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6" r:id="rId1"/>
  </p:sldMasterIdLst>
  <p:notesMasterIdLst>
    <p:notesMasterId r:id="rId9"/>
  </p:notesMasterIdLst>
  <p:sldIdLst>
    <p:sldId id="256" r:id="rId2"/>
    <p:sldId id="257" r:id="rId3"/>
    <p:sldId id="259" r:id="rId4"/>
    <p:sldId id="260" r:id="rId5"/>
    <p:sldId id="261" r:id="rId6"/>
    <p:sldId id="262" r:id="rId7"/>
    <p:sldId id="265" r:id="rId8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2BA8516C-4FC7-4C13-860D-378A6AB8CC0D}">
  <a:tblStyle styleId="{2BA8516C-4FC7-4C13-860D-378A6AB8CC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95" d="100"/>
          <a:sy n="95" d="100"/>
        </p:scale>
        <p:origin x="-436" y="15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88010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g8ef8ff390a_0_15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5" name="Google Shape;2165;g8ef8ff390a_0_15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g8ebe720caf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3" name="Google Shape;4833;g8ebe720caf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8" name="Google Shape;4838;g8d72b040bc_1_28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9" name="Google Shape;4839;g8d72b040bc_1_28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6" name="Google Shape;6076;g8d72b040bc_1_5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7" name="Google Shape;6077;g8d72b040bc_1_5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2" name="Google Shape;6142;g86a85830c4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43" name="Google Shape;6143;g86a85830c4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0" name="Google Shape;6260;g8ef16056c3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1" name="Google Shape;6261;g8ef16056c3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356980">
            <a:off x="161852" y="412566"/>
            <a:ext cx="4358355" cy="335580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rot="1356980">
            <a:off x="2727192" y="338631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 rot="8770301" flipH="1">
            <a:off x="3985252" y="1963696"/>
            <a:ext cx="4547699" cy="3011116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rot="-4827583">
            <a:off x="5911504" y="46891"/>
            <a:ext cx="2748665" cy="313667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506483">
            <a:off x="2436722" y="1595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28145" y="-900125"/>
            <a:ext cx="8829479" cy="6786971"/>
            <a:chOff x="28145" y="-900125"/>
            <a:chExt cx="8829479" cy="6786971"/>
          </a:xfrm>
        </p:grpSpPr>
        <p:sp>
          <p:nvSpPr>
            <p:cNvPr id="15" name="Google Shape;15;p2"/>
            <p:cNvSpPr/>
            <p:nvPr/>
          </p:nvSpPr>
          <p:spPr>
            <a:xfrm rot="-2101807">
              <a:off x="5687441" y="1842494"/>
              <a:ext cx="2586942" cy="2538447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16;p2"/>
            <p:cNvGrpSpPr/>
            <p:nvPr/>
          </p:nvGrpSpPr>
          <p:grpSpPr>
            <a:xfrm>
              <a:off x="28145" y="-900125"/>
              <a:ext cx="8687031" cy="6786971"/>
              <a:chOff x="28145" y="-900125"/>
              <a:chExt cx="8687031" cy="6786971"/>
            </a:xfrm>
          </p:grpSpPr>
          <p:sp>
            <p:nvSpPr>
              <p:cNvPr id="17" name="Google Shape;17;p2"/>
              <p:cNvSpPr/>
              <p:nvPr/>
            </p:nvSpPr>
            <p:spPr>
              <a:xfrm rot="1666847">
                <a:off x="787324" y="344009"/>
                <a:ext cx="6767621" cy="4298703"/>
              </a:xfrm>
              <a:custGeom>
                <a:avLst/>
                <a:gdLst/>
                <a:ahLst/>
                <a:cxnLst/>
                <a:rect l="l" t="t" r="r" b="b"/>
                <a:pathLst>
                  <a:path w="181910" h="120446" extrusionOk="0">
                    <a:moveTo>
                      <a:pt x="138483" y="3634"/>
                    </a:moveTo>
                    <a:cubicBezTo>
                      <a:pt x="138649" y="3717"/>
                      <a:pt x="138815" y="3717"/>
                      <a:pt x="138898" y="3717"/>
                    </a:cubicBezTo>
                    <a:cubicBezTo>
                      <a:pt x="138949" y="3820"/>
                      <a:pt x="138747" y="3890"/>
                      <a:pt x="138566" y="3890"/>
                    </a:cubicBezTo>
                    <a:cubicBezTo>
                      <a:pt x="138453" y="3890"/>
                      <a:pt x="138349" y="3863"/>
                      <a:pt x="138318" y="3800"/>
                    </a:cubicBezTo>
                    <a:cubicBezTo>
                      <a:pt x="138235" y="3717"/>
                      <a:pt x="138318" y="3634"/>
                      <a:pt x="138483" y="3634"/>
                    </a:cubicBezTo>
                    <a:close/>
                    <a:moveTo>
                      <a:pt x="132363" y="4760"/>
                    </a:moveTo>
                    <a:cubicBezTo>
                      <a:pt x="132385" y="4760"/>
                      <a:pt x="132409" y="4770"/>
                      <a:pt x="132434" y="4795"/>
                    </a:cubicBezTo>
                    <a:cubicBezTo>
                      <a:pt x="132599" y="4960"/>
                      <a:pt x="132599" y="5043"/>
                      <a:pt x="132434" y="5209"/>
                    </a:cubicBezTo>
                    <a:cubicBezTo>
                      <a:pt x="132351" y="5209"/>
                      <a:pt x="132434" y="5375"/>
                      <a:pt x="132516" y="5458"/>
                    </a:cubicBezTo>
                    <a:cubicBezTo>
                      <a:pt x="132548" y="5521"/>
                      <a:pt x="132556" y="5548"/>
                      <a:pt x="132534" y="5548"/>
                    </a:cubicBezTo>
                    <a:cubicBezTo>
                      <a:pt x="132500" y="5548"/>
                      <a:pt x="132390" y="5477"/>
                      <a:pt x="132185" y="5375"/>
                    </a:cubicBezTo>
                    <a:cubicBezTo>
                      <a:pt x="131936" y="5126"/>
                      <a:pt x="131771" y="4960"/>
                      <a:pt x="131771" y="4960"/>
                    </a:cubicBezTo>
                    <a:cubicBezTo>
                      <a:pt x="131771" y="4919"/>
                      <a:pt x="131812" y="4898"/>
                      <a:pt x="131864" y="4898"/>
                    </a:cubicBezTo>
                    <a:cubicBezTo>
                      <a:pt x="131916" y="4898"/>
                      <a:pt x="131978" y="4919"/>
                      <a:pt x="132019" y="4960"/>
                    </a:cubicBezTo>
                    <a:cubicBezTo>
                      <a:pt x="132088" y="4995"/>
                      <a:pt x="132142" y="5015"/>
                      <a:pt x="132182" y="5015"/>
                    </a:cubicBezTo>
                    <a:cubicBezTo>
                      <a:pt x="132239" y="5015"/>
                      <a:pt x="132268" y="4975"/>
                      <a:pt x="132268" y="4877"/>
                    </a:cubicBezTo>
                    <a:cubicBezTo>
                      <a:pt x="132268" y="4819"/>
                      <a:pt x="132309" y="4760"/>
                      <a:pt x="132363" y="4760"/>
                    </a:cubicBezTo>
                    <a:close/>
                    <a:moveTo>
                      <a:pt x="140400" y="5313"/>
                    </a:moveTo>
                    <a:cubicBezTo>
                      <a:pt x="140452" y="5313"/>
                      <a:pt x="140514" y="5333"/>
                      <a:pt x="140555" y="5375"/>
                    </a:cubicBezTo>
                    <a:cubicBezTo>
                      <a:pt x="140638" y="5458"/>
                      <a:pt x="140721" y="5540"/>
                      <a:pt x="140638" y="5623"/>
                    </a:cubicBezTo>
                    <a:cubicBezTo>
                      <a:pt x="140638" y="5623"/>
                      <a:pt x="140472" y="5623"/>
                      <a:pt x="140389" y="5540"/>
                    </a:cubicBezTo>
                    <a:cubicBezTo>
                      <a:pt x="140307" y="5540"/>
                      <a:pt x="140224" y="5375"/>
                      <a:pt x="140307" y="5375"/>
                    </a:cubicBezTo>
                    <a:cubicBezTo>
                      <a:pt x="140307" y="5333"/>
                      <a:pt x="140348" y="5313"/>
                      <a:pt x="140400" y="5313"/>
                    </a:cubicBezTo>
                    <a:close/>
                    <a:moveTo>
                      <a:pt x="133869" y="5506"/>
                    </a:moveTo>
                    <a:cubicBezTo>
                      <a:pt x="133981" y="5506"/>
                      <a:pt x="134140" y="5565"/>
                      <a:pt x="134257" y="5623"/>
                    </a:cubicBezTo>
                    <a:cubicBezTo>
                      <a:pt x="134340" y="5789"/>
                      <a:pt x="134422" y="5872"/>
                      <a:pt x="134422" y="5955"/>
                    </a:cubicBezTo>
                    <a:cubicBezTo>
                      <a:pt x="134398" y="5979"/>
                      <a:pt x="134367" y="5989"/>
                      <a:pt x="134328" y="5989"/>
                    </a:cubicBezTo>
                    <a:cubicBezTo>
                      <a:pt x="134235" y="5989"/>
                      <a:pt x="134101" y="5931"/>
                      <a:pt x="133925" y="5872"/>
                    </a:cubicBezTo>
                    <a:cubicBezTo>
                      <a:pt x="133677" y="5706"/>
                      <a:pt x="133677" y="5540"/>
                      <a:pt x="133759" y="5540"/>
                    </a:cubicBezTo>
                    <a:cubicBezTo>
                      <a:pt x="133784" y="5516"/>
                      <a:pt x="133822" y="5506"/>
                      <a:pt x="133869" y="5506"/>
                    </a:cubicBezTo>
                    <a:close/>
                    <a:moveTo>
                      <a:pt x="164821" y="5674"/>
                    </a:moveTo>
                    <a:cubicBezTo>
                      <a:pt x="164831" y="5674"/>
                      <a:pt x="164837" y="5684"/>
                      <a:pt x="164837" y="5706"/>
                    </a:cubicBezTo>
                    <a:cubicBezTo>
                      <a:pt x="164920" y="5789"/>
                      <a:pt x="164837" y="5955"/>
                      <a:pt x="164754" y="5955"/>
                    </a:cubicBezTo>
                    <a:cubicBezTo>
                      <a:pt x="164706" y="5979"/>
                      <a:pt x="164672" y="5989"/>
                      <a:pt x="164649" y="5989"/>
                    </a:cubicBezTo>
                    <a:cubicBezTo>
                      <a:pt x="164596" y="5989"/>
                      <a:pt x="164613" y="5931"/>
                      <a:pt x="164672" y="5872"/>
                    </a:cubicBezTo>
                    <a:cubicBezTo>
                      <a:pt x="164732" y="5751"/>
                      <a:pt x="164793" y="5674"/>
                      <a:pt x="164821" y="5674"/>
                    </a:cubicBezTo>
                    <a:close/>
                    <a:moveTo>
                      <a:pt x="133936" y="6038"/>
                    </a:moveTo>
                    <a:lnTo>
                      <a:pt x="133936" y="6038"/>
                    </a:lnTo>
                    <a:cubicBezTo>
                      <a:pt x="133967" y="6038"/>
                      <a:pt x="134050" y="6121"/>
                      <a:pt x="134174" y="6286"/>
                    </a:cubicBezTo>
                    <a:cubicBezTo>
                      <a:pt x="134257" y="6369"/>
                      <a:pt x="134340" y="6452"/>
                      <a:pt x="134257" y="6535"/>
                    </a:cubicBezTo>
                    <a:cubicBezTo>
                      <a:pt x="134257" y="6550"/>
                      <a:pt x="134251" y="6557"/>
                      <a:pt x="134242" y="6557"/>
                    </a:cubicBezTo>
                    <a:cubicBezTo>
                      <a:pt x="134199" y="6557"/>
                      <a:pt x="134076" y="6422"/>
                      <a:pt x="134008" y="6286"/>
                    </a:cubicBezTo>
                    <a:cubicBezTo>
                      <a:pt x="133925" y="6121"/>
                      <a:pt x="133905" y="6038"/>
                      <a:pt x="133936" y="6038"/>
                    </a:cubicBezTo>
                    <a:close/>
                    <a:moveTo>
                      <a:pt x="165397" y="6398"/>
                    </a:moveTo>
                    <a:cubicBezTo>
                      <a:pt x="165432" y="6398"/>
                      <a:pt x="165466" y="6418"/>
                      <a:pt x="165500" y="6452"/>
                    </a:cubicBezTo>
                    <a:cubicBezTo>
                      <a:pt x="165500" y="6535"/>
                      <a:pt x="165500" y="6618"/>
                      <a:pt x="165335" y="6701"/>
                    </a:cubicBezTo>
                    <a:cubicBezTo>
                      <a:pt x="165252" y="6701"/>
                      <a:pt x="165252" y="6701"/>
                      <a:pt x="165252" y="6535"/>
                    </a:cubicBezTo>
                    <a:cubicBezTo>
                      <a:pt x="165300" y="6438"/>
                      <a:pt x="165349" y="6398"/>
                      <a:pt x="165397" y="6398"/>
                    </a:cubicBezTo>
                    <a:close/>
                    <a:moveTo>
                      <a:pt x="130415" y="5920"/>
                    </a:moveTo>
                    <a:cubicBezTo>
                      <a:pt x="130445" y="5920"/>
                      <a:pt x="130445" y="5979"/>
                      <a:pt x="130445" y="6038"/>
                    </a:cubicBezTo>
                    <a:cubicBezTo>
                      <a:pt x="130445" y="6121"/>
                      <a:pt x="130610" y="6286"/>
                      <a:pt x="130776" y="6369"/>
                    </a:cubicBezTo>
                    <a:cubicBezTo>
                      <a:pt x="131108" y="6535"/>
                      <a:pt x="131108" y="6618"/>
                      <a:pt x="130610" y="6701"/>
                    </a:cubicBezTo>
                    <a:cubicBezTo>
                      <a:pt x="130527" y="6728"/>
                      <a:pt x="130463" y="6747"/>
                      <a:pt x="130414" y="6747"/>
                    </a:cubicBezTo>
                    <a:cubicBezTo>
                      <a:pt x="130316" y="6747"/>
                      <a:pt x="130279" y="6673"/>
                      <a:pt x="130279" y="6452"/>
                    </a:cubicBezTo>
                    <a:cubicBezTo>
                      <a:pt x="130279" y="6203"/>
                      <a:pt x="130362" y="6038"/>
                      <a:pt x="130362" y="5955"/>
                    </a:cubicBezTo>
                    <a:cubicBezTo>
                      <a:pt x="130386" y="5931"/>
                      <a:pt x="130403" y="5920"/>
                      <a:pt x="130415" y="5920"/>
                    </a:cubicBezTo>
                    <a:close/>
                    <a:moveTo>
                      <a:pt x="135748" y="5872"/>
                    </a:moveTo>
                    <a:cubicBezTo>
                      <a:pt x="135831" y="5872"/>
                      <a:pt x="135997" y="5955"/>
                      <a:pt x="136163" y="6121"/>
                    </a:cubicBezTo>
                    <a:cubicBezTo>
                      <a:pt x="136411" y="6452"/>
                      <a:pt x="136246" y="6949"/>
                      <a:pt x="135748" y="7032"/>
                    </a:cubicBezTo>
                    <a:cubicBezTo>
                      <a:pt x="135334" y="7032"/>
                      <a:pt x="135251" y="6784"/>
                      <a:pt x="135583" y="6452"/>
                    </a:cubicBezTo>
                    <a:cubicBezTo>
                      <a:pt x="135748" y="6286"/>
                      <a:pt x="135831" y="6121"/>
                      <a:pt x="135748" y="6038"/>
                    </a:cubicBezTo>
                    <a:cubicBezTo>
                      <a:pt x="135583" y="5955"/>
                      <a:pt x="135666" y="5872"/>
                      <a:pt x="135748" y="5872"/>
                    </a:cubicBezTo>
                    <a:close/>
                    <a:moveTo>
                      <a:pt x="137074" y="6535"/>
                    </a:moveTo>
                    <a:cubicBezTo>
                      <a:pt x="137323" y="6535"/>
                      <a:pt x="137406" y="6535"/>
                      <a:pt x="137323" y="6618"/>
                    </a:cubicBezTo>
                    <a:cubicBezTo>
                      <a:pt x="137323" y="6701"/>
                      <a:pt x="137240" y="6866"/>
                      <a:pt x="137240" y="6949"/>
                    </a:cubicBezTo>
                    <a:cubicBezTo>
                      <a:pt x="137240" y="7032"/>
                      <a:pt x="137219" y="7074"/>
                      <a:pt x="137178" y="7074"/>
                    </a:cubicBezTo>
                    <a:cubicBezTo>
                      <a:pt x="137137" y="7074"/>
                      <a:pt x="137074" y="7032"/>
                      <a:pt x="136992" y="6949"/>
                    </a:cubicBezTo>
                    <a:cubicBezTo>
                      <a:pt x="136660" y="6618"/>
                      <a:pt x="136743" y="6535"/>
                      <a:pt x="137074" y="6535"/>
                    </a:cubicBezTo>
                    <a:close/>
                    <a:moveTo>
                      <a:pt x="141823" y="6522"/>
                    </a:moveTo>
                    <a:cubicBezTo>
                      <a:pt x="141844" y="6522"/>
                      <a:pt x="141863" y="6526"/>
                      <a:pt x="141881" y="6535"/>
                    </a:cubicBezTo>
                    <a:cubicBezTo>
                      <a:pt x="141964" y="6618"/>
                      <a:pt x="142130" y="6784"/>
                      <a:pt x="142213" y="7032"/>
                    </a:cubicBezTo>
                    <a:cubicBezTo>
                      <a:pt x="142296" y="7281"/>
                      <a:pt x="142296" y="7281"/>
                      <a:pt x="141964" y="7281"/>
                    </a:cubicBezTo>
                    <a:cubicBezTo>
                      <a:pt x="141798" y="7198"/>
                      <a:pt x="141633" y="7115"/>
                      <a:pt x="141550" y="7032"/>
                    </a:cubicBezTo>
                    <a:cubicBezTo>
                      <a:pt x="141402" y="6810"/>
                      <a:pt x="141650" y="6522"/>
                      <a:pt x="141823" y="6522"/>
                    </a:cubicBezTo>
                    <a:close/>
                    <a:moveTo>
                      <a:pt x="131836" y="6088"/>
                    </a:moveTo>
                    <a:cubicBezTo>
                      <a:pt x="131847" y="6088"/>
                      <a:pt x="131853" y="6098"/>
                      <a:pt x="131853" y="6121"/>
                    </a:cubicBezTo>
                    <a:cubicBezTo>
                      <a:pt x="131853" y="6363"/>
                      <a:pt x="132031" y="6517"/>
                      <a:pt x="132191" y="6517"/>
                    </a:cubicBezTo>
                    <a:cubicBezTo>
                      <a:pt x="132250" y="6517"/>
                      <a:pt x="132306" y="6496"/>
                      <a:pt x="132351" y="6452"/>
                    </a:cubicBezTo>
                    <a:cubicBezTo>
                      <a:pt x="132382" y="6389"/>
                      <a:pt x="132417" y="6362"/>
                      <a:pt x="132451" y="6362"/>
                    </a:cubicBezTo>
                    <a:cubicBezTo>
                      <a:pt x="132593" y="6362"/>
                      <a:pt x="132718" y="6847"/>
                      <a:pt x="132516" y="7115"/>
                    </a:cubicBezTo>
                    <a:cubicBezTo>
                      <a:pt x="132439" y="7230"/>
                      <a:pt x="132380" y="7292"/>
                      <a:pt x="132298" y="7292"/>
                    </a:cubicBezTo>
                    <a:cubicBezTo>
                      <a:pt x="132202" y="7292"/>
                      <a:pt x="132075" y="7210"/>
                      <a:pt x="131853" y="7032"/>
                    </a:cubicBezTo>
                    <a:cubicBezTo>
                      <a:pt x="131605" y="6784"/>
                      <a:pt x="131356" y="6618"/>
                      <a:pt x="131356" y="6618"/>
                    </a:cubicBezTo>
                    <a:cubicBezTo>
                      <a:pt x="131356" y="6535"/>
                      <a:pt x="131439" y="6452"/>
                      <a:pt x="131605" y="6286"/>
                    </a:cubicBezTo>
                    <a:cubicBezTo>
                      <a:pt x="131726" y="6165"/>
                      <a:pt x="131803" y="6088"/>
                      <a:pt x="131836" y="6088"/>
                    </a:cubicBezTo>
                    <a:close/>
                    <a:moveTo>
                      <a:pt x="139772" y="7176"/>
                    </a:moveTo>
                    <a:cubicBezTo>
                      <a:pt x="139840" y="7176"/>
                      <a:pt x="139907" y="7311"/>
                      <a:pt x="139975" y="7447"/>
                    </a:cubicBezTo>
                    <a:cubicBezTo>
                      <a:pt x="140141" y="7612"/>
                      <a:pt x="140141" y="7778"/>
                      <a:pt x="140141" y="7861"/>
                    </a:cubicBezTo>
                    <a:cubicBezTo>
                      <a:pt x="140135" y="7866"/>
                      <a:pt x="140128" y="7869"/>
                      <a:pt x="140120" y="7869"/>
                    </a:cubicBezTo>
                    <a:cubicBezTo>
                      <a:pt x="140005" y="7869"/>
                      <a:pt x="139649" y="7353"/>
                      <a:pt x="139726" y="7198"/>
                    </a:cubicBezTo>
                    <a:cubicBezTo>
                      <a:pt x="139742" y="7183"/>
                      <a:pt x="139757" y="7176"/>
                      <a:pt x="139772" y="7176"/>
                    </a:cubicBezTo>
                    <a:close/>
                    <a:moveTo>
                      <a:pt x="134929" y="7596"/>
                    </a:moveTo>
                    <a:lnTo>
                      <a:pt x="134929" y="7596"/>
                    </a:lnTo>
                    <a:cubicBezTo>
                      <a:pt x="134970" y="7596"/>
                      <a:pt x="135047" y="7634"/>
                      <a:pt x="135168" y="7695"/>
                    </a:cubicBezTo>
                    <a:cubicBezTo>
                      <a:pt x="135334" y="7861"/>
                      <a:pt x="135334" y="8027"/>
                      <a:pt x="135251" y="8110"/>
                    </a:cubicBezTo>
                    <a:cubicBezTo>
                      <a:pt x="135213" y="8225"/>
                      <a:pt x="135192" y="8287"/>
                      <a:pt x="135165" y="8287"/>
                    </a:cubicBezTo>
                    <a:cubicBezTo>
                      <a:pt x="135133" y="8287"/>
                      <a:pt x="135091" y="8204"/>
                      <a:pt x="135003" y="8027"/>
                    </a:cubicBezTo>
                    <a:cubicBezTo>
                      <a:pt x="134898" y="7711"/>
                      <a:pt x="134859" y="7596"/>
                      <a:pt x="134929" y="7596"/>
                    </a:cubicBezTo>
                    <a:close/>
                    <a:moveTo>
                      <a:pt x="135976" y="8161"/>
                    </a:moveTo>
                    <a:cubicBezTo>
                      <a:pt x="136018" y="8161"/>
                      <a:pt x="136080" y="8172"/>
                      <a:pt x="136163" y="8192"/>
                    </a:cubicBezTo>
                    <a:cubicBezTo>
                      <a:pt x="136246" y="8275"/>
                      <a:pt x="136411" y="8358"/>
                      <a:pt x="136411" y="8441"/>
                    </a:cubicBezTo>
                    <a:cubicBezTo>
                      <a:pt x="136411" y="8482"/>
                      <a:pt x="136391" y="8503"/>
                      <a:pt x="136349" y="8503"/>
                    </a:cubicBezTo>
                    <a:cubicBezTo>
                      <a:pt x="136308" y="8503"/>
                      <a:pt x="136246" y="8482"/>
                      <a:pt x="136163" y="8441"/>
                    </a:cubicBezTo>
                    <a:cubicBezTo>
                      <a:pt x="135914" y="8255"/>
                      <a:pt x="135852" y="8161"/>
                      <a:pt x="135976" y="8161"/>
                    </a:cubicBezTo>
                    <a:close/>
                    <a:moveTo>
                      <a:pt x="146961" y="8438"/>
                    </a:moveTo>
                    <a:cubicBezTo>
                      <a:pt x="147064" y="8438"/>
                      <a:pt x="147156" y="8465"/>
                      <a:pt x="147185" y="8524"/>
                    </a:cubicBezTo>
                    <a:cubicBezTo>
                      <a:pt x="147185" y="8607"/>
                      <a:pt x="147102" y="8690"/>
                      <a:pt x="146936" y="8773"/>
                    </a:cubicBezTo>
                    <a:cubicBezTo>
                      <a:pt x="146833" y="8807"/>
                      <a:pt x="146759" y="8827"/>
                      <a:pt x="146707" y="8827"/>
                    </a:cubicBezTo>
                    <a:cubicBezTo>
                      <a:pt x="146633" y="8827"/>
                      <a:pt x="146605" y="8787"/>
                      <a:pt x="146605" y="8690"/>
                    </a:cubicBezTo>
                    <a:cubicBezTo>
                      <a:pt x="146551" y="8529"/>
                      <a:pt x="146774" y="8438"/>
                      <a:pt x="146961" y="8438"/>
                    </a:cubicBezTo>
                    <a:close/>
                    <a:moveTo>
                      <a:pt x="130998" y="6832"/>
                    </a:moveTo>
                    <a:cubicBezTo>
                      <a:pt x="131045" y="6832"/>
                      <a:pt x="131083" y="6842"/>
                      <a:pt x="131108" y="6866"/>
                    </a:cubicBezTo>
                    <a:cubicBezTo>
                      <a:pt x="131190" y="6866"/>
                      <a:pt x="131273" y="7115"/>
                      <a:pt x="131356" y="7281"/>
                    </a:cubicBezTo>
                    <a:cubicBezTo>
                      <a:pt x="131356" y="7402"/>
                      <a:pt x="131401" y="7479"/>
                      <a:pt x="131424" y="7479"/>
                    </a:cubicBezTo>
                    <a:cubicBezTo>
                      <a:pt x="131433" y="7479"/>
                      <a:pt x="131439" y="7469"/>
                      <a:pt x="131439" y="7447"/>
                    </a:cubicBezTo>
                    <a:cubicBezTo>
                      <a:pt x="131463" y="7422"/>
                      <a:pt x="131495" y="7412"/>
                      <a:pt x="131529" y="7412"/>
                    </a:cubicBezTo>
                    <a:cubicBezTo>
                      <a:pt x="131612" y="7412"/>
                      <a:pt x="131712" y="7471"/>
                      <a:pt x="131771" y="7529"/>
                    </a:cubicBezTo>
                    <a:cubicBezTo>
                      <a:pt x="131936" y="7695"/>
                      <a:pt x="131853" y="7861"/>
                      <a:pt x="131522" y="8027"/>
                    </a:cubicBezTo>
                    <a:cubicBezTo>
                      <a:pt x="131273" y="8192"/>
                      <a:pt x="131108" y="8441"/>
                      <a:pt x="131108" y="8690"/>
                    </a:cubicBezTo>
                    <a:cubicBezTo>
                      <a:pt x="131072" y="8869"/>
                      <a:pt x="131036" y="8955"/>
                      <a:pt x="130987" y="8955"/>
                    </a:cubicBezTo>
                    <a:cubicBezTo>
                      <a:pt x="130922" y="8955"/>
                      <a:pt x="130834" y="8806"/>
                      <a:pt x="130693" y="8524"/>
                    </a:cubicBezTo>
                    <a:cubicBezTo>
                      <a:pt x="130567" y="8271"/>
                      <a:pt x="130488" y="8163"/>
                      <a:pt x="130348" y="8163"/>
                    </a:cubicBezTo>
                    <a:cubicBezTo>
                      <a:pt x="130304" y="8163"/>
                      <a:pt x="130255" y="8173"/>
                      <a:pt x="130196" y="8192"/>
                    </a:cubicBezTo>
                    <a:cubicBezTo>
                      <a:pt x="130141" y="8220"/>
                      <a:pt x="130095" y="8229"/>
                      <a:pt x="130061" y="8229"/>
                    </a:cubicBezTo>
                    <a:cubicBezTo>
                      <a:pt x="129993" y="8229"/>
                      <a:pt x="129975" y="8192"/>
                      <a:pt x="130030" y="8192"/>
                    </a:cubicBezTo>
                    <a:cubicBezTo>
                      <a:pt x="130030" y="8110"/>
                      <a:pt x="130279" y="8027"/>
                      <a:pt x="130527" y="8027"/>
                    </a:cubicBezTo>
                    <a:cubicBezTo>
                      <a:pt x="130776" y="7944"/>
                      <a:pt x="130859" y="7944"/>
                      <a:pt x="130693" y="7778"/>
                    </a:cubicBezTo>
                    <a:cubicBezTo>
                      <a:pt x="130610" y="7695"/>
                      <a:pt x="130610" y="7529"/>
                      <a:pt x="130693" y="7529"/>
                    </a:cubicBezTo>
                    <a:cubicBezTo>
                      <a:pt x="130859" y="7529"/>
                      <a:pt x="130776" y="7447"/>
                      <a:pt x="130610" y="7364"/>
                    </a:cubicBezTo>
                    <a:cubicBezTo>
                      <a:pt x="130362" y="7281"/>
                      <a:pt x="130362" y="7198"/>
                      <a:pt x="130610" y="6949"/>
                    </a:cubicBezTo>
                    <a:cubicBezTo>
                      <a:pt x="130727" y="6891"/>
                      <a:pt x="130886" y="6832"/>
                      <a:pt x="130998" y="6832"/>
                    </a:cubicBezTo>
                    <a:close/>
                    <a:moveTo>
                      <a:pt x="132351" y="8358"/>
                    </a:moveTo>
                    <a:cubicBezTo>
                      <a:pt x="132516" y="8358"/>
                      <a:pt x="132599" y="8441"/>
                      <a:pt x="132765" y="8607"/>
                    </a:cubicBezTo>
                    <a:cubicBezTo>
                      <a:pt x="132869" y="8866"/>
                      <a:pt x="132875" y="8995"/>
                      <a:pt x="132784" y="8995"/>
                    </a:cubicBezTo>
                    <a:cubicBezTo>
                      <a:pt x="132730" y="8995"/>
                      <a:pt x="132641" y="8949"/>
                      <a:pt x="132516" y="8855"/>
                    </a:cubicBezTo>
                    <a:cubicBezTo>
                      <a:pt x="132434" y="8773"/>
                      <a:pt x="132351" y="8607"/>
                      <a:pt x="132434" y="8607"/>
                    </a:cubicBezTo>
                    <a:cubicBezTo>
                      <a:pt x="132516" y="8607"/>
                      <a:pt x="132516" y="8524"/>
                      <a:pt x="132351" y="8524"/>
                    </a:cubicBezTo>
                    <a:cubicBezTo>
                      <a:pt x="132268" y="8441"/>
                      <a:pt x="132268" y="8358"/>
                      <a:pt x="132351" y="8358"/>
                    </a:cubicBezTo>
                    <a:close/>
                    <a:moveTo>
                      <a:pt x="134886" y="8337"/>
                    </a:moveTo>
                    <a:cubicBezTo>
                      <a:pt x="134932" y="8337"/>
                      <a:pt x="134952" y="8436"/>
                      <a:pt x="135003" y="8690"/>
                    </a:cubicBezTo>
                    <a:cubicBezTo>
                      <a:pt x="135066" y="8943"/>
                      <a:pt x="135032" y="9051"/>
                      <a:pt x="134939" y="9051"/>
                    </a:cubicBezTo>
                    <a:cubicBezTo>
                      <a:pt x="134910" y="9051"/>
                      <a:pt x="134876" y="9041"/>
                      <a:pt x="134837" y="9021"/>
                    </a:cubicBezTo>
                    <a:cubicBezTo>
                      <a:pt x="134671" y="8938"/>
                      <a:pt x="134505" y="8855"/>
                      <a:pt x="134340" y="8855"/>
                    </a:cubicBezTo>
                    <a:cubicBezTo>
                      <a:pt x="134174" y="8855"/>
                      <a:pt x="134174" y="8855"/>
                      <a:pt x="134340" y="8773"/>
                    </a:cubicBezTo>
                    <a:cubicBezTo>
                      <a:pt x="134505" y="8690"/>
                      <a:pt x="134671" y="8607"/>
                      <a:pt x="134754" y="8441"/>
                    </a:cubicBezTo>
                    <a:cubicBezTo>
                      <a:pt x="134818" y="8377"/>
                      <a:pt x="134858" y="8337"/>
                      <a:pt x="134886" y="8337"/>
                    </a:cubicBezTo>
                    <a:close/>
                    <a:moveTo>
                      <a:pt x="133594" y="9353"/>
                    </a:moveTo>
                    <a:cubicBezTo>
                      <a:pt x="133677" y="9353"/>
                      <a:pt x="133677" y="9436"/>
                      <a:pt x="133594" y="9518"/>
                    </a:cubicBezTo>
                    <a:cubicBezTo>
                      <a:pt x="133511" y="9601"/>
                      <a:pt x="133345" y="9601"/>
                      <a:pt x="133262" y="9601"/>
                    </a:cubicBezTo>
                    <a:cubicBezTo>
                      <a:pt x="133179" y="9518"/>
                      <a:pt x="133179" y="9436"/>
                      <a:pt x="133345" y="9353"/>
                    </a:cubicBezTo>
                    <a:close/>
                    <a:moveTo>
                      <a:pt x="129864" y="9353"/>
                    </a:moveTo>
                    <a:cubicBezTo>
                      <a:pt x="129864" y="9353"/>
                      <a:pt x="130030" y="9353"/>
                      <a:pt x="130113" y="9436"/>
                    </a:cubicBezTo>
                    <a:cubicBezTo>
                      <a:pt x="130279" y="9518"/>
                      <a:pt x="130196" y="9601"/>
                      <a:pt x="130030" y="9684"/>
                    </a:cubicBezTo>
                    <a:cubicBezTo>
                      <a:pt x="129947" y="9601"/>
                      <a:pt x="129864" y="9518"/>
                      <a:pt x="129782" y="9353"/>
                    </a:cubicBezTo>
                    <a:close/>
                    <a:moveTo>
                      <a:pt x="132102" y="9518"/>
                    </a:moveTo>
                    <a:cubicBezTo>
                      <a:pt x="132102" y="9518"/>
                      <a:pt x="132185" y="9518"/>
                      <a:pt x="132351" y="9601"/>
                    </a:cubicBezTo>
                    <a:cubicBezTo>
                      <a:pt x="132516" y="9601"/>
                      <a:pt x="132516" y="9684"/>
                      <a:pt x="132516" y="9767"/>
                    </a:cubicBezTo>
                    <a:cubicBezTo>
                      <a:pt x="132492" y="9791"/>
                      <a:pt x="132468" y="9801"/>
                      <a:pt x="132444" y="9801"/>
                    </a:cubicBezTo>
                    <a:cubicBezTo>
                      <a:pt x="132385" y="9801"/>
                      <a:pt x="132326" y="9743"/>
                      <a:pt x="132268" y="9684"/>
                    </a:cubicBezTo>
                    <a:cubicBezTo>
                      <a:pt x="132102" y="9684"/>
                      <a:pt x="132102" y="9601"/>
                      <a:pt x="132102" y="9518"/>
                    </a:cubicBezTo>
                    <a:close/>
                    <a:moveTo>
                      <a:pt x="134008" y="9933"/>
                    </a:moveTo>
                    <a:cubicBezTo>
                      <a:pt x="134008" y="10016"/>
                      <a:pt x="134008" y="10099"/>
                      <a:pt x="133842" y="10181"/>
                    </a:cubicBezTo>
                    <a:cubicBezTo>
                      <a:pt x="133759" y="10181"/>
                      <a:pt x="133759" y="10181"/>
                      <a:pt x="133759" y="10016"/>
                    </a:cubicBezTo>
                    <a:cubicBezTo>
                      <a:pt x="133842" y="9933"/>
                      <a:pt x="133925" y="9933"/>
                      <a:pt x="134008" y="9933"/>
                    </a:cubicBezTo>
                    <a:close/>
                    <a:moveTo>
                      <a:pt x="131651" y="9994"/>
                    </a:moveTo>
                    <a:cubicBezTo>
                      <a:pt x="131710" y="9994"/>
                      <a:pt x="131777" y="10000"/>
                      <a:pt x="131853" y="10016"/>
                    </a:cubicBezTo>
                    <a:cubicBezTo>
                      <a:pt x="132268" y="10099"/>
                      <a:pt x="132268" y="10181"/>
                      <a:pt x="131936" y="10264"/>
                    </a:cubicBezTo>
                    <a:cubicBezTo>
                      <a:pt x="131853" y="10306"/>
                      <a:pt x="131771" y="10326"/>
                      <a:pt x="131698" y="10326"/>
                    </a:cubicBezTo>
                    <a:cubicBezTo>
                      <a:pt x="131625" y="10326"/>
                      <a:pt x="131563" y="10306"/>
                      <a:pt x="131522" y="10264"/>
                    </a:cubicBezTo>
                    <a:cubicBezTo>
                      <a:pt x="131319" y="10129"/>
                      <a:pt x="131392" y="9994"/>
                      <a:pt x="131651" y="9994"/>
                    </a:cubicBezTo>
                    <a:close/>
                    <a:moveTo>
                      <a:pt x="137406" y="10181"/>
                    </a:moveTo>
                    <a:cubicBezTo>
                      <a:pt x="137489" y="10181"/>
                      <a:pt x="137572" y="10181"/>
                      <a:pt x="137737" y="10264"/>
                    </a:cubicBezTo>
                    <a:cubicBezTo>
                      <a:pt x="137820" y="10347"/>
                      <a:pt x="137820" y="10430"/>
                      <a:pt x="137820" y="10513"/>
                    </a:cubicBezTo>
                    <a:cubicBezTo>
                      <a:pt x="137737" y="10513"/>
                      <a:pt x="137655" y="10513"/>
                      <a:pt x="137572" y="10430"/>
                    </a:cubicBezTo>
                    <a:cubicBezTo>
                      <a:pt x="137406" y="10347"/>
                      <a:pt x="137406" y="10264"/>
                      <a:pt x="137406" y="10181"/>
                    </a:cubicBezTo>
                    <a:close/>
                    <a:moveTo>
                      <a:pt x="130546" y="10115"/>
                    </a:moveTo>
                    <a:cubicBezTo>
                      <a:pt x="130757" y="10115"/>
                      <a:pt x="130895" y="10251"/>
                      <a:pt x="130776" y="10430"/>
                    </a:cubicBezTo>
                    <a:cubicBezTo>
                      <a:pt x="130693" y="10430"/>
                      <a:pt x="130776" y="10596"/>
                      <a:pt x="130859" y="10761"/>
                    </a:cubicBezTo>
                    <a:cubicBezTo>
                      <a:pt x="130942" y="10844"/>
                      <a:pt x="130962" y="10886"/>
                      <a:pt x="130942" y="10886"/>
                    </a:cubicBezTo>
                    <a:cubicBezTo>
                      <a:pt x="130921" y="10886"/>
                      <a:pt x="130859" y="10844"/>
                      <a:pt x="130776" y="10761"/>
                    </a:cubicBezTo>
                    <a:cubicBezTo>
                      <a:pt x="130693" y="10679"/>
                      <a:pt x="130610" y="10679"/>
                      <a:pt x="130445" y="10679"/>
                    </a:cubicBezTo>
                    <a:cubicBezTo>
                      <a:pt x="130445" y="10596"/>
                      <a:pt x="130445" y="10513"/>
                      <a:pt x="130362" y="10430"/>
                    </a:cubicBezTo>
                    <a:cubicBezTo>
                      <a:pt x="130362" y="10347"/>
                      <a:pt x="130279" y="10264"/>
                      <a:pt x="130279" y="10181"/>
                    </a:cubicBezTo>
                    <a:cubicBezTo>
                      <a:pt x="130371" y="10135"/>
                      <a:pt x="130464" y="10115"/>
                      <a:pt x="130546" y="10115"/>
                    </a:cubicBezTo>
                    <a:close/>
                    <a:moveTo>
                      <a:pt x="136588" y="10248"/>
                    </a:moveTo>
                    <a:lnTo>
                      <a:pt x="136588" y="10248"/>
                    </a:lnTo>
                    <a:cubicBezTo>
                      <a:pt x="136615" y="10248"/>
                      <a:pt x="136671" y="10334"/>
                      <a:pt x="136743" y="10513"/>
                    </a:cubicBezTo>
                    <a:cubicBezTo>
                      <a:pt x="136826" y="10679"/>
                      <a:pt x="136909" y="10844"/>
                      <a:pt x="136826" y="10927"/>
                    </a:cubicBezTo>
                    <a:cubicBezTo>
                      <a:pt x="136826" y="10942"/>
                      <a:pt x="136820" y="10949"/>
                      <a:pt x="136811" y="10949"/>
                    </a:cubicBezTo>
                    <a:cubicBezTo>
                      <a:pt x="136771" y="10949"/>
                      <a:pt x="136660" y="10814"/>
                      <a:pt x="136660" y="10679"/>
                    </a:cubicBezTo>
                    <a:cubicBezTo>
                      <a:pt x="136566" y="10396"/>
                      <a:pt x="136552" y="10248"/>
                      <a:pt x="136588" y="10248"/>
                    </a:cubicBezTo>
                    <a:close/>
                    <a:moveTo>
                      <a:pt x="131522" y="10596"/>
                    </a:moveTo>
                    <a:cubicBezTo>
                      <a:pt x="131522" y="10596"/>
                      <a:pt x="131605" y="10596"/>
                      <a:pt x="131771" y="10679"/>
                    </a:cubicBezTo>
                    <a:cubicBezTo>
                      <a:pt x="131853" y="10679"/>
                      <a:pt x="131936" y="10844"/>
                      <a:pt x="131853" y="10927"/>
                    </a:cubicBezTo>
                    <a:cubicBezTo>
                      <a:pt x="131829" y="10952"/>
                      <a:pt x="131805" y="10962"/>
                      <a:pt x="131781" y="10962"/>
                    </a:cubicBezTo>
                    <a:cubicBezTo>
                      <a:pt x="131722" y="10962"/>
                      <a:pt x="131663" y="10903"/>
                      <a:pt x="131605" y="10844"/>
                    </a:cubicBezTo>
                    <a:cubicBezTo>
                      <a:pt x="131522" y="10761"/>
                      <a:pt x="131522" y="10679"/>
                      <a:pt x="131522" y="10596"/>
                    </a:cubicBezTo>
                    <a:close/>
                    <a:moveTo>
                      <a:pt x="136660" y="11279"/>
                    </a:moveTo>
                    <a:cubicBezTo>
                      <a:pt x="136722" y="11279"/>
                      <a:pt x="136784" y="11300"/>
                      <a:pt x="136826" y="11342"/>
                    </a:cubicBezTo>
                    <a:cubicBezTo>
                      <a:pt x="136909" y="11424"/>
                      <a:pt x="136909" y="11507"/>
                      <a:pt x="136743" y="11507"/>
                    </a:cubicBezTo>
                    <a:cubicBezTo>
                      <a:pt x="136702" y="11549"/>
                      <a:pt x="136639" y="11570"/>
                      <a:pt x="136588" y="11570"/>
                    </a:cubicBezTo>
                    <a:cubicBezTo>
                      <a:pt x="136536" y="11570"/>
                      <a:pt x="136494" y="11549"/>
                      <a:pt x="136494" y="11507"/>
                    </a:cubicBezTo>
                    <a:cubicBezTo>
                      <a:pt x="136411" y="11507"/>
                      <a:pt x="136411" y="11424"/>
                      <a:pt x="136494" y="11342"/>
                    </a:cubicBezTo>
                    <a:cubicBezTo>
                      <a:pt x="136536" y="11300"/>
                      <a:pt x="136598" y="11279"/>
                      <a:pt x="136660" y="11279"/>
                    </a:cubicBezTo>
                    <a:close/>
                    <a:moveTo>
                      <a:pt x="135834" y="11471"/>
                    </a:moveTo>
                    <a:cubicBezTo>
                      <a:pt x="135896" y="11471"/>
                      <a:pt x="135969" y="11507"/>
                      <a:pt x="136080" y="11507"/>
                    </a:cubicBezTo>
                    <a:cubicBezTo>
                      <a:pt x="136163" y="11590"/>
                      <a:pt x="136163" y="11756"/>
                      <a:pt x="136163" y="11756"/>
                    </a:cubicBezTo>
                    <a:cubicBezTo>
                      <a:pt x="136121" y="11797"/>
                      <a:pt x="136080" y="11818"/>
                      <a:pt x="136039" y="11818"/>
                    </a:cubicBezTo>
                    <a:cubicBezTo>
                      <a:pt x="135997" y="11818"/>
                      <a:pt x="135956" y="11797"/>
                      <a:pt x="135914" y="11756"/>
                    </a:cubicBezTo>
                    <a:cubicBezTo>
                      <a:pt x="135748" y="11673"/>
                      <a:pt x="135748" y="11590"/>
                      <a:pt x="135748" y="11507"/>
                    </a:cubicBezTo>
                    <a:cubicBezTo>
                      <a:pt x="135776" y="11480"/>
                      <a:pt x="135804" y="11471"/>
                      <a:pt x="135834" y="11471"/>
                    </a:cubicBezTo>
                    <a:close/>
                    <a:moveTo>
                      <a:pt x="132110" y="11453"/>
                    </a:moveTo>
                    <a:cubicBezTo>
                      <a:pt x="132145" y="11453"/>
                      <a:pt x="132199" y="11473"/>
                      <a:pt x="132268" y="11507"/>
                    </a:cubicBezTo>
                    <a:cubicBezTo>
                      <a:pt x="132447" y="11687"/>
                      <a:pt x="132282" y="11823"/>
                      <a:pt x="132051" y="11823"/>
                    </a:cubicBezTo>
                    <a:cubicBezTo>
                      <a:pt x="131962" y="11823"/>
                      <a:pt x="131863" y="11802"/>
                      <a:pt x="131771" y="11756"/>
                    </a:cubicBezTo>
                    <a:cubicBezTo>
                      <a:pt x="131688" y="11756"/>
                      <a:pt x="131605" y="11590"/>
                      <a:pt x="131605" y="11590"/>
                    </a:cubicBezTo>
                    <a:cubicBezTo>
                      <a:pt x="131646" y="11549"/>
                      <a:pt x="131688" y="11528"/>
                      <a:pt x="131739" y="11528"/>
                    </a:cubicBezTo>
                    <a:cubicBezTo>
                      <a:pt x="131791" y="11528"/>
                      <a:pt x="131853" y="11549"/>
                      <a:pt x="131936" y="11590"/>
                    </a:cubicBezTo>
                    <a:cubicBezTo>
                      <a:pt x="131978" y="11632"/>
                      <a:pt x="132019" y="11652"/>
                      <a:pt x="132050" y="11652"/>
                    </a:cubicBezTo>
                    <a:cubicBezTo>
                      <a:pt x="132081" y="11652"/>
                      <a:pt x="132102" y="11632"/>
                      <a:pt x="132102" y="11590"/>
                    </a:cubicBezTo>
                    <a:cubicBezTo>
                      <a:pt x="132053" y="11493"/>
                      <a:pt x="132062" y="11453"/>
                      <a:pt x="132110" y="11453"/>
                    </a:cubicBezTo>
                    <a:close/>
                    <a:moveTo>
                      <a:pt x="134469" y="12797"/>
                    </a:moveTo>
                    <a:cubicBezTo>
                      <a:pt x="134524" y="12797"/>
                      <a:pt x="134616" y="12833"/>
                      <a:pt x="134671" y="12833"/>
                    </a:cubicBezTo>
                    <a:cubicBezTo>
                      <a:pt x="134754" y="12916"/>
                      <a:pt x="134837" y="13082"/>
                      <a:pt x="134754" y="13082"/>
                    </a:cubicBezTo>
                    <a:cubicBezTo>
                      <a:pt x="134754" y="13123"/>
                      <a:pt x="134713" y="13144"/>
                      <a:pt x="134661" y="13144"/>
                    </a:cubicBezTo>
                    <a:cubicBezTo>
                      <a:pt x="134609" y="13144"/>
                      <a:pt x="134547" y="13123"/>
                      <a:pt x="134505" y="13082"/>
                    </a:cubicBezTo>
                    <a:cubicBezTo>
                      <a:pt x="134422" y="12999"/>
                      <a:pt x="134340" y="12916"/>
                      <a:pt x="134422" y="12833"/>
                    </a:cubicBezTo>
                    <a:cubicBezTo>
                      <a:pt x="134422" y="12806"/>
                      <a:pt x="134441" y="12797"/>
                      <a:pt x="134469" y="12797"/>
                    </a:cubicBezTo>
                    <a:close/>
                    <a:moveTo>
                      <a:pt x="138630" y="13876"/>
                    </a:moveTo>
                    <a:cubicBezTo>
                      <a:pt x="138642" y="13876"/>
                      <a:pt x="138649" y="13886"/>
                      <a:pt x="138649" y="13911"/>
                    </a:cubicBezTo>
                    <a:cubicBezTo>
                      <a:pt x="138732" y="13994"/>
                      <a:pt x="138649" y="14076"/>
                      <a:pt x="138566" y="14159"/>
                    </a:cubicBezTo>
                    <a:cubicBezTo>
                      <a:pt x="138400" y="14159"/>
                      <a:pt x="138400" y="14159"/>
                      <a:pt x="138483" y="13994"/>
                    </a:cubicBezTo>
                    <a:cubicBezTo>
                      <a:pt x="138542" y="13935"/>
                      <a:pt x="138601" y="13876"/>
                      <a:pt x="138630" y="13876"/>
                    </a:cubicBezTo>
                    <a:close/>
                    <a:moveTo>
                      <a:pt x="134422" y="14739"/>
                    </a:moveTo>
                    <a:cubicBezTo>
                      <a:pt x="134505" y="14822"/>
                      <a:pt x="134422" y="14988"/>
                      <a:pt x="134340" y="14988"/>
                    </a:cubicBezTo>
                    <a:cubicBezTo>
                      <a:pt x="134174" y="14988"/>
                      <a:pt x="134174" y="14988"/>
                      <a:pt x="134257" y="14822"/>
                    </a:cubicBezTo>
                    <a:cubicBezTo>
                      <a:pt x="134340" y="14739"/>
                      <a:pt x="134422" y="14739"/>
                      <a:pt x="134422" y="14739"/>
                    </a:cubicBezTo>
                    <a:close/>
                    <a:moveTo>
                      <a:pt x="132516" y="13331"/>
                    </a:moveTo>
                    <a:cubicBezTo>
                      <a:pt x="133014" y="13413"/>
                      <a:pt x="133262" y="13662"/>
                      <a:pt x="132931" y="13745"/>
                    </a:cubicBezTo>
                    <a:cubicBezTo>
                      <a:pt x="132765" y="13828"/>
                      <a:pt x="132765" y="14076"/>
                      <a:pt x="132765" y="14491"/>
                    </a:cubicBezTo>
                    <a:cubicBezTo>
                      <a:pt x="132848" y="15071"/>
                      <a:pt x="132848" y="15071"/>
                      <a:pt x="132351" y="15154"/>
                    </a:cubicBezTo>
                    <a:cubicBezTo>
                      <a:pt x="132102" y="15154"/>
                      <a:pt x="131936" y="15154"/>
                      <a:pt x="131853" y="15071"/>
                    </a:cubicBezTo>
                    <a:cubicBezTo>
                      <a:pt x="131936" y="15071"/>
                      <a:pt x="131936" y="14988"/>
                      <a:pt x="131936" y="14822"/>
                    </a:cubicBezTo>
                    <a:cubicBezTo>
                      <a:pt x="132102" y="14491"/>
                      <a:pt x="132268" y="13662"/>
                      <a:pt x="132185" y="13579"/>
                    </a:cubicBezTo>
                    <a:cubicBezTo>
                      <a:pt x="132102" y="13331"/>
                      <a:pt x="132185" y="13331"/>
                      <a:pt x="132516" y="13331"/>
                    </a:cubicBezTo>
                    <a:close/>
                    <a:moveTo>
                      <a:pt x="84108" y="14635"/>
                    </a:moveTo>
                    <a:cubicBezTo>
                      <a:pt x="84201" y="14635"/>
                      <a:pt x="84201" y="14783"/>
                      <a:pt x="84201" y="14988"/>
                    </a:cubicBezTo>
                    <a:cubicBezTo>
                      <a:pt x="84163" y="15175"/>
                      <a:pt x="84109" y="15260"/>
                      <a:pt x="84061" y="15260"/>
                    </a:cubicBezTo>
                    <a:cubicBezTo>
                      <a:pt x="84002" y="15260"/>
                      <a:pt x="83952" y="15133"/>
                      <a:pt x="83952" y="14905"/>
                    </a:cubicBezTo>
                    <a:cubicBezTo>
                      <a:pt x="83952" y="14822"/>
                      <a:pt x="83952" y="14657"/>
                      <a:pt x="84035" y="14657"/>
                    </a:cubicBezTo>
                    <a:cubicBezTo>
                      <a:pt x="84064" y="14642"/>
                      <a:pt x="84089" y="14635"/>
                      <a:pt x="84108" y="14635"/>
                    </a:cubicBezTo>
                    <a:close/>
                    <a:moveTo>
                      <a:pt x="136826" y="15755"/>
                    </a:moveTo>
                    <a:cubicBezTo>
                      <a:pt x="136888" y="15755"/>
                      <a:pt x="136950" y="15775"/>
                      <a:pt x="136992" y="15817"/>
                    </a:cubicBezTo>
                    <a:cubicBezTo>
                      <a:pt x="137074" y="15900"/>
                      <a:pt x="137074" y="15983"/>
                      <a:pt x="137074" y="16065"/>
                    </a:cubicBezTo>
                    <a:cubicBezTo>
                      <a:pt x="136992" y="16148"/>
                      <a:pt x="136826" y="16148"/>
                      <a:pt x="136743" y="16148"/>
                    </a:cubicBezTo>
                    <a:cubicBezTo>
                      <a:pt x="136660" y="16065"/>
                      <a:pt x="136577" y="15900"/>
                      <a:pt x="136660" y="15817"/>
                    </a:cubicBezTo>
                    <a:cubicBezTo>
                      <a:pt x="136702" y="15775"/>
                      <a:pt x="136764" y="15755"/>
                      <a:pt x="136826" y="15755"/>
                    </a:cubicBezTo>
                    <a:close/>
                    <a:moveTo>
                      <a:pt x="137450" y="15629"/>
                    </a:moveTo>
                    <a:cubicBezTo>
                      <a:pt x="137521" y="15629"/>
                      <a:pt x="137601" y="15778"/>
                      <a:pt x="137737" y="15983"/>
                    </a:cubicBezTo>
                    <a:cubicBezTo>
                      <a:pt x="137820" y="16231"/>
                      <a:pt x="137903" y="16480"/>
                      <a:pt x="137903" y="16563"/>
                    </a:cubicBezTo>
                    <a:cubicBezTo>
                      <a:pt x="137896" y="16566"/>
                      <a:pt x="137888" y="16568"/>
                      <a:pt x="137880" y="16568"/>
                    </a:cubicBezTo>
                    <a:cubicBezTo>
                      <a:pt x="137702" y="16568"/>
                      <a:pt x="137327" y="15730"/>
                      <a:pt x="137406" y="15651"/>
                    </a:cubicBezTo>
                    <a:cubicBezTo>
                      <a:pt x="137421" y="15636"/>
                      <a:pt x="137435" y="15629"/>
                      <a:pt x="137450" y="15629"/>
                    </a:cubicBezTo>
                    <a:close/>
                    <a:moveTo>
                      <a:pt x="145037" y="16746"/>
                    </a:moveTo>
                    <a:cubicBezTo>
                      <a:pt x="145128" y="16746"/>
                      <a:pt x="145212" y="16767"/>
                      <a:pt x="145279" y="16811"/>
                    </a:cubicBezTo>
                    <a:cubicBezTo>
                      <a:pt x="145362" y="16894"/>
                      <a:pt x="145113" y="17309"/>
                      <a:pt x="144699" y="17640"/>
                    </a:cubicBezTo>
                    <a:cubicBezTo>
                      <a:pt x="144672" y="17649"/>
                      <a:pt x="144647" y="17653"/>
                      <a:pt x="144622" y="17653"/>
                    </a:cubicBezTo>
                    <a:cubicBezTo>
                      <a:pt x="144418" y="17653"/>
                      <a:pt x="144293" y="17365"/>
                      <a:pt x="144367" y="17143"/>
                    </a:cubicBezTo>
                    <a:cubicBezTo>
                      <a:pt x="144489" y="16900"/>
                      <a:pt x="144788" y="16746"/>
                      <a:pt x="145037" y="16746"/>
                    </a:cubicBezTo>
                    <a:close/>
                    <a:moveTo>
                      <a:pt x="135094" y="18153"/>
                    </a:moveTo>
                    <a:cubicBezTo>
                      <a:pt x="135168" y="18153"/>
                      <a:pt x="135278" y="18199"/>
                      <a:pt x="135417" y="18303"/>
                    </a:cubicBezTo>
                    <a:cubicBezTo>
                      <a:pt x="135500" y="18386"/>
                      <a:pt x="135583" y="18552"/>
                      <a:pt x="135500" y="18635"/>
                    </a:cubicBezTo>
                    <a:cubicBezTo>
                      <a:pt x="135477" y="18681"/>
                      <a:pt x="135441" y="18701"/>
                      <a:pt x="135397" y="18701"/>
                    </a:cubicBezTo>
                    <a:cubicBezTo>
                      <a:pt x="135285" y="18701"/>
                      <a:pt x="135122" y="18565"/>
                      <a:pt x="135003" y="18386"/>
                    </a:cubicBezTo>
                    <a:cubicBezTo>
                      <a:pt x="134954" y="18241"/>
                      <a:pt x="134990" y="18153"/>
                      <a:pt x="135094" y="18153"/>
                    </a:cubicBezTo>
                    <a:close/>
                    <a:moveTo>
                      <a:pt x="134298" y="18738"/>
                    </a:moveTo>
                    <a:cubicBezTo>
                      <a:pt x="134340" y="18738"/>
                      <a:pt x="134381" y="18759"/>
                      <a:pt x="134422" y="18800"/>
                    </a:cubicBezTo>
                    <a:cubicBezTo>
                      <a:pt x="134505" y="18883"/>
                      <a:pt x="134588" y="19049"/>
                      <a:pt x="134505" y="19049"/>
                    </a:cubicBezTo>
                    <a:cubicBezTo>
                      <a:pt x="134505" y="19090"/>
                      <a:pt x="134464" y="19111"/>
                      <a:pt x="134412" y="19111"/>
                    </a:cubicBezTo>
                    <a:cubicBezTo>
                      <a:pt x="134360" y="19111"/>
                      <a:pt x="134298" y="19090"/>
                      <a:pt x="134257" y="19049"/>
                    </a:cubicBezTo>
                    <a:cubicBezTo>
                      <a:pt x="134174" y="18966"/>
                      <a:pt x="134091" y="18883"/>
                      <a:pt x="134174" y="18800"/>
                    </a:cubicBezTo>
                    <a:cubicBezTo>
                      <a:pt x="134215" y="18759"/>
                      <a:pt x="134257" y="18738"/>
                      <a:pt x="134298" y="18738"/>
                    </a:cubicBezTo>
                    <a:close/>
                    <a:moveTo>
                      <a:pt x="161367" y="22247"/>
                    </a:moveTo>
                    <a:cubicBezTo>
                      <a:pt x="161391" y="22247"/>
                      <a:pt x="161415" y="22257"/>
                      <a:pt x="161439" y="22281"/>
                    </a:cubicBezTo>
                    <a:cubicBezTo>
                      <a:pt x="161439" y="22364"/>
                      <a:pt x="161357" y="22447"/>
                      <a:pt x="161274" y="22530"/>
                    </a:cubicBezTo>
                    <a:cubicBezTo>
                      <a:pt x="161229" y="22552"/>
                      <a:pt x="161197" y="22562"/>
                      <a:pt x="161175" y="22562"/>
                    </a:cubicBezTo>
                    <a:cubicBezTo>
                      <a:pt x="161114" y="22562"/>
                      <a:pt x="161130" y="22485"/>
                      <a:pt x="161191" y="22364"/>
                    </a:cubicBezTo>
                    <a:cubicBezTo>
                      <a:pt x="161249" y="22305"/>
                      <a:pt x="161308" y="22247"/>
                      <a:pt x="161367" y="22247"/>
                    </a:cubicBezTo>
                    <a:close/>
                    <a:moveTo>
                      <a:pt x="96798" y="23690"/>
                    </a:moveTo>
                    <a:cubicBezTo>
                      <a:pt x="96798" y="23690"/>
                      <a:pt x="96963" y="23773"/>
                      <a:pt x="97046" y="23856"/>
                    </a:cubicBezTo>
                    <a:cubicBezTo>
                      <a:pt x="97129" y="23938"/>
                      <a:pt x="97129" y="24021"/>
                      <a:pt x="97046" y="24104"/>
                    </a:cubicBezTo>
                    <a:cubicBezTo>
                      <a:pt x="96963" y="24104"/>
                      <a:pt x="96881" y="24021"/>
                      <a:pt x="96798" y="23938"/>
                    </a:cubicBezTo>
                    <a:cubicBezTo>
                      <a:pt x="96798" y="23773"/>
                      <a:pt x="96715" y="23690"/>
                      <a:pt x="96798" y="23690"/>
                    </a:cubicBezTo>
                    <a:close/>
                    <a:moveTo>
                      <a:pt x="71438" y="31894"/>
                    </a:moveTo>
                    <a:cubicBezTo>
                      <a:pt x="71521" y="31894"/>
                      <a:pt x="71687" y="31977"/>
                      <a:pt x="71687" y="32060"/>
                    </a:cubicBezTo>
                    <a:cubicBezTo>
                      <a:pt x="71770" y="32143"/>
                      <a:pt x="71770" y="32309"/>
                      <a:pt x="71770" y="32309"/>
                    </a:cubicBezTo>
                    <a:cubicBezTo>
                      <a:pt x="71687" y="32309"/>
                      <a:pt x="71604" y="32226"/>
                      <a:pt x="71521" y="32143"/>
                    </a:cubicBezTo>
                    <a:cubicBezTo>
                      <a:pt x="71438" y="32060"/>
                      <a:pt x="71355" y="31977"/>
                      <a:pt x="71438" y="31894"/>
                    </a:cubicBezTo>
                    <a:close/>
                    <a:moveTo>
                      <a:pt x="112544" y="32143"/>
                    </a:moveTo>
                    <a:cubicBezTo>
                      <a:pt x="112627" y="32143"/>
                      <a:pt x="112709" y="32226"/>
                      <a:pt x="112792" y="32309"/>
                    </a:cubicBezTo>
                    <a:cubicBezTo>
                      <a:pt x="112875" y="32474"/>
                      <a:pt x="112792" y="32557"/>
                      <a:pt x="112709" y="32557"/>
                    </a:cubicBezTo>
                    <a:cubicBezTo>
                      <a:pt x="112687" y="32580"/>
                      <a:pt x="112665" y="32590"/>
                      <a:pt x="112643" y="32590"/>
                    </a:cubicBezTo>
                    <a:cubicBezTo>
                      <a:pt x="112582" y="32590"/>
                      <a:pt x="112522" y="32513"/>
                      <a:pt x="112461" y="32392"/>
                    </a:cubicBezTo>
                    <a:cubicBezTo>
                      <a:pt x="112461" y="32309"/>
                      <a:pt x="112461" y="32226"/>
                      <a:pt x="112544" y="32143"/>
                    </a:cubicBezTo>
                    <a:close/>
                    <a:moveTo>
                      <a:pt x="79643" y="46895"/>
                    </a:moveTo>
                    <a:cubicBezTo>
                      <a:pt x="79808" y="46895"/>
                      <a:pt x="79726" y="46977"/>
                      <a:pt x="79643" y="47060"/>
                    </a:cubicBezTo>
                    <a:cubicBezTo>
                      <a:pt x="79560" y="47102"/>
                      <a:pt x="79498" y="47122"/>
                      <a:pt x="79456" y="47122"/>
                    </a:cubicBezTo>
                    <a:cubicBezTo>
                      <a:pt x="79415" y="47122"/>
                      <a:pt x="79394" y="47102"/>
                      <a:pt x="79394" y="47060"/>
                    </a:cubicBezTo>
                    <a:cubicBezTo>
                      <a:pt x="79394" y="46895"/>
                      <a:pt x="79477" y="46895"/>
                      <a:pt x="79643" y="46895"/>
                    </a:cubicBezTo>
                    <a:close/>
                    <a:moveTo>
                      <a:pt x="140887" y="49961"/>
                    </a:moveTo>
                    <a:cubicBezTo>
                      <a:pt x="140970" y="49961"/>
                      <a:pt x="141052" y="50044"/>
                      <a:pt x="141135" y="50127"/>
                    </a:cubicBezTo>
                    <a:cubicBezTo>
                      <a:pt x="141218" y="50209"/>
                      <a:pt x="141218" y="50292"/>
                      <a:pt x="141135" y="50375"/>
                    </a:cubicBezTo>
                    <a:cubicBezTo>
                      <a:pt x="141135" y="50400"/>
                      <a:pt x="141128" y="50410"/>
                      <a:pt x="141116" y="50410"/>
                    </a:cubicBezTo>
                    <a:cubicBezTo>
                      <a:pt x="141087" y="50410"/>
                      <a:pt x="141028" y="50351"/>
                      <a:pt x="140970" y="50292"/>
                    </a:cubicBezTo>
                    <a:cubicBezTo>
                      <a:pt x="140887" y="50127"/>
                      <a:pt x="140887" y="50044"/>
                      <a:pt x="140887" y="49961"/>
                    </a:cubicBezTo>
                    <a:close/>
                    <a:moveTo>
                      <a:pt x="106359" y="52882"/>
                    </a:moveTo>
                    <a:cubicBezTo>
                      <a:pt x="106390" y="52882"/>
                      <a:pt x="106411" y="52903"/>
                      <a:pt x="106411" y="52944"/>
                    </a:cubicBezTo>
                    <a:cubicBezTo>
                      <a:pt x="106411" y="53027"/>
                      <a:pt x="106328" y="53110"/>
                      <a:pt x="106328" y="53193"/>
                    </a:cubicBezTo>
                    <a:lnTo>
                      <a:pt x="106080" y="53193"/>
                    </a:lnTo>
                    <a:cubicBezTo>
                      <a:pt x="106080" y="53110"/>
                      <a:pt x="106162" y="53027"/>
                      <a:pt x="106245" y="52944"/>
                    </a:cubicBezTo>
                    <a:cubicBezTo>
                      <a:pt x="106287" y="52903"/>
                      <a:pt x="106328" y="52882"/>
                      <a:pt x="106359" y="52882"/>
                    </a:cubicBezTo>
                    <a:close/>
                    <a:moveTo>
                      <a:pt x="103593" y="53110"/>
                    </a:moveTo>
                    <a:cubicBezTo>
                      <a:pt x="103676" y="53110"/>
                      <a:pt x="103676" y="53193"/>
                      <a:pt x="103676" y="53193"/>
                    </a:cubicBezTo>
                    <a:cubicBezTo>
                      <a:pt x="103676" y="53193"/>
                      <a:pt x="103676" y="53276"/>
                      <a:pt x="103593" y="53276"/>
                    </a:cubicBezTo>
                    <a:cubicBezTo>
                      <a:pt x="103510" y="53317"/>
                      <a:pt x="103448" y="53338"/>
                      <a:pt x="103407" y="53338"/>
                    </a:cubicBezTo>
                    <a:cubicBezTo>
                      <a:pt x="103365" y="53338"/>
                      <a:pt x="103345" y="53317"/>
                      <a:pt x="103345" y="53276"/>
                    </a:cubicBezTo>
                    <a:cubicBezTo>
                      <a:pt x="103345" y="53193"/>
                      <a:pt x="103510" y="53110"/>
                      <a:pt x="103593" y="53110"/>
                    </a:cubicBezTo>
                    <a:close/>
                    <a:moveTo>
                      <a:pt x="79974" y="53856"/>
                    </a:moveTo>
                    <a:cubicBezTo>
                      <a:pt x="80057" y="53939"/>
                      <a:pt x="80057" y="53939"/>
                      <a:pt x="79891" y="54022"/>
                    </a:cubicBezTo>
                    <a:cubicBezTo>
                      <a:pt x="79850" y="54063"/>
                      <a:pt x="79788" y="54084"/>
                      <a:pt x="79746" y="54084"/>
                    </a:cubicBezTo>
                    <a:cubicBezTo>
                      <a:pt x="79705" y="54084"/>
                      <a:pt x="79684" y="54063"/>
                      <a:pt x="79726" y="54022"/>
                    </a:cubicBezTo>
                    <a:cubicBezTo>
                      <a:pt x="79726" y="53939"/>
                      <a:pt x="79808" y="53856"/>
                      <a:pt x="79974" y="53856"/>
                    </a:cubicBezTo>
                    <a:close/>
                    <a:moveTo>
                      <a:pt x="95803" y="57337"/>
                    </a:moveTo>
                    <a:cubicBezTo>
                      <a:pt x="95886" y="57420"/>
                      <a:pt x="95886" y="57420"/>
                      <a:pt x="95720" y="57502"/>
                    </a:cubicBezTo>
                    <a:cubicBezTo>
                      <a:pt x="95637" y="57544"/>
                      <a:pt x="95575" y="57565"/>
                      <a:pt x="95534" y="57565"/>
                    </a:cubicBezTo>
                    <a:cubicBezTo>
                      <a:pt x="95492" y="57565"/>
                      <a:pt x="95472" y="57544"/>
                      <a:pt x="95472" y="57502"/>
                    </a:cubicBezTo>
                    <a:cubicBezTo>
                      <a:pt x="95555" y="57420"/>
                      <a:pt x="95637" y="57337"/>
                      <a:pt x="95803" y="57337"/>
                    </a:cubicBezTo>
                    <a:close/>
                    <a:moveTo>
                      <a:pt x="83538" y="57502"/>
                    </a:moveTo>
                    <a:cubicBezTo>
                      <a:pt x="83621" y="57502"/>
                      <a:pt x="83786" y="57585"/>
                      <a:pt x="83869" y="57668"/>
                    </a:cubicBezTo>
                    <a:cubicBezTo>
                      <a:pt x="83952" y="57751"/>
                      <a:pt x="84035" y="57834"/>
                      <a:pt x="83952" y="57917"/>
                    </a:cubicBezTo>
                    <a:cubicBezTo>
                      <a:pt x="83869" y="57917"/>
                      <a:pt x="83704" y="57834"/>
                      <a:pt x="83621" y="57751"/>
                    </a:cubicBezTo>
                    <a:cubicBezTo>
                      <a:pt x="83538" y="57668"/>
                      <a:pt x="83455" y="57585"/>
                      <a:pt x="83538" y="57502"/>
                    </a:cubicBezTo>
                    <a:close/>
                    <a:moveTo>
                      <a:pt x="45799" y="58796"/>
                    </a:moveTo>
                    <a:cubicBezTo>
                      <a:pt x="45836" y="58796"/>
                      <a:pt x="45852" y="58873"/>
                      <a:pt x="45913" y="58994"/>
                    </a:cubicBezTo>
                    <a:cubicBezTo>
                      <a:pt x="45913" y="59077"/>
                      <a:pt x="45830" y="59243"/>
                      <a:pt x="45830" y="59243"/>
                    </a:cubicBezTo>
                    <a:cubicBezTo>
                      <a:pt x="45830" y="59243"/>
                      <a:pt x="45747" y="59160"/>
                      <a:pt x="45664" y="59077"/>
                    </a:cubicBezTo>
                    <a:cubicBezTo>
                      <a:pt x="45581" y="58994"/>
                      <a:pt x="45664" y="58828"/>
                      <a:pt x="45747" y="58828"/>
                    </a:cubicBezTo>
                    <a:cubicBezTo>
                      <a:pt x="45769" y="58806"/>
                      <a:pt x="45786" y="58796"/>
                      <a:pt x="45799" y="58796"/>
                    </a:cubicBezTo>
                    <a:close/>
                    <a:moveTo>
                      <a:pt x="107654" y="60320"/>
                    </a:moveTo>
                    <a:cubicBezTo>
                      <a:pt x="107654" y="60320"/>
                      <a:pt x="107654" y="60320"/>
                      <a:pt x="107571" y="60403"/>
                    </a:cubicBezTo>
                    <a:lnTo>
                      <a:pt x="107488" y="60403"/>
                    </a:lnTo>
                    <a:cubicBezTo>
                      <a:pt x="107488" y="60320"/>
                      <a:pt x="107571" y="60320"/>
                      <a:pt x="107654" y="60320"/>
                    </a:cubicBezTo>
                    <a:close/>
                    <a:moveTo>
                      <a:pt x="96881" y="62060"/>
                    </a:moveTo>
                    <a:cubicBezTo>
                      <a:pt x="96963" y="62060"/>
                      <a:pt x="97046" y="62060"/>
                      <a:pt x="97046" y="62143"/>
                    </a:cubicBezTo>
                    <a:cubicBezTo>
                      <a:pt x="97046" y="62143"/>
                      <a:pt x="96963" y="62226"/>
                      <a:pt x="96963" y="62226"/>
                    </a:cubicBezTo>
                    <a:cubicBezTo>
                      <a:pt x="96881" y="62143"/>
                      <a:pt x="96881" y="62143"/>
                      <a:pt x="96881" y="62060"/>
                    </a:cubicBezTo>
                    <a:close/>
                    <a:moveTo>
                      <a:pt x="86687" y="61895"/>
                    </a:moveTo>
                    <a:cubicBezTo>
                      <a:pt x="86770" y="61895"/>
                      <a:pt x="86770" y="61895"/>
                      <a:pt x="86770" y="61978"/>
                    </a:cubicBezTo>
                    <a:cubicBezTo>
                      <a:pt x="86853" y="62060"/>
                      <a:pt x="86853" y="62143"/>
                      <a:pt x="86936" y="62309"/>
                    </a:cubicBezTo>
                    <a:cubicBezTo>
                      <a:pt x="86936" y="62309"/>
                      <a:pt x="86853" y="62226"/>
                      <a:pt x="86770" y="62143"/>
                    </a:cubicBezTo>
                    <a:cubicBezTo>
                      <a:pt x="86687" y="62060"/>
                      <a:pt x="86604" y="61978"/>
                      <a:pt x="86687" y="61895"/>
                    </a:cubicBezTo>
                    <a:close/>
                    <a:moveTo>
                      <a:pt x="111953" y="62910"/>
                    </a:moveTo>
                    <a:cubicBezTo>
                      <a:pt x="112005" y="62910"/>
                      <a:pt x="112046" y="62931"/>
                      <a:pt x="112046" y="62972"/>
                    </a:cubicBezTo>
                    <a:cubicBezTo>
                      <a:pt x="112046" y="63055"/>
                      <a:pt x="111964" y="63138"/>
                      <a:pt x="111798" y="63138"/>
                    </a:cubicBezTo>
                    <a:cubicBezTo>
                      <a:pt x="111715" y="63138"/>
                      <a:pt x="111715" y="63138"/>
                      <a:pt x="111798" y="62972"/>
                    </a:cubicBezTo>
                    <a:cubicBezTo>
                      <a:pt x="111839" y="62931"/>
                      <a:pt x="111901" y="62910"/>
                      <a:pt x="111953" y="62910"/>
                    </a:cubicBezTo>
                    <a:close/>
                    <a:moveTo>
                      <a:pt x="92903" y="63055"/>
                    </a:moveTo>
                    <a:cubicBezTo>
                      <a:pt x="92903" y="63138"/>
                      <a:pt x="92903" y="63138"/>
                      <a:pt x="92820" y="63221"/>
                    </a:cubicBezTo>
                    <a:cubicBezTo>
                      <a:pt x="92820" y="63138"/>
                      <a:pt x="92820" y="63138"/>
                      <a:pt x="92903" y="63055"/>
                    </a:cubicBezTo>
                    <a:close/>
                    <a:moveTo>
                      <a:pt x="80803" y="63055"/>
                    </a:moveTo>
                    <a:cubicBezTo>
                      <a:pt x="80886" y="63055"/>
                      <a:pt x="80969" y="63138"/>
                      <a:pt x="81052" y="63221"/>
                    </a:cubicBezTo>
                    <a:cubicBezTo>
                      <a:pt x="81052" y="63304"/>
                      <a:pt x="81052" y="63304"/>
                      <a:pt x="81052" y="63386"/>
                    </a:cubicBezTo>
                    <a:cubicBezTo>
                      <a:pt x="80969" y="63304"/>
                      <a:pt x="80886" y="63304"/>
                      <a:pt x="80886" y="63304"/>
                    </a:cubicBezTo>
                    <a:lnTo>
                      <a:pt x="80803" y="63304"/>
                    </a:lnTo>
                    <a:cubicBezTo>
                      <a:pt x="80720" y="63221"/>
                      <a:pt x="80720" y="63138"/>
                      <a:pt x="80803" y="63055"/>
                    </a:cubicBezTo>
                    <a:close/>
                    <a:moveTo>
                      <a:pt x="74339" y="64132"/>
                    </a:moveTo>
                    <a:cubicBezTo>
                      <a:pt x="74422" y="64132"/>
                      <a:pt x="74422" y="64215"/>
                      <a:pt x="74256" y="64298"/>
                    </a:cubicBezTo>
                    <a:cubicBezTo>
                      <a:pt x="74232" y="64322"/>
                      <a:pt x="74207" y="64332"/>
                      <a:pt x="74185" y="64332"/>
                    </a:cubicBezTo>
                    <a:cubicBezTo>
                      <a:pt x="74132" y="64332"/>
                      <a:pt x="74090" y="64274"/>
                      <a:pt x="74090" y="64215"/>
                    </a:cubicBezTo>
                    <a:cubicBezTo>
                      <a:pt x="74090" y="64132"/>
                      <a:pt x="74173" y="64132"/>
                      <a:pt x="74339" y="64132"/>
                    </a:cubicBezTo>
                    <a:close/>
                    <a:moveTo>
                      <a:pt x="91991" y="63967"/>
                    </a:moveTo>
                    <a:cubicBezTo>
                      <a:pt x="91991" y="63967"/>
                      <a:pt x="92074" y="64049"/>
                      <a:pt x="92240" y="64132"/>
                    </a:cubicBezTo>
                    <a:cubicBezTo>
                      <a:pt x="92322" y="64215"/>
                      <a:pt x="92322" y="64298"/>
                      <a:pt x="92322" y="64298"/>
                    </a:cubicBezTo>
                    <a:cubicBezTo>
                      <a:pt x="92298" y="64322"/>
                      <a:pt x="92267" y="64332"/>
                      <a:pt x="92235" y="64332"/>
                    </a:cubicBezTo>
                    <a:cubicBezTo>
                      <a:pt x="92157" y="64332"/>
                      <a:pt x="92074" y="64274"/>
                      <a:pt x="92074" y="64215"/>
                    </a:cubicBezTo>
                    <a:cubicBezTo>
                      <a:pt x="91991" y="64132"/>
                      <a:pt x="91908" y="63967"/>
                      <a:pt x="91991" y="63967"/>
                    </a:cubicBezTo>
                    <a:close/>
                    <a:moveTo>
                      <a:pt x="78557" y="65258"/>
                    </a:moveTo>
                    <a:cubicBezTo>
                      <a:pt x="78621" y="65258"/>
                      <a:pt x="78697" y="65317"/>
                      <a:pt x="78814" y="65375"/>
                    </a:cubicBezTo>
                    <a:cubicBezTo>
                      <a:pt x="78897" y="65458"/>
                      <a:pt x="78897" y="65624"/>
                      <a:pt x="78731" y="65624"/>
                    </a:cubicBezTo>
                    <a:cubicBezTo>
                      <a:pt x="78707" y="65648"/>
                      <a:pt x="78675" y="65658"/>
                      <a:pt x="78641" y="65658"/>
                    </a:cubicBezTo>
                    <a:cubicBezTo>
                      <a:pt x="78558" y="65658"/>
                      <a:pt x="78458" y="65600"/>
                      <a:pt x="78400" y="65541"/>
                    </a:cubicBezTo>
                    <a:cubicBezTo>
                      <a:pt x="78400" y="65375"/>
                      <a:pt x="78400" y="65293"/>
                      <a:pt x="78482" y="65293"/>
                    </a:cubicBezTo>
                    <a:cubicBezTo>
                      <a:pt x="78507" y="65268"/>
                      <a:pt x="78531" y="65258"/>
                      <a:pt x="78557" y="65258"/>
                    </a:cubicBezTo>
                    <a:close/>
                    <a:moveTo>
                      <a:pt x="80054" y="65343"/>
                    </a:moveTo>
                    <a:cubicBezTo>
                      <a:pt x="80134" y="65343"/>
                      <a:pt x="80223" y="65420"/>
                      <a:pt x="80223" y="65541"/>
                    </a:cubicBezTo>
                    <a:cubicBezTo>
                      <a:pt x="80306" y="65624"/>
                      <a:pt x="80306" y="65707"/>
                      <a:pt x="80306" y="65707"/>
                    </a:cubicBezTo>
                    <a:cubicBezTo>
                      <a:pt x="80281" y="65731"/>
                      <a:pt x="80257" y="65741"/>
                      <a:pt x="80233" y="65741"/>
                    </a:cubicBezTo>
                    <a:cubicBezTo>
                      <a:pt x="80174" y="65741"/>
                      <a:pt x="80116" y="65683"/>
                      <a:pt x="80057" y="65624"/>
                    </a:cubicBezTo>
                    <a:cubicBezTo>
                      <a:pt x="79974" y="65458"/>
                      <a:pt x="79891" y="65375"/>
                      <a:pt x="79974" y="65375"/>
                    </a:cubicBezTo>
                    <a:cubicBezTo>
                      <a:pt x="79996" y="65353"/>
                      <a:pt x="80025" y="65343"/>
                      <a:pt x="80054" y="65343"/>
                    </a:cubicBezTo>
                    <a:close/>
                    <a:moveTo>
                      <a:pt x="81860" y="65021"/>
                    </a:moveTo>
                    <a:cubicBezTo>
                      <a:pt x="81919" y="65021"/>
                      <a:pt x="81983" y="65028"/>
                      <a:pt x="82046" y="65044"/>
                    </a:cubicBezTo>
                    <a:lnTo>
                      <a:pt x="82460" y="65044"/>
                    </a:lnTo>
                    <a:cubicBezTo>
                      <a:pt x="82543" y="65127"/>
                      <a:pt x="82543" y="65127"/>
                      <a:pt x="82626" y="65210"/>
                    </a:cubicBezTo>
                    <a:cubicBezTo>
                      <a:pt x="82626" y="65345"/>
                      <a:pt x="82737" y="65480"/>
                      <a:pt x="82777" y="65480"/>
                    </a:cubicBezTo>
                    <a:cubicBezTo>
                      <a:pt x="82786" y="65480"/>
                      <a:pt x="82792" y="65473"/>
                      <a:pt x="82792" y="65458"/>
                    </a:cubicBezTo>
                    <a:lnTo>
                      <a:pt x="82875" y="65458"/>
                    </a:lnTo>
                    <a:cubicBezTo>
                      <a:pt x="82792" y="65541"/>
                      <a:pt x="82626" y="65707"/>
                      <a:pt x="82378" y="65790"/>
                    </a:cubicBezTo>
                    <a:cubicBezTo>
                      <a:pt x="82154" y="65864"/>
                      <a:pt x="81997" y="65905"/>
                      <a:pt x="81893" y="65905"/>
                    </a:cubicBezTo>
                    <a:cubicBezTo>
                      <a:pt x="81765" y="65905"/>
                      <a:pt x="81715" y="65844"/>
                      <a:pt x="81715" y="65707"/>
                    </a:cubicBezTo>
                    <a:cubicBezTo>
                      <a:pt x="81715" y="65541"/>
                      <a:pt x="81632" y="65375"/>
                      <a:pt x="81549" y="65210"/>
                    </a:cubicBezTo>
                    <a:cubicBezTo>
                      <a:pt x="81415" y="65143"/>
                      <a:pt x="81606" y="65021"/>
                      <a:pt x="81860" y="65021"/>
                    </a:cubicBezTo>
                    <a:close/>
                    <a:moveTo>
                      <a:pt x="90996" y="66950"/>
                    </a:moveTo>
                    <a:cubicBezTo>
                      <a:pt x="91079" y="66950"/>
                      <a:pt x="91079" y="67033"/>
                      <a:pt x="91079" y="67033"/>
                    </a:cubicBezTo>
                    <a:cubicBezTo>
                      <a:pt x="91079" y="67116"/>
                      <a:pt x="91079" y="67116"/>
                      <a:pt x="90996" y="67116"/>
                    </a:cubicBezTo>
                    <a:cubicBezTo>
                      <a:pt x="90996" y="67116"/>
                      <a:pt x="90996" y="67033"/>
                      <a:pt x="90996" y="66950"/>
                    </a:cubicBezTo>
                    <a:close/>
                    <a:moveTo>
                      <a:pt x="79808" y="67530"/>
                    </a:moveTo>
                    <a:cubicBezTo>
                      <a:pt x="79891" y="67530"/>
                      <a:pt x="79974" y="67613"/>
                      <a:pt x="79974" y="67696"/>
                    </a:cubicBezTo>
                    <a:lnTo>
                      <a:pt x="79808" y="67696"/>
                    </a:lnTo>
                    <a:cubicBezTo>
                      <a:pt x="79560" y="67779"/>
                      <a:pt x="79477" y="67779"/>
                      <a:pt x="79726" y="68027"/>
                    </a:cubicBezTo>
                    <a:cubicBezTo>
                      <a:pt x="79726" y="68110"/>
                      <a:pt x="79726" y="68110"/>
                      <a:pt x="79726" y="68110"/>
                    </a:cubicBezTo>
                    <a:cubicBezTo>
                      <a:pt x="79726" y="68193"/>
                      <a:pt x="79643" y="68193"/>
                      <a:pt x="79643" y="68276"/>
                    </a:cubicBezTo>
                    <a:lnTo>
                      <a:pt x="79560" y="68276"/>
                    </a:lnTo>
                    <a:cubicBezTo>
                      <a:pt x="79477" y="68193"/>
                      <a:pt x="79228" y="68027"/>
                      <a:pt x="79145" y="67862"/>
                    </a:cubicBezTo>
                    <a:cubicBezTo>
                      <a:pt x="79228" y="67779"/>
                      <a:pt x="79477" y="67613"/>
                      <a:pt x="79808" y="67530"/>
                    </a:cubicBezTo>
                    <a:close/>
                    <a:moveTo>
                      <a:pt x="80471" y="68856"/>
                    </a:moveTo>
                    <a:cubicBezTo>
                      <a:pt x="80471" y="69022"/>
                      <a:pt x="80554" y="69105"/>
                      <a:pt x="80471" y="69105"/>
                    </a:cubicBezTo>
                    <a:cubicBezTo>
                      <a:pt x="80471" y="69105"/>
                      <a:pt x="80389" y="69105"/>
                      <a:pt x="80306" y="69022"/>
                    </a:cubicBezTo>
                    <a:cubicBezTo>
                      <a:pt x="80389" y="69022"/>
                      <a:pt x="80471" y="68939"/>
                      <a:pt x="80471" y="68856"/>
                    </a:cubicBezTo>
                    <a:close/>
                    <a:moveTo>
                      <a:pt x="114180" y="69485"/>
                    </a:moveTo>
                    <a:cubicBezTo>
                      <a:pt x="114194" y="69485"/>
                      <a:pt x="114201" y="69495"/>
                      <a:pt x="114201" y="69519"/>
                    </a:cubicBezTo>
                    <a:cubicBezTo>
                      <a:pt x="114201" y="69685"/>
                      <a:pt x="114118" y="69768"/>
                      <a:pt x="113953" y="69768"/>
                    </a:cubicBezTo>
                    <a:cubicBezTo>
                      <a:pt x="113870" y="69768"/>
                      <a:pt x="113870" y="69685"/>
                      <a:pt x="113953" y="69602"/>
                    </a:cubicBezTo>
                    <a:cubicBezTo>
                      <a:pt x="114070" y="69543"/>
                      <a:pt x="114146" y="69485"/>
                      <a:pt x="114180" y="69485"/>
                    </a:cubicBezTo>
                    <a:close/>
                    <a:moveTo>
                      <a:pt x="76279" y="69713"/>
                    </a:moveTo>
                    <a:cubicBezTo>
                      <a:pt x="76368" y="69713"/>
                      <a:pt x="76445" y="69754"/>
                      <a:pt x="76493" y="69851"/>
                    </a:cubicBezTo>
                    <a:cubicBezTo>
                      <a:pt x="76493" y="69851"/>
                      <a:pt x="76493" y="69933"/>
                      <a:pt x="76493" y="70016"/>
                    </a:cubicBezTo>
                    <a:lnTo>
                      <a:pt x="76411" y="70016"/>
                    </a:lnTo>
                    <a:cubicBezTo>
                      <a:pt x="76328" y="70016"/>
                      <a:pt x="76245" y="70099"/>
                      <a:pt x="76162" y="70099"/>
                    </a:cubicBezTo>
                    <a:cubicBezTo>
                      <a:pt x="76079" y="70099"/>
                      <a:pt x="75996" y="70099"/>
                      <a:pt x="75996" y="70016"/>
                    </a:cubicBezTo>
                    <a:cubicBezTo>
                      <a:pt x="75913" y="69933"/>
                      <a:pt x="75913" y="69851"/>
                      <a:pt x="76079" y="69768"/>
                    </a:cubicBezTo>
                    <a:cubicBezTo>
                      <a:pt x="76148" y="69733"/>
                      <a:pt x="76216" y="69713"/>
                      <a:pt x="76279" y="69713"/>
                    </a:cubicBezTo>
                    <a:close/>
                    <a:moveTo>
                      <a:pt x="70738" y="71794"/>
                    </a:moveTo>
                    <a:cubicBezTo>
                      <a:pt x="70794" y="71794"/>
                      <a:pt x="70886" y="71812"/>
                      <a:pt x="71024" y="71840"/>
                    </a:cubicBezTo>
                    <a:cubicBezTo>
                      <a:pt x="71355" y="71840"/>
                      <a:pt x="71521" y="72171"/>
                      <a:pt x="71190" y="72337"/>
                    </a:cubicBezTo>
                    <a:cubicBezTo>
                      <a:pt x="71159" y="72352"/>
                      <a:pt x="71129" y="72359"/>
                      <a:pt x="71099" y="72359"/>
                    </a:cubicBezTo>
                    <a:cubicBezTo>
                      <a:pt x="70966" y="72359"/>
                      <a:pt x="70843" y="72224"/>
                      <a:pt x="70775" y="72088"/>
                    </a:cubicBezTo>
                    <a:cubicBezTo>
                      <a:pt x="70665" y="71867"/>
                      <a:pt x="70628" y="71794"/>
                      <a:pt x="70738" y="71794"/>
                    </a:cubicBezTo>
                    <a:close/>
                    <a:moveTo>
                      <a:pt x="74504" y="72420"/>
                    </a:moveTo>
                    <a:cubicBezTo>
                      <a:pt x="74587" y="72420"/>
                      <a:pt x="74753" y="72420"/>
                      <a:pt x="74753" y="72585"/>
                    </a:cubicBezTo>
                    <a:cubicBezTo>
                      <a:pt x="74836" y="72585"/>
                      <a:pt x="74836" y="72668"/>
                      <a:pt x="74836" y="72751"/>
                    </a:cubicBezTo>
                    <a:cubicBezTo>
                      <a:pt x="74753" y="72751"/>
                      <a:pt x="74753" y="72751"/>
                      <a:pt x="74753" y="72834"/>
                    </a:cubicBezTo>
                    <a:lnTo>
                      <a:pt x="74670" y="72834"/>
                    </a:lnTo>
                    <a:cubicBezTo>
                      <a:pt x="74670" y="72834"/>
                      <a:pt x="74587" y="72751"/>
                      <a:pt x="74504" y="72668"/>
                    </a:cubicBezTo>
                    <a:cubicBezTo>
                      <a:pt x="74422" y="72585"/>
                      <a:pt x="74422" y="72503"/>
                      <a:pt x="74504" y="72420"/>
                    </a:cubicBezTo>
                    <a:close/>
                    <a:moveTo>
                      <a:pt x="77902" y="72917"/>
                    </a:moveTo>
                    <a:cubicBezTo>
                      <a:pt x="77985" y="72917"/>
                      <a:pt x="78068" y="72917"/>
                      <a:pt x="78068" y="73000"/>
                    </a:cubicBezTo>
                    <a:cubicBezTo>
                      <a:pt x="78151" y="73166"/>
                      <a:pt x="78151" y="73248"/>
                      <a:pt x="78068" y="73248"/>
                    </a:cubicBezTo>
                    <a:cubicBezTo>
                      <a:pt x="78044" y="73273"/>
                      <a:pt x="78020" y="73283"/>
                      <a:pt x="77995" y="73283"/>
                    </a:cubicBezTo>
                    <a:cubicBezTo>
                      <a:pt x="77937" y="73283"/>
                      <a:pt x="77878" y="73224"/>
                      <a:pt x="77819" y="73166"/>
                    </a:cubicBezTo>
                    <a:cubicBezTo>
                      <a:pt x="77819" y="73000"/>
                      <a:pt x="77819" y="72917"/>
                      <a:pt x="77819" y="72917"/>
                    </a:cubicBezTo>
                    <a:close/>
                    <a:moveTo>
                      <a:pt x="14089" y="77475"/>
                    </a:moveTo>
                    <a:cubicBezTo>
                      <a:pt x="14172" y="77475"/>
                      <a:pt x="14172" y="77558"/>
                      <a:pt x="14006" y="77641"/>
                    </a:cubicBezTo>
                    <a:cubicBezTo>
                      <a:pt x="13965" y="77682"/>
                      <a:pt x="13903" y="77703"/>
                      <a:pt x="13851" y="77703"/>
                    </a:cubicBezTo>
                    <a:cubicBezTo>
                      <a:pt x="13799" y="77703"/>
                      <a:pt x="13758" y="77682"/>
                      <a:pt x="13758" y="77641"/>
                    </a:cubicBezTo>
                    <a:cubicBezTo>
                      <a:pt x="13841" y="77558"/>
                      <a:pt x="13923" y="77475"/>
                      <a:pt x="14089" y="77475"/>
                    </a:cubicBezTo>
                    <a:close/>
                    <a:moveTo>
                      <a:pt x="124975" y="82116"/>
                    </a:moveTo>
                    <a:cubicBezTo>
                      <a:pt x="125058" y="82116"/>
                      <a:pt x="125141" y="82116"/>
                      <a:pt x="125306" y="82199"/>
                    </a:cubicBezTo>
                    <a:cubicBezTo>
                      <a:pt x="125389" y="82282"/>
                      <a:pt x="125472" y="82365"/>
                      <a:pt x="125389" y="82447"/>
                    </a:cubicBezTo>
                    <a:cubicBezTo>
                      <a:pt x="125365" y="82472"/>
                      <a:pt x="125334" y="82482"/>
                      <a:pt x="125299" y="82482"/>
                    </a:cubicBezTo>
                    <a:cubicBezTo>
                      <a:pt x="125216" y="82482"/>
                      <a:pt x="125116" y="82423"/>
                      <a:pt x="125058" y="82365"/>
                    </a:cubicBezTo>
                    <a:cubicBezTo>
                      <a:pt x="124975" y="82282"/>
                      <a:pt x="124975" y="82199"/>
                      <a:pt x="124975" y="82116"/>
                    </a:cubicBezTo>
                    <a:close/>
                    <a:moveTo>
                      <a:pt x="44130" y="82315"/>
                    </a:moveTo>
                    <a:cubicBezTo>
                      <a:pt x="44211" y="82315"/>
                      <a:pt x="44225" y="82373"/>
                      <a:pt x="44173" y="82530"/>
                    </a:cubicBezTo>
                    <a:cubicBezTo>
                      <a:pt x="44076" y="82772"/>
                      <a:pt x="43923" y="82901"/>
                      <a:pt x="43812" y="82901"/>
                    </a:cubicBezTo>
                    <a:cubicBezTo>
                      <a:pt x="43733" y="82901"/>
                      <a:pt x="43675" y="82834"/>
                      <a:pt x="43675" y="82696"/>
                    </a:cubicBezTo>
                    <a:cubicBezTo>
                      <a:pt x="43675" y="82613"/>
                      <a:pt x="43758" y="82447"/>
                      <a:pt x="43924" y="82365"/>
                    </a:cubicBezTo>
                    <a:cubicBezTo>
                      <a:pt x="44015" y="82334"/>
                      <a:pt x="44084" y="82315"/>
                      <a:pt x="44130" y="82315"/>
                    </a:cubicBezTo>
                    <a:close/>
                    <a:moveTo>
                      <a:pt x="46825" y="82779"/>
                    </a:moveTo>
                    <a:cubicBezTo>
                      <a:pt x="46907" y="82779"/>
                      <a:pt x="46990" y="82862"/>
                      <a:pt x="46990" y="83028"/>
                    </a:cubicBezTo>
                    <a:cubicBezTo>
                      <a:pt x="46990" y="83110"/>
                      <a:pt x="46990" y="83276"/>
                      <a:pt x="46907" y="83276"/>
                    </a:cubicBezTo>
                    <a:cubicBezTo>
                      <a:pt x="46885" y="83298"/>
                      <a:pt x="46863" y="83309"/>
                      <a:pt x="46842" y="83309"/>
                    </a:cubicBezTo>
                    <a:cubicBezTo>
                      <a:pt x="46786" y="83309"/>
                      <a:pt x="46742" y="83232"/>
                      <a:pt x="46742" y="83110"/>
                    </a:cubicBezTo>
                    <a:cubicBezTo>
                      <a:pt x="46742" y="82945"/>
                      <a:pt x="46742" y="82862"/>
                      <a:pt x="46825" y="82779"/>
                    </a:cubicBezTo>
                    <a:close/>
                    <a:moveTo>
                      <a:pt x="42504" y="83094"/>
                    </a:moveTo>
                    <a:cubicBezTo>
                      <a:pt x="42661" y="83094"/>
                      <a:pt x="42847" y="83299"/>
                      <a:pt x="42847" y="83442"/>
                    </a:cubicBezTo>
                    <a:cubicBezTo>
                      <a:pt x="42805" y="83608"/>
                      <a:pt x="42743" y="83691"/>
                      <a:pt x="42670" y="83691"/>
                    </a:cubicBezTo>
                    <a:cubicBezTo>
                      <a:pt x="42598" y="83691"/>
                      <a:pt x="42515" y="83608"/>
                      <a:pt x="42432" y="83442"/>
                    </a:cubicBezTo>
                    <a:cubicBezTo>
                      <a:pt x="42349" y="83276"/>
                      <a:pt x="42349" y="83110"/>
                      <a:pt x="42432" y="83110"/>
                    </a:cubicBezTo>
                    <a:cubicBezTo>
                      <a:pt x="42455" y="83099"/>
                      <a:pt x="42479" y="83094"/>
                      <a:pt x="42504" y="83094"/>
                    </a:cubicBezTo>
                    <a:close/>
                    <a:moveTo>
                      <a:pt x="58344" y="85182"/>
                    </a:moveTo>
                    <a:cubicBezTo>
                      <a:pt x="58344" y="85182"/>
                      <a:pt x="58427" y="85265"/>
                      <a:pt x="58510" y="85348"/>
                    </a:cubicBezTo>
                    <a:cubicBezTo>
                      <a:pt x="58510" y="85514"/>
                      <a:pt x="58510" y="85597"/>
                      <a:pt x="58427" y="85597"/>
                    </a:cubicBezTo>
                    <a:cubicBezTo>
                      <a:pt x="58405" y="85619"/>
                      <a:pt x="58388" y="85629"/>
                      <a:pt x="58377" y="85629"/>
                    </a:cubicBezTo>
                    <a:cubicBezTo>
                      <a:pt x="58344" y="85629"/>
                      <a:pt x="58344" y="85552"/>
                      <a:pt x="58344" y="85431"/>
                    </a:cubicBezTo>
                    <a:cubicBezTo>
                      <a:pt x="58261" y="85265"/>
                      <a:pt x="58344" y="85182"/>
                      <a:pt x="58344" y="85182"/>
                    </a:cubicBezTo>
                    <a:close/>
                    <a:moveTo>
                      <a:pt x="45688" y="84924"/>
                    </a:moveTo>
                    <a:cubicBezTo>
                      <a:pt x="45709" y="84924"/>
                      <a:pt x="45728" y="84927"/>
                      <a:pt x="45747" y="84934"/>
                    </a:cubicBezTo>
                    <a:cubicBezTo>
                      <a:pt x="45913" y="85017"/>
                      <a:pt x="45913" y="85099"/>
                      <a:pt x="45830" y="85265"/>
                    </a:cubicBezTo>
                    <a:cubicBezTo>
                      <a:pt x="45660" y="85548"/>
                      <a:pt x="45490" y="85677"/>
                      <a:pt x="45347" y="85677"/>
                    </a:cubicBezTo>
                    <a:cubicBezTo>
                      <a:pt x="45280" y="85677"/>
                      <a:pt x="45220" y="85649"/>
                      <a:pt x="45167" y="85597"/>
                    </a:cubicBezTo>
                    <a:cubicBezTo>
                      <a:pt x="45090" y="85367"/>
                      <a:pt x="45439" y="84924"/>
                      <a:pt x="45688" y="84924"/>
                    </a:cubicBezTo>
                    <a:close/>
                    <a:moveTo>
                      <a:pt x="44747" y="85547"/>
                    </a:moveTo>
                    <a:cubicBezTo>
                      <a:pt x="44824" y="85547"/>
                      <a:pt x="44805" y="85605"/>
                      <a:pt x="44753" y="85762"/>
                    </a:cubicBezTo>
                    <a:cubicBezTo>
                      <a:pt x="44702" y="85963"/>
                      <a:pt x="44622" y="86073"/>
                      <a:pt x="44529" y="86073"/>
                    </a:cubicBezTo>
                    <a:cubicBezTo>
                      <a:pt x="44469" y="86073"/>
                      <a:pt x="44404" y="86026"/>
                      <a:pt x="44338" y="85928"/>
                    </a:cubicBezTo>
                    <a:cubicBezTo>
                      <a:pt x="44173" y="85845"/>
                      <a:pt x="44255" y="85680"/>
                      <a:pt x="44504" y="85597"/>
                    </a:cubicBezTo>
                    <a:cubicBezTo>
                      <a:pt x="44625" y="85566"/>
                      <a:pt x="44702" y="85547"/>
                      <a:pt x="44747" y="85547"/>
                    </a:cubicBezTo>
                    <a:close/>
                    <a:moveTo>
                      <a:pt x="38806" y="85866"/>
                    </a:moveTo>
                    <a:cubicBezTo>
                      <a:pt x="38889" y="85866"/>
                      <a:pt x="38951" y="85887"/>
                      <a:pt x="38951" y="85928"/>
                    </a:cubicBezTo>
                    <a:cubicBezTo>
                      <a:pt x="39076" y="86115"/>
                      <a:pt x="39014" y="86208"/>
                      <a:pt x="38800" y="86208"/>
                    </a:cubicBezTo>
                    <a:cubicBezTo>
                      <a:pt x="38729" y="86208"/>
                      <a:pt x="38641" y="86197"/>
                      <a:pt x="38537" y="86177"/>
                    </a:cubicBezTo>
                    <a:cubicBezTo>
                      <a:pt x="38206" y="86177"/>
                      <a:pt x="38206" y="86094"/>
                      <a:pt x="38537" y="85928"/>
                    </a:cubicBezTo>
                    <a:cubicBezTo>
                      <a:pt x="38620" y="85887"/>
                      <a:pt x="38724" y="85866"/>
                      <a:pt x="38806" y="85866"/>
                    </a:cubicBezTo>
                    <a:close/>
                    <a:moveTo>
                      <a:pt x="48316" y="86073"/>
                    </a:moveTo>
                    <a:cubicBezTo>
                      <a:pt x="48420" y="86073"/>
                      <a:pt x="48523" y="86135"/>
                      <a:pt x="48565" y="86260"/>
                    </a:cubicBezTo>
                    <a:cubicBezTo>
                      <a:pt x="48700" y="86462"/>
                      <a:pt x="48451" y="86719"/>
                      <a:pt x="48264" y="86719"/>
                    </a:cubicBezTo>
                    <a:cubicBezTo>
                      <a:pt x="48221" y="86719"/>
                      <a:pt x="48182" y="86705"/>
                      <a:pt x="48151" y="86674"/>
                    </a:cubicBezTo>
                    <a:cubicBezTo>
                      <a:pt x="48068" y="86591"/>
                      <a:pt x="48068" y="86343"/>
                      <a:pt x="48068" y="86260"/>
                    </a:cubicBezTo>
                    <a:cubicBezTo>
                      <a:pt x="48109" y="86135"/>
                      <a:pt x="48213" y="86073"/>
                      <a:pt x="48316" y="86073"/>
                    </a:cubicBezTo>
                    <a:close/>
                    <a:moveTo>
                      <a:pt x="56106" y="86840"/>
                    </a:moveTo>
                    <a:cubicBezTo>
                      <a:pt x="56189" y="86923"/>
                      <a:pt x="56189" y="87088"/>
                      <a:pt x="56106" y="87088"/>
                    </a:cubicBezTo>
                    <a:cubicBezTo>
                      <a:pt x="56024" y="87088"/>
                      <a:pt x="56024" y="87088"/>
                      <a:pt x="55941" y="87006"/>
                    </a:cubicBezTo>
                    <a:cubicBezTo>
                      <a:pt x="56024" y="86923"/>
                      <a:pt x="56024" y="86923"/>
                      <a:pt x="56106" y="86840"/>
                    </a:cubicBezTo>
                    <a:close/>
                    <a:moveTo>
                      <a:pt x="46327" y="87056"/>
                    </a:moveTo>
                    <a:cubicBezTo>
                      <a:pt x="46416" y="87056"/>
                      <a:pt x="46537" y="87133"/>
                      <a:pt x="46659" y="87254"/>
                    </a:cubicBezTo>
                    <a:cubicBezTo>
                      <a:pt x="46742" y="87420"/>
                      <a:pt x="46825" y="87586"/>
                      <a:pt x="46659" y="87669"/>
                    </a:cubicBezTo>
                    <a:cubicBezTo>
                      <a:pt x="46576" y="87669"/>
                      <a:pt x="46410" y="87586"/>
                      <a:pt x="46244" y="87420"/>
                    </a:cubicBezTo>
                    <a:cubicBezTo>
                      <a:pt x="46162" y="87254"/>
                      <a:pt x="46079" y="87171"/>
                      <a:pt x="46244" y="87088"/>
                    </a:cubicBezTo>
                    <a:cubicBezTo>
                      <a:pt x="46267" y="87066"/>
                      <a:pt x="46295" y="87056"/>
                      <a:pt x="46327" y="87056"/>
                    </a:cubicBezTo>
                    <a:close/>
                    <a:moveTo>
                      <a:pt x="52543" y="87503"/>
                    </a:moveTo>
                    <a:cubicBezTo>
                      <a:pt x="52626" y="87503"/>
                      <a:pt x="52709" y="87586"/>
                      <a:pt x="52791" y="87669"/>
                    </a:cubicBezTo>
                    <a:cubicBezTo>
                      <a:pt x="52791" y="87751"/>
                      <a:pt x="52791" y="87751"/>
                      <a:pt x="52791" y="87751"/>
                    </a:cubicBezTo>
                    <a:cubicBezTo>
                      <a:pt x="52791" y="87834"/>
                      <a:pt x="52709" y="87834"/>
                      <a:pt x="52709" y="87834"/>
                    </a:cubicBezTo>
                    <a:cubicBezTo>
                      <a:pt x="52626" y="87834"/>
                      <a:pt x="52626" y="87751"/>
                      <a:pt x="52626" y="87751"/>
                    </a:cubicBezTo>
                    <a:cubicBezTo>
                      <a:pt x="52543" y="87586"/>
                      <a:pt x="52543" y="87503"/>
                      <a:pt x="52543" y="87503"/>
                    </a:cubicBezTo>
                    <a:close/>
                    <a:moveTo>
                      <a:pt x="67797" y="87551"/>
                    </a:moveTo>
                    <a:cubicBezTo>
                      <a:pt x="67875" y="87551"/>
                      <a:pt x="67957" y="87610"/>
                      <a:pt x="67957" y="87669"/>
                    </a:cubicBezTo>
                    <a:cubicBezTo>
                      <a:pt x="68040" y="87751"/>
                      <a:pt x="67957" y="87834"/>
                      <a:pt x="67792" y="87834"/>
                    </a:cubicBezTo>
                    <a:cubicBezTo>
                      <a:pt x="67709" y="87834"/>
                      <a:pt x="67543" y="87751"/>
                      <a:pt x="67543" y="87669"/>
                    </a:cubicBezTo>
                    <a:cubicBezTo>
                      <a:pt x="67543" y="87669"/>
                      <a:pt x="67543" y="87586"/>
                      <a:pt x="67709" y="87586"/>
                    </a:cubicBezTo>
                    <a:cubicBezTo>
                      <a:pt x="67733" y="87561"/>
                      <a:pt x="67764" y="87551"/>
                      <a:pt x="67797" y="87551"/>
                    </a:cubicBezTo>
                    <a:close/>
                    <a:moveTo>
                      <a:pt x="86345" y="87800"/>
                    </a:moveTo>
                    <a:cubicBezTo>
                      <a:pt x="86404" y="87800"/>
                      <a:pt x="86463" y="87859"/>
                      <a:pt x="86521" y="87917"/>
                    </a:cubicBezTo>
                    <a:cubicBezTo>
                      <a:pt x="86604" y="88083"/>
                      <a:pt x="86604" y="88166"/>
                      <a:pt x="86521" y="88166"/>
                    </a:cubicBezTo>
                    <a:cubicBezTo>
                      <a:pt x="86497" y="88190"/>
                      <a:pt x="86473" y="88200"/>
                      <a:pt x="86448" y="88200"/>
                    </a:cubicBezTo>
                    <a:cubicBezTo>
                      <a:pt x="86390" y="88200"/>
                      <a:pt x="86331" y="88141"/>
                      <a:pt x="86273" y="88083"/>
                    </a:cubicBezTo>
                    <a:cubicBezTo>
                      <a:pt x="86190" y="87917"/>
                      <a:pt x="86190" y="87834"/>
                      <a:pt x="86273" y="87834"/>
                    </a:cubicBezTo>
                    <a:cubicBezTo>
                      <a:pt x="86297" y="87810"/>
                      <a:pt x="86321" y="87800"/>
                      <a:pt x="86345" y="87800"/>
                    </a:cubicBezTo>
                    <a:close/>
                    <a:moveTo>
                      <a:pt x="42279" y="88701"/>
                    </a:moveTo>
                    <a:cubicBezTo>
                      <a:pt x="42364" y="88701"/>
                      <a:pt x="42489" y="88766"/>
                      <a:pt x="42598" y="88912"/>
                    </a:cubicBezTo>
                    <a:cubicBezTo>
                      <a:pt x="42764" y="89077"/>
                      <a:pt x="42764" y="89243"/>
                      <a:pt x="42681" y="89243"/>
                    </a:cubicBezTo>
                    <a:cubicBezTo>
                      <a:pt x="42515" y="89160"/>
                      <a:pt x="42349" y="89077"/>
                      <a:pt x="42266" y="88994"/>
                    </a:cubicBezTo>
                    <a:cubicBezTo>
                      <a:pt x="42127" y="88808"/>
                      <a:pt x="42170" y="88701"/>
                      <a:pt x="42279" y="88701"/>
                    </a:cubicBezTo>
                    <a:close/>
                    <a:moveTo>
                      <a:pt x="48399" y="89160"/>
                    </a:moveTo>
                    <a:cubicBezTo>
                      <a:pt x="48565" y="89160"/>
                      <a:pt x="48565" y="89243"/>
                      <a:pt x="48399" y="89326"/>
                    </a:cubicBezTo>
                    <a:cubicBezTo>
                      <a:pt x="48316" y="89367"/>
                      <a:pt x="48254" y="89388"/>
                      <a:pt x="48213" y="89388"/>
                    </a:cubicBezTo>
                    <a:cubicBezTo>
                      <a:pt x="48171" y="89388"/>
                      <a:pt x="48151" y="89367"/>
                      <a:pt x="48151" y="89326"/>
                    </a:cubicBezTo>
                    <a:cubicBezTo>
                      <a:pt x="48151" y="89243"/>
                      <a:pt x="48316" y="89160"/>
                      <a:pt x="48399" y="89160"/>
                    </a:cubicBezTo>
                    <a:close/>
                    <a:moveTo>
                      <a:pt x="27183" y="88994"/>
                    </a:moveTo>
                    <a:cubicBezTo>
                      <a:pt x="27432" y="88994"/>
                      <a:pt x="27432" y="89409"/>
                      <a:pt x="27183" y="89575"/>
                    </a:cubicBezTo>
                    <a:cubicBezTo>
                      <a:pt x="27068" y="89690"/>
                      <a:pt x="26881" y="89752"/>
                      <a:pt x="26698" y="89752"/>
                    </a:cubicBezTo>
                    <a:cubicBezTo>
                      <a:pt x="26486" y="89752"/>
                      <a:pt x="26278" y="89669"/>
                      <a:pt x="26189" y="89492"/>
                    </a:cubicBezTo>
                    <a:cubicBezTo>
                      <a:pt x="26106" y="89409"/>
                      <a:pt x="26520" y="89160"/>
                      <a:pt x="27183" y="88994"/>
                    </a:cubicBezTo>
                    <a:close/>
                    <a:moveTo>
                      <a:pt x="49369" y="89457"/>
                    </a:moveTo>
                    <a:cubicBezTo>
                      <a:pt x="49476" y="89457"/>
                      <a:pt x="49559" y="89516"/>
                      <a:pt x="49559" y="89575"/>
                    </a:cubicBezTo>
                    <a:cubicBezTo>
                      <a:pt x="49559" y="89740"/>
                      <a:pt x="49476" y="89906"/>
                      <a:pt x="49394" y="89906"/>
                    </a:cubicBezTo>
                    <a:cubicBezTo>
                      <a:pt x="49345" y="89930"/>
                      <a:pt x="49304" y="89940"/>
                      <a:pt x="49267" y="89940"/>
                    </a:cubicBezTo>
                    <a:cubicBezTo>
                      <a:pt x="49179" y="89940"/>
                      <a:pt x="49121" y="89882"/>
                      <a:pt x="49062" y="89823"/>
                    </a:cubicBezTo>
                    <a:cubicBezTo>
                      <a:pt x="48979" y="89740"/>
                      <a:pt x="49062" y="89575"/>
                      <a:pt x="49228" y="89492"/>
                    </a:cubicBezTo>
                    <a:cubicBezTo>
                      <a:pt x="49276" y="89467"/>
                      <a:pt x="49325" y="89457"/>
                      <a:pt x="49369" y="89457"/>
                    </a:cubicBezTo>
                    <a:close/>
                    <a:moveTo>
                      <a:pt x="1741" y="90072"/>
                    </a:moveTo>
                    <a:cubicBezTo>
                      <a:pt x="1907" y="90072"/>
                      <a:pt x="1824" y="90155"/>
                      <a:pt x="1741" y="90238"/>
                    </a:cubicBezTo>
                    <a:cubicBezTo>
                      <a:pt x="1658" y="90279"/>
                      <a:pt x="1596" y="90300"/>
                      <a:pt x="1555" y="90300"/>
                    </a:cubicBezTo>
                    <a:cubicBezTo>
                      <a:pt x="1513" y="90300"/>
                      <a:pt x="1492" y="90279"/>
                      <a:pt x="1492" y="90238"/>
                    </a:cubicBezTo>
                    <a:cubicBezTo>
                      <a:pt x="1492" y="90072"/>
                      <a:pt x="1575" y="90072"/>
                      <a:pt x="1741" y="90072"/>
                    </a:cubicBezTo>
                    <a:close/>
                    <a:moveTo>
                      <a:pt x="54936" y="90120"/>
                    </a:moveTo>
                    <a:cubicBezTo>
                      <a:pt x="54995" y="90120"/>
                      <a:pt x="55053" y="90179"/>
                      <a:pt x="55112" y="90238"/>
                    </a:cubicBezTo>
                    <a:cubicBezTo>
                      <a:pt x="55195" y="90403"/>
                      <a:pt x="55195" y="90403"/>
                      <a:pt x="55029" y="90403"/>
                    </a:cubicBezTo>
                    <a:cubicBezTo>
                      <a:pt x="54780" y="90320"/>
                      <a:pt x="54698" y="90155"/>
                      <a:pt x="54863" y="90155"/>
                    </a:cubicBezTo>
                    <a:cubicBezTo>
                      <a:pt x="54888" y="90130"/>
                      <a:pt x="54912" y="90120"/>
                      <a:pt x="54936" y="90120"/>
                    </a:cubicBezTo>
                    <a:close/>
                    <a:moveTo>
                      <a:pt x="1907" y="90983"/>
                    </a:moveTo>
                    <a:cubicBezTo>
                      <a:pt x="2072" y="90983"/>
                      <a:pt x="2072" y="91066"/>
                      <a:pt x="1907" y="91149"/>
                    </a:cubicBezTo>
                    <a:cubicBezTo>
                      <a:pt x="1824" y="91191"/>
                      <a:pt x="1762" y="91211"/>
                      <a:pt x="1720" y="91211"/>
                    </a:cubicBezTo>
                    <a:cubicBezTo>
                      <a:pt x="1679" y="91211"/>
                      <a:pt x="1658" y="91191"/>
                      <a:pt x="1658" y="91149"/>
                    </a:cubicBezTo>
                    <a:cubicBezTo>
                      <a:pt x="1658" y="91066"/>
                      <a:pt x="1741" y="90983"/>
                      <a:pt x="1907" y="90983"/>
                    </a:cubicBezTo>
                    <a:close/>
                    <a:moveTo>
                      <a:pt x="47696" y="89228"/>
                    </a:moveTo>
                    <a:cubicBezTo>
                      <a:pt x="47810" y="89228"/>
                      <a:pt x="47921" y="89282"/>
                      <a:pt x="47985" y="89409"/>
                    </a:cubicBezTo>
                    <a:cubicBezTo>
                      <a:pt x="48151" y="89657"/>
                      <a:pt x="47985" y="89740"/>
                      <a:pt x="47653" y="89989"/>
                    </a:cubicBezTo>
                    <a:cubicBezTo>
                      <a:pt x="47322" y="90072"/>
                      <a:pt x="47073" y="90320"/>
                      <a:pt x="47073" y="90486"/>
                    </a:cubicBezTo>
                    <a:cubicBezTo>
                      <a:pt x="47073" y="90623"/>
                      <a:pt x="47048" y="90685"/>
                      <a:pt x="47012" y="90685"/>
                    </a:cubicBezTo>
                    <a:cubicBezTo>
                      <a:pt x="46982" y="90685"/>
                      <a:pt x="46945" y="90644"/>
                      <a:pt x="46907" y="90569"/>
                    </a:cubicBezTo>
                    <a:cubicBezTo>
                      <a:pt x="46854" y="90462"/>
                      <a:pt x="46766" y="90415"/>
                      <a:pt x="46674" y="90415"/>
                    </a:cubicBezTo>
                    <a:cubicBezTo>
                      <a:pt x="46481" y="90415"/>
                      <a:pt x="46271" y="90620"/>
                      <a:pt x="46327" y="90901"/>
                    </a:cubicBezTo>
                    <a:cubicBezTo>
                      <a:pt x="46327" y="91066"/>
                      <a:pt x="46244" y="91232"/>
                      <a:pt x="46162" y="91315"/>
                    </a:cubicBezTo>
                    <a:cubicBezTo>
                      <a:pt x="46092" y="91361"/>
                      <a:pt x="46042" y="91388"/>
                      <a:pt x="46000" y="91388"/>
                    </a:cubicBezTo>
                    <a:cubicBezTo>
                      <a:pt x="45893" y="91388"/>
                      <a:pt x="45843" y="91212"/>
                      <a:pt x="45664" y="90735"/>
                    </a:cubicBezTo>
                    <a:cubicBezTo>
                      <a:pt x="45546" y="90143"/>
                      <a:pt x="45554" y="89847"/>
                      <a:pt x="45780" y="89847"/>
                    </a:cubicBezTo>
                    <a:cubicBezTo>
                      <a:pt x="45871" y="89847"/>
                      <a:pt x="45996" y="89894"/>
                      <a:pt x="46162" y="89989"/>
                    </a:cubicBezTo>
                    <a:cubicBezTo>
                      <a:pt x="46253" y="90057"/>
                      <a:pt x="46388" y="90088"/>
                      <a:pt x="46534" y="90088"/>
                    </a:cubicBezTo>
                    <a:cubicBezTo>
                      <a:pt x="46920" y="90088"/>
                      <a:pt x="47382" y="89875"/>
                      <a:pt x="47322" y="89575"/>
                    </a:cubicBezTo>
                    <a:cubicBezTo>
                      <a:pt x="47322" y="89370"/>
                      <a:pt x="47512" y="89228"/>
                      <a:pt x="47696" y="89228"/>
                    </a:cubicBezTo>
                    <a:close/>
                    <a:moveTo>
                      <a:pt x="45084" y="91232"/>
                    </a:moveTo>
                    <a:cubicBezTo>
                      <a:pt x="45250" y="91232"/>
                      <a:pt x="45250" y="91315"/>
                      <a:pt x="45084" y="91398"/>
                    </a:cubicBezTo>
                    <a:cubicBezTo>
                      <a:pt x="45001" y="91439"/>
                      <a:pt x="44939" y="91460"/>
                      <a:pt x="44898" y="91460"/>
                    </a:cubicBezTo>
                    <a:cubicBezTo>
                      <a:pt x="44856" y="91460"/>
                      <a:pt x="44836" y="91439"/>
                      <a:pt x="44836" y="91398"/>
                    </a:cubicBezTo>
                    <a:cubicBezTo>
                      <a:pt x="44836" y="91315"/>
                      <a:pt x="45001" y="91232"/>
                      <a:pt x="45084" y="91232"/>
                    </a:cubicBezTo>
                    <a:close/>
                    <a:moveTo>
                      <a:pt x="47156" y="90818"/>
                    </a:moveTo>
                    <a:cubicBezTo>
                      <a:pt x="47488" y="90818"/>
                      <a:pt x="47570" y="90901"/>
                      <a:pt x="47570" y="91149"/>
                    </a:cubicBezTo>
                    <a:cubicBezTo>
                      <a:pt x="47510" y="91392"/>
                      <a:pt x="47271" y="91546"/>
                      <a:pt x="47018" y="91546"/>
                    </a:cubicBezTo>
                    <a:cubicBezTo>
                      <a:pt x="46925" y="91546"/>
                      <a:pt x="46830" y="91525"/>
                      <a:pt x="46742" y="91481"/>
                    </a:cubicBezTo>
                    <a:cubicBezTo>
                      <a:pt x="46410" y="91315"/>
                      <a:pt x="46742" y="90901"/>
                      <a:pt x="47156" y="90818"/>
                    </a:cubicBezTo>
                    <a:close/>
                    <a:moveTo>
                      <a:pt x="37957" y="91481"/>
                    </a:moveTo>
                    <a:cubicBezTo>
                      <a:pt x="38040" y="91481"/>
                      <a:pt x="38123" y="91481"/>
                      <a:pt x="38206" y="91646"/>
                    </a:cubicBezTo>
                    <a:cubicBezTo>
                      <a:pt x="38288" y="91729"/>
                      <a:pt x="38206" y="91895"/>
                      <a:pt x="38123" y="91895"/>
                    </a:cubicBezTo>
                    <a:cubicBezTo>
                      <a:pt x="38123" y="91917"/>
                      <a:pt x="38111" y="91928"/>
                      <a:pt x="38093" y="91928"/>
                    </a:cubicBezTo>
                    <a:cubicBezTo>
                      <a:pt x="38046" y="91928"/>
                      <a:pt x="37957" y="91851"/>
                      <a:pt x="37957" y="91729"/>
                    </a:cubicBezTo>
                    <a:cubicBezTo>
                      <a:pt x="37874" y="91646"/>
                      <a:pt x="37874" y="91564"/>
                      <a:pt x="37957" y="91481"/>
                    </a:cubicBezTo>
                    <a:close/>
                    <a:moveTo>
                      <a:pt x="36834" y="91542"/>
                    </a:moveTo>
                    <a:cubicBezTo>
                      <a:pt x="37012" y="91542"/>
                      <a:pt x="37114" y="91703"/>
                      <a:pt x="37045" y="91978"/>
                    </a:cubicBezTo>
                    <a:cubicBezTo>
                      <a:pt x="37045" y="92144"/>
                      <a:pt x="37004" y="92227"/>
                      <a:pt x="36942" y="92227"/>
                    </a:cubicBezTo>
                    <a:cubicBezTo>
                      <a:pt x="36880" y="92227"/>
                      <a:pt x="36797" y="92144"/>
                      <a:pt x="36714" y="91978"/>
                    </a:cubicBezTo>
                    <a:cubicBezTo>
                      <a:pt x="36631" y="91812"/>
                      <a:pt x="36631" y="91646"/>
                      <a:pt x="36714" y="91564"/>
                    </a:cubicBezTo>
                    <a:cubicBezTo>
                      <a:pt x="36757" y="91549"/>
                      <a:pt x="36797" y="91542"/>
                      <a:pt x="36834" y="91542"/>
                    </a:cubicBezTo>
                    <a:close/>
                    <a:moveTo>
                      <a:pt x="63482" y="91729"/>
                    </a:moveTo>
                    <a:cubicBezTo>
                      <a:pt x="63565" y="91729"/>
                      <a:pt x="63648" y="91812"/>
                      <a:pt x="63648" y="91978"/>
                    </a:cubicBezTo>
                    <a:cubicBezTo>
                      <a:pt x="63731" y="92061"/>
                      <a:pt x="63648" y="92227"/>
                      <a:pt x="63648" y="92227"/>
                    </a:cubicBezTo>
                    <a:cubicBezTo>
                      <a:pt x="63565" y="92227"/>
                      <a:pt x="63482" y="92144"/>
                      <a:pt x="63482" y="92061"/>
                    </a:cubicBezTo>
                    <a:cubicBezTo>
                      <a:pt x="63482" y="91895"/>
                      <a:pt x="63482" y="91812"/>
                      <a:pt x="63482" y="91729"/>
                    </a:cubicBezTo>
                    <a:close/>
                    <a:moveTo>
                      <a:pt x="42194" y="92330"/>
                    </a:moveTo>
                    <a:cubicBezTo>
                      <a:pt x="42266" y="92330"/>
                      <a:pt x="42349" y="92351"/>
                      <a:pt x="42432" y="92392"/>
                    </a:cubicBezTo>
                    <a:cubicBezTo>
                      <a:pt x="42515" y="92558"/>
                      <a:pt x="42515" y="92641"/>
                      <a:pt x="42432" y="92724"/>
                    </a:cubicBezTo>
                    <a:cubicBezTo>
                      <a:pt x="42266" y="92724"/>
                      <a:pt x="42101" y="92724"/>
                      <a:pt x="42018" y="92641"/>
                    </a:cubicBezTo>
                    <a:cubicBezTo>
                      <a:pt x="41935" y="92558"/>
                      <a:pt x="41935" y="92392"/>
                      <a:pt x="42018" y="92392"/>
                    </a:cubicBezTo>
                    <a:cubicBezTo>
                      <a:pt x="42059" y="92351"/>
                      <a:pt x="42121" y="92330"/>
                      <a:pt x="42194" y="92330"/>
                    </a:cubicBezTo>
                    <a:close/>
                    <a:moveTo>
                      <a:pt x="43675" y="92144"/>
                    </a:moveTo>
                    <a:cubicBezTo>
                      <a:pt x="44007" y="92227"/>
                      <a:pt x="44007" y="92641"/>
                      <a:pt x="43592" y="92890"/>
                    </a:cubicBezTo>
                    <a:cubicBezTo>
                      <a:pt x="43516" y="92915"/>
                      <a:pt x="43455" y="92933"/>
                      <a:pt x="43409" y="92933"/>
                    </a:cubicBezTo>
                    <a:cubicBezTo>
                      <a:pt x="43308" y="92933"/>
                      <a:pt x="43287" y="92844"/>
                      <a:pt x="43344" y="92558"/>
                    </a:cubicBezTo>
                    <a:cubicBezTo>
                      <a:pt x="43344" y="92309"/>
                      <a:pt x="43510" y="92144"/>
                      <a:pt x="43675" y="92144"/>
                    </a:cubicBezTo>
                    <a:close/>
                    <a:moveTo>
                      <a:pt x="33252" y="92719"/>
                    </a:moveTo>
                    <a:cubicBezTo>
                      <a:pt x="33392" y="92719"/>
                      <a:pt x="33309" y="93642"/>
                      <a:pt x="33150" y="93801"/>
                    </a:cubicBezTo>
                    <a:cubicBezTo>
                      <a:pt x="33067" y="93801"/>
                      <a:pt x="33067" y="93635"/>
                      <a:pt x="33067" y="93304"/>
                    </a:cubicBezTo>
                    <a:cubicBezTo>
                      <a:pt x="33067" y="92972"/>
                      <a:pt x="33150" y="92724"/>
                      <a:pt x="33233" y="92724"/>
                    </a:cubicBezTo>
                    <a:cubicBezTo>
                      <a:pt x="33240" y="92721"/>
                      <a:pt x="33246" y="92719"/>
                      <a:pt x="33252" y="92719"/>
                    </a:cubicBezTo>
                    <a:close/>
                    <a:moveTo>
                      <a:pt x="33903" y="93435"/>
                    </a:moveTo>
                    <a:cubicBezTo>
                      <a:pt x="33986" y="93435"/>
                      <a:pt x="34086" y="93494"/>
                      <a:pt x="34145" y="93553"/>
                    </a:cubicBezTo>
                    <a:cubicBezTo>
                      <a:pt x="34228" y="93718"/>
                      <a:pt x="34145" y="93801"/>
                      <a:pt x="34062" y="93884"/>
                    </a:cubicBezTo>
                    <a:cubicBezTo>
                      <a:pt x="33896" y="93884"/>
                      <a:pt x="33813" y="93884"/>
                      <a:pt x="33730" y="93718"/>
                    </a:cubicBezTo>
                    <a:cubicBezTo>
                      <a:pt x="33648" y="93635"/>
                      <a:pt x="33730" y="93553"/>
                      <a:pt x="33813" y="93470"/>
                    </a:cubicBezTo>
                    <a:cubicBezTo>
                      <a:pt x="33838" y="93445"/>
                      <a:pt x="33869" y="93435"/>
                      <a:pt x="33903" y="93435"/>
                    </a:cubicBezTo>
                    <a:close/>
                    <a:moveTo>
                      <a:pt x="41563" y="93607"/>
                    </a:moveTo>
                    <a:cubicBezTo>
                      <a:pt x="41781" y="93607"/>
                      <a:pt x="41916" y="93729"/>
                      <a:pt x="41852" y="94050"/>
                    </a:cubicBezTo>
                    <a:cubicBezTo>
                      <a:pt x="41852" y="94194"/>
                      <a:pt x="41740" y="94283"/>
                      <a:pt x="41598" y="94283"/>
                    </a:cubicBezTo>
                    <a:cubicBezTo>
                      <a:pt x="41495" y="94283"/>
                      <a:pt x="41376" y="94237"/>
                      <a:pt x="41272" y="94133"/>
                    </a:cubicBezTo>
                    <a:cubicBezTo>
                      <a:pt x="41106" y="93884"/>
                      <a:pt x="41106" y="93801"/>
                      <a:pt x="41355" y="93635"/>
                    </a:cubicBezTo>
                    <a:cubicBezTo>
                      <a:pt x="41429" y="93617"/>
                      <a:pt x="41500" y="93607"/>
                      <a:pt x="41563" y="93607"/>
                    </a:cubicBezTo>
                    <a:close/>
                    <a:moveTo>
                      <a:pt x="102469" y="94513"/>
                    </a:moveTo>
                    <a:cubicBezTo>
                      <a:pt x="102523" y="94513"/>
                      <a:pt x="102623" y="94571"/>
                      <a:pt x="102682" y="94630"/>
                    </a:cubicBezTo>
                    <a:cubicBezTo>
                      <a:pt x="102682" y="94796"/>
                      <a:pt x="102765" y="94879"/>
                      <a:pt x="102682" y="94879"/>
                    </a:cubicBezTo>
                    <a:cubicBezTo>
                      <a:pt x="102682" y="94879"/>
                      <a:pt x="102599" y="94879"/>
                      <a:pt x="102433" y="94796"/>
                    </a:cubicBezTo>
                    <a:cubicBezTo>
                      <a:pt x="102350" y="94713"/>
                      <a:pt x="102350" y="94547"/>
                      <a:pt x="102433" y="94547"/>
                    </a:cubicBezTo>
                    <a:cubicBezTo>
                      <a:pt x="102433" y="94523"/>
                      <a:pt x="102447" y="94513"/>
                      <a:pt x="102469" y="94513"/>
                    </a:cubicBezTo>
                    <a:close/>
                    <a:moveTo>
                      <a:pt x="31244" y="94796"/>
                    </a:moveTo>
                    <a:cubicBezTo>
                      <a:pt x="31410" y="94796"/>
                      <a:pt x="31327" y="94879"/>
                      <a:pt x="31244" y="94961"/>
                    </a:cubicBezTo>
                    <a:cubicBezTo>
                      <a:pt x="31196" y="94986"/>
                      <a:pt x="31154" y="94996"/>
                      <a:pt x="31120" y="94996"/>
                    </a:cubicBezTo>
                    <a:cubicBezTo>
                      <a:pt x="31037" y="94996"/>
                      <a:pt x="30996" y="94937"/>
                      <a:pt x="30996" y="94879"/>
                    </a:cubicBezTo>
                    <a:cubicBezTo>
                      <a:pt x="30996" y="94796"/>
                      <a:pt x="31078" y="94796"/>
                      <a:pt x="31244" y="94796"/>
                    </a:cubicBezTo>
                    <a:close/>
                    <a:moveTo>
                      <a:pt x="35885" y="95542"/>
                    </a:moveTo>
                    <a:cubicBezTo>
                      <a:pt x="36051" y="95624"/>
                      <a:pt x="36051" y="95624"/>
                      <a:pt x="35885" y="95707"/>
                    </a:cubicBezTo>
                    <a:cubicBezTo>
                      <a:pt x="35802" y="95749"/>
                      <a:pt x="35740" y="95769"/>
                      <a:pt x="35699" y="95769"/>
                    </a:cubicBezTo>
                    <a:cubicBezTo>
                      <a:pt x="35657" y="95769"/>
                      <a:pt x="35637" y="95749"/>
                      <a:pt x="35637" y="95707"/>
                    </a:cubicBezTo>
                    <a:cubicBezTo>
                      <a:pt x="35637" y="95624"/>
                      <a:pt x="35802" y="95542"/>
                      <a:pt x="35885" y="95542"/>
                    </a:cubicBezTo>
                    <a:close/>
                    <a:moveTo>
                      <a:pt x="19973" y="96536"/>
                    </a:moveTo>
                    <a:cubicBezTo>
                      <a:pt x="20305" y="96536"/>
                      <a:pt x="20388" y="96619"/>
                      <a:pt x="20305" y="96785"/>
                    </a:cubicBezTo>
                    <a:cubicBezTo>
                      <a:pt x="20275" y="96843"/>
                      <a:pt x="20184" y="96871"/>
                      <a:pt x="20077" y="96871"/>
                    </a:cubicBezTo>
                    <a:cubicBezTo>
                      <a:pt x="19884" y="96871"/>
                      <a:pt x="19642" y="96779"/>
                      <a:pt x="19642" y="96619"/>
                    </a:cubicBezTo>
                    <a:cubicBezTo>
                      <a:pt x="19642" y="96619"/>
                      <a:pt x="19808" y="96536"/>
                      <a:pt x="19973" y="96536"/>
                    </a:cubicBezTo>
                    <a:close/>
                    <a:moveTo>
                      <a:pt x="34393" y="97199"/>
                    </a:moveTo>
                    <a:cubicBezTo>
                      <a:pt x="34476" y="97199"/>
                      <a:pt x="34559" y="97282"/>
                      <a:pt x="34642" y="97365"/>
                    </a:cubicBezTo>
                    <a:cubicBezTo>
                      <a:pt x="34642" y="97448"/>
                      <a:pt x="34642" y="97613"/>
                      <a:pt x="34559" y="97613"/>
                    </a:cubicBezTo>
                    <a:cubicBezTo>
                      <a:pt x="34535" y="97638"/>
                      <a:pt x="34511" y="97648"/>
                      <a:pt x="34486" y="97648"/>
                    </a:cubicBezTo>
                    <a:cubicBezTo>
                      <a:pt x="34428" y="97648"/>
                      <a:pt x="34369" y="97589"/>
                      <a:pt x="34311" y="97531"/>
                    </a:cubicBezTo>
                    <a:cubicBezTo>
                      <a:pt x="34311" y="97365"/>
                      <a:pt x="34311" y="97282"/>
                      <a:pt x="34393" y="97199"/>
                    </a:cubicBezTo>
                    <a:close/>
                    <a:moveTo>
                      <a:pt x="37567" y="96109"/>
                    </a:moveTo>
                    <a:cubicBezTo>
                      <a:pt x="37661" y="96109"/>
                      <a:pt x="37784" y="96147"/>
                      <a:pt x="37957" y="96205"/>
                    </a:cubicBezTo>
                    <a:cubicBezTo>
                      <a:pt x="38537" y="96370"/>
                      <a:pt x="38620" y="96370"/>
                      <a:pt x="38371" y="96536"/>
                    </a:cubicBezTo>
                    <a:cubicBezTo>
                      <a:pt x="38040" y="96785"/>
                      <a:pt x="37294" y="97613"/>
                      <a:pt x="37211" y="97779"/>
                    </a:cubicBezTo>
                    <a:cubicBezTo>
                      <a:pt x="37211" y="97916"/>
                      <a:pt x="37161" y="97978"/>
                      <a:pt x="37074" y="97978"/>
                    </a:cubicBezTo>
                    <a:cubicBezTo>
                      <a:pt x="37004" y="97978"/>
                      <a:pt x="36909" y="97936"/>
                      <a:pt x="36797" y="97862"/>
                    </a:cubicBezTo>
                    <a:cubicBezTo>
                      <a:pt x="36300" y="97613"/>
                      <a:pt x="36217" y="97282"/>
                      <a:pt x="36631" y="97282"/>
                    </a:cubicBezTo>
                    <a:cubicBezTo>
                      <a:pt x="36797" y="97282"/>
                      <a:pt x="37045" y="97033"/>
                      <a:pt x="37211" y="96619"/>
                    </a:cubicBezTo>
                    <a:cubicBezTo>
                      <a:pt x="37319" y="96241"/>
                      <a:pt x="37392" y="96109"/>
                      <a:pt x="37567" y="96109"/>
                    </a:cubicBezTo>
                    <a:close/>
                    <a:moveTo>
                      <a:pt x="38722" y="97310"/>
                    </a:moveTo>
                    <a:cubicBezTo>
                      <a:pt x="38866" y="97310"/>
                      <a:pt x="39020" y="97351"/>
                      <a:pt x="39117" y="97448"/>
                    </a:cubicBezTo>
                    <a:cubicBezTo>
                      <a:pt x="39532" y="97779"/>
                      <a:pt x="39697" y="98276"/>
                      <a:pt x="39366" y="98276"/>
                    </a:cubicBezTo>
                    <a:cubicBezTo>
                      <a:pt x="39117" y="98193"/>
                      <a:pt x="39117" y="98193"/>
                      <a:pt x="39200" y="97945"/>
                    </a:cubicBezTo>
                    <a:cubicBezTo>
                      <a:pt x="39200" y="97824"/>
                      <a:pt x="39156" y="97747"/>
                      <a:pt x="39002" y="97747"/>
                    </a:cubicBezTo>
                    <a:cubicBezTo>
                      <a:pt x="38946" y="97747"/>
                      <a:pt x="38875" y="97757"/>
                      <a:pt x="38786" y="97779"/>
                    </a:cubicBezTo>
                    <a:cubicBezTo>
                      <a:pt x="38672" y="97793"/>
                      <a:pt x="38573" y="97800"/>
                      <a:pt x="38489" y="97800"/>
                    </a:cubicBezTo>
                    <a:cubicBezTo>
                      <a:pt x="38085" y="97800"/>
                      <a:pt x="38042" y="97639"/>
                      <a:pt x="38454" y="97365"/>
                    </a:cubicBezTo>
                    <a:cubicBezTo>
                      <a:pt x="38523" y="97330"/>
                      <a:pt x="38620" y="97310"/>
                      <a:pt x="38722" y="97310"/>
                    </a:cubicBezTo>
                    <a:close/>
                    <a:moveTo>
                      <a:pt x="31493" y="98028"/>
                    </a:moveTo>
                    <a:cubicBezTo>
                      <a:pt x="31659" y="98028"/>
                      <a:pt x="31741" y="98028"/>
                      <a:pt x="31824" y="98111"/>
                    </a:cubicBezTo>
                    <a:cubicBezTo>
                      <a:pt x="31824" y="98193"/>
                      <a:pt x="31741" y="98193"/>
                      <a:pt x="31659" y="98276"/>
                    </a:cubicBezTo>
                    <a:cubicBezTo>
                      <a:pt x="31610" y="98301"/>
                      <a:pt x="31569" y="98311"/>
                      <a:pt x="31532" y="98311"/>
                    </a:cubicBezTo>
                    <a:cubicBezTo>
                      <a:pt x="31444" y="98311"/>
                      <a:pt x="31386" y="98252"/>
                      <a:pt x="31327" y="98193"/>
                    </a:cubicBezTo>
                    <a:cubicBezTo>
                      <a:pt x="31244" y="98028"/>
                      <a:pt x="31327" y="98028"/>
                      <a:pt x="31493" y="98028"/>
                    </a:cubicBezTo>
                    <a:close/>
                    <a:moveTo>
                      <a:pt x="32311" y="97993"/>
                    </a:moveTo>
                    <a:cubicBezTo>
                      <a:pt x="32370" y="97993"/>
                      <a:pt x="32429" y="98052"/>
                      <a:pt x="32487" y="98111"/>
                    </a:cubicBezTo>
                    <a:cubicBezTo>
                      <a:pt x="32570" y="98276"/>
                      <a:pt x="32570" y="98359"/>
                      <a:pt x="32487" y="98442"/>
                    </a:cubicBezTo>
                    <a:cubicBezTo>
                      <a:pt x="32404" y="98442"/>
                      <a:pt x="32239" y="98359"/>
                      <a:pt x="32239" y="98276"/>
                    </a:cubicBezTo>
                    <a:cubicBezTo>
                      <a:pt x="32156" y="98193"/>
                      <a:pt x="32156" y="98028"/>
                      <a:pt x="32239" y="98028"/>
                    </a:cubicBezTo>
                    <a:cubicBezTo>
                      <a:pt x="32263" y="98003"/>
                      <a:pt x="32287" y="97993"/>
                      <a:pt x="32311" y="97993"/>
                    </a:cubicBezTo>
                    <a:close/>
                    <a:moveTo>
                      <a:pt x="29835" y="98608"/>
                    </a:moveTo>
                    <a:cubicBezTo>
                      <a:pt x="29918" y="98608"/>
                      <a:pt x="30001" y="98608"/>
                      <a:pt x="30084" y="98774"/>
                    </a:cubicBezTo>
                    <a:cubicBezTo>
                      <a:pt x="30167" y="98856"/>
                      <a:pt x="30167" y="99022"/>
                      <a:pt x="30084" y="99022"/>
                    </a:cubicBezTo>
                    <a:cubicBezTo>
                      <a:pt x="30062" y="99044"/>
                      <a:pt x="30040" y="99055"/>
                      <a:pt x="30017" y="99055"/>
                    </a:cubicBezTo>
                    <a:cubicBezTo>
                      <a:pt x="29957" y="99055"/>
                      <a:pt x="29896" y="98978"/>
                      <a:pt x="29835" y="98856"/>
                    </a:cubicBezTo>
                    <a:cubicBezTo>
                      <a:pt x="29752" y="98774"/>
                      <a:pt x="29752" y="98691"/>
                      <a:pt x="29835" y="98608"/>
                    </a:cubicBezTo>
                    <a:close/>
                    <a:moveTo>
                      <a:pt x="31078" y="98525"/>
                    </a:moveTo>
                    <a:cubicBezTo>
                      <a:pt x="31161" y="98525"/>
                      <a:pt x="31161" y="98691"/>
                      <a:pt x="31161" y="98856"/>
                    </a:cubicBezTo>
                    <a:cubicBezTo>
                      <a:pt x="31071" y="99171"/>
                      <a:pt x="31006" y="99315"/>
                      <a:pt x="30965" y="99315"/>
                    </a:cubicBezTo>
                    <a:cubicBezTo>
                      <a:pt x="30930" y="99315"/>
                      <a:pt x="30913" y="99212"/>
                      <a:pt x="30913" y="99022"/>
                    </a:cubicBezTo>
                    <a:cubicBezTo>
                      <a:pt x="30913" y="98774"/>
                      <a:pt x="30996" y="98608"/>
                      <a:pt x="31078" y="98525"/>
                    </a:cubicBezTo>
                    <a:close/>
                    <a:moveTo>
                      <a:pt x="36215" y="99467"/>
                    </a:moveTo>
                    <a:cubicBezTo>
                      <a:pt x="36346" y="99467"/>
                      <a:pt x="36515" y="99531"/>
                      <a:pt x="36631" y="99685"/>
                    </a:cubicBezTo>
                    <a:cubicBezTo>
                      <a:pt x="36714" y="99768"/>
                      <a:pt x="36714" y="99934"/>
                      <a:pt x="36631" y="99934"/>
                    </a:cubicBezTo>
                    <a:cubicBezTo>
                      <a:pt x="36631" y="99956"/>
                      <a:pt x="36619" y="99966"/>
                      <a:pt x="36600" y="99966"/>
                    </a:cubicBezTo>
                    <a:cubicBezTo>
                      <a:pt x="36548" y="99966"/>
                      <a:pt x="36443" y="99889"/>
                      <a:pt x="36382" y="99768"/>
                    </a:cubicBezTo>
                    <a:cubicBezTo>
                      <a:pt x="36382" y="99727"/>
                      <a:pt x="36341" y="99706"/>
                      <a:pt x="36300" y="99706"/>
                    </a:cubicBezTo>
                    <a:cubicBezTo>
                      <a:pt x="36258" y="99706"/>
                      <a:pt x="36217" y="99727"/>
                      <a:pt x="36217" y="99768"/>
                    </a:cubicBezTo>
                    <a:cubicBezTo>
                      <a:pt x="36217" y="99802"/>
                      <a:pt x="36202" y="99823"/>
                      <a:pt x="36180" y="99823"/>
                    </a:cubicBezTo>
                    <a:cubicBezTo>
                      <a:pt x="36148" y="99823"/>
                      <a:pt x="36099" y="99782"/>
                      <a:pt x="36051" y="99685"/>
                    </a:cubicBezTo>
                    <a:cubicBezTo>
                      <a:pt x="35962" y="99552"/>
                      <a:pt x="36063" y="99467"/>
                      <a:pt x="36215" y="99467"/>
                    </a:cubicBezTo>
                    <a:close/>
                    <a:moveTo>
                      <a:pt x="33565" y="100431"/>
                    </a:moveTo>
                    <a:cubicBezTo>
                      <a:pt x="33730" y="100431"/>
                      <a:pt x="33730" y="100514"/>
                      <a:pt x="33565" y="100597"/>
                    </a:cubicBezTo>
                    <a:cubicBezTo>
                      <a:pt x="33482" y="100638"/>
                      <a:pt x="33420" y="100659"/>
                      <a:pt x="33378" y="100659"/>
                    </a:cubicBezTo>
                    <a:cubicBezTo>
                      <a:pt x="33337" y="100659"/>
                      <a:pt x="33316" y="100638"/>
                      <a:pt x="33316" y="100597"/>
                    </a:cubicBezTo>
                    <a:cubicBezTo>
                      <a:pt x="33316" y="100514"/>
                      <a:pt x="33482" y="100431"/>
                      <a:pt x="33565" y="100431"/>
                    </a:cubicBezTo>
                    <a:close/>
                    <a:moveTo>
                      <a:pt x="23637" y="99949"/>
                    </a:moveTo>
                    <a:cubicBezTo>
                      <a:pt x="23689" y="99949"/>
                      <a:pt x="23764" y="99995"/>
                      <a:pt x="23868" y="100100"/>
                    </a:cubicBezTo>
                    <a:cubicBezTo>
                      <a:pt x="23951" y="100182"/>
                      <a:pt x="24117" y="100348"/>
                      <a:pt x="24117" y="100431"/>
                    </a:cubicBezTo>
                    <a:cubicBezTo>
                      <a:pt x="24117" y="100669"/>
                      <a:pt x="23862" y="100864"/>
                      <a:pt x="23687" y="100864"/>
                    </a:cubicBezTo>
                    <a:cubicBezTo>
                      <a:pt x="23617" y="100864"/>
                      <a:pt x="23560" y="100833"/>
                      <a:pt x="23537" y="100763"/>
                    </a:cubicBezTo>
                    <a:cubicBezTo>
                      <a:pt x="23454" y="100680"/>
                      <a:pt x="23454" y="100431"/>
                      <a:pt x="23537" y="100182"/>
                    </a:cubicBezTo>
                    <a:cubicBezTo>
                      <a:pt x="23537" y="100038"/>
                      <a:pt x="23565" y="99949"/>
                      <a:pt x="23637" y="99949"/>
                    </a:cubicBezTo>
                    <a:close/>
                    <a:moveTo>
                      <a:pt x="36124" y="100480"/>
                    </a:moveTo>
                    <a:cubicBezTo>
                      <a:pt x="36182" y="100480"/>
                      <a:pt x="36241" y="100538"/>
                      <a:pt x="36300" y="100597"/>
                    </a:cubicBezTo>
                    <a:cubicBezTo>
                      <a:pt x="36300" y="100763"/>
                      <a:pt x="36300" y="100845"/>
                      <a:pt x="36217" y="100928"/>
                    </a:cubicBezTo>
                    <a:cubicBezTo>
                      <a:pt x="36217" y="100928"/>
                      <a:pt x="36134" y="100845"/>
                      <a:pt x="35968" y="100763"/>
                    </a:cubicBezTo>
                    <a:cubicBezTo>
                      <a:pt x="35885" y="100680"/>
                      <a:pt x="35885" y="100514"/>
                      <a:pt x="36051" y="100514"/>
                    </a:cubicBezTo>
                    <a:cubicBezTo>
                      <a:pt x="36075" y="100490"/>
                      <a:pt x="36099" y="100480"/>
                      <a:pt x="36124" y="100480"/>
                    </a:cubicBezTo>
                    <a:close/>
                    <a:moveTo>
                      <a:pt x="26048" y="100259"/>
                    </a:moveTo>
                    <a:cubicBezTo>
                      <a:pt x="26188" y="100259"/>
                      <a:pt x="26180" y="100933"/>
                      <a:pt x="26023" y="101011"/>
                    </a:cubicBezTo>
                    <a:cubicBezTo>
                      <a:pt x="26008" y="101026"/>
                      <a:pt x="25994" y="101033"/>
                      <a:pt x="25980" y="101033"/>
                    </a:cubicBezTo>
                    <a:cubicBezTo>
                      <a:pt x="25913" y="101033"/>
                      <a:pt x="25857" y="100884"/>
                      <a:pt x="25857" y="100680"/>
                    </a:cubicBezTo>
                    <a:cubicBezTo>
                      <a:pt x="25857" y="100514"/>
                      <a:pt x="25940" y="100265"/>
                      <a:pt x="26023" y="100265"/>
                    </a:cubicBezTo>
                    <a:cubicBezTo>
                      <a:pt x="26032" y="100261"/>
                      <a:pt x="26040" y="100259"/>
                      <a:pt x="26048" y="100259"/>
                    </a:cubicBezTo>
                    <a:close/>
                    <a:moveTo>
                      <a:pt x="33608" y="101143"/>
                    </a:moveTo>
                    <a:cubicBezTo>
                      <a:pt x="33696" y="101143"/>
                      <a:pt x="33755" y="101201"/>
                      <a:pt x="33813" y="101260"/>
                    </a:cubicBezTo>
                    <a:cubicBezTo>
                      <a:pt x="33896" y="101343"/>
                      <a:pt x="33813" y="101426"/>
                      <a:pt x="33648" y="101426"/>
                    </a:cubicBezTo>
                    <a:cubicBezTo>
                      <a:pt x="33482" y="101426"/>
                      <a:pt x="33399" y="101426"/>
                      <a:pt x="33316" y="101343"/>
                    </a:cubicBezTo>
                    <a:cubicBezTo>
                      <a:pt x="33316" y="101260"/>
                      <a:pt x="33399" y="101260"/>
                      <a:pt x="33482" y="101177"/>
                    </a:cubicBezTo>
                    <a:cubicBezTo>
                      <a:pt x="33530" y="101153"/>
                      <a:pt x="33572" y="101143"/>
                      <a:pt x="33608" y="101143"/>
                    </a:cubicBezTo>
                    <a:close/>
                    <a:moveTo>
                      <a:pt x="35402" y="101063"/>
                    </a:moveTo>
                    <a:cubicBezTo>
                      <a:pt x="35455" y="101063"/>
                      <a:pt x="35533" y="101073"/>
                      <a:pt x="35637" y="101094"/>
                    </a:cubicBezTo>
                    <a:cubicBezTo>
                      <a:pt x="35802" y="101094"/>
                      <a:pt x="35968" y="101177"/>
                      <a:pt x="36051" y="101260"/>
                    </a:cubicBezTo>
                    <a:cubicBezTo>
                      <a:pt x="36099" y="101404"/>
                      <a:pt x="36035" y="101493"/>
                      <a:pt x="35908" y="101493"/>
                    </a:cubicBezTo>
                    <a:cubicBezTo>
                      <a:pt x="35817" y="101493"/>
                      <a:pt x="35692" y="101447"/>
                      <a:pt x="35554" y="101343"/>
                    </a:cubicBezTo>
                    <a:cubicBezTo>
                      <a:pt x="35305" y="101156"/>
                      <a:pt x="35243" y="101063"/>
                      <a:pt x="35402" y="101063"/>
                    </a:cubicBezTo>
                    <a:close/>
                    <a:moveTo>
                      <a:pt x="30121" y="101123"/>
                    </a:moveTo>
                    <a:cubicBezTo>
                      <a:pt x="30153" y="101123"/>
                      <a:pt x="30201" y="101163"/>
                      <a:pt x="30250" y="101260"/>
                    </a:cubicBezTo>
                    <a:cubicBezTo>
                      <a:pt x="30405" y="101519"/>
                      <a:pt x="30431" y="101648"/>
                      <a:pt x="30368" y="101648"/>
                    </a:cubicBezTo>
                    <a:cubicBezTo>
                      <a:pt x="30330" y="101648"/>
                      <a:pt x="30260" y="101602"/>
                      <a:pt x="30167" y="101508"/>
                    </a:cubicBezTo>
                    <a:cubicBezTo>
                      <a:pt x="30084" y="101426"/>
                      <a:pt x="30001" y="101260"/>
                      <a:pt x="30084" y="101177"/>
                    </a:cubicBezTo>
                    <a:cubicBezTo>
                      <a:pt x="30084" y="101143"/>
                      <a:pt x="30098" y="101123"/>
                      <a:pt x="30121" y="101123"/>
                    </a:cubicBezTo>
                    <a:close/>
                    <a:moveTo>
                      <a:pt x="34725" y="101343"/>
                    </a:moveTo>
                    <a:cubicBezTo>
                      <a:pt x="34808" y="101343"/>
                      <a:pt x="34891" y="101426"/>
                      <a:pt x="34974" y="101508"/>
                    </a:cubicBezTo>
                    <a:cubicBezTo>
                      <a:pt x="35056" y="101591"/>
                      <a:pt x="35056" y="101757"/>
                      <a:pt x="34974" y="101757"/>
                    </a:cubicBezTo>
                    <a:cubicBezTo>
                      <a:pt x="34974" y="101757"/>
                      <a:pt x="34891" y="101674"/>
                      <a:pt x="34725" y="101591"/>
                    </a:cubicBezTo>
                    <a:cubicBezTo>
                      <a:pt x="34642" y="101508"/>
                      <a:pt x="34642" y="101426"/>
                      <a:pt x="34725" y="101343"/>
                    </a:cubicBezTo>
                    <a:close/>
                    <a:moveTo>
                      <a:pt x="31821" y="101177"/>
                    </a:moveTo>
                    <a:cubicBezTo>
                      <a:pt x="31852" y="101177"/>
                      <a:pt x="31880" y="101205"/>
                      <a:pt x="31907" y="101260"/>
                    </a:cubicBezTo>
                    <a:cubicBezTo>
                      <a:pt x="32073" y="101343"/>
                      <a:pt x="32239" y="101508"/>
                      <a:pt x="32322" y="101591"/>
                    </a:cubicBezTo>
                    <a:cubicBezTo>
                      <a:pt x="32487" y="101591"/>
                      <a:pt x="32487" y="101674"/>
                      <a:pt x="32322" y="101674"/>
                    </a:cubicBezTo>
                    <a:cubicBezTo>
                      <a:pt x="32073" y="101674"/>
                      <a:pt x="31824" y="101757"/>
                      <a:pt x="31659" y="101757"/>
                    </a:cubicBezTo>
                    <a:cubicBezTo>
                      <a:pt x="31562" y="101821"/>
                      <a:pt x="31503" y="101861"/>
                      <a:pt x="31477" y="101861"/>
                    </a:cubicBezTo>
                    <a:cubicBezTo>
                      <a:pt x="31435" y="101861"/>
                      <a:pt x="31474" y="101762"/>
                      <a:pt x="31576" y="101508"/>
                    </a:cubicBezTo>
                    <a:cubicBezTo>
                      <a:pt x="31686" y="101287"/>
                      <a:pt x="31760" y="101177"/>
                      <a:pt x="31821" y="101177"/>
                    </a:cubicBezTo>
                    <a:close/>
                    <a:moveTo>
                      <a:pt x="116573" y="101198"/>
                    </a:moveTo>
                    <a:cubicBezTo>
                      <a:pt x="116646" y="101198"/>
                      <a:pt x="116729" y="101301"/>
                      <a:pt x="116770" y="101508"/>
                    </a:cubicBezTo>
                    <a:cubicBezTo>
                      <a:pt x="116770" y="101591"/>
                      <a:pt x="116687" y="101757"/>
                      <a:pt x="116605" y="101840"/>
                    </a:cubicBezTo>
                    <a:cubicBezTo>
                      <a:pt x="116590" y="101855"/>
                      <a:pt x="116578" y="101862"/>
                      <a:pt x="116567" y="101862"/>
                    </a:cubicBezTo>
                    <a:cubicBezTo>
                      <a:pt x="116519" y="101862"/>
                      <a:pt x="116507" y="101713"/>
                      <a:pt x="116439" y="101508"/>
                    </a:cubicBezTo>
                    <a:cubicBezTo>
                      <a:pt x="116439" y="101301"/>
                      <a:pt x="116501" y="101198"/>
                      <a:pt x="116573" y="101198"/>
                    </a:cubicBezTo>
                    <a:close/>
                    <a:moveTo>
                      <a:pt x="31182" y="101819"/>
                    </a:moveTo>
                    <a:cubicBezTo>
                      <a:pt x="31232" y="101819"/>
                      <a:pt x="31212" y="101918"/>
                      <a:pt x="31161" y="102171"/>
                    </a:cubicBezTo>
                    <a:cubicBezTo>
                      <a:pt x="31070" y="102445"/>
                      <a:pt x="31029" y="102568"/>
                      <a:pt x="30983" y="102568"/>
                    </a:cubicBezTo>
                    <a:cubicBezTo>
                      <a:pt x="30945" y="102568"/>
                      <a:pt x="30904" y="102486"/>
                      <a:pt x="30830" y="102337"/>
                    </a:cubicBezTo>
                    <a:cubicBezTo>
                      <a:pt x="30747" y="102254"/>
                      <a:pt x="30830" y="102006"/>
                      <a:pt x="30996" y="101923"/>
                    </a:cubicBezTo>
                    <a:cubicBezTo>
                      <a:pt x="31092" y="101859"/>
                      <a:pt x="31151" y="101819"/>
                      <a:pt x="31182" y="101819"/>
                    </a:cubicBezTo>
                    <a:close/>
                    <a:moveTo>
                      <a:pt x="24117" y="102171"/>
                    </a:moveTo>
                    <a:cubicBezTo>
                      <a:pt x="24200" y="102171"/>
                      <a:pt x="24366" y="102254"/>
                      <a:pt x="24366" y="102337"/>
                    </a:cubicBezTo>
                    <a:cubicBezTo>
                      <a:pt x="24449" y="102420"/>
                      <a:pt x="24449" y="102586"/>
                      <a:pt x="24366" y="102586"/>
                    </a:cubicBezTo>
                    <a:cubicBezTo>
                      <a:pt x="24341" y="102610"/>
                      <a:pt x="24317" y="102620"/>
                      <a:pt x="24293" y="102620"/>
                    </a:cubicBezTo>
                    <a:cubicBezTo>
                      <a:pt x="24234" y="102620"/>
                      <a:pt x="24176" y="102562"/>
                      <a:pt x="24117" y="102503"/>
                    </a:cubicBezTo>
                    <a:cubicBezTo>
                      <a:pt x="24034" y="102337"/>
                      <a:pt x="24034" y="102254"/>
                      <a:pt x="24117" y="102171"/>
                    </a:cubicBezTo>
                    <a:close/>
                    <a:moveTo>
                      <a:pt x="28432" y="102168"/>
                    </a:moveTo>
                    <a:cubicBezTo>
                      <a:pt x="28485" y="102168"/>
                      <a:pt x="28539" y="102260"/>
                      <a:pt x="28592" y="102420"/>
                    </a:cubicBezTo>
                    <a:cubicBezTo>
                      <a:pt x="28649" y="102706"/>
                      <a:pt x="28628" y="102795"/>
                      <a:pt x="28472" y="102795"/>
                    </a:cubicBezTo>
                    <a:cubicBezTo>
                      <a:pt x="28402" y="102795"/>
                      <a:pt x="28306" y="102777"/>
                      <a:pt x="28178" y="102752"/>
                    </a:cubicBezTo>
                    <a:cubicBezTo>
                      <a:pt x="28012" y="102669"/>
                      <a:pt x="27929" y="102586"/>
                      <a:pt x="28012" y="102586"/>
                    </a:cubicBezTo>
                    <a:cubicBezTo>
                      <a:pt x="28095" y="102503"/>
                      <a:pt x="28261" y="102420"/>
                      <a:pt x="28344" y="102254"/>
                    </a:cubicBezTo>
                    <a:cubicBezTo>
                      <a:pt x="28373" y="102196"/>
                      <a:pt x="28402" y="102168"/>
                      <a:pt x="28432" y="102168"/>
                    </a:cubicBezTo>
                    <a:close/>
                    <a:moveTo>
                      <a:pt x="33930" y="102023"/>
                    </a:moveTo>
                    <a:cubicBezTo>
                      <a:pt x="33972" y="102023"/>
                      <a:pt x="34033" y="102105"/>
                      <a:pt x="34145" y="102254"/>
                    </a:cubicBezTo>
                    <a:cubicBezTo>
                      <a:pt x="34228" y="102420"/>
                      <a:pt x="34228" y="102503"/>
                      <a:pt x="34145" y="102503"/>
                    </a:cubicBezTo>
                    <a:cubicBezTo>
                      <a:pt x="34062" y="102503"/>
                      <a:pt x="33979" y="102586"/>
                      <a:pt x="34062" y="102669"/>
                    </a:cubicBezTo>
                    <a:cubicBezTo>
                      <a:pt x="34145" y="102752"/>
                      <a:pt x="34062" y="102834"/>
                      <a:pt x="33979" y="102834"/>
                    </a:cubicBezTo>
                    <a:cubicBezTo>
                      <a:pt x="33896" y="102834"/>
                      <a:pt x="33813" y="102586"/>
                      <a:pt x="33813" y="102420"/>
                    </a:cubicBezTo>
                    <a:cubicBezTo>
                      <a:pt x="33859" y="102146"/>
                      <a:pt x="33879" y="102023"/>
                      <a:pt x="33930" y="102023"/>
                    </a:cubicBezTo>
                    <a:close/>
                    <a:moveTo>
                      <a:pt x="29604" y="102797"/>
                    </a:moveTo>
                    <a:cubicBezTo>
                      <a:pt x="29681" y="102797"/>
                      <a:pt x="29759" y="102809"/>
                      <a:pt x="29835" y="102834"/>
                    </a:cubicBezTo>
                    <a:cubicBezTo>
                      <a:pt x="30250" y="103000"/>
                      <a:pt x="30250" y="103249"/>
                      <a:pt x="29587" y="103497"/>
                    </a:cubicBezTo>
                    <a:cubicBezTo>
                      <a:pt x="29338" y="103580"/>
                      <a:pt x="29172" y="103746"/>
                      <a:pt x="29255" y="103829"/>
                    </a:cubicBezTo>
                    <a:cubicBezTo>
                      <a:pt x="29314" y="103888"/>
                      <a:pt x="29290" y="103946"/>
                      <a:pt x="29241" y="103946"/>
                    </a:cubicBezTo>
                    <a:cubicBezTo>
                      <a:pt x="29221" y="103946"/>
                      <a:pt x="29197" y="103936"/>
                      <a:pt x="29172" y="103912"/>
                    </a:cubicBezTo>
                    <a:cubicBezTo>
                      <a:pt x="29089" y="103912"/>
                      <a:pt x="28924" y="103746"/>
                      <a:pt x="28924" y="103580"/>
                    </a:cubicBezTo>
                    <a:cubicBezTo>
                      <a:pt x="28783" y="103159"/>
                      <a:pt x="29178" y="102797"/>
                      <a:pt x="29604" y="102797"/>
                    </a:cubicBezTo>
                    <a:close/>
                    <a:moveTo>
                      <a:pt x="31041" y="103890"/>
                    </a:moveTo>
                    <a:cubicBezTo>
                      <a:pt x="31106" y="103890"/>
                      <a:pt x="31161" y="104025"/>
                      <a:pt x="31161" y="104160"/>
                    </a:cubicBezTo>
                    <a:cubicBezTo>
                      <a:pt x="31120" y="104368"/>
                      <a:pt x="31078" y="104471"/>
                      <a:pt x="31037" y="104471"/>
                    </a:cubicBezTo>
                    <a:cubicBezTo>
                      <a:pt x="30996" y="104471"/>
                      <a:pt x="30954" y="104368"/>
                      <a:pt x="30913" y="104160"/>
                    </a:cubicBezTo>
                    <a:cubicBezTo>
                      <a:pt x="30913" y="104078"/>
                      <a:pt x="30913" y="103912"/>
                      <a:pt x="30996" y="103912"/>
                    </a:cubicBezTo>
                    <a:cubicBezTo>
                      <a:pt x="31011" y="103897"/>
                      <a:pt x="31026" y="103890"/>
                      <a:pt x="31041" y="103890"/>
                    </a:cubicBezTo>
                    <a:close/>
                    <a:moveTo>
                      <a:pt x="35756" y="102747"/>
                    </a:moveTo>
                    <a:cubicBezTo>
                      <a:pt x="35842" y="102747"/>
                      <a:pt x="35852" y="102936"/>
                      <a:pt x="35802" y="103332"/>
                    </a:cubicBezTo>
                    <a:cubicBezTo>
                      <a:pt x="35802" y="103663"/>
                      <a:pt x="35802" y="103746"/>
                      <a:pt x="36134" y="103746"/>
                    </a:cubicBezTo>
                    <a:cubicBezTo>
                      <a:pt x="36300" y="103746"/>
                      <a:pt x="36382" y="103829"/>
                      <a:pt x="36300" y="103912"/>
                    </a:cubicBezTo>
                    <a:cubicBezTo>
                      <a:pt x="36217" y="103912"/>
                      <a:pt x="35885" y="103912"/>
                      <a:pt x="35719" y="103829"/>
                    </a:cubicBezTo>
                    <a:cubicBezTo>
                      <a:pt x="35631" y="103807"/>
                      <a:pt x="35560" y="103796"/>
                      <a:pt x="35503" y="103796"/>
                    </a:cubicBezTo>
                    <a:cubicBezTo>
                      <a:pt x="35349" y="103796"/>
                      <a:pt x="35305" y="103873"/>
                      <a:pt x="35305" y="103995"/>
                    </a:cubicBezTo>
                    <a:cubicBezTo>
                      <a:pt x="35388" y="104160"/>
                      <a:pt x="35305" y="104243"/>
                      <a:pt x="35222" y="104243"/>
                    </a:cubicBezTo>
                    <a:cubicBezTo>
                      <a:pt x="35056" y="104243"/>
                      <a:pt x="35056" y="104326"/>
                      <a:pt x="35222" y="104409"/>
                    </a:cubicBezTo>
                    <a:cubicBezTo>
                      <a:pt x="35388" y="104658"/>
                      <a:pt x="35305" y="104741"/>
                      <a:pt x="34974" y="104823"/>
                    </a:cubicBezTo>
                    <a:cubicBezTo>
                      <a:pt x="34808" y="104865"/>
                      <a:pt x="34663" y="104886"/>
                      <a:pt x="34549" y="104886"/>
                    </a:cubicBezTo>
                    <a:cubicBezTo>
                      <a:pt x="34435" y="104886"/>
                      <a:pt x="34352" y="104865"/>
                      <a:pt x="34311" y="104823"/>
                    </a:cubicBezTo>
                    <a:cubicBezTo>
                      <a:pt x="34311" y="104741"/>
                      <a:pt x="34311" y="104492"/>
                      <a:pt x="34393" y="104326"/>
                    </a:cubicBezTo>
                    <a:cubicBezTo>
                      <a:pt x="34461" y="104191"/>
                      <a:pt x="34473" y="104055"/>
                      <a:pt x="34386" y="104055"/>
                    </a:cubicBezTo>
                    <a:cubicBezTo>
                      <a:pt x="34366" y="104055"/>
                      <a:pt x="34341" y="104062"/>
                      <a:pt x="34311" y="104078"/>
                    </a:cubicBezTo>
                    <a:cubicBezTo>
                      <a:pt x="34228" y="104078"/>
                      <a:pt x="34145" y="103995"/>
                      <a:pt x="34145" y="103829"/>
                    </a:cubicBezTo>
                    <a:cubicBezTo>
                      <a:pt x="34062" y="103580"/>
                      <a:pt x="34145" y="103497"/>
                      <a:pt x="34642" y="103415"/>
                    </a:cubicBezTo>
                    <a:cubicBezTo>
                      <a:pt x="35056" y="103415"/>
                      <a:pt x="35388" y="103249"/>
                      <a:pt x="35471" y="103000"/>
                    </a:cubicBezTo>
                    <a:cubicBezTo>
                      <a:pt x="35604" y="102833"/>
                      <a:pt x="35698" y="102747"/>
                      <a:pt x="35756" y="102747"/>
                    </a:cubicBezTo>
                    <a:close/>
                    <a:moveTo>
                      <a:pt x="24900" y="104672"/>
                    </a:moveTo>
                    <a:cubicBezTo>
                      <a:pt x="25070" y="104672"/>
                      <a:pt x="25360" y="104789"/>
                      <a:pt x="25360" y="104906"/>
                    </a:cubicBezTo>
                    <a:cubicBezTo>
                      <a:pt x="25360" y="105003"/>
                      <a:pt x="25332" y="105044"/>
                      <a:pt x="25275" y="105044"/>
                    </a:cubicBezTo>
                    <a:cubicBezTo>
                      <a:pt x="25235" y="105044"/>
                      <a:pt x="25180" y="105023"/>
                      <a:pt x="25111" y="104989"/>
                    </a:cubicBezTo>
                    <a:cubicBezTo>
                      <a:pt x="24863" y="104906"/>
                      <a:pt x="24780" y="104823"/>
                      <a:pt x="24780" y="104741"/>
                    </a:cubicBezTo>
                    <a:cubicBezTo>
                      <a:pt x="24780" y="104692"/>
                      <a:pt x="24830" y="104672"/>
                      <a:pt x="24900" y="104672"/>
                    </a:cubicBezTo>
                    <a:close/>
                    <a:moveTo>
                      <a:pt x="30589" y="104387"/>
                    </a:moveTo>
                    <a:cubicBezTo>
                      <a:pt x="30722" y="104387"/>
                      <a:pt x="30845" y="104522"/>
                      <a:pt x="30913" y="104658"/>
                    </a:cubicBezTo>
                    <a:cubicBezTo>
                      <a:pt x="31078" y="104906"/>
                      <a:pt x="31078" y="105072"/>
                      <a:pt x="30913" y="105072"/>
                    </a:cubicBezTo>
                    <a:cubicBezTo>
                      <a:pt x="30747" y="105072"/>
                      <a:pt x="30581" y="104906"/>
                      <a:pt x="30498" y="104741"/>
                    </a:cubicBezTo>
                    <a:cubicBezTo>
                      <a:pt x="30415" y="104575"/>
                      <a:pt x="30415" y="104409"/>
                      <a:pt x="30498" y="104409"/>
                    </a:cubicBezTo>
                    <a:cubicBezTo>
                      <a:pt x="30529" y="104394"/>
                      <a:pt x="30559" y="104387"/>
                      <a:pt x="30589" y="104387"/>
                    </a:cubicBezTo>
                    <a:close/>
                    <a:moveTo>
                      <a:pt x="33352" y="103896"/>
                    </a:moveTo>
                    <a:cubicBezTo>
                      <a:pt x="33482" y="103896"/>
                      <a:pt x="33573" y="104011"/>
                      <a:pt x="33730" y="104326"/>
                    </a:cubicBezTo>
                    <a:cubicBezTo>
                      <a:pt x="33813" y="104658"/>
                      <a:pt x="33979" y="104906"/>
                      <a:pt x="33979" y="104906"/>
                    </a:cubicBezTo>
                    <a:cubicBezTo>
                      <a:pt x="33979" y="104989"/>
                      <a:pt x="33730" y="105072"/>
                      <a:pt x="33482" y="105155"/>
                    </a:cubicBezTo>
                    <a:cubicBezTo>
                      <a:pt x="33357" y="105238"/>
                      <a:pt x="33275" y="105279"/>
                      <a:pt x="33223" y="105279"/>
                    </a:cubicBezTo>
                    <a:cubicBezTo>
                      <a:pt x="33171" y="105279"/>
                      <a:pt x="33150" y="105238"/>
                      <a:pt x="33150" y="105155"/>
                    </a:cubicBezTo>
                    <a:cubicBezTo>
                      <a:pt x="33294" y="104940"/>
                      <a:pt x="33189" y="104724"/>
                      <a:pt x="32997" y="104724"/>
                    </a:cubicBezTo>
                    <a:cubicBezTo>
                      <a:pt x="32967" y="104724"/>
                      <a:pt x="32935" y="104729"/>
                      <a:pt x="32902" y="104741"/>
                    </a:cubicBezTo>
                    <a:cubicBezTo>
                      <a:pt x="32861" y="104757"/>
                      <a:pt x="32826" y="104764"/>
                      <a:pt x="32798" y="104764"/>
                    </a:cubicBezTo>
                    <a:cubicBezTo>
                      <a:pt x="32537" y="104764"/>
                      <a:pt x="32769" y="104144"/>
                      <a:pt x="33067" y="103995"/>
                    </a:cubicBezTo>
                    <a:cubicBezTo>
                      <a:pt x="33189" y="103934"/>
                      <a:pt x="33277" y="103896"/>
                      <a:pt x="33352" y="103896"/>
                    </a:cubicBezTo>
                    <a:close/>
                    <a:moveTo>
                      <a:pt x="34808" y="105072"/>
                    </a:moveTo>
                    <a:cubicBezTo>
                      <a:pt x="35139" y="105155"/>
                      <a:pt x="35139" y="105155"/>
                      <a:pt x="34891" y="105486"/>
                    </a:cubicBezTo>
                    <a:cubicBezTo>
                      <a:pt x="34808" y="105735"/>
                      <a:pt x="34642" y="105901"/>
                      <a:pt x="34559" y="105901"/>
                    </a:cubicBezTo>
                    <a:cubicBezTo>
                      <a:pt x="34535" y="105925"/>
                      <a:pt x="34518" y="105935"/>
                      <a:pt x="34508" y="105935"/>
                    </a:cubicBezTo>
                    <a:cubicBezTo>
                      <a:pt x="34483" y="105935"/>
                      <a:pt x="34501" y="105876"/>
                      <a:pt x="34559" y="105818"/>
                    </a:cubicBezTo>
                    <a:cubicBezTo>
                      <a:pt x="34559" y="105735"/>
                      <a:pt x="34559" y="105569"/>
                      <a:pt x="34393" y="105404"/>
                    </a:cubicBezTo>
                    <a:cubicBezTo>
                      <a:pt x="34145" y="105072"/>
                      <a:pt x="34228" y="105072"/>
                      <a:pt x="34808" y="105072"/>
                    </a:cubicBezTo>
                    <a:close/>
                    <a:moveTo>
                      <a:pt x="32101" y="105569"/>
                    </a:moveTo>
                    <a:cubicBezTo>
                      <a:pt x="32137" y="105569"/>
                      <a:pt x="32211" y="105680"/>
                      <a:pt x="32322" y="105901"/>
                    </a:cubicBezTo>
                    <a:cubicBezTo>
                      <a:pt x="32487" y="106149"/>
                      <a:pt x="32570" y="106398"/>
                      <a:pt x="32487" y="106481"/>
                    </a:cubicBezTo>
                    <a:cubicBezTo>
                      <a:pt x="32487" y="106481"/>
                      <a:pt x="32322" y="106398"/>
                      <a:pt x="32322" y="106315"/>
                    </a:cubicBezTo>
                    <a:cubicBezTo>
                      <a:pt x="32273" y="106218"/>
                      <a:pt x="32196" y="106178"/>
                      <a:pt x="32124" y="106178"/>
                    </a:cubicBezTo>
                    <a:cubicBezTo>
                      <a:pt x="32073" y="106178"/>
                      <a:pt x="32024" y="106198"/>
                      <a:pt x="31990" y="106232"/>
                    </a:cubicBezTo>
                    <a:cubicBezTo>
                      <a:pt x="31942" y="106329"/>
                      <a:pt x="31893" y="106370"/>
                      <a:pt x="31844" y="106370"/>
                    </a:cubicBezTo>
                    <a:cubicBezTo>
                      <a:pt x="31810" y="106370"/>
                      <a:pt x="31776" y="106349"/>
                      <a:pt x="31741" y="106315"/>
                    </a:cubicBezTo>
                    <a:cubicBezTo>
                      <a:pt x="31659" y="106149"/>
                      <a:pt x="31741" y="105984"/>
                      <a:pt x="32073" y="105901"/>
                    </a:cubicBezTo>
                    <a:cubicBezTo>
                      <a:pt x="32073" y="105901"/>
                      <a:pt x="32156" y="105818"/>
                      <a:pt x="32073" y="105652"/>
                    </a:cubicBezTo>
                    <a:cubicBezTo>
                      <a:pt x="32073" y="105597"/>
                      <a:pt x="32082" y="105569"/>
                      <a:pt x="32101" y="105569"/>
                    </a:cubicBezTo>
                    <a:close/>
                    <a:moveTo>
                      <a:pt x="119058" y="0"/>
                    </a:moveTo>
                    <a:cubicBezTo>
                      <a:pt x="117787" y="0"/>
                      <a:pt x="115847" y="205"/>
                      <a:pt x="114781" y="485"/>
                    </a:cubicBezTo>
                    <a:cubicBezTo>
                      <a:pt x="114026" y="760"/>
                      <a:pt x="113328" y="921"/>
                      <a:pt x="113016" y="921"/>
                    </a:cubicBezTo>
                    <a:cubicBezTo>
                      <a:pt x="112952" y="921"/>
                      <a:pt x="112904" y="914"/>
                      <a:pt x="112875" y="899"/>
                    </a:cubicBezTo>
                    <a:cubicBezTo>
                      <a:pt x="112846" y="885"/>
                      <a:pt x="112798" y="878"/>
                      <a:pt x="112735" y="878"/>
                    </a:cubicBezTo>
                    <a:cubicBezTo>
                      <a:pt x="112443" y="878"/>
                      <a:pt x="111817" y="1026"/>
                      <a:pt x="111135" y="1231"/>
                    </a:cubicBezTo>
                    <a:cubicBezTo>
                      <a:pt x="110306" y="1562"/>
                      <a:pt x="108400" y="2060"/>
                      <a:pt x="106908" y="2474"/>
                    </a:cubicBezTo>
                    <a:cubicBezTo>
                      <a:pt x="105417" y="2888"/>
                      <a:pt x="101936" y="4049"/>
                      <a:pt x="99118" y="5043"/>
                    </a:cubicBezTo>
                    <a:cubicBezTo>
                      <a:pt x="96300" y="5955"/>
                      <a:pt x="93068" y="7281"/>
                      <a:pt x="91991" y="7695"/>
                    </a:cubicBezTo>
                    <a:cubicBezTo>
                      <a:pt x="90582" y="8192"/>
                      <a:pt x="89919" y="8524"/>
                      <a:pt x="89919" y="8773"/>
                    </a:cubicBezTo>
                    <a:cubicBezTo>
                      <a:pt x="89919" y="8855"/>
                      <a:pt x="89898" y="8897"/>
                      <a:pt x="89867" y="8897"/>
                    </a:cubicBezTo>
                    <a:cubicBezTo>
                      <a:pt x="89836" y="8897"/>
                      <a:pt x="89795" y="8855"/>
                      <a:pt x="89753" y="8773"/>
                    </a:cubicBezTo>
                    <a:cubicBezTo>
                      <a:pt x="89730" y="8755"/>
                      <a:pt x="89689" y="8747"/>
                      <a:pt x="89632" y="8747"/>
                    </a:cubicBezTo>
                    <a:cubicBezTo>
                      <a:pt x="88868" y="8747"/>
                      <a:pt x="85284" y="10204"/>
                      <a:pt x="85361" y="10513"/>
                    </a:cubicBezTo>
                    <a:cubicBezTo>
                      <a:pt x="85361" y="10650"/>
                      <a:pt x="85336" y="10711"/>
                      <a:pt x="85286" y="10711"/>
                    </a:cubicBezTo>
                    <a:cubicBezTo>
                      <a:pt x="85245" y="10711"/>
                      <a:pt x="85187" y="10670"/>
                      <a:pt x="85112" y="10596"/>
                    </a:cubicBezTo>
                    <a:cubicBezTo>
                      <a:pt x="85066" y="10549"/>
                      <a:pt x="84980" y="10529"/>
                      <a:pt x="84872" y="10529"/>
                    </a:cubicBezTo>
                    <a:cubicBezTo>
                      <a:pt x="84405" y="10529"/>
                      <a:pt x="83507" y="10907"/>
                      <a:pt x="83372" y="11176"/>
                    </a:cubicBezTo>
                    <a:cubicBezTo>
                      <a:pt x="83289" y="11259"/>
                      <a:pt x="82295" y="11673"/>
                      <a:pt x="81134" y="12087"/>
                    </a:cubicBezTo>
                    <a:cubicBezTo>
                      <a:pt x="79394" y="12750"/>
                      <a:pt x="78980" y="12999"/>
                      <a:pt x="78814" y="13413"/>
                    </a:cubicBezTo>
                    <a:cubicBezTo>
                      <a:pt x="78714" y="13614"/>
                      <a:pt x="78644" y="13724"/>
                      <a:pt x="78586" y="13724"/>
                    </a:cubicBezTo>
                    <a:cubicBezTo>
                      <a:pt x="78548" y="13724"/>
                      <a:pt x="78515" y="13677"/>
                      <a:pt x="78482" y="13579"/>
                    </a:cubicBezTo>
                    <a:cubicBezTo>
                      <a:pt x="78457" y="13453"/>
                      <a:pt x="78394" y="13381"/>
                      <a:pt x="78236" y="13381"/>
                    </a:cubicBezTo>
                    <a:cubicBezTo>
                      <a:pt x="77875" y="13381"/>
                      <a:pt x="77020" y="13759"/>
                      <a:pt x="75002" y="14739"/>
                    </a:cubicBezTo>
                    <a:cubicBezTo>
                      <a:pt x="72267" y="16065"/>
                      <a:pt x="69201" y="17557"/>
                      <a:pt x="64891" y="19463"/>
                    </a:cubicBezTo>
                    <a:cubicBezTo>
                      <a:pt x="62985" y="20292"/>
                      <a:pt x="61327" y="21121"/>
                      <a:pt x="61079" y="21204"/>
                    </a:cubicBezTo>
                    <a:cubicBezTo>
                      <a:pt x="60830" y="21369"/>
                      <a:pt x="59090" y="22198"/>
                      <a:pt x="57184" y="23027"/>
                    </a:cubicBezTo>
                    <a:cubicBezTo>
                      <a:pt x="55361" y="23938"/>
                      <a:pt x="53620" y="24767"/>
                      <a:pt x="53454" y="24933"/>
                    </a:cubicBezTo>
                    <a:cubicBezTo>
                      <a:pt x="53206" y="25182"/>
                      <a:pt x="51134" y="26176"/>
                      <a:pt x="46742" y="28331"/>
                    </a:cubicBezTo>
                    <a:cubicBezTo>
                      <a:pt x="44670" y="29325"/>
                      <a:pt x="43261" y="29988"/>
                      <a:pt x="40609" y="31480"/>
                    </a:cubicBezTo>
                    <a:cubicBezTo>
                      <a:pt x="40029" y="31811"/>
                      <a:pt x="38869" y="32392"/>
                      <a:pt x="38040" y="32806"/>
                    </a:cubicBezTo>
                    <a:cubicBezTo>
                      <a:pt x="37211" y="33303"/>
                      <a:pt x="35968" y="33966"/>
                      <a:pt x="35222" y="34381"/>
                    </a:cubicBezTo>
                    <a:cubicBezTo>
                      <a:pt x="34393" y="34795"/>
                      <a:pt x="33150" y="35458"/>
                      <a:pt x="32322" y="35955"/>
                    </a:cubicBezTo>
                    <a:cubicBezTo>
                      <a:pt x="31410" y="36452"/>
                      <a:pt x="30581" y="36950"/>
                      <a:pt x="30415" y="37033"/>
                    </a:cubicBezTo>
                    <a:cubicBezTo>
                      <a:pt x="30250" y="37198"/>
                      <a:pt x="29587" y="37613"/>
                      <a:pt x="28924" y="37944"/>
                    </a:cubicBezTo>
                    <a:cubicBezTo>
                      <a:pt x="28344" y="38359"/>
                      <a:pt x="27432" y="38856"/>
                      <a:pt x="26935" y="39104"/>
                    </a:cubicBezTo>
                    <a:cubicBezTo>
                      <a:pt x="26520" y="39353"/>
                      <a:pt x="25692" y="39850"/>
                      <a:pt x="25029" y="40265"/>
                    </a:cubicBezTo>
                    <a:cubicBezTo>
                      <a:pt x="23454" y="41176"/>
                      <a:pt x="22128" y="41922"/>
                      <a:pt x="20388" y="42999"/>
                    </a:cubicBezTo>
                    <a:cubicBezTo>
                      <a:pt x="19559" y="43580"/>
                      <a:pt x="18399" y="44243"/>
                      <a:pt x="17901" y="44574"/>
                    </a:cubicBezTo>
                    <a:cubicBezTo>
                      <a:pt x="16575" y="45320"/>
                      <a:pt x="14338" y="46895"/>
                      <a:pt x="13592" y="47475"/>
                    </a:cubicBezTo>
                    <a:cubicBezTo>
                      <a:pt x="13260" y="47806"/>
                      <a:pt x="12598" y="48138"/>
                      <a:pt x="12266" y="48303"/>
                    </a:cubicBezTo>
                    <a:cubicBezTo>
                      <a:pt x="11852" y="48469"/>
                      <a:pt x="11189" y="48884"/>
                      <a:pt x="10691" y="49215"/>
                    </a:cubicBezTo>
                    <a:cubicBezTo>
                      <a:pt x="10194" y="49546"/>
                      <a:pt x="9283" y="50209"/>
                      <a:pt x="8620" y="50624"/>
                    </a:cubicBezTo>
                    <a:cubicBezTo>
                      <a:pt x="7957" y="51038"/>
                      <a:pt x="6796" y="51867"/>
                      <a:pt x="5968" y="52447"/>
                    </a:cubicBezTo>
                    <a:cubicBezTo>
                      <a:pt x="4948" y="53102"/>
                      <a:pt x="4441" y="53374"/>
                      <a:pt x="4051" y="53374"/>
                    </a:cubicBezTo>
                    <a:cubicBezTo>
                      <a:pt x="3997" y="53374"/>
                      <a:pt x="3946" y="53369"/>
                      <a:pt x="3896" y="53359"/>
                    </a:cubicBezTo>
                    <a:cubicBezTo>
                      <a:pt x="3316" y="53359"/>
                      <a:pt x="3067" y="53607"/>
                      <a:pt x="2901" y="54519"/>
                    </a:cubicBezTo>
                    <a:cubicBezTo>
                      <a:pt x="2735" y="55099"/>
                      <a:pt x="2984" y="56757"/>
                      <a:pt x="3233" y="57088"/>
                    </a:cubicBezTo>
                    <a:cubicBezTo>
                      <a:pt x="3233" y="57171"/>
                      <a:pt x="3233" y="57337"/>
                      <a:pt x="3233" y="57585"/>
                    </a:cubicBezTo>
                    <a:cubicBezTo>
                      <a:pt x="3150" y="57751"/>
                      <a:pt x="3233" y="58083"/>
                      <a:pt x="3316" y="58248"/>
                    </a:cubicBezTo>
                    <a:cubicBezTo>
                      <a:pt x="3398" y="58414"/>
                      <a:pt x="3564" y="58994"/>
                      <a:pt x="3647" y="59491"/>
                    </a:cubicBezTo>
                    <a:cubicBezTo>
                      <a:pt x="3730" y="60071"/>
                      <a:pt x="4061" y="61066"/>
                      <a:pt x="4476" y="61895"/>
                    </a:cubicBezTo>
                    <a:cubicBezTo>
                      <a:pt x="4898" y="62859"/>
                      <a:pt x="5057" y="63166"/>
                      <a:pt x="5176" y="63166"/>
                    </a:cubicBezTo>
                    <a:cubicBezTo>
                      <a:pt x="5220" y="63166"/>
                      <a:pt x="5259" y="63123"/>
                      <a:pt x="5305" y="63055"/>
                    </a:cubicBezTo>
                    <a:cubicBezTo>
                      <a:pt x="5373" y="62952"/>
                      <a:pt x="5413" y="62892"/>
                      <a:pt x="5437" y="62892"/>
                    </a:cubicBezTo>
                    <a:cubicBezTo>
                      <a:pt x="5470" y="62892"/>
                      <a:pt x="5470" y="63012"/>
                      <a:pt x="5470" y="63304"/>
                    </a:cubicBezTo>
                    <a:cubicBezTo>
                      <a:pt x="5398" y="63591"/>
                      <a:pt x="5451" y="63817"/>
                      <a:pt x="5521" y="63817"/>
                    </a:cubicBezTo>
                    <a:cubicBezTo>
                      <a:pt x="5531" y="63817"/>
                      <a:pt x="5542" y="63812"/>
                      <a:pt x="5553" y="63801"/>
                    </a:cubicBezTo>
                    <a:cubicBezTo>
                      <a:pt x="5636" y="63801"/>
                      <a:pt x="5968" y="64298"/>
                      <a:pt x="6382" y="65127"/>
                    </a:cubicBezTo>
                    <a:cubicBezTo>
                      <a:pt x="7128" y="66784"/>
                      <a:pt x="7045" y="66536"/>
                      <a:pt x="8205" y="68359"/>
                    </a:cubicBezTo>
                    <a:cubicBezTo>
                      <a:pt x="8951" y="69519"/>
                      <a:pt x="9448" y="70016"/>
                      <a:pt x="9946" y="70431"/>
                    </a:cubicBezTo>
                    <a:cubicBezTo>
                      <a:pt x="10360" y="70679"/>
                      <a:pt x="10691" y="71011"/>
                      <a:pt x="10774" y="71094"/>
                    </a:cubicBezTo>
                    <a:cubicBezTo>
                      <a:pt x="10774" y="71177"/>
                      <a:pt x="11106" y="71425"/>
                      <a:pt x="11354" y="71508"/>
                    </a:cubicBezTo>
                    <a:cubicBezTo>
                      <a:pt x="11852" y="71840"/>
                      <a:pt x="13592" y="73497"/>
                      <a:pt x="13509" y="73663"/>
                    </a:cubicBezTo>
                    <a:cubicBezTo>
                      <a:pt x="13509" y="73746"/>
                      <a:pt x="13343" y="73911"/>
                      <a:pt x="13095" y="74160"/>
                    </a:cubicBezTo>
                    <a:cubicBezTo>
                      <a:pt x="12846" y="74326"/>
                      <a:pt x="12598" y="74657"/>
                      <a:pt x="12598" y="74906"/>
                    </a:cubicBezTo>
                    <a:cubicBezTo>
                      <a:pt x="12515" y="75155"/>
                      <a:pt x="12349" y="75320"/>
                      <a:pt x="12183" y="75320"/>
                    </a:cubicBezTo>
                    <a:cubicBezTo>
                      <a:pt x="12100" y="75320"/>
                      <a:pt x="11852" y="75735"/>
                      <a:pt x="11686" y="76149"/>
                    </a:cubicBezTo>
                    <a:cubicBezTo>
                      <a:pt x="11485" y="76886"/>
                      <a:pt x="11230" y="77297"/>
                      <a:pt x="11008" y="77297"/>
                    </a:cubicBezTo>
                    <a:cubicBezTo>
                      <a:pt x="10956" y="77297"/>
                      <a:pt x="10905" y="77274"/>
                      <a:pt x="10857" y="77226"/>
                    </a:cubicBezTo>
                    <a:cubicBezTo>
                      <a:pt x="10820" y="77208"/>
                      <a:pt x="10783" y="77198"/>
                      <a:pt x="10745" y="77198"/>
                    </a:cubicBezTo>
                    <a:cubicBezTo>
                      <a:pt x="10617" y="77198"/>
                      <a:pt x="10488" y="77320"/>
                      <a:pt x="10360" y="77641"/>
                    </a:cubicBezTo>
                    <a:cubicBezTo>
                      <a:pt x="10111" y="77889"/>
                      <a:pt x="9863" y="78221"/>
                      <a:pt x="9614" y="78387"/>
                    </a:cubicBezTo>
                    <a:cubicBezTo>
                      <a:pt x="9365" y="78469"/>
                      <a:pt x="9200" y="78635"/>
                      <a:pt x="9283" y="78801"/>
                    </a:cubicBezTo>
                    <a:cubicBezTo>
                      <a:pt x="9283" y="78967"/>
                      <a:pt x="9117" y="79050"/>
                      <a:pt x="8951" y="79050"/>
                    </a:cubicBezTo>
                    <a:cubicBezTo>
                      <a:pt x="8785" y="79050"/>
                      <a:pt x="8537" y="79298"/>
                      <a:pt x="8454" y="79547"/>
                    </a:cubicBezTo>
                    <a:cubicBezTo>
                      <a:pt x="8288" y="79878"/>
                      <a:pt x="8039" y="80044"/>
                      <a:pt x="7708" y="80044"/>
                    </a:cubicBezTo>
                    <a:cubicBezTo>
                      <a:pt x="7459" y="80044"/>
                      <a:pt x="7294" y="80210"/>
                      <a:pt x="7294" y="80293"/>
                    </a:cubicBezTo>
                    <a:cubicBezTo>
                      <a:pt x="7376" y="80458"/>
                      <a:pt x="7128" y="80707"/>
                      <a:pt x="6796" y="80873"/>
                    </a:cubicBezTo>
                    <a:cubicBezTo>
                      <a:pt x="6465" y="81039"/>
                      <a:pt x="6299" y="81204"/>
                      <a:pt x="6382" y="81287"/>
                    </a:cubicBezTo>
                    <a:cubicBezTo>
                      <a:pt x="6548" y="81370"/>
                      <a:pt x="5470" y="82530"/>
                      <a:pt x="5056" y="82779"/>
                    </a:cubicBezTo>
                    <a:cubicBezTo>
                      <a:pt x="4890" y="82862"/>
                      <a:pt x="4724" y="83110"/>
                      <a:pt x="4559" y="83442"/>
                    </a:cubicBezTo>
                    <a:cubicBezTo>
                      <a:pt x="4389" y="83725"/>
                      <a:pt x="4258" y="83853"/>
                      <a:pt x="4165" y="83853"/>
                    </a:cubicBezTo>
                    <a:cubicBezTo>
                      <a:pt x="4122" y="83853"/>
                      <a:pt x="4088" y="83826"/>
                      <a:pt x="4061" y="83773"/>
                    </a:cubicBezTo>
                    <a:cubicBezTo>
                      <a:pt x="3951" y="83663"/>
                      <a:pt x="3850" y="83608"/>
                      <a:pt x="3761" y="83608"/>
                    </a:cubicBezTo>
                    <a:cubicBezTo>
                      <a:pt x="3583" y="83608"/>
                      <a:pt x="3454" y="83829"/>
                      <a:pt x="3398" y="84271"/>
                    </a:cubicBezTo>
                    <a:cubicBezTo>
                      <a:pt x="3398" y="84559"/>
                      <a:pt x="3273" y="84784"/>
                      <a:pt x="3186" y="84784"/>
                    </a:cubicBezTo>
                    <a:cubicBezTo>
                      <a:pt x="3173" y="84784"/>
                      <a:pt x="3161" y="84779"/>
                      <a:pt x="3150" y="84768"/>
                    </a:cubicBezTo>
                    <a:cubicBezTo>
                      <a:pt x="3067" y="84768"/>
                      <a:pt x="2984" y="84851"/>
                      <a:pt x="3067" y="84934"/>
                    </a:cubicBezTo>
                    <a:cubicBezTo>
                      <a:pt x="3150" y="85099"/>
                      <a:pt x="3067" y="85182"/>
                      <a:pt x="2901" y="85265"/>
                    </a:cubicBezTo>
                    <a:cubicBezTo>
                      <a:pt x="2653" y="85348"/>
                      <a:pt x="2404" y="85680"/>
                      <a:pt x="2155" y="86177"/>
                    </a:cubicBezTo>
                    <a:cubicBezTo>
                      <a:pt x="2072" y="86343"/>
                      <a:pt x="1907" y="86508"/>
                      <a:pt x="1741" y="86508"/>
                    </a:cubicBezTo>
                    <a:cubicBezTo>
                      <a:pt x="1575" y="86508"/>
                      <a:pt x="1409" y="86674"/>
                      <a:pt x="1327" y="86840"/>
                    </a:cubicBezTo>
                    <a:cubicBezTo>
                      <a:pt x="1202" y="87026"/>
                      <a:pt x="1125" y="87119"/>
                      <a:pt x="989" y="87119"/>
                    </a:cubicBezTo>
                    <a:cubicBezTo>
                      <a:pt x="943" y="87119"/>
                      <a:pt x="892" y="87109"/>
                      <a:pt x="829" y="87088"/>
                    </a:cubicBezTo>
                    <a:cubicBezTo>
                      <a:pt x="719" y="87033"/>
                      <a:pt x="645" y="87006"/>
                      <a:pt x="596" y="87006"/>
                    </a:cubicBezTo>
                    <a:cubicBezTo>
                      <a:pt x="498" y="87006"/>
                      <a:pt x="498" y="87116"/>
                      <a:pt x="498" y="87337"/>
                    </a:cubicBezTo>
                    <a:cubicBezTo>
                      <a:pt x="581" y="87586"/>
                      <a:pt x="498" y="87834"/>
                      <a:pt x="332" y="87834"/>
                    </a:cubicBezTo>
                    <a:cubicBezTo>
                      <a:pt x="249" y="87917"/>
                      <a:pt x="166" y="88083"/>
                      <a:pt x="249" y="88249"/>
                    </a:cubicBezTo>
                    <a:cubicBezTo>
                      <a:pt x="332" y="88497"/>
                      <a:pt x="249" y="88663"/>
                      <a:pt x="166" y="88746"/>
                    </a:cubicBezTo>
                    <a:cubicBezTo>
                      <a:pt x="1" y="88746"/>
                      <a:pt x="84" y="89077"/>
                      <a:pt x="415" y="89657"/>
                    </a:cubicBezTo>
                    <a:cubicBezTo>
                      <a:pt x="747" y="90155"/>
                      <a:pt x="912" y="90652"/>
                      <a:pt x="912" y="90735"/>
                    </a:cubicBezTo>
                    <a:cubicBezTo>
                      <a:pt x="829" y="90901"/>
                      <a:pt x="995" y="91232"/>
                      <a:pt x="1244" y="91481"/>
                    </a:cubicBezTo>
                    <a:cubicBezTo>
                      <a:pt x="1409" y="91812"/>
                      <a:pt x="1575" y="92061"/>
                      <a:pt x="1492" y="92144"/>
                    </a:cubicBezTo>
                    <a:cubicBezTo>
                      <a:pt x="1327" y="92227"/>
                      <a:pt x="1741" y="93221"/>
                      <a:pt x="1990" y="93304"/>
                    </a:cubicBezTo>
                    <a:cubicBezTo>
                      <a:pt x="2072" y="93304"/>
                      <a:pt x="2155" y="93470"/>
                      <a:pt x="2155" y="93553"/>
                    </a:cubicBezTo>
                    <a:cubicBezTo>
                      <a:pt x="2238" y="93718"/>
                      <a:pt x="2404" y="94216"/>
                      <a:pt x="2735" y="94713"/>
                    </a:cubicBezTo>
                    <a:cubicBezTo>
                      <a:pt x="3150" y="95542"/>
                      <a:pt x="3233" y="95707"/>
                      <a:pt x="3813" y="95873"/>
                    </a:cubicBezTo>
                    <a:cubicBezTo>
                      <a:pt x="4393" y="96039"/>
                      <a:pt x="4393" y="96039"/>
                      <a:pt x="4227" y="96287"/>
                    </a:cubicBezTo>
                    <a:cubicBezTo>
                      <a:pt x="3896" y="96619"/>
                      <a:pt x="4144" y="97199"/>
                      <a:pt x="4559" y="97448"/>
                    </a:cubicBezTo>
                    <a:cubicBezTo>
                      <a:pt x="4724" y="97531"/>
                      <a:pt x="5056" y="97862"/>
                      <a:pt x="5222" y="98111"/>
                    </a:cubicBezTo>
                    <a:cubicBezTo>
                      <a:pt x="5402" y="98532"/>
                      <a:pt x="5495" y="98647"/>
                      <a:pt x="5755" y="98647"/>
                    </a:cubicBezTo>
                    <a:cubicBezTo>
                      <a:pt x="5852" y="98647"/>
                      <a:pt x="5974" y="98631"/>
                      <a:pt x="6133" y="98608"/>
                    </a:cubicBezTo>
                    <a:cubicBezTo>
                      <a:pt x="6299" y="98566"/>
                      <a:pt x="6465" y="98546"/>
                      <a:pt x="6599" y="98546"/>
                    </a:cubicBezTo>
                    <a:cubicBezTo>
                      <a:pt x="6734" y="98546"/>
                      <a:pt x="6838" y="98566"/>
                      <a:pt x="6879" y="98608"/>
                    </a:cubicBezTo>
                    <a:cubicBezTo>
                      <a:pt x="6879" y="98691"/>
                      <a:pt x="7128" y="98691"/>
                      <a:pt x="7376" y="98691"/>
                    </a:cubicBezTo>
                    <a:cubicBezTo>
                      <a:pt x="7479" y="98656"/>
                      <a:pt x="7582" y="98636"/>
                      <a:pt x="7674" y="98636"/>
                    </a:cubicBezTo>
                    <a:cubicBezTo>
                      <a:pt x="7803" y="98636"/>
                      <a:pt x="7908" y="98677"/>
                      <a:pt x="7957" y="98774"/>
                    </a:cubicBezTo>
                    <a:cubicBezTo>
                      <a:pt x="8087" y="99034"/>
                      <a:pt x="8171" y="99158"/>
                      <a:pt x="8222" y="99158"/>
                    </a:cubicBezTo>
                    <a:cubicBezTo>
                      <a:pt x="8269" y="99158"/>
                      <a:pt x="8288" y="99054"/>
                      <a:pt x="8288" y="98856"/>
                    </a:cubicBezTo>
                    <a:cubicBezTo>
                      <a:pt x="8350" y="98670"/>
                      <a:pt x="8459" y="98577"/>
                      <a:pt x="8684" y="98577"/>
                    </a:cubicBezTo>
                    <a:cubicBezTo>
                      <a:pt x="8759" y="98577"/>
                      <a:pt x="8847" y="98587"/>
                      <a:pt x="8951" y="98608"/>
                    </a:cubicBezTo>
                    <a:cubicBezTo>
                      <a:pt x="9365" y="98608"/>
                      <a:pt x="9531" y="98608"/>
                      <a:pt x="9448" y="98442"/>
                    </a:cubicBezTo>
                    <a:cubicBezTo>
                      <a:pt x="9389" y="98205"/>
                      <a:pt x="9840" y="98010"/>
                      <a:pt x="10192" y="98010"/>
                    </a:cubicBezTo>
                    <a:cubicBezTo>
                      <a:pt x="10331" y="98010"/>
                      <a:pt x="10455" y="98040"/>
                      <a:pt x="10526" y="98111"/>
                    </a:cubicBezTo>
                    <a:cubicBezTo>
                      <a:pt x="10567" y="98152"/>
                      <a:pt x="10629" y="98173"/>
                      <a:pt x="10691" y="98173"/>
                    </a:cubicBezTo>
                    <a:cubicBezTo>
                      <a:pt x="10754" y="98173"/>
                      <a:pt x="10816" y="98152"/>
                      <a:pt x="10857" y="98111"/>
                    </a:cubicBezTo>
                    <a:cubicBezTo>
                      <a:pt x="10940" y="98111"/>
                      <a:pt x="11023" y="97945"/>
                      <a:pt x="10857" y="97862"/>
                    </a:cubicBezTo>
                    <a:cubicBezTo>
                      <a:pt x="10774" y="97779"/>
                      <a:pt x="10857" y="97696"/>
                      <a:pt x="11023" y="97696"/>
                    </a:cubicBezTo>
                    <a:cubicBezTo>
                      <a:pt x="11272" y="97696"/>
                      <a:pt x="11437" y="97779"/>
                      <a:pt x="11520" y="98028"/>
                    </a:cubicBezTo>
                    <a:cubicBezTo>
                      <a:pt x="11520" y="98143"/>
                      <a:pt x="11556" y="98205"/>
                      <a:pt x="11627" y="98205"/>
                    </a:cubicBezTo>
                    <a:cubicBezTo>
                      <a:pt x="11710" y="98205"/>
                      <a:pt x="11840" y="98123"/>
                      <a:pt x="12017" y="97945"/>
                    </a:cubicBezTo>
                    <a:cubicBezTo>
                      <a:pt x="12204" y="97758"/>
                      <a:pt x="12437" y="97665"/>
                      <a:pt x="12577" y="97665"/>
                    </a:cubicBezTo>
                    <a:cubicBezTo>
                      <a:pt x="12623" y="97665"/>
                      <a:pt x="12660" y="97676"/>
                      <a:pt x="12680" y="97696"/>
                    </a:cubicBezTo>
                    <a:cubicBezTo>
                      <a:pt x="12708" y="97710"/>
                      <a:pt x="12736" y="97717"/>
                      <a:pt x="12763" y="97717"/>
                    </a:cubicBezTo>
                    <a:cubicBezTo>
                      <a:pt x="12901" y="97717"/>
                      <a:pt x="13040" y="97544"/>
                      <a:pt x="13178" y="97199"/>
                    </a:cubicBezTo>
                    <a:cubicBezTo>
                      <a:pt x="13457" y="96711"/>
                      <a:pt x="14323" y="96046"/>
                      <a:pt x="14689" y="96046"/>
                    </a:cubicBezTo>
                    <a:cubicBezTo>
                      <a:pt x="14758" y="96046"/>
                      <a:pt x="14809" y="96069"/>
                      <a:pt x="14835" y="96122"/>
                    </a:cubicBezTo>
                    <a:cubicBezTo>
                      <a:pt x="14835" y="96136"/>
                      <a:pt x="14848" y="96143"/>
                      <a:pt x="14872" y="96143"/>
                    </a:cubicBezTo>
                    <a:cubicBezTo>
                      <a:pt x="14984" y="96143"/>
                      <a:pt x="15338" y="95995"/>
                      <a:pt x="15747" y="95790"/>
                    </a:cubicBezTo>
                    <a:cubicBezTo>
                      <a:pt x="16244" y="95624"/>
                      <a:pt x="16741" y="95376"/>
                      <a:pt x="16824" y="95376"/>
                    </a:cubicBezTo>
                    <a:cubicBezTo>
                      <a:pt x="16990" y="95376"/>
                      <a:pt x="17073" y="95293"/>
                      <a:pt x="16907" y="95210"/>
                    </a:cubicBezTo>
                    <a:cubicBezTo>
                      <a:pt x="16629" y="94723"/>
                      <a:pt x="17752" y="93769"/>
                      <a:pt x="18365" y="93769"/>
                    </a:cubicBezTo>
                    <a:cubicBezTo>
                      <a:pt x="18482" y="93769"/>
                      <a:pt x="18581" y="93804"/>
                      <a:pt x="18647" y="93884"/>
                    </a:cubicBezTo>
                    <a:cubicBezTo>
                      <a:pt x="18813" y="94050"/>
                      <a:pt x="18813" y="94133"/>
                      <a:pt x="18730" y="94216"/>
                    </a:cubicBezTo>
                    <a:cubicBezTo>
                      <a:pt x="18482" y="94298"/>
                      <a:pt x="18647" y="94879"/>
                      <a:pt x="19062" y="95376"/>
                    </a:cubicBezTo>
                    <a:cubicBezTo>
                      <a:pt x="19062" y="95459"/>
                      <a:pt x="19062" y="95542"/>
                      <a:pt x="18979" y="95624"/>
                    </a:cubicBezTo>
                    <a:cubicBezTo>
                      <a:pt x="18896" y="95707"/>
                      <a:pt x="18979" y="95707"/>
                      <a:pt x="19145" y="95707"/>
                    </a:cubicBezTo>
                    <a:cubicBezTo>
                      <a:pt x="19476" y="95790"/>
                      <a:pt x="19476" y="95790"/>
                      <a:pt x="19476" y="96453"/>
                    </a:cubicBezTo>
                    <a:cubicBezTo>
                      <a:pt x="19476" y="97027"/>
                      <a:pt x="19525" y="97258"/>
                      <a:pt x="19661" y="97258"/>
                    </a:cubicBezTo>
                    <a:cubicBezTo>
                      <a:pt x="19702" y="97258"/>
                      <a:pt x="19750" y="97237"/>
                      <a:pt x="19808" y="97199"/>
                    </a:cubicBezTo>
                    <a:cubicBezTo>
                      <a:pt x="19890" y="97199"/>
                      <a:pt x="20139" y="97199"/>
                      <a:pt x="20305" y="97365"/>
                    </a:cubicBezTo>
                    <a:cubicBezTo>
                      <a:pt x="20553" y="97531"/>
                      <a:pt x="20553" y="97613"/>
                      <a:pt x="20305" y="97779"/>
                    </a:cubicBezTo>
                    <a:cubicBezTo>
                      <a:pt x="20056" y="97945"/>
                      <a:pt x="19973" y="98193"/>
                      <a:pt x="20056" y="98276"/>
                    </a:cubicBezTo>
                    <a:cubicBezTo>
                      <a:pt x="20139" y="98442"/>
                      <a:pt x="20222" y="98608"/>
                      <a:pt x="20139" y="98691"/>
                    </a:cubicBezTo>
                    <a:cubicBezTo>
                      <a:pt x="20139" y="98939"/>
                      <a:pt x="20802" y="99768"/>
                      <a:pt x="20968" y="99768"/>
                    </a:cubicBezTo>
                    <a:cubicBezTo>
                      <a:pt x="20968" y="99685"/>
                      <a:pt x="21051" y="99602"/>
                      <a:pt x="21051" y="99437"/>
                    </a:cubicBezTo>
                    <a:cubicBezTo>
                      <a:pt x="20968" y="99271"/>
                      <a:pt x="21051" y="99188"/>
                      <a:pt x="21134" y="99105"/>
                    </a:cubicBezTo>
                    <a:cubicBezTo>
                      <a:pt x="21149" y="99090"/>
                      <a:pt x="21164" y="99083"/>
                      <a:pt x="21178" y="99083"/>
                    </a:cubicBezTo>
                    <a:cubicBezTo>
                      <a:pt x="21241" y="99083"/>
                      <a:pt x="21284" y="99218"/>
                      <a:pt x="21216" y="99354"/>
                    </a:cubicBezTo>
                    <a:cubicBezTo>
                      <a:pt x="21156" y="99475"/>
                      <a:pt x="21184" y="99552"/>
                      <a:pt x="21236" y="99552"/>
                    </a:cubicBezTo>
                    <a:cubicBezTo>
                      <a:pt x="21255" y="99552"/>
                      <a:pt x="21277" y="99542"/>
                      <a:pt x="21299" y="99519"/>
                    </a:cubicBezTo>
                    <a:cubicBezTo>
                      <a:pt x="21382" y="99519"/>
                      <a:pt x="21548" y="99602"/>
                      <a:pt x="21714" y="99851"/>
                    </a:cubicBezTo>
                    <a:cubicBezTo>
                      <a:pt x="21797" y="100100"/>
                      <a:pt x="21879" y="100265"/>
                      <a:pt x="21797" y="100348"/>
                    </a:cubicBezTo>
                    <a:cubicBezTo>
                      <a:pt x="21714" y="100348"/>
                      <a:pt x="21548" y="100265"/>
                      <a:pt x="21465" y="100100"/>
                    </a:cubicBezTo>
                    <a:cubicBezTo>
                      <a:pt x="21404" y="99978"/>
                      <a:pt x="21299" y="99901"/>
                      <a:pt x="21182" y="99901"/>
                    </a:cubicBezTo>
                    <a:cubicBezTo>
                      <a:pt x="21139" y="99901"/>
                      <a:pt x="21095" y="99912"/>
                      <a:pt x="21051" y="99934"/>
                    </a:cubicBezTo>
                    <a:cubicBezTo>
                      <a:pt x="20885" y="100017"/>
                      <a:pt x="20885" y="100100"/>
                      <a:pt x="21134" y="100100"/>
                    </a:cubicBezTo>
                    <a:cubicBezTo>
                      <a:pt x="21299" y="100182"/>
                      <a:pt x="21382" y="100265"/>
                      <a:pt x="21465" y="100348"/>
                    </a:cubicBezTo>
                    <a:cubicBezTo>
                      <a:pt x="21465" y="100470"/>
                      <a:pt x="21598" y="100546"/>
                      <a:pt x="21767" y="100546"/>
                    </a:cubicBezTo>
                    <a:cubicBezTo>
                      <a:pt x="21829" y="100546"/>
                      <a:pt x="21896" y="100536"/>
                      <a:pt x="21962" y="100514"/>
                    </a:cubicBezTo>
                    <a:cubicBezTo>
                      <a:pt x="22294" y="100514"/>
                      <a:pt x="22294" y="100514"/>
                      <a:pt x="22128" y="100763"/>
                    </a:cubicBezTo>
                    <a:cubicBezTo>
                      <a:pt x="21962" y="101011"/>
                      <a:pt x="21962" y="101260"/>
                      <a:pt x="22294" y="101757"/>
                    </a:cubicBezTo>
                    <a:cubicBezTo>
                      <a:pt x="22438" y="102118"/>
                      <a:pt x="22582" y="102353"/>
                      <a:pt x="22617" y="102353"/>
                    </a:cubicBezTo>
                    <a:cubicBezTo>
                      <a:pt x="22623" y="102353"/>
                      <a:pt x="22625" y="102348"/>
                      <a:pt x="22625" y="102337"/>
                    </a:cubicBezTo>
                    <a:cubicBezTo>
                      <a:pt x="22646" y="102316"/>
                      <a:pt x="22667" y="102306"/>
                      <a:pt x="22689" y="102306"/>
                    </a:cubicBezTo>
                    <a:cubicBezTo>
                      <a:pt x="22755" y="102306"/>
                      <a:pt x="22832" y="102399"/>
                      <a:pt x="22957" y="102586"/>
                    </a:cubicBezTo>
                    <a:cubicBezTo>
                      <a:pt x="23067" y="102807"/>
                      <a:pt x="23104" y="102917"/>
                      <a:pt x="23067" y="102917"/>
                    </a:cubicBezTo>
                    <a:cubicBezTo>
                      <a:pt x="23049" y="102917"/>
                      <a:pt x="23012" y="102890"/>
                      <a:pt x="22957" y="102834"/>
                    </a:cubicBezTo>
                    <a:cubicBezTo>
                      <a:pt x="22839" y="102776"/>
                      <a:pt x="22722" y="102748"/>
                      <a:pt x="22623" y="102748"/>
                    </a:cubicBezTo>
                    <a:cubicBezTo>
                      <a:pt x="22442" y="102748"/>
                      <a:pt x="22323" y="102840"/>
                      <a:pt x="22377" y="103000"/>
                    </a:cubicBezTo>
                    <a:cubicBezTo>
                      <a:pt x="22473" y="103145"/>
                      <a:pt x="22821" y="103233"/>
                      <a:pt x="23096" y="103233"/>
                    </a:cubicBezTo>
                    <a:cubicBezTo>
                      <a:pt x="23294" y="103233"/>
                      <a:pt x="23454" y="103187"/>
                      <a:pt x="23454" y="103083"/>
                    </a:cubicBezTo>
                    <a:cubicBezTo>
                      <a:pt x="23454" y="102893"/>
                      <a:pt x="23647" y="102558"/>
                      <a:pt x="23739" y="102558"/>
                    </a:cubicBezTo>
                    <a:cubicBezTo>
                      <a:pt x="23767" y="102558"/>
                      <a:pt x="23786" y="102590"/>
                      <a:pt x="23786" y="102669"/>
                    </a:cubicBezTo>
                    <a:cubicBezTo>
                      <a:pt x="23786" y="102752"/>
                      <a:pt x="23951" y="102834"/>
                      <a:pt x="24034" y="102834"/>
                    </a:cubicBezTo>
                    <a:cubicBezTo>
                      <a:pt x="24200" y="102834"/>
                      <a:pt x="23371" y="103746"/>
                      <a:pt x="23123" y="103746"/>
                    </a:cubicBezTo>
                    <a:cubicBezTo>
                      <a:pt x="23040" y="103829"/>
                      <a:pt x="23040" y="103912"/>
                      <a:pt x="23123" y="104078"/>
                    </a:cubicBezTo>
                    <a:cubicBezTo>
                      <a:pt x="23235" y="104264"/>
                      <a:pt x="23347" y="104350"/>
                      <a:pt x="23421" y="104350"/>
                    </a:cubicBezTo>
                    <a:cubicBezTo>
                      <a:pt x="23511" y="104350"/>
                      <a:pt x="23545" y="104222"/>
                      <a:pt x="23454" y="103995"/>
                    </a:cubicBezTo>
                    <a:cubicBezTo>
                      <a:pt x="23454" y="103912"/>
                      <a:pt x="23537" y="103746"/>
                      <a:pt x="23620" y="103746"/>
                    </a:cubicBezTo>
                    <a:cubicBezTo>
                      <a:pt x="23786" y="103746"/>
                      <a:pt x="23786" y="104078"/>
                      <a:pt x="23786" y="104492"/>
                    </a:cubicBezTo>
                    <a:cubicBezTo>
                      <a:pt x="23786" y="105072"/>
                      <a:pt x="23786" y="105321"/>
                      <a:pt x="24034" y="105404"/>
                    </a:cubicBezTo>
                    <a:cubicBezTo>
                      <a:pt x="24095" y="105434"/>
                      <a:pt x="24133" y="105453"/>
                      <a:pt x="24154" y="105453"/>
                    </a:cubicBezTo>
                    <a:cubicBezTo>
                      <a:pt x="24189" y="105453"/>
                      <a:pt x="24170" y="105395"/>
                      <a:pt x="24117" y="105238"/>
                    </a:cubicBezTo>
                    <a:cubicBezTo>
                      <a:pt x="23951" y="104989"/>
                      <a:pt x="23951" y="104906"/>
                      <a:pt x="24117" y="104906"/>
                    </a:cubicBezTo>
                    <a:cubicBezTo>
                      <a:pt x="24166" y="104931"/>
                      <a:pt x="24200" y="104941"/>
                      <a:pt x="24220" y="104941"/>
                    </a:cubicBezTo>
                    <a:cubicBezTo>
                      <a:pt x="24269" y="104941"/>
                      <a:pt x="24234" y="104882"/>
                      <a:pt x="24117" y="104823"/>
                    </a:cubicBezTo>
                    <a:cubicBezTo>
                      <a:pt x="24034" y="104741"/>
                      <a:pt x="24034" y="104492"/>
                      <a:pt x="24117" y="104326"/>
                    </a:cubicBezTo>
                    <a:cubicBezTo>
                      <a:pt x="24166" y="104132"/>
                      <a:pt x="24214" y="104052"/>
                      <a:pt x="24263" y="104052"/>
                    </a:cubicBezTo>
                    <a:cubicBezTo>
                      <a:pt x="24297" y="104052"/>
                      <a:pt x="24331" y="104092"/>
                      <a:pt x="24366" y="104160"/>
                    </a:cubicBezTo>
                    <a:cubicBezTo>
                      <a:pt x="24449" y="104326"/>
                      <a:pt x="24531" y="104575"/>
                      <a:pt x="24531" y="104741"/>
                    </a:cubicBezTo>
                    <a:cubicBezTo>
                      <a:pt x="24449" y="104989"/>
                      <a:pt x="24531" y="105072"/>
                      <a:pt x="24780" y="105072"/>
                    </a:cubicBezTo>
                    <a:cubicBezTo>
                      <a:pt x="24946" y="105155"/>
                      <a:pt x="25111" y="105238"/>
                      <a:pt x="25194" y="105404"/>
                    </a:cubicBezTo>
                    <a:cubicBezTo>
                      <a:pt x="25277" y="105569"/>
                      <a:pt x="25629" y="105652"/>
                      <a:pt x="25951" y="105652"/>
                    </a:cubicBezTo>
                    <a:cubicBezTo>
                      <a:pt x="26272" y="105652"/>
                      <a:pt x="26562" y="105569"/>
                      <a:pt x="26520" y="105404"/>
                    </a:cubicBezTo>
                    <a:cubicBezTo>
                      <a:pt x="26484" y="105258"/>
                      <a:pt x="26623" y="105192"/>
                      <a:pt x="26832" y="105192"/>
                    </a:cubicBezTo>
                    <a:cubicBezTo>
                      <a:pt x="27100" y="105192"/>
                      <a:pt x="27484" y="105300"/>
                      <a:pt x="27763" y="105486"/>
                    </a:cubicBezTo>
                    <a:cubicBezTo>
                      <a:pt x="27846" y="105569"/>
                      <a:pt x="27929" y="105611"/>
                      <a:pt x="27991" y="105611"/>
                    </a:cubicBezTo>
                    <a:cubicBezTo>
                      <a:pt x="28054" y="105611"/>
                      <a:pt x="28095" y="105569"/>
                      <a:pt x="28095" y="105486"/>
                    </a:cubicBezTo>
                    <a:cubicBezTo>
                      <a:pt x="28095" y="105404"/>
                      <a:pt x="28012" y="105238"/>
                      <a:pt x="27846" y="105238"/>
                    </a:cubicBezTo>
                    <a:cubicBezTo>
                      <a:pt x="27598" y="105155"/>
                      <a:pt x="27598" y="105072"/>
                      <a:pt x="27598" y="104741"/>
                    </a:cubicBezTo>
                    <a:cubicBezTo>
                      <a:pt x="27515" y="104326"/>
                      <a:pt x="27515" y="104243"/>
                      <a:pt x="27183" y="104160"/>
                    </a:cubicBezTo>
                    <a:cubicBezTo>
                      <a:pt x="27081" y="104146"/>
                      <a:pt x="26980" y="104139"/>
                      <a:pt x="26886" y="104139"/>
                    </a:cubicBezTo>
                    <a:cubicBezTo>
                      <a:pt x="26448" y="104139"/>
                      <a:pt x="26135" y="104287"/>
                      <a:pt x="26272" y="104492"/>
                    </a:cubicBezTo>
                    <a:cubicBezTo>
                      <a:pt x="26355" y="104575"/>
                      <a:pt x="26272" y="104658"/>
                      <a:pt x="26189" y="104658"/>
                    </a:cubicBezTo>
                    <a:cubicBezTo>
                      <a:pt x="25774" y="104492"/>
                      <a:pt x="25774" y="104243"/>
                      <a:pt x="26189" y="104078"/>
                    </a:cubicBezTo>
                    <a:cubicBezTo>
                      <a:pt x="26437" y="103995"/>
                      <a:pt x="26603" y="103829"/>
                      <a:pt x="26520" y="103746"/>
                    </a:cubicBezTo>
                    <a:cubicBezTo>
                      <a:pt x="26520" y="103687"/>
                      <a:pt x="26479" y="103629"/>
                      <a:pt x="26425" y="103629"/>
                    </a:cubicBezTo>
                    <a:cubicBezTo>
                      <a:pt x="26403" y="103629"/>
                      <a:pt x="26379" y="103639"/>
                      <a:pt x="26355" y="103663"/>
                    </a:cubicBezTo>
                    <a:cubicBezTo>
                      <a:pt x="26272" y="103663"/>
                      <a:pt x="26106" y="103663"/>
                      <a:pt x="25940" y="103746"/>
                    </a:cubicBezTo>
                    <a:cubicBezTo>
                      <a:pt x="25774" y="103746"/>
                      <a:pt x="25692" y="103912"/>
                      <a:pt x="25692" y="104078"/>
                    </a:cubicBezTo>
                    <a:cubicBezTo>
                      <a:pt x="25692" y="104326"/>
                      <a:pt x="25609" y="104492"/>
                      <a:pt x="25443" y="104492"/>
                    </a:cubicBezTo>
                    <a:cubicBezTo>
                      <a:pt x="25029" y="104409"/>
                      <a:pt x="25029" y="104078"/>
                      <a:pt x="25360" y="103912"/>
                    </a:cubicBezTo>
                    <a:cubicBezTo>
                      <a:pt x="25526" y="103829"/>
                      <a:pt x="25609" y="103580"/>
                      <a:pt x="25609" y="103415"/>
                    </a:cubicBezTo>
                    <a:cubicBezTo>
                      <a:pt x="25609" y="103083"/>
                      <a:pt x="25774" y="103000"/>
                      <a:pt x="26106" y="102917"/>
                    </a:cubicBezTo>
                    <a:cubicBezTo>
                      <a:pt x="26437" y="102917"/>
                      <a:pt x="26437" y="102917"/>
                      <a:pt x="26106" y="102669"/>
                    </a:cubicBezTo>
                    <a:cubicBezTo>
                      <a:pt x="25774" y="102420"/>
                      <a:pt x="25774" y="102420"/>
                      <a:pt x="26023" y="102254"/>
                    </a:cubicBezTo>
                    <a:cubicBezTo>
                      <a:pt x="26272" y="102171"/>
                      <a:pt x="26272" y="102089"/>
                      <a:pt x="26106" y="101840"/>
                    </a:cubicBezTo>
                    <a:cubicBezTo>
                      <a:pt x="25940" y="101674"/>
                      <a:pt x="25940" y="101591"/>
                      <a:pt x="26106" y="101591"/>
                    </a:cubicBezTo>
                    <a:cubicBezTo>
                      <a:pt x="26272" y="101591"/>
                      <a:pt x="26437" y="101757"/>
                      <a:pt x="26437" y="101840"/>
                    </a:cubicBezTo>
                    <a:cubicBezTo>
                      <a:pt x="26437" y="102006"/>
                      <a:pt x="26520" y="102006"/>
                      <a:pt x="26686" y="102006"/>
                    </a:cubicBezTo>
                    <a:cubicBezTo>
                      <a:pt x="26716" y="101983"/>
                      <a:pt x="26747" y="101973"/>
                      <a:pt x="26777" y="101973"/>
                    </a:cubicBezTo>
                    <a:cubicBezTo>
                      <a:pt x="27086" y="101973"/>
                      <a:pt x="27402" y="103015"/>
                      <a:pt x="27100" y="103166"/>
                    </a:cubicBezTo>
                    <a:cubicBezTo>
                      <a:pt x="26520" y="103497"/>
                      <a:pt x="26686" y="103829"/>
                      <a:pt x="27598" y="103829"/>
                    </a:cubicBezTo>
                    <a:cubicBezTo>
                      <a:pt x="28592" y="103912"/>
                      <a:pt x="28841" y="104078"/>
                      <a:pt x="28426" y="104575"/>
                    </a:cubicBezTo>
                    <a:cubicBezTo>
                      <a:pt x="28178" y="104823"/>
                      <a:pt x="28178" y="104906"/>
                      <a:pt x="28426" y="105072"/>
                    </a:cubicBezTo>
                    <a:cubicBezTo>
                      <a:pt x="28675" y="105238"/>
                      <a:pt x="28758" y="105321"/>
                      <a:pt x="28592" y="105321"/>
                    </a:cubicBezTo>
                    <a:cubicBezTo>
                      <a:pt x="28509" y="105404"/>
                      <a:pt x="28509" y="105486"/>
                      <a:pt x="28675" y="105569"/>
                    </a:cubicBezTo>
                    <a:cubicBezTo>
                      <a:pt x="28758" y="105652"/>
                      <a:pt x="28758" y="105818"/>
                      <a:pt x="28592" y="105818"/>
                    </a:cubicBezTo>
                    <a:cubicBezTo>
                      <a:pt x="28509" y="105901"/>
                      <a:pt x="28509" y="106067"/>
                      <a:pt x="28592" y="106149"/>
                    </a:cubicBezTo>
                    <a:cubicBezTo>
                      <a:pt x="28627" y="106184"/>
                      <a:pt x="28675" y="106204"/>
                      <a:pt x="28726" y="106204"/>
                    </a:cubicBezTo>
                    <a:cubicBezTo>
                      <a:pt x="28798" y="106204"/>
                      <a:pt x="28875" y="106164"/>
                      <a:pt x="28924" y="106067"/>
                    </a:cubicBezTo>
                    <a:cubicBezTo>
                      <a:pt x="28965" y="106004"/>
                      <a:pt x="29043" y="105978"/>
                      <a:pt x="29133" y="105978"/>
                    </a:cubicBezTo>
                    <a:cubicBezTo>
                      <a:pt x="29405" y="105978"/>
                      <a:pt x="29794" y="106212"/>
                      <a:pt x="29670" y="106398"/>
                    </a:cubicBezTo>
                    <a:cubicBezTo>
                      <a:pt x="29621" y="106495"/>
                      <a:pt x="29601" y="106535"/>
                      <a:pt x="29626" y="106535"/>
                    </a:cubicBezTo>
                    <a:cubicBezTo>
                      <a:pt x="29644" y="106535"/>
                      <a:pt x="29684" y="106515"/>
                      <a:pt x="29752" y="106481"/>
                    </a:cubicBezTo>
                    <a:cubicBezTo>
                      <a:pt x="30001" y="106398"/>
                      <a:pt x="29918" y="106315"/>
                      <a:pt x="29752" y="106067"/>
                    </a:cubicBezTo>
                    <a:cubicBezTo>
                      <a:pt x="29374" y="105612"/>
                      <a:pt x="29272" y="105227"/>
                      <a:pt x="29510" y="105227"/>
                    </a:cubicBezTo>
                    <a:cubicBezTo>
                      <a:pt x="29532" y="105227"/>
                      <a:pt x="29558" y="105231"/>
                      <a:pt x="29587" y="105238"/>
                    </a:cubicBezTo>
                    <a:cubicBezTo>
                      <a:pt x="29670" y="105279"/>
                      <a:pt x="29773" y="105300"/>
                      <a:pt x="29866" y="105300"/>
                    </a:cubicBezTo>
                    <a:cubicBezTo>
                      <a:pt x="29960" y="105300"/>
                      <a:pt x="30043" y="105279"/>
                      <a:pt x="30084" y="105238"/>
                    </a:cubicBezTo>
                    <a:cubicBezTo>
                      <a:pt x="30150" y="105211"/>
                      <a:pt x="30212" y="105200"/>
                      <a:pt x="30268" y="105200"/>
                    </a:cubicBezTo>
                    <a:cubicBezTo>
                      <a:pt x="30565" y="105200"/>
                      <a:pt x="30707" y="105526"/>
                      <a:pt x="30498" y="105735"/>
                    </a:cubicBezTo>
                    <a:cubicBezTo>
                      <a:pt x="30250" y="105984"/>
                      <a:pt x="30250" y="106067"/>
                      <a:pt x="30664" y="106398"/>
                    </a:cubicBezTo>
                    <a:cubicBezTo>
                      <a:pt x="30907" y="106519"/>
                      <a:pt x="31105" y="106596"/>
                      <a:pt x="31259" y="106596"/>
                    </a:cubicBezTo>
                    <a:cubicBezTo>
                      <a:pt x="31315" y="106596"/>
                      <a:pt x="31366" y="106586"/>
                      <a:pt x="31410" y="106564"/>
                    </a:cubicBezTo>
                    <a:cubicBezTo>
                      <a:pt x="31444" y="106529"/>
                      <a:pt x="31521" y="106509"/>
                      <a:pt x="31617" y="106509"/>
                    </a:cubicBezTo>
                    <a:cubicBezTo>
                      <a:pt x="31753" y="106509"/>
                      <a:pt x="31927" y="106550"/>
                      <a:pt x="32073" y="106647"/>
                    </a:cubicBezTo>
                    <a:cubicBezTo>
                      <a:pt x="32315" y="106785"/>
                      <a:pt x="32499" y="106851"/>
                      <a:pt x="32626" y="106851"/>
                    </a:cubicBezTo>
                    <a:cubicBezTo>
                      <a:pt x="32803" y="106851"/>
                      <a:pt x="32867" y="106722"/>
                      <a:pt x="32819" y="106481"/>
                    </a:cubicBezTo>
                    <a:cubicBezTo>
                      <a:pt x="32819" y="106315"/>
                      <a:pt x="32819" y="106067"/>
                      <a:pt x="32902" y="105901"/>
                    </a:cubicBezTo>
                    <a:cubicBezTo>
                      <a:pt x="32932" y="105870"/>
                      <a:pt x="32962" y="105851"/>
                      <a:pt x="32989" y="105851"/>
                    </a:cubicBezTo>
                    <a:cubicBezTo>
                      <a:pt x="33034" y="105851"/>
                      <a:pt x="33067" y="105909"/>
                      <a:pt x="33067" y="106067"/>
                    </a:cubicBezTo>
                    <a:cubicBezTo>
                      <a:pt x="33131" y="106386"/>
                      <a:pt x="33491" y="106755"/>
                      <a:pt x="33652" y="106755"/>
                    </a:cubicBezTo>
                    <a:cubicBezTo>
                      <a:pt x="33700" y="106755"/>
                      <a:pt x="33730" y="106722"/>
                      <a:pt x="33730" y="106647"/>
                    </a:cubicBezTo>
                    <a:cubicBezTo>
                      <a:pt x="33730" y="106564"/>
                      <a:pt x="34062" y="106315"/>
                      <a:pt x="34393" y="106149"/>
                    </a:cubicBezTo>
                    <a:cubicBezTo>
                      <a:pt x="34725" y="105984"/>
                      <a:pt x="35222" y="105652"/>
                      <a:pt x="35471" y="105404"/>
                    </a:cubicBezTo>
                    <a:cubicBezTo>
                      <a:pt x="35885" y="105072"/>
                      <a:pt x="35968" y="104906"/>
                      <a:pt x="35719" y="104658"/>
                    </a:cubicBezTo>
                    <a:cubicBezTo>
                      <a:pt x="35388" y="104243"/>
                      <a:pt x="35388" y="104243"/>
                      <a:pt x="36051" y="104243"/>
                    </a:cubicBezTo>
                    <a:cubicBezTo>
                      <a:pt x="36088" y="104249"/>
                      <a:pt x="36124" y="104252"/>
                      <a:pt x="36158" y="104252"/>
                    </a:cubicBezTo>
                    <a:cubicBezTo>
                      <a:pt x="36582" y="104252"/>
                      <a:pt x="36766" y="103798"/>
                      <a:pt x="36382" y="103415"/>
                    </a:cubicBezTo>
                    <a:cubicBezTo>
                      <a:pt x="36173" y="103152"/>
                      <a:pt x="36195" y="102990"/>
                      <a:pt x="36345" y="102990"/>
                    </a:cubicBezTo>
                    <a:cubicBezTo>
                      <a:pt x="36432" y="102990"/>
                      <a:pt x="36562" y="103044"/>
                      <a:pt x="36714" y="103166"/>
                    </a:cubicBezTo>
                    <a:cubicBezTo>
                      <a:pt x="36849" y="103301"/>
                      <a:pt x="37040" y="103437"/>
                      <a:pt x="37195" y="103437"/>
                    </a:cubicBezTo>
                    <a:cubicBezTo>
                      <a:pt x="37230" y="103437"/>
                      <a:pt x="37264" y="103430"/>
                      <a:pt x="37294" y="103415"/>
                    </a:cubicBezTo>
                    <a:cubicBezTo>
                      <a:pt x="37377" y="103332"/>
                      <a:pt x="37708" y="103249"/>
                      <a:pt x="38040" y="103166"/>
                    </a:cubicBezTo>
                    <a:cubicBezTo>
                      <a:pt x="38454" y="103083"/>
                      <a:pt x="38537" y="102917"/>
                      <a:pt x="38454" y="102752"/>
                    </a:cubicBezTo>
                    <a:cubicBezTo>
                      <a:pt x="38371" y="102586"/>
                      <a:pt x="38206" y="102503"/>
                      <a:pt x="38040" y="102503"/>
                    </a:cubicBezTo>
                    <a:cubicBezTo>
                      <a:pt x="37957" y="102586"/>
                      <a:pt x="37708" y="102586"/>
                      <a:pt x="37625" y="102669"/>
                    </a:cubicBezTo>
                    <a:cubicBezTo>
                      <a:pt x="37460" y="102669"/>
                      <a:pt x="37294" y="102752"/>
                      <a:pt x="37211" y="102752"/>
                    </a:cubicBezTo>
                    <a:cubicBezTo>
                      <a:pt x="37128" y="102752"/>
                      <a:pt x="36963" y="102669"/>
                      <a:pt x="36880" y="102586"/>
                    </a:cubicBezTo>
                    <a:cubicBezTo>
                      <a:pt x="36797" y="102503"/>
                      <a:pt x="36963" y="102337"/>
                      <a:pt x="37211" y="102337"/>
                    </a:cubicBezTo>
                    <a:cubicBezTo>
                      <a:pt x="37377" y="102337"/>
                      <a:pt x="37543" y="102171"/>
                      <a:pt x="37543" y="102089"/>
                    </a:cubicBezTo>
                    <a:cubicBezTo>
                      <a:pt x="37543" y="101953"/>
                      <a:pt x="37432" y="101818"/>
                      <a:pt x="37301" y="101818"/>
                    </a:cubicBezTo>
                    <a:cubicBezTo>
                      <a:pt x="37272" y="101818"/>
                      <a:pt x="37242" y="101825"/>
                      <a:pt x="37211" y="101840"/>
                    </a:cubicBezTo>
                    <a:cubicBezTo>
                      <a:pt x="36797" y="101840"/>
                      <a:pt x="36548" y="101508"/>
                      <a:pt x="36797" y="101343"/>
                    </a:cubicBezTo>
                    <a:cubicBezTo>
                      <a:pt x="36963" y="101343"/>
                      <a:pt x="36963" y="101177"/>
                      <a:pt x="36963" y="101011"/>
                    </a:cubicBezTo>
                    <a:cubicBezTo>
                      <a:pt x="36921" y="100928"/>
                      <a:pt x="36921" y="100887"/>
                      <a:pt x="36942" y="100887"/>
                    </a:cubicBezTo>
                    <a:cubicBezTo>
                      <a:pt x="36963" y="100887"/>
                      <a:pt x="37004" y="100928"/>
                      <a:pt x="37045" y="101011"/>
                    </a:cubicBezTo>
                    <a:cubicBezTo>
                      <a:pt x="37128" y="101260"/>
                      <a:pt x="37460" y="101426"/>
                      <a:pt x="37625" y="101426"/>
                    </a:cubicBezTo>
                    <a:cubicBezTo>
                      <a:pt x="37874" y="101426"/>
                      <a:pt x="37957" y="101426"/>
                      <a:pt x="37874" y="101674"/>
                    </a:cubicBezTo>
                    <a:cubicBezTo>
                      <a:pt x="37813" y="101796"/>
                      <a:pt x="37842" y="101872"/>
                      <a:pt x="37926" y="101872"/>
                    </a:cubicBezTo>
                    <a:cubicBezTo>
                      <a:pt x="37957" y="101872"/>
                      <a:pt x="37995" y="101862"/>
                      <a:pt x="38040" y="101840"/>
                    </a:cubicBezTo>
                    <a:cubicBezTo>
                      <a:pt x="38081" y="101819"/>
                      <a:pt x="38123" y="101809"/>
                      <a:pt x="38163" y="101809"/>
                    </a:cubicBezTo>
                    <a:cubicBezTo>
                      <a:pt x="38283" y="101809"/>
                      <a:pt x="38392" y="101902"/>
                      <a:pt x="38454" y="102089"/>
                    </a:cubicBezTo>
                    <a:cubicBezTo>
                      <a:pt x="38454" y="102254"/>
                      <a:pt x="38786" y="102586"/>
                      <a:pt x="39034" y="102669"/>
                    </a:cubicBezTo>
                    <a:cubicBezTo>
                      <a:pt x="39183" y="102768"/>
                      <a:pt x="39279" y="102815"/>
                      <a:pt x="39327" y="102815"/>
                    </a:cubicBezTo>
                    <a:cubicBezTo>
                      <a:pt x="39438" y="102815"/>
                      <a:pt x="39276" y="102554"/>
                      <a:pt x="38869" y="102089"/>
                    </a:cubicBezTo>
                    <a:cubicBezTo>
                      <a:pt x="38537" y="101757"/>
                      <a:pt x="38454" y="101591"/>
                      <a:pt x="38703" y="101426"/>
                    </a:cubicBezTo>
                    <a:cubicBezTo>
                      <a:pt x="38786" y="101260"/>
                      <a:pt x="39034" y="101094"/>
                      <a:pt x="39283" y="101011"/>
                    </a:cubicBezTo>
                    <a:cubicBezTo>
                      <a:pt x="39697" y="100763"/>
                      <a:pt x="39697" y="100348"/>
                      <a:pt x="39200" y="100348"/>
                    </a:cubicBezTo>
                    <a:cubicBezTo>
                      <a:pt x="39034" y="100348"/>
                      <a:pt x="38869" y="100265"/>
                      <a:pt x="38869" y="100100"/>
                    </a:cubicBezTo>
                    <a:cubicBezTo>
                      <a:pt x="38786" y="99934"/>
                      <a:pt x="38703" y="99602"/>
                      <a:pt x="38703" y="99437"/>
                    </a:cubicBezTo>
                    <a:cubicBezTo>
                      <a:pt x="38620" y="99105"/>
                      <a:pt x="38703" y="99022"/>
                      <a:pt x="39034" y="98939"/>
                    </a:cubicBezTo>
                    <a:cubicBezTo>
                      <a:pt x="39200" y="98939"/>
                      <a:pt x="39697" y="98856"/>
                      <a:pt x="39946" y="98774"/>
                    </a:cubicBezTo>
                    <a:cubicBezTo>
                      <a:pt x="40360" y="98608"/>
                      <a:pt x="40443" y="98525"/>
                      <a:pt x="40277" y="98359"/>
                    </a:cubicBezTo>
                    <a:cubicBezTo>
                      <a:pt x="40037" y="98059"/>
                      <a:pt x="40102" y="97846"/>
                      <a:pt x="40313" y="97846"/>
                    </a:cubicBezTo>
                    <a:cubicBezTo>
                      <a:pt x="40393" y="97846"/>
                      <a:pt x="40495" y="97876"/>
                      <a:pt x="40609" y="97945"/>
                    </a:cubicBezTo>
                    <a:cubicBezTo>
                      <a:pt x="40940" y="98193"/>
                      <a:pt x="40940" y="98276"/>
                      <a:pt x="40858" y="98525"/>
                    </a:cubicBezTo>
                    <a:cubicBezTo>
                      <a:pt x="40775" y="98608"/>
                      <a:pt x="40775" y="98856"/>
                      <a:pt x="40858" y="99022"/>
                    </a:cubicBezTo>
                    <a:cubicBezTo>
                      <a:pt x="40878" y="99043"/>
                      <a:pt x="40899" y="99053"/>
                      <a:pt x="40918" y="99053"/>
                    </a:cubicBezTo>
                    <a:cubicBezTo>
                      <a:pt x="40977" y="99053"/>
                      <a:pt x="41023" y="98960"/>
                      <a:pt x="41023" y="98774"/>
                    </a:cubicBezTo>
                    <a:cubicBezTo>
                      <a:pt x="41106" y="98525"/>
                      <a:pt x="41189" y="98276"/>
                      <a:pt x="41272" y="98276"/>
                    </a:cubicBezTo>
                    <a:cubicBezTo>
                      <a:pt x="41407" y="98141"/>
                      <a:pt x="41432" y="98006"/>
                      <a:pt x="41301" y="98006"/>
                    </a:cubicBezTo>
                    <a:cubicBezTo>
                      <a:pt x="41272" y="98006"/>
                      <a:pt x="41235" y="98013"/>
                      <a:pt x="41189" y="98028"/>
                    </a:cubicBezTo>
                    <a:cubicBezTo>
                      <a:pt x="41135" y="98064"/>
                      <a:pt x="41084" y="98081"/>
                      <a:pt x="41038" y="98081"/>
                    </a:cubicBezTo>
                    <a:cubicBezTo>
                      <a:pt x="40876" y="98081"/>
                      <a:pt x="40775" y="97872"/>
                      <a:pt x="40775" y="97613"/>
                    </a:cubicBezTo>
                    <a:cubicBezTo>
                      <a:pt x="40775" y="97572"/>
                      <a:pt x="40816" y="97551"/>
                      <a:pt x="40878" y="97551"/>
                    </a:cubicBezTo>
                    <a:cubicBezTo>
                      <a:pt x="40940" y="97551"/>
                      <a:pt x="41023" y="97572"/>
                      <a:pt x="41106" y="97613"/>
                    </a:cubicBezTo>
                    <a:cubicBezTo>
                      <a:pt x="41175" y="97648"/>
                      <a:pt x="41229" y="97668"/>
                      <a:pt x="41264" y="97668"/>
                    </a:cubicBezTo>
                    <a:cubicBezTo>
                      <a:pt x="41312" y="97668"/>
                      <a:pt x="41321" y="97628"/>
                      <a:pt x="41272" y="97531"/>
                    </a:cubicBezTo>
                    <a:cubicBezTo>
                      <a:pt x="41137" y="97261"/>
                      <a:pt x="41876" y="96883"/>
                      <a:pt x="42293" y="96883"/>
                    </a:cubicBezTo>
                    <a:cubicBezTo>
                      <a:pt x="42389" y="96883"/>
                      <a:pt x="42468" y="96904"/>
                      <a:pt x="42515" y="96950"/>
                    </a:cubicBezTo>
                    <a:cubicBezTo>
                      <a:pt x="42598" y="97033"/>
                      <a:pt x="42660" y="97075"/>
                      <a:pt x="42702" y="97075"/>
                    </a:cubicBezTo>
                    <a:cubicBezTo>
                      <a:pt x="42743" y="97075"/>
                      <a:pt x="42764" y="97033"/>
                      <a:pt x="42764" y="96950"/>
                    </a:cubicBezTo>
                    <a:cubicBezTo>
                      <a:pt x="42764" y="96785"/>
                      <a:pt x="42681" y="96702"/>
                      <a:pt x="42598" y="96702"/>
                    </a:cubicBezTo>
                    <a:cubicBezTo>
                      <a:pt x="42266" y="96702"/>
                      <a:pt x="42101" y="96205"/>
                      <a:pt x="42349" y="95873"/>
                    </a:cubicBezTo>
                    <a:cubicBezTo>
                      <a:pt x="42408" y="95814"/>
                      <a:pt x="42467" y="95756"/>
                      <a:pt x="42496" y="95756"/>
                    </a:cubicBezTo>
                    <a:cubicBezTo>
                      <a:pt x="42508" y="95756"/>
                      <a:pt x="42515" y="95766"/>
                      <a:pt x="42515" y="95790"/>
                    </a:cubicBezTo>
                    <a:cubicBezTo>
                      <a:pt x="42515" y="96076"/>
                      <a:pt x="43009" y="96486"/>
                      <a:pt x="43304" y="96486"/>
                    </a:cubicBezTo>
                    <a:cubicBezTo>
                      <a:pt x="43351" y="96486"/>
                      <a:pt x="43393" y="96476"/>
                      <a:pt x="43427" y="96453"/>
                    </a:cubicBezTo>
                    <a:cubicBezTo>
                      <a:pt x="43592" y="96370"/>
                      <a:pt x="43592" y="96370"/>
                      <a:pt x="43344" y="96287"/>
                    </a:cubicBezTo>
                    <a:cubicBezTo>
                      <a:pt x="43095" y="96205"/>
                      <a:pt x="43012" y="96122"/>
                      <a:pt x="43178" y="95956"/>
                    </a:cubicBezTo>
                    <a:cubicBezTo>
                      <a:pt x="43210" y="95893"/>
                      <a:pt x="43278" y="95866"/>
                      <a:pt x="43373" y="95866"/>
                    </a:cubicBezTo>
                    <a:cubicBezTo>
                      <a:pt x="43526" y="95866"/>
                      <a:pt x="43751" y="95936"/>
                      <a:pt x="44007" y="96039"/>
                    </a:cubicBezTo>
                    <a:cubicBezTo>
                      <a:pt x="44255" y="96205"/>
                      <a:pt x="44442" y="96287"/>
                      <a:pt x="44639" y="96287"/>
                    </a:cubicBezTo>
                    <a:cubicBezTo>
                      <a:pt x="44836" y="96287"/>
                      <a:pt x="45043" y="96205"/>
                      <a:pt x="45333" y="96039"/>
                    </a:cubicBezTo>
                    <a:lnTo>
                      <a:pt x="45996" y="95707"/>
                    </a:lnTo>
                    <a:lnTo>
                      <a:pt x="45416" y="95624"/>
                    </a:lnTo>
                    <a:cubicBezTo>
                      <a:pt x="44918" y="95624"/>
                      <a:pt x="44753" y="95624"/>
                      <a:pt x="44670" y="95873"/>
                    </a:cubicBezTo>
                    <a:cubicBezTo>
                      <a:pt x="44592" y="96030"/>
                      <a:pt x="44532" y="96112"/>
                      <a:pt x="44473" y="96112"/>
                    </a:cubicBezTo>
                    <a:cubicBezTo>
                      <a:pt x="44407" y="96112"/>
                      <a:pt x="44343" y="96009"/>
                      <a:pt x="44255" y="95790"/>
                    </a:cubicBezTo>
                    <a:cubicBezTo>
                      <a:pt x="44007" y="95293"/>
                      <a:pt x="44007" y="95210"/>
                      <a:pt x="44587" y="94796"/>
                    </a:cubicBezTo>
                    <a:cubicBezTo>
                      <a:pt x="44918" y="94547"/>
                      <a:pt x="45333" y="94381"/>
                      <a:pt x="45581" y="94298"/>
                    </a:cubicBezTo>
                    <a:cubicBezTo>
                      <a:pt x="45830" y="94298"/>
                      <a:pt x="46079" y="94133"/>
                      <a:pt x="46162" y="93801"/>
                    </a:cubicBezTo>
                    <a:cubicBezTo>
                      <a:pt x="46267" y="93486"/>
                      <a:pt x="46305" y="93371"/>
                      <a:pt x="46425" y="93371"/>
                    </a:cubicBezTo>
                    <a:cubicBezTo>
                      <a:pt x="46494" y="93371"/>
                      <a:pt x="46590" y="93409"/>
                      <a:pt x="46742" y="93470"/>
                    </a:cubicBezTo>
                    <a:cubicBezTo>
                      <a:pt x="46843" y="93530"/>
                      <a:pt x="46974" y="93556"/>
                      <a:pt x="47111" y="93556"/>
                    </a:cubicBezTo>
                    <a:cubicBezTo>
                      <a:pt x="47537" y="93556"/>
                      <a:pt x="48027" y="93306"/>
                      <a:pt x="47902" y="93055"/>
                    </a:cubicBezTo>
                    <a:cubicBezTo>
                      <a:pt x="47819" y="92972"/>
                      <a:pt x="47653" y="92972"/>
                      <a:pt x="47570" y="92972"/>
                    </a:cubicBezTo>
                    <a:cubicBezTo>
                      <a:pt x="47482" y="93031"/>
                      <a:pt x="47425" y="93059"/>
                      <a:pt x="47392" y="93059"/>
                    </a:cubicBezTo>
                    <a:cubicBezTo>
                      <a:pt x="47332" y="93059"/>
                      <a:pt x="47351" y="92967"/>
                      <a:pt x="47405" y="92807"/>
                    </a:cubicBezTo>
                    <a:cubicBezTo>
                      <a:pt x="47488" y="92641"/>
                      <a:pt x="47488" y="92558"/>
                      <a:pt x="47405" y="92558"/>
                    </a:cubicBezTo>
                    <a:cubicBezTo>
                      <a:pt x="47389" y="92573"/>
                      <a:pt x="47374" y="92580"/>
                      <a:pt x="47360" y="92580"/>
                    </a:cubicBezTo>
                    <a:cubicBezTo>
                      <a:pt x="47297" y="92580"/>
                      <a:pt x="47254" y="92445"/>
                      <a:pt x="47322" y="92309"/>
                    </a:cubicBezTo>
                    <a:cubicBezTo>
                      <a:pt x="47322" y="92188"/>
                      <a:pt x="47366" y="92111"/>
                      <a:pt x="47488" y="92111"/>
                    </a:cubicBezTo>
                    <a:cubicBezTo>
                      <a:pt x="47532" y="92111"/>
                      <a:pt x="47587" y="92121"/>
                      <a:pt x="47653" y="92144"/>
                    </a:cubicBezTo>
                    <a:cubicBezTo>
                      <a:pt x="47715" y="92175"/>
                      <a:pt x="47780" y="92188"/>
                      <a:pt x="47843" y="92188"/>
                    </a:cubicBezTo>
                    <a:cubicBezTo>
                      <a:pt x="48114" y="92188"/>
                      <a:pt x="48337" y="91931"/>
                      <a:pt x="48068" y="91729"/>
                    </a:cubicBezTo>
                    <a:cubicBezTo>
                      <a:pt x="47985" y="91564"/>
                      <a:pt x="47985" y="91564"/>
                      <a:pt x="48233" y="91564"/>
                    </a:cubicBezTo>
                    <a:cubicBezTo>
                      <a:pt x="48482" y="91564"/>
                      <a:pt x="48565" y="91481"/>
                      <a:pt x="48482" y="91398"/>
                    </a:cubicBezTo>
                    <a:cubicBezTo>
                      <a:pt x="48316" y="91315"/>
                      <a:pt x="48316" y="91066"/>
                      <a:pt x="48482" y="90983"/>
                    </a:cubicBezTo>
                    <a:cubicBezTo>
                      <a:pt x="48648" y="90735"/>
                      <a:pt x="48648" y="90652"/>
                      <a:pt x="48316" y="90486"/>
                    </a:cubicBezTo>
                    <a:cubicBezTo>
                      <a:pt x="47902" y="90403"/>
                      <a:pt x="47902" y="90320"/>
                      <a:pt x="48233" y="90155"/>
                    </a:cubicBezTo>
                    <a:cubicBezTo>
                      <a:pt x="48482" y="90072"/>
                      <a:pt x="48648" y="89989"/>
                      <a:pt x="48731" y="89906"/>
                    </a:cubicBezTo>
                    <a:cubicBezTo>
                      <a:pt x="48814" y="89906"/>
                      <a:pt x="48896" y="89989"/>
                      <a:pt x="48979" y="90072"/>
                    </a:cubicBezTo>
                    <a:cubicBezTo>
                      <a:pt x="49062" y="90155"/>
                      <a:pt x="49062" y="90320"/>
                      <a:pt x="48896" y="90403"/>
                    </a:cubicBezTo>
                    <a:cubicBezTo>
                      <a:pt x="48731" y="90486"/>
                      <a:pt x="48731" y="90569"/>
                      <a:pt x="48979" y="90569"/>
                    </a:cubicBezTo>
                    <a:cubicBezTo>
                      <a:pt x="49009" y="90584"/>
                      <a:pt x="49043" y="90591"/>
                      <a:pt x="49082" y="90591"/>
                    </a:cubicBezTo>
                    <a:cubicBezTo>
                      <a:pt x="49262" y="90591"/>
                      <a:pt x="49535" y="90442"/>
                      <a:pt x="49808" y="90238"/>
                    </a:cubicBezTo>
                    <a:cubicBezTo>
                      <a:pt x="50139" y="89989"/>
                      <a:pt x="50388" y="89823"/>
                      <a:pt x="50637" y="89823"/>
                    </a:cubicBezTo>
                    <a:cubicBezTo>
                      <a:pt x="50471" y="89906"/>
                      <a:pt x="50554" y="90155"/>
                      <a:pt x="50802" y="90818"/>
                    </a:cubicBezTo>
                    <a:cubicBezTo>
                      <a:pt x="51051" y="91315"/>
                      <a:pt x="51300" y="91812"/>
                      <a:pt x="51383" y="91895"/>
                    </a:cubicBezTo>
                    <a:cubicBezTo>
                      <a:pt x="51383" y="91895"/>
                      <a:pt x="51465" y="92144"/>
                      <a:pt x="51465" y="92309"/>
                    </a:cubicBezTo>
                    <a:cubicBezTo>
                      <a:pt x="51548" y="92475"/>
                      <a:pt x="51714" y="92807"/>
                      <a:pt x="51880" y="93055"/>
                    </a:cubicBezTo>
                    <a:cubicBezTo>
                      <a:pt x="52046" y="93304"/>
                      <a:pt x="52211" y="93553"/>
                      <a:pt x="52211" y="93635"/>
                    </a:cubicBezTo>
                    <a:cubicBezTo>
                      <a:pt x="52294" y="93718"/>
                      <a:pt x="52377" y="93884"/>
                      <a:pt x="52626" y="93967"/>
                    </a:cubicBezTo>
                    <a:cubicBezTo>
                      <a:pt x="52874" y="94050"/>
                      <a:pt x="52957" y="94216"/>
                      <a:pt x="52874" y="94464"/>
                    </a:cubicBezTo>
                    <a:cubicBezTo>
                      <a:pt x="52874" y="94767"/>
                      <a:pt x="53081" y="95138"/>
                      <a:pt x="53243" y="95138"/>
                    </a:cubicBezTo>
                    <a:cubicBezTo>
                      <a:pt x="53259" y="95138"/>
                      <a:pt x="53274" y="95134"/>
                      <a:pt x="53289" y="95127"/>
                    </a:cubicBezTo>
                    <a:cubicBezTo>
                      <a:pt x="53372" y="95127"/>
                      <a:pt x="53372" y="95044"/>
                      <a:pt x="53289" y="94879"/>
                    </a:cubicBezTo>
                    <a:cubicBezTo>
                      <a:pt x="53172" y="94820"/>
                      <a:pt x="53179" y="94761"/>
                      <a:pt x="53222" y="94761"/>
                    </a:cubicBezTo>
                    <a:cubicBezTo>
                      <a:pt x="53240" y="94761"/>
                      <a:pt x="53264" y="94771"/>
                      <a:pt x="53289" y="94796"/>
                    </a:cubicBezTo>
                    <a:cubicBezTo>
                      <a:pt x="53372" y="94879"/>
                      <a:pt x="53537" y="95044"/>
                      <a:pt x="53537" y="95210"/>
                    </a:cubicBezTo>
                    <a:cubicBezTo>
                      <a:pt x="53537" y="95376"/>
                      <a:pt x="53703" y="95542"/>
                      <a:pt x="53869" y="95707"/>
                    </a:cubicBezTo>
                    <a:cubicBezTo>
                      <a:pt x="54035" y="95790"/>
                      <a:pt x="54283" y="96205"/>
                      <a:pt x="54366" y="96536"/>
                    </a:cubicBezTo>
                    <a:cubicBezTo>
                      <a:pt x="54449" y="96868"/>
                      <a:pt x="54698" y="97199"/>
                      <a:pt x="54863" y="97282"/>
                    </a:cubicBezTo>
                    <a:cubicBezTo>
                      <a:pt x="55029" y="97448"/>
                      <a:pt x="55195" y="97531"/>
                      <a:pt x="55112" y="97613"/>
                    </a:cubicBezTo>
                    <a:cubicBezTo>
                      <a:pt x="55112" y="97696"/>
                      <a:pt x="55361" y="97945"/>
                      <a:pt x="55692" y="98193"/>
                    </a:cubicBezTo>
                    <a:cubicBezTo>
                      <a:pt x="56024" y="98359"/>
                      <a:pt x="56272" y="98691"/>
                      <a:pt x="56272" y="98774"/>
                    </a:cubicBezTo>
                    <a:cubicBezTo>
                      <a:pt x="56272" y="98856"/>
                      <a:pt x="56438" y="99105"/>
                      <a:pt x="56604" y="99271"/>
                    </a:cubicBezTo>
                    <a:cubicBezTo>
                      <a:pt x="56769" y="99354"/>
                      <a:pt x="56935" y="99602"/>
                      <a:pt x="56935" y="99768"/>
                    </a:cubicBezTo>
                    <a:cubicBezTo>
                      <a:pt x="56935" y="99851"/>
                      <a:pt x="57101" y="100100"/>
                      <a:pt x="57350" y="100182"/>
                    </a:cubicBezTo>
                    <a:cubicBezTo>
                      <a:pt x="57598" y="100348"/>
                      <a:pt x="57847" y="100680"/>
                      <a:pt x="57930" y="101011"/>
                    </a:cubicBezTo>
                    <a:cubicBezTo>
                      <a:pt x="58344" y="101923"/>
                      <a:pt x="58593" y="102171"/>
                      <a:pt x="59753" y="102503"/>
                    </a:cubicBezTo>
                    <a:cubicBezTo>
                      <a:pt x="60283" y="102636"/>
                      <a:pt x="60615" y="102715"/>
                      <a:pt x="60859" y="102715"/>
                    </a:cubicBezTo>
                    <a:cubicBezTo>
                      <a:pt x="61225" y="102715"/>
                      <a:pt x="61394" y="102536"/>
                      <a:pt x="61742" y="102089"/>
                    </a:cubicBezTo>
                    <a:cubicBezTo>
                      <a:pt x="62228" y="101549"/>
                      <a:pt x="62608" y="101290"/>
                      <a:pt x="62883" y="101290"/>
                    </a:cubicBezTo>
                    <a:cubicBezTo>
                      <a:pt x="63030" y="101290"/>
                      <a:pt x="63147" y="101364"/>
                      <a:pt x="63234" y="101508"/>
                    </a:cubicBezTo>
                    <a:cubicBezTo>
                      <a:pt x="63378" y="101653"/>
                      <a:pt x="63495" y="101741"/>
                      <a:pt x="63664" y="101741"/>
                    </a:cubicBezTo>
                    <a:cubicBezTo>
                      <a:pt x="63787" y="101741"/>
                      <a:pt x="63937" y="101695"/>
                      <a:pt x="64145" y="101591"/>
                    </a:cubicBezTo>
                    <a:cubicBezTo>
                      <a:pt x="64438" y="101533"/>
                      <a:pt x="64690" y="101474"/>
                      <a:pt x="64812" y="101474"/>
                    </a:cubicBezTo>
                    <a:cubicBezTo>
                      <a:pt x="64863" y="101474"/>
                      <a:pt x="64891" y="101484"/>
                      <a:pt x="64891" y="101508"/>
                    </a:cubicBezTo>
                    <a:cubicBezTo>
                      <a:pt x="64928" y="101657"/>
                      <a:pt x="65083" y="101739"/>
                      <a:pt x="65370" y="101739"/>
                    </a:cubicBezTo>
                    <a:cubicBezTo>
                      <a:pt x="65721" y="101739"/>
                      <a:pt x="66270" y="101616"/>
                      <a:pt x="67046" y="101343"/>
                    </a:cubicBezTo>
                    <a:cubicBezTo>
                      <a:pt x="67875" y="101094"/>
                      <a:pt x="68703" y="100845"/>
                      <a:pt x="68952" y="100845"/>
                    </a:cubicBezTo>
                    <a:cubicBezTo>
                      <a:pt x="69201" y="100763"/>
                      <a:pt x="69449" y="100763"/>
                      <a:pt x="69532" y="100680"/>
                    </a:cubicBezTo>
                    <a:cubicBezTo>
                      <a:pt x="69615" y="100680"/>
                      <a:pt x="69864" y="101508"/>
                      <a:pt x="70112" y="102503"/>
                    </a:cubicBezTo>
                    <a:cubicBezTo>
                      <a:pt x="70195" y="102752"/>
                      <a:pt x="70112" y="102917"/>
                      <a:pt x="70029" y="102917"/>
                    </a:cubicBezTo>
                    <a:cubicBezTo>
                      <a:pt x="69946" y="103000"/>
                      <a:pt x="69946" y="103166"/>
                      <a:pt x="70112" y="103415"/>
                    </a:cubicBezTo>
                    <a:cubicBezTo>
                      <a:pt x="70239" y="103668"/>
                      <a:pt x="70269" y="103776"/>
                      <a:pt x="70165" y="103776"/>
                    </a:cubicBezTo>
                    <a:cubicBezTo>
                      <a:pt x="70133" y="103776"/>
                      <a:pt x="70088" y="103766"/>
                      <a:pt x="70029" y="103746"/>
                    </a:cubicBezTo>
                    <a:cubicBezTo>
                      <a:pt x="69615" y="103746"/>
                      <a:pt x="69449" y="104409"/>
                      <a:pt x="69698" y="104823"/>
                    </a:cubicBezTo>
                    <a:cubicBezTo>
                      <a:pt x="69864" y="105072"/>
                      <a:pt x="69864" y="105238"/>
                      <a:pt x="69781" y="105238"/>
                    </a:cubicBezTo>
                    <a:cubicBezTo>
                      <a:pt x="69698" y="105321"/>
                      <a:pt x="69781" y="105404"/>
                      <a:pt x="69946" y="105486"/>
                    </a:cubicBezTo>
                    <a:cubicBezTo>
                      <a:pt x="70112" y="105569"/>
                      <a:pt x="70112" y="105569"/>
                      <a:pt x="70029" y="105652"/>
                    </a:cubicBezTo>
                    <a:cubicBezTo>
                      <a:pt x="69615" y="105818"/>
                      <a:pt x="70195" y="107641"/>
                      <a:pt x="71604" y="110459"/>
                    </a:cubicBezTo>
                    <a:cubicBezTo>
                      <a:pt x="72184" y="111619"/>
                      <a:pt x="73427" y="113359"/>
                      <a:pt x="74007" y="113774"/>
                    </a:cubicBezTo>
                    <a:cubicBezTo>
                      <a:pt x="74256" y="113940"/>
                      <a:pt x="74587" y="114188"/>
                      <a:pt x="74587" y="114354"/>
                    </a:cubicBezTo>
                    <a:cubicBezTo>
                      <a:pt x="74670" y="114437"/>
                      <a:pt x="74753" y="114603"/>
                      <a:pt x="74836" y="114603"/>
                    </a:cubicBezTo>
                    <a:cubicBezTo>
                      <a:pt x="74919" y="114603"/>
                      <a:pt x="75250" y="114934"/>
                      <a:pt x="75582" y="115348"/>
                    </a:cubicBezTo>
                    <a:cubicBezTo>
                      <a:pt x="75913" y="115763"/>
                      <a:pt x="76659" y="116343"/>
                      <a:pt x="77074" y="116592"/>
                    </a:cubicBezTo>
                    <a:cubicBezTo>
                      <a:pt x="77571" y="116923"/>
                      <a:pt x="77985" y="117254"/>
                      <a:pt x="78068" y="117337"/>
                    </a:cubicBezTo>
                    <a:cubicBezTo>
                      <a:pt x="78068" y="117503"/>
                      <a:pt x="78482" y="117835"/>
                      <a:pt x="78897" y="118083"/>
                    </a:cubicBezTo>
                    <a:cubicBezTo>
                      <a:pt x="79228" y="118332"/>
                      <a:pt x="79643" y="118746"/>
                      <a:pt x="79726" y="118995"/>
                    </a:cubicBezTo>
                    <a:cubicBezTo>
                      <a:pt x="79963" y="119471"/>
                      <a:pt x="81188" y="120326"/>
                      <a:pt x="81511" y="120326"/>
                    </a:cubicBezTo>
                    <a:cubicBezTo>
                      <a:pt x="81525" y="120326"/>
                      <a:pt x="81538" y="120324"/>
                      <a:pt x="81549" y="120321"/>
                    </a:cubicBezTo>
                    <a:cubicBezTo>
                      <a:pt x="81632" y="120279"/>
                      <a:pt x="81715" y="120259"/>
                      <a:pt x="81787" y="120259"/>
                    </a:cubicBezTo>
                    <a:cubicBezTo>
                      <a:pt x="81860" y="120259"/>
                      <a:pt x="81922" y="120279"/>
                      <a:pt x="81963" y="120321"/>
                    </a:cubicBezTo>
                    <a:cubicBezTo>
                      <a:pt x="82087" y="120404"/>
                      <a:pt x="82398" y="120445"/>
                      <a:pt x="82823" y="120445"/>
                    </a:cubicBezTo>
                    <a:cubicBezTo>
                      <a:pt x="83248" y="120445"/>
                      <a:pt x="83786" y="120404"/>
                      <a:pt x="84367" y="120321"/>
                    </a:cubicBezTo>
                    <a:cubicBezTo>
                      <a:pt x="85527" y="120238"/>
                      <a:pt x="86770" y="119906"/>
                      <a:pt x="87516" y="119658"/>
                    </a:cubicBezTo>
                    <a:cubicBezTo>
                      <a:pt x="88307" y="119370"/>
                      <a:pt x="89037" y="119145"/>
                      <a:pt x="89323" y="119145"/>
                    </a:cubicBezTo>
                    <a:cubicBezTo>
                      <a:pt x="89367" y="119145"/>
                      <a:pt x="89400" y="119150"/>
                      <a:pt x="89422" y="119161"/>
                    </a:cubicBezTo>
                    <a:cubicBezTo>
                      <a:pt x="89588" y="119161"/>
                      <a:pt x="90333" y="118995"/>
                      <a:pt x="91162" y="118663"/>
                    </a:cubicBezTo>
                    <a:cubicBezTo>
                      <a:pt x="91991" y="118332"/>
                      <a:pt x="93897" y="117586"/>
                      <a:pt x="95306" y="117089"/>
                    </a:cubicBezTo>
                    <a:cubicBezTo>
                      <a:pt x="96798" y="116509"/>
                      <a:pt x="100195" y="115017"/>
                      <a:pt x="102930" y="113608"/>
                    </a:cubicBezTo>
                    <a:cubicBezTo>
                      <a:pt x="103593" y="113277"/>
                      <a:pt x="104339" y="112945"/>
                      <a:pt x="105002" y="112614"/>
                    </a:cubicBezTo>
                    <a:cubicBezTo>
                      <a:pt x="105665" y="112199"/>
                      <a:pt x="106411" y="111868"/>
                      <a:pt x="106991" y="111536"/>
                    </a:cubicBezTo>
                    <a:cubicBezTo>
                      <a:pt x="108234" y="110873"/>
                      <a:pt x="109229" y="110293"/>
                      <a:pt x="109809" y="109962"/>
                    </a:cubicBezTo>
                    <a:cubicBezTo>
                      <a:pt x="111135" y="109299"/>
                      <a:pt x="111798" y="108801"/>
                      <a:pt x="111715" y="108636"/>
                    </a:cubicBezTo>
                    <a:cubicBezTo>
                      <a:pt x="111715" y="108533"/>
                      <a:pt x="111747" y="108462"/>
                      <a:pt x="111810" y="108462"/>
                    </a:cubicBezTo>
                    <a:cubicBezTo>
                      <a:pt x="111849" y="108462"/>
                      <a:pt x="111900" y="108489"/>
                      <a:pt x="111964" y="108553"/>
                    </a:cubicBezTo>
                    <a:cubicBezTo>
                      <a:pt x="111976" y="108559"/>
                      <a:pt x="111993" y="108562"/>
                      <a:pt x="112015" y="108562"/>
                    </a:cubicBezTo>
                    <a:cubicBezTo>
                      <a:pt x="112288" y="108562"/>
                      <a:pt x="113280" y="108096"/>
                      <a:pt x="114201" y="107558"/>
                    </a:cubicBezTo>
                    <a:cubicBezTo>
                      <a:pt x="115196" y="106978"/>
                      <a:pt x="116107" y="106315"/>
                      <a:pt x="116107" y="106067"/>
                    </a:cubicBezTo>
                    <a:cubicBezTo>
                      <a:pt x="116059" y="105969"/>
                      <a:pt x="116039" y="105929"/>
                      <a:pt x="116080" y="105929"/>
                    </a:cubicBezTo>
                    <a:cubicBezTo>
                      <a:pt x="116110" y="105929"/>
                      <a:pt x="116170" y="105949"/>
                      <a:pt x="116273" y="105984"/>
                    </a:cubicBezTo>
                    <a:cubicBezTo>
                      <a:pt x="116309" y="106001"/>
                      <a:pt x="116354" y="106010"/>
                      <a:pt x="116406" y="106010"/>
                    </a:cubicBezTo>
                    <a:cubicBezTo>
                      <a:pt x="116843" y="106010"/>
                      <a:pt x="117783" y="105442"/>
                      <a:pt x="117931" y="105072"/>
                    </a:cubicBezTo>
                    <a:cubicBezTo>
                      <a:pt x="117931" y="104989"/>
                      <a:pt x="118925" y="104409"/>
                      <a:pt x="120002" y="103746"/>
                    </a:cubicBezTo>
                    <a:cubicBezTo>
                      <a:pt x="121577" y="102752"/>
                      <a:pt x="121991" y="102420"/>
                      <a:pt x="122157" y="102006"/>
                    </a:cubicBezTo>
                    <a:cubicBezTo>
                      <a:pt x="122204" y="101772"/>
                      <a:pt x="122224" y="101670"/>
                      <a:pt x="122263" y="101670"/>
                    </a:cubicBezTo>
                    <a:cubicBezTo>
                      <a:pt x="122293" y="101670"/>
                      <a:pt x="122333" y="101731"/>
                      <a:pt x="122406" y="101840"/>
                    </a:cubicBezTo>
                    <a:cubicBezTo>
                      <a:pt x="122447" y="101922"/>
                      <a:pt x="122508" y="101973"/>
                      <a:pt x="122615" y="101973"/>
                    </a:cubicBezTo>
                    <a:cubicBezTo>
                      <a:pt x="122943" y="101973"/>
                      <a:pt x="123703" y="101494"/>
                      <a:pt x="125638" y="99934"/>
                    </a:cubicBezTo>
                    <a:cubicBezTo>
                      <a:pt x="126881" y="98939"/>
                      <a:pt x="128207" y="97945"/>
                      <a:pt x="129699" y="96868"/>
                    </a:cubicBezTo>
                    <a:cubicBezTo>
                      <a:pt x="130445" y="96287"/>
                      <a:pt x="131190" y="95707"/>
                      <a:pt x="132019" y="95044"/>
                    </a:cubicBezTo>
                    <a:cubicBezTo>
                      <a:pt x="132931" y="94464"/>
                      <a:pt x="133759" y="93718"/>
                      <a:pt x="134754" y="92972"/>
                    </a:cubicBezTo>
                    <a:cubicBezTo>
                      <a:pt x="136329" y="91729"/>
                      <a:pt x="137820" y="90486"/>
                      <a:pt x="137986" y="90238"/>
                    </a:cubicBezTo>
                    <a:cubicBezTo>
                      <a:pt x="138152" y="90072"/>
                      <a:pt x="139726" y="88829"/>
                      <a:pt x="141384" y="87503"/>
                    </a:cubicBezTo>
                    <a:cubicBezTo>
                      <a:pt x="142959" y="86094"/>
                      <a:pt x="144367" y="84768"/>
                      <a:pt x="144533" y="84602"/>
                    </a:cubicBezTo>
                    <a:cubicBezTo>
                      <a:pt x="144616" y="84436"/>
                      <a:pt x="145113" y="83939"/>
                      <a:pt x="146025" y="83110"/>
                    </a:cubicBezTo>
                    <a:cubicBezTo>
                      <a:pt x="146936" y="82282"/>
                      <a:pt x="148428" y="81121"/>
                      <a:pt x="150169" y="79381"/>
                    </a:cubicBezTo>
                    <a:cubicBezTo>
                      <a:pt x="151909" y="77724"/>
                      <a:pt x="152986" y="76646"/>
                      <a:pt x="155141" y="74326"/>
                    </a:cubicBezTo>
                    <a:cubicBezTo>
                      <a:pt x="155638" y="73829"/>
                      <a:pt x="156550" y="72834"/>
                      <a:pt x="157130" y="72171"/>
                    </a:cubicBezTo>
                    <a:cubicBezTo>
                      <a:pt x="157793" y="71508"/>
                      <a:pt x="158787" y="70348"/>
                      <a:pt x="159368" y="69685"/>
                    </a:cubicBezTo>
                    <a:cubicBezTo>
                      <a:pt x="159948" y="69022"/>
                      <a:pt x="161025" y="67945"/>
                      <a:pt x="161688" y="67199"/>
                    </a:cubicBezTo>
                    <a:cubicBezTo>
                      <a:pt x="162351" y="66453"/>
                      <a:pt x="162931" y="65707"/>
                      <a:pt x="163014" y="65541"/>
                    </a:cubicBezTo>
                    <a:cubicBezTo>
                      <a:pt x="163180" y="65293"/>
                      <a:pt x="163677" y="64712"/>
                      <a:pt x="164091" y="64132"/>
                    </a:cubicBezTo>
                    <a:cubicBezTo>
                      <a:pt x="164589" y="63552"/>
                      <a:pt x="165252" y="62723"/>
                      <a:pt x="165583" y="62226"/>
                    </a:cubicBezTo>
                    <a:cubicBezTo>
                      <a:pt x="165915" y="61812"/>
                      <a:pt x="166495" y="61066"/>
                      <a:pt x="166992" y="60486"/>
                    </a:cubicBezTo>
                    <a:cubicBezTo>
                      <a:pt x="168152" y="58994"/>
                      <a:pt x="169147" y="57751"/>
                      <a:pt x="170307" y="56011"/>
                    </a:cubicBezTo>
                    <a:cubicBezTo>
                      <a:pt x="170887" y="55182"/>
                      <a:pt x="171633" y="54105"/>
                      <a:pt x="172047" y="53524"/>
                    </a:cubicBezTo>
                    <a:cubicBezTo>
                      <a:pt x="172959" y="52364"/>
                      <a:pt x="174451" y="49961"/>
                      <a:pt x="174865" y="49049"/>
                    </a:cubicBezTo>
                    <a:cubicBezTo>
                      <a:pt x="175114" y="48635"/>
                      <a:pt x="175528" y="48055"/>
                      <a:pt x="175777" y="47806"/>
                    </a:cubicBezTo>
                    <a:cubicBezTo>
                      <a:pt x="176108" y="47475"/>
                      <a:pt x="176523" y="46812"/>
                      <a:pt x="176854" y="46232"/>
                    </a:cubicBezTo>
                    <a:cubicBezTo>
                      <a:pt x="177186" y="45734"/>
                      <a:pt x="177766" y="44740"/>
                      <a:pt x="178097" y="43994"/>
                    </a:cubicBezTo>
                    <a:cubicBezTo>
                      <a:pt x="178512" y="43331"/>
                      <a:pt x="179257" y="42088"/>
                      <a:pt x="179755" y="41176"/>
                    </a:cubicBezTo>
                    <a:cubicBezTo>
                      <a:pt x="180501" y="39933"/>
                      <a:pt x="180832" y="39519"/>
                      <a:pt x="181163" y="39436"/>
                    </a:cubicBezTo>
                    <a:cubicBezTo>
                      <a:pt x="181826" y="39187"/>
                      <a:pt x="181909" y="38856"/>
                      <a:pt x="181661" y="37944"/>
                    </a:cubicBezTo>
                    <a:cubicBezTo>
                      <a:pt x="181495" y="37281"/>
                      <a:pt x="180583" y="35872"/>
                      <a:pt x="180252" y="35707"/>
                    </a:cubicBezTo>
                    <a:cubicBezTo>
                      <a:pt x="180169" y="35707"/>
                      <a:pt x="180003" y="35541"/>
                      <a:pt x="180003" y="35292"/>
                    </a:cubicBezTo>
                    <a:cubicBezTo>
                      <a:pt x="179920" y="35126"/>
                      <a:pt x="179755" y="34878"/>
                      <a:pt x="179589" y="34795"/>
                    </a:cubicBezTo>
                    <a:cubicBezTo>
                      <a:pt x="179423" y="34629"/>
                      <a:pt x="179009" y="34215"/>
                      <a:pt x="178677" y="33718"/>
                    </a:cubicBezTo>
                    <a:cubicBezTo>
                      <a:pt x="178429" y="33303"/>
                      <a:pt x="177683" y="32557"/>
                      <a:pt x="176937" y="31977"/>
                    </a:cubicBezTo>
                    <a:cubicBezTo>
                      <a:pt x="176184" y="31439"/>
                      <a:pt x="175885" y="31216"/>
                      <a:pt x="175745" y="31216"/>
                    </a:cubicBezTo>
                    <a:cubicBezTo>
                      <a:pt x="175669" y="31216"/>
                      <a:pt x="175640" y="31281"/>
                      <a:pt x="175611" y="31397"/>
                    </a:cubicBezTo>
                    <a:cubicBezTo>
                      <a:pt x="175611" y="31500"/>
                      <a:pt x="175611" y="31560"/>
                      <a:pt x="175593" y="31560"/>
                    </a:cubicBezTo>
                    <a:cubicBezTo>
                      <a:pt x="175568" y="31560"/>
                      <a:pt x="175508" y="31440"/>
                      <a:pt x="175362" y="31148"/>
                    </a:cubicBezTo>
                    <a:cubicBezTo>
                      <a:pt x="175294" y="30944"/>
                      <a:pt x="175170" y="30795"/>
                      <a:pt x="175082" y="30795"/>
                    </a:cubicBezTo>
                    <a:cubicBezTo>
                      <a:pt x="175063" y="30795"/>
                      <a:pt x="175045" y="30802"/>
                      <a:pt x="175031" y="30817"/>
                    </a:cubicBezTo>
                    <a:cubicBezTo>
                      <a:pt x="175031" y="30825"/>
                      <a:pt x="175026" y="30830"/>
                      <a:pt x="175016" y="30830"/>
                    </a:cubicBezTo>
                    <a:cubicBezTo>
                      <a:pt x="174927" y="30830"/>
                      <a:pt x="174457" y="30509"/>
                      <a:pt x="173788" y="29988"/>
                    </a:cubicBezTo>
                    <a:cubicBezTo>
                      <a:pt x="172296" y="28911"/>
                      <a:pt x="172462" y="29077"/>
                      <a:pt x="170556" y="27999"/>
                    </a:cubicBezTo>
                    <a:cubicBezTo>
                      <a:pt x="169395" y="27336"/>
                      <a:pt x="168815" y="27005"/>
                      <a:pt x="168152" y="26922"/>
                    </a:cubicBezTo>
                    <a:cubicBezTo>
                      <a:pt x="167655" y="26839"/>
                      <a:pt x="167241" y="26756"/>
                      <a:pt x="167158" y="26673"/>
                    </a:cubicBezTo>
                    <a:cubicBezTo>
                      <a:pt x="166992" y="26673"/>
                      <a:pt x="166661" y="26590"/>
                      <a:pt x="166412" y="26508"/>
                    </a:cubicBezTo>
                    <a:cubicBezTo>
                      <a:pt x="165832" y="26508"/>
                      <a:pt x="163594" y="25762"/>
                      <a:pt x="163511" y="25596"/>
                    </a:cubicBezTo>
                    <a:cubicBezTo>
                      <a:pt x="163511" y="25513"/>
                      <a:pt x="163594" y="25264"/>
                      <a:pt x="163677" y="25016"/>
                    </a:cubicBezTo>
                    <a:cubicBezTo>
                      <a:pt x="163843" y="24767"/>
                      <a:pt x="163843" y="24353"/>
                      <a:pt x="163760" y="24104"/>
                    </a:cubicBezTo>
                    <a:cubicBezTo>
                      <a:pt x="163677" y="23938"/>
                      <a:pt x="163677" y="23690"/>
                      <a:pt x="163843" y="23607"/>
                    </a:cubicBezTo>
                    <a:cubicBezTo>
                      <a:pt x="164009" y="23524"/>
                      <a:pt x="164009" y="23110"/>
                      <a:pt x="163926" y="22695"/>
                    </a:cubicBezTo>
                    <a:cubicBezTo>
                      <a:pt x="163760" y="21784"/>
                      <a:pt x="163760" y="21369"/>
                      <a:pt x="164091" y="21369"/>
                    </a:cubicBezTo>
                    <a:cubicBezTo>
                      <a:pt x="164119" y="21383"/>
                      <a:pt x="164144" y="21390"/>
                      <a:pt x="164168" y="21390"/>
                    </a:cubicBezTo>
                    <a:cubicBezTo>
                      <a:pt x="164285" y="21390"/>
                      <a:pt x="164354" y="21217"/>
                      <a:pt x="164423" y="20872"/>
                    </a:cubicBezTo>
                    <a:cubicBezTo>
                      <a:pt x="164423" y="20541"/>
                      <a:pt x="164506" y="20126"/>
                      <a:pt x="164672" y="19961"/>
                    </a:cubicBezTo>
                    <a:cubicBezTo>
                      <a:pt x="164754" y="19712"/>
                      <a:pt x="164837" y="19463"/>
                      <a:pt x="164754" y="19380"/>
                    </a:cubicBezTo>
                    <a:cubicBezTo>
                      <a:pt x="164672" y="19298"/>
                      <a:pt x="164754" y="19132"/>
                      <a:pt x="164837" y="19049"/>
                    </a:cubicBezTo>
                    <a:cubicBezTo>
                      <a:pt x="165003" y="18966"/>
                      <a:pt x="165086" y="18717"/>
                      <a:pt x="165086" y="18386"/>
                    </a:cubicBezTo>
                    <a:cubicBezTo>
                      <a:pt x="165086" y="18054"/>
                      <a:pt x="165169" y="17806"/>
                      <a:pt x="165417" y="17723"/>
                    </a:cubicBezTo>
                    <a:cubicBezTo>
                      <a:pt x="165666" y="17557"/>
                      <a:pt x="165749" y="17391"/>
                      <a:pt x="165666" y="17309"/>
                    </a:cubicBezTo>
                    <a:cubicBezTo>
                      <a:pt x="165583" y="17143"/>
                      <a:pt x="165666" y="16894"/>
                      <a:pt x="165832" y="16646"/>
                    </a:cubicBezTo>
                    <a:cubicBezTo>
                      <a:pt x="166080" y="16397"/>
                      <a:pt x="166163" y="16148"/>
                      <a:pt x="165998" y="16065"/>
                    </a:cubicBezTo>
                    <a:cubicBezTo>
                      <a:pt x="165832" y="16065"/>
                      <a:pt x="166080" y="14574"/>
                      <a:pt x="166329" y="14159"/>
                    </a:cubicBezTo>
                    <a:cubicBezTo>
                      <a:pt x="166412" y="14076"/>
                      <a:pt x="166495" y="13745"/>
                      <a:pt x="166495" y="13413"/>
                    </a:cubicBezTo>
                    <a:cubicBezTo>
                      <a:pt x="166426" y="13068"/>
                      <a:pt x="166472" y="12895"/>
                      <a:pt x="166633" y="12895"/>
                    </a:cubicBezTo>
                    <a:cubicBezTo>
                      <a:pt x="166665" y="12895"/>
                      <a:pt x="166702" y="12902"/>
                      <a:pt x="166743" y="12916"/>
                    </a:cubicBezTo>
                    <a:cubicBezTo>
                      <a:pt x="166802" y="12946"/>
                      <a:pt x="166856" y="12959"/>
                      <a:pt x="166902" y="12959"/>
                    </a:cubicBezTo>
                    <a:cubicBezTo>
                      <a:pt x="167118" y="12959"/>
                      <a:pt x="167182" y="12662"/>
                      <a:pt x="166909" y="12253"/>
                    </a:cubicBezTo>
                    <a:cubicBezTo>
                      <a:pt x="166826" y="11922"/>
                      <a:pt x="166826" y="11673"/>
                      <a:pt x="166909" y="11673"/>
                    </a:cubicBezTo>
                    <a:cubicBezTo>
                      <a:pt x="166992" y="11673"/>
                      <a:pt x="166992" y="11590"/>
                      <a:pt x="166909" y="11507"/>
                    </a:cubicBezTo>
                    <a:cubicBezTo>
                      <a:pt x="166826" y="11424"/>
                      <a:pt x="166743" y="11259"/>
                      <a:pt x="166909" y="11176"/>
                    </a:cubicBezTo>
                    <a:cubicBezTo>
                      <a:pt x="167075" y="11010"/>
                      <a:pt x="167158" y="10596"/>
                      <a:pt x="167075" y="10016"/>
                    </a:cubicBezTo>
                    <a:cubicBezTo>
                      <a:pt x="166992" y="9850"/>
                      <a:pt x="167075" y="9684"/>
                      <a:pt x="167241" y="9601"/>
                    </a:cubicBezTo>
                    <a:cubicBezTo>
                      <a:pt x="167324" y="9601"/>
                      <a:pt x="167406" y="9353"/>
                      <a:pt x="167406" y="9104"/>
                    </a:cubicBezTo>
                    <a:cubicBezTo>
                      <a:pt x="167324" y="8855"/>
                      <a:pt x="167406" y="8773"/>
                      <a:pt x="167738" y="8690"/>
                    </a:cubicBezTo>
                    <a:cubicBezTo>
                      <a:pt x="167987" y="8690"/>
                      <a:pt x="167987" y="8607"/>
                      <a:pt x="167821" y="8358"/>
                    </a:cubicBezTo>
                    <a:cubicBezTo>
                      <a:pt x="167655" y="8192"/>
                      <a:pt x="167572" y="7944"/>
                      <a:pt x="167655" y="7861"/>
                    </a:cubicBezTo>
                    <a:cubicBezTo>
                      <a:pt x="167738" y="7778"/>
                      <a:pt x="167655" y="7612"/>
                      <a:pt x="167489" y="7447"/>
                    </a:cubicBezTo>
                    <a:cubicBezTo>
                      <a:pt x="167406" y="7281"/>
                      <a:pt x="167324" y="7115"/>
                      <a:pt x="167406" y="7032"/>
                    </a:cubicBezTo>
                    <a:cubicBezTo>
                      <a:pt x="167489" y="6949"/>
                      <a:pt x="167241" y="6701"/>
                      <a:pt x="166661" y="6369"/>
                    </a:cubicBezTo>
                    <a:cubicBezTo>
                      <a:pt x="166163" y="6121"/>
                      <a:pt x="165749" y="5789"/>
                      <a:pt x="165666" y="5706"/>
                    </a:cubicBezTo>
                    <a:cubicBezTo>
                      <a:pt x="165666" y="5540"/>
                      <a:pt x="165335" y="5375"/>
                      <a:pt x="165003" y="5209"/>
                    </a:cubicBezTo>
                    <a:cubicBezTo>
                      <a:pt x="164672" y="5126"/>
                      <a:pt x="164423" y="4960"/>
                      <a:pt x="164506" y="4877"/>
                    </a:cubicBezTo>
                    <a:cubicBezTo>
                      <a:pt x="164584" y="4721"/>
                      <a:pt x="163780" y="4124"/>
                      <a:pt x="163478" y="4124"/>
                    </a:cubicBezTo>
                    <a:cubicBezTo>
                      <a:pt x="163460" y="4124"/>
                      <a:pt x="163443" y="4127"/>
                      <a:pt x="163428" y="4132"/>
                    </a:cubicBezTo>
                    <a:cubicBezTo>
                      <a:pt x="163346" y="4132"/>
                      <a:pt x="163180" y="4049"/>
                      <a:pt x="163097" y="3966"/>
                    </a:cubicBezTo>
                    <a:cubicBezTo>
                      <a:pt x="163014" y="3883"/>
                      <a:pt x="162517" y="3551"/>
                      <a:pt x="162102" y="3220"/>
                    </a:cubicBezTo>
                    <a:cubicBezTo>
                      <a:pt x="161514" y="2867"/>
                      <a:pt x="161260" y="2765"/>
                      <a:pt x="160984" y="2765"/>
                    </a:cubicBezTo>
                    <a:cubicBezTo>
                      <a:pt x="160871" y="2765"/>
                      <a:pt x="160755" y="2782"/>
                      <a:pt x="160611" y="2806"/>
                    </a:cubicBezTo>
                    <a:cubicBezTo>
                      <a:pt x="160370" y="2874"/>
                      <a:pt x="160215" y="2914"/>
                      <a:pt x="160122" y="2914"/>
                    </a:cubicBezTo>
                    <a:cubicBezTo>
                      <a:pt x="159990" y="2914"/>
                      <a:pt x="159982" y="2834"/>
                      <a:pt x="160031" y="2640"/>
                    </a:cubicBezTo>
                    <a:cubicBezTo>
                      <a:pt x="160113" y="2308"/>
                      <a:pt x="159616" y="1894"/>
                      <a:pt x="159119" y="1894"/>
                    </a:cubicBezTo>
                    <a:cubicBezTo>
                      <a:pt x="158953" y="1894"/>
                      <a:pt x="158539" y="1728"/>
                      <a:pt x="158207" y="1562"/>
                    </a:cubicBezTo>
                    <a:cubicBezTo>
                      <a:pt x="157977" y="1447"/>
                      <a:pt x="157835" y="1385"/>
                      <a:pt x="157708" y="1385"/>
                    </a:cubicBezTo>
                    <a:cubicBezTo>
                      <a:pt x="157562" y="1385"/>
                      <a:pt x="157435" y="1468"/>
                      <a:pt x="157213" y="1645"/>
                    </a:cubicBezTo>
                    <a:cubicBezTo>
                      <a:pt x="157010" y="1781"/>
                      <a:pt x="156807" y="1916"/>
                      <a:pt x="156694" y="1916"/>
                    </a:cubicBezTo>
                    <a:cubicBezTo>
                      <a:pt x="156669" y="1916"/>
                      <a:pt x="156648" y="1909"/>
                      <a:pt x="156633" y="1894"/>
                    </a:cubicBezTo>
                    <a:cubicBezTo>
                      <a:pt x="156588" y="1872"/>
                      <a:pt x="156544" y="1861"/>
                      <a:pt x="156500" y="1861"/>
                    </a:cubicBezTo>
                    <a:cubicBezTo>
                      <a:pt x="156378" y="1861"/>
                      <a:pt x="156257" y="1938"/>
                      <a:pt x="156136" y="2060"/>
                    </a:cubicBezTo>
                    <a:cubicBezTo>
                      <a:pt x="156014" y="2181"/>
                      <a:pt x="155893" y="2258"/>
                      <a:pt x="155771" y="2258"/>
                    </a:cubicBezTo>
                    <a:cubicBezTo>
                      <a:pt x="155727" y="2258"/>
                      <a:pt x="155683" y="2248"/>
                      <a:pt x="155638" y="2225"/>
                    </a:cubicBezTo>
                    <a:cubicBezTo>
                      <a:pt x="155407" y="2110"/>
                      <a:pt x="155284" y="2048"/>
                      <a:pt x="155226" y="2048"/>
                    </a:cubicBezTo>
                    <a:cubicBezTo>
                      <a:pt x="155159" y="2048"/>
                      <a:pt x="155179" y="2131"/>
                      <a:pt x="155224" y="2308"/>
                    </a:cubicBezTo>
                    <a:cubicBezTo>
                      <a:pt x="155390" y="2474"/>
                      <a:pt x="155307" y="2640"/>
                      <a:pt x="154892" y="2806"/>
                    </a:cubicBezTo>
                    <a:cubicBezTo>
                      <a:pt x="154561" y="2888"/>
                      <a:pt x="154478" y="3054"/>
                      <a:pt x="154561" y="3137"/>
                    </a:cubicBezTo>
                    <a:cubicBezTo>
                      <a:pt x="154793" y="3292"/>
                      <a:pt x="154302" y="3808"/>
                      <a:pt x="153967" y="3808"/>
                    </a:cubicBezTo>
                    <a:cubicBezTo>
                      <a:pt x="153943" y="3808"/>
                      <a:pt x="153920" y="3806"/>
                      <a:pt x="153898" y="3800"/>
                    </a:cubicBezTo>
                    <a:cubicBezTo>
                      <a:pt x="153815" y="3800"/>
                      <a:pt x="153649" y="3800"/>
                      <a:pt x="153566" y="3883"/>
                    </a:cubicBezTo>
                    <a:cubicBezTo>
                      <a:pt x="153566" y="4049"/>
                      <a:pt x="153566" y="4132"/>
                      <a:pt x="153732" y="4132"/>
                    </a:cubicBezTo>
                    <a:cubicBezTo>
                      <a:pt x="153815" y="4132"/>
                      <a:pt x="153815" y="4214"/>
                      <a:pt x="153649" y="4297"/>
                    </a:cubicBezTo>
                    <a:cubicBezTo>
                      <a:pt x="153579" y="4367"/>
                      <a:pt x="153509" y="4393"/>
                      <a:pt x="153439" y="4393"/>
                    </a:cubicBezTo>
                    <a:cubicBezTo>
                      <a:pt x="153343" y="4393"/>
                      <a:pt x="153248" y="4345"/>
                      <a:pt x="153152" y="4297"/>
                    </a:cubicBezTo>
                    <a:cubicBezTo>
                      <a:pt x="153059" y="4204"/>
                      <a:pt x="153001" y="4157"/>
                      <a:pt x="152955" y="4157"/>
                    </a:cubicBezTo>
                    <a:cubicBezTo>
                      <a:pt x="152880" y="4157"/>
                      <a:pt x="152841" y="4287"/>
                      <a:pt x="152738" y="4546"/>
                    </a:cubicBezTo>
                    <a:cubicBezTo>
                      <a:pt x="152666" y="4761"/>
                      <a:pt x="152532" y="4977"/>
                      <a:pt x="152390" y="4977"/>
                    </a:cubicBezTo>
                    <a:cubicBezTo>
                      <a:pt x="152368" y="4977"/>
                      <a:pt x="152346" y="4971"/>
                      <a:pt x="152323" y="4960"/>
                    </a:cubicBezTo>
                    <a:cubicBezTo>
                      <a:pt x="152158" y="4960"/>
                      <a:pt x="152158" y="5209"/>
                      <a:pt x="152158" y="5623"/>
                    </a:cubicBezTo>
                    <a:cubicBezTo>
                      <a:pt x="152235" y="6165"/>
                      <a:pt x="151806" y="7214"/>
                      <a:pt x="151546" y="7214"/>
                    </a:cubicBezTo>
                    <a:cubicBezTo>
                      <a:pt x="151528" y="7214"/>
                      <a:pt x="151511" y="7209"/>
                      <a:pt x="151495" y="7198"/>
                    </a:cubicBezTo>
                    <a:cubicBezTo>
                      <a:pt x="151484" y="7187"/>
                      <a:pt x="151470" y="7182"/>
                      <a:pt x="151454" y="7182"/>
                    </a:cubicBezTo>
                    <a:cubicBezTo>
                      <a:pt x="151346" y="7182"/>
                      <a:pt x="151120" y="7417"/>
                      <a:pt x="150832" y="7778"/>
                    </a:cubicBezTo>
                    <a:cubicBezTo>
                      <a:pt x="150583" y="8110"/>
                      <a:pt x="150251" y="8441"/>
                      <a:pt x="150169" y="8524"/>
                    </a:cubicBezTo>
                    <a:cubicBezTo>
                      <a:pt x="150003" y="8607"/>
                      <a:pt x="150003" y="8690"/>
                      <a:pt x="150169" y="8773"/>
                    </a:cubicBezTo>
                    <a:cubicBezTo>
                      <a:pt x="150708" y="9004"/>
                      <a:pt x="150100" y="10455"/>
                      <a:pt x="149545" y="10455"/>
                    </a:cubicBezTo>
                    <a:cubicBezTo>
                      <a:pt x="149504" y="10455"/>
                      <a:pt x="149463" y="10447"/>
                      <a:pt x="149423" y="10430"/>
                    </a:cubicBezTo>
                    <a:cubicBezTo>
                      <a:pt x="149174" y="10347"/>
                      <a:pt x="149091" y="10264"/>
                      <a:pt x="149174" y="10181"/>
                    </a:cubicBezTo>
                    <a:cubicBezTo>
                      <a:pt x="149257" y="10016"/>
                      <a:pt x="148843" y="9684"/>
                      <a:pt x="148345" y="9353"/>
                    </a:cubicBezTo>
                    <a:cubicBezTo>
                      <a:pt x="148262" y="9353"/>
                      <a:pt x="148180" y="9187"/>
                      <a:pt x="148262" y="9104"/>
                    </a:cubicBezTo>
                    <a:cubicBezTo>
                      <a:pt x="148262" y="9104"/>
                      <a:pt x="148226" y="9067"/>
                      <a:pt x="148177" y="9067"/>
                    </a:cubicBezTo>
                    <a:cubicBezTo>
                      <a:pt x="148152" y="9067"/>
                      <a:pt x="148124" y="9076"/>
                      <a:pt x="148097" y="9104"/>
                    </a:cubicBezTo>
                    <a:cubicBezTo>
                      <a:pt x="148001" y="9128"/>
                      <a:pt x="147932" y="9145"/>
                      <a:pt x="147876" y="9145"/>
                    </a:cubicBezTo>
                    <a:cubicBezTo>
                      <a:pt x="147737" y="9145"/>
                      <a:pt x="147669" y="9043"/>
                      <a:pt x="147434" y="8690"/>
                    </a:cubicBezTo>
                    <a:cubicBezTo>
                      <a:pt x="147136" y="8213"/>
                      <a:pt x="147009" y="8036"/>
                      <a:pt x="146900" y="8036"/>
                    </a:cubicBezTo>
                    <a:cubicBezTo>
                      <a:pt x="146857" y="8036"/>
                      <a:pt x="146817" y="8063"/>
                      <a:pt x="146771" y="8110"/>
                    </a:cubicBezTo>
                    <a:cubicBezTo>
                      <a:pt x="146688" y="8192"/>
                      <a:pt x="146439" y="8192"/>
                      <a:pt x="146273" y="8192"/>
                    </a:cubicBezTo>
                    <a:cubicBezTo>
                      <a:pt x="146025" y="8192"/>
                      <a:pt x="145942" y="8110"/>
                      <a:pt x="146108" y="7778"/>
                    </a:cubicBezTo>
                    <a:cubicBezTo>
                      <a:pt x="146191" y="7612"/>
                      <a:pt x="146108" y="7447"/>
                      <a:pt x="146025" y="7364"/>
                    </a:cubicBezTo>
                    <a:cubicBezTo>
                      <a:pt x="145859" y="7281"/>
                      <a:pt x="145776" y="7115"/>
                      <a:pt x="145693" y="7032"/>
                    </a:cubicBezTo>
                    <a:cubicBezTo>
                      <a:pt x="145617" y="6879"/>
                      <a:pt x="144762" y="6443"/>
                      <a:pt x="144567" y="6443"/>
                    </a:cubicBezTo>
                    <a:cubicBezTo>
                      <a:pt x="144551" y="6443"/>
                      <a:pt x="144539" y="6446"/>
                      <a:pt x="144533" y="6452"/>
                    </a:cubicBezTo>
                    <a:cubicBezTo>
                      <a:pt x="144533" y="6535"/>
                      <a:pt x="144533" y="6618"/>
                      <a:pt x="144616" y="6784"/>
                    </a:cubicBezTo>
                    <a:cubicBezTo>
                      <a:pt x="144699" y="6866"/>
                      <a:pt x="144782" y="7032"/>
                      <a:pt x="144699" y="7032"/>
                    </a:cubicBezTo>
                    <a:cubicBezTo>
                      <a:pt x="144665" y="7066"/>
                      <a:pt x="144630" y="7087"/>
                      <a:pt x="144602" y="7087"/>
                    </a:cubicBezTo>
                    <a:cubicBezTo>
                      <a:pt x="144562" y="7087"/>
                      <a:pt x="144533" y="7046"/>
                      <a:pt x="144533" y="6949"/>
                    </a:cubicBezTo>
                    <a:cubicBezTo>
                      <a:pt x="144481" y="6792"/>
                      <a:pt x="144461" y="6734"/>
                      <a:pt x="144433" y="6734"/>
                    </a:cubicBezTo>
                    <a:cubicBezTo>
                      <a:pt x="144417" y="6734"/>
                      <a:pt x="144398" y="6753"/>
                      <a:pt x="144367" y="6784"/>
                    </a:cubicBezTo>
                    <a:cubicBezTo>
                      <a:pt x="144345" y="6806"/>
                      <a:pt x="144317" y="6816"/>
                      <a:pt x="144283" y="6816"/>
                    </a:cubicBezTo>
                    <a:cubicBezTo>
                      <a:pt x="144190" y="6816"/>
                      <a:pt x="144052" y="6739"/>
                      <a:pt x="143870" y="6618"/>
                    </a:cubicBezTo>
                    <a:cubicBezTo>
                      <a:pt x="143622" y="6535"/>
                      <a:pt x="143539" y="6369"/>
                      <a:pt x="143539" y="6286"/>
                    </a:cubicBezTo>
                    <a:cubicBezTo>
                      <a:pt x="143563" y="6262"/>
                      <a:pt x="143594" y="6252"/>
                      <a:pt x="143631" y="6252"/>
                    </a:cubicBezTo>
                    <a:cubicBezTo>
                      <a:pt x="143719" y="6252"/>
                      <a:pt x="143836" y="6311"/>
                      <a:pt x="143953" y="6369"/>
                    </a:cubicBezTo>
                    <a:cubicBezTo>
                      <a:pt x="144036" y="6411"/>
                      <a:pt x="144119" y="6431"/>
                      <a:pt x="144191" y="6431"/>
                    </a:cubicBezTo>
                    <a:cubicBezTo>
                      <a:pt x="144264" y="6431"/>
                      <a:pt x="144326" y="6411"/>
                      <a:pt x="144367" y="6369"/>
                    </a:cubicBezTo>
                    <a:cubicBezTo>
                      <a:pt x="144450" y="6203"/>
                      <a:pt x="144450" y="6203"/>
                      <a:pt x="144202" y="6203"/>
                    </a:cubicBezTo>
                    <a:cubicBezTo>
                      <a:pt x="144036" y="6203"/>
                      <a:pt x="143870" y="6203"/>
                      <a:pt x="143787" y="6121"/>
                    </a:cubicBezTo>
                    <a:cubicBezTo>
                      <a:pt x="143763" y="6096"/>
                      <a:pt x="143732" y="6086"/>
                      <a:pt x="143695" y="6086"/>
                    </a:cubicBezTo>
                    <a:cubicBezTo>
                      <a:pt x="143607" y="6086"/>
                      <a:pt x="143490" y="6145"/>
                      <a:pt x="143373" y="6203"/>
                    </a:cubicBezTo>
                    <a:cubicBezTo>
                      <a:pt x="143252" y="6234"/>
                      <a:pt x="143175" y="6253"/>
                      <a:pt x="143126" y="6253"/>
                    </a:cubicBezTo>
                    <a:cubicBezTo>
                      <a:pt x="143041" y="6253"/>
                      <a:pt x="143041" y="6195"/>
                      <a:pt x="143041" y="6038"/>
                    </a:cubicBezTo>
                    <a:cubicBezTo>
                      <a:pt x="143041" y="5789"/>
                      <a:pt x="142876" y="5623"/>
                      <a:pt x="142461" y="5292"/>
                    </a:cubicBezTo>
                    <a:cubicBezTo>
                      <a:pt x="142120" y="5087"/>
                      <a:pt x="141892" y="4939"/>
                      <a:pt x="141821" y="4939"/>
                    </a:cubicBezTo>
                    <a:cubicBezTo>
                      <a:pt x="141806" y="4939"/>
                      <a:pt x="141798" y="4946"/>
                      <a:pt x="141798" y="4960"/>
                    </a:cubicBezTo>
                    <a:cubicBezTo>
                      <a:pt x="141798" y="4995"/>
                      <a:pt x="141770" y="5015"/>
                      <a:pt x="141725" y="5015"/>
                    </a:cubicBezTo>
                    <a:cubicBezTo>
                      <a:pt x="141661" y="5015"/>
                      <a:pt x="141564" y="4975"/>
                      <a:pt x="141467" y="4877"/>
                    </a:cubicBezTo>
                    <a:cubicBezTo>
                      <a:pt x="141135" y="4712"/>
                      <a:pt x="141135" y="4629"/>
                      <a:pt x="141301" y="4629"/>
                    </a:cubicBezTo>
                    <a:lnTo>
                      <a:pt x="141301" y="4629"/>
                    </a:lnTo>
                    <a:cubicBezTo>
                      <a:pt x="141358" y="4640"/>
                      <a:pt x="141410" y="4645"/>
                      <a:pt x="141457" y="4645"/>
                    </a:cubicBezTo>
                    <a:cubicBezTo>
                      <a:pt x="141755" y="4645"/>
                      <a:pt x="141859" y="4440"/>
                      <a:pt x="141715" y="4297"/>
                    </a:cubicBezTo>
                    <a:cubicBezTo>
                      <a:pt x="141668" y="4266"/>
                      <a:pt x="141599" y="4252"/>
                      <a:pt x="141520" y="4252"/>
                    </a:cubicBezTo>
                    <a:cubicBezTo>
                      <a:pt x="141187" y="4252"/>
                      <a:pt x="140670" y="4495"/>
                      <a:pt x="140804" y="4629"/>
                    </a:cubicBezTo>
                    <a:cubicBezTo>
                      <a:pt x="140938" y="4830"/>
                      <a:pt x="140909" y="5194"/>
                      <a:pt x="140806" y="5194"/>
                    </a:cubicBezTo>
                    <a:lnTo>
                      <a:pt x="140806" y="5194"/>
                    </a:lnTo>
                    <a:cubicBezTo>
                      <a:pt x="140781" y="5194"/>
                      <a:pt x="140753" y="5174"/>
                      <a:pt x="140721" y="5126"/>
                    </a:cubicBezTo>
                    <a:cubicBezTo>
                      <a:pt x="140721" y="5043"/>
                      <a:pt x="140555" y="5043"/>
                      <a:pt x="140472" y="5043"/>
                    </a:cubicBezTo>
                    <a:cubicBezTo>
                      <a:pt x="140466" y="5046"/>
                      <a:pt x="140461" y="5048"/>
                      <a:pt x="140456" y="5048"/>
                    </a:cubicBezTo>
                    <a:cubicBezTo>
                      <a:pt x="140325" y="5048"/>
                      <a:pt x="140561" y="4046"/>
                      <a:pt x="140721" y="3966"/>
                    </a:cubicBezTo>
                    <a:cubicBezTo>
                      <a:pt x="140804" y="3966"/>
                      <a:pt x="140721" y="3800"/>
                      <a:pt x="140555" y="3717"/>
                    </a:cubicBezTo>
                    <a:cubicBezTo>
                      <a:pt x="140440" y="3631"/>
                      <a:pt x="140344" y="3594"/>
                      <a:pt x="140279" y="3594"/>
                    </a:cubicBezTo>
                    <a:lnTo>
                      <a:pt x="140279" y="3594"/>
                    </a:lnTo>
                    <a:cubicBezTo>
                      <a:pt x="140158" y="3594"/>
                      <a:pt x="140145" y="3721"/>
                      <a:pt x="140307" y="3883"/>
                    </a:cubicBezTo>
                    <a:cubicBezTo>
                      <a:pt x="140389" y="3966"/>
                      <a:pt x="140389" y="4132"/>
                      <a:pt x="140307" y="4132"/>
                    </a:cubicBezTo>
                    <a:cubicBezTo>
                      <a:pt x="140296" y="4142"/>
                      <a:pt x="140283" y="4148"/>
                      <a:pt x="140270" y="4148"/>
                    </a:cubicBezTo>
                    <a:cubicBezTo>
                      <a:pt x="140179" y="4148"/>
                      <a:pt x="140025" y="3922"/>
                      <a:pt x="139809" y="3634"/>
                    </a:cubicBezTo>
                    <a:cubicBezTo>
                      <a:pt x="139561" y="3137"/>
                      <a:pt x="139395" y="2971"/>
                      <a:pt x="139146" y="2971"/>
                    </a:cubicBezTo>
                    <a:cubicBezTo>
                      <a:pt x="138898" y="2971"/>
                      <a:pt x="138898" y="2971"/>
                      <a:pt x="139229" y="3137"/>
                    </a:cubicBezTo>
                    <a:cubicBezTo>
                      <a:pt x="139395" y="3303"/>
                      <a:pt x="139478" y="3386"/>
                      <a:pt x="139312" y="3386"/>
                    </a:cubicBezTo>
                    <a:cubicBezTo>
                      <a:pt x="139146" y="3386"/>
                      <a:pt x="139146" y="3469"/>
                      <a:pt x="139312" y="3469"/>
                    </a:cubicBezTo>
                    <a:cubicBezTo>
                      <a:pt x="139478" y="3551"/>
                      <a:pt x="139644" y="3717"/>
                      <a:pt x="139644" y="3883"/>
                    </a:cubicBezTo>
                    <a:cubicBezTo>
                      <a:pt x="139697" y="4044"/>
                      <a:pt x="139681" y="4135"/>
                      <a:pt x="139619" y="4135"/>
                    </a:cubicBezTo>
                    <a:cubicBezTo>
                      <a:pt x="139585" y="4135"/>
                      <a:pt x="139537" y="4107"/>
                      <a:pt x="139478" y="4049"/>
                    </a:cubicBezTo>
                    <a:cubicBezTo>
                      <a:pt x="139312" y="3966"/>
                      <a:pt x="139146" y="3800"/>
                      <a:pt x="139063" y="3634"/>
                    </a:cubicBezTo>
                    <a:cubicBezTo>
                      <a:pt x="139003" y="3513"/>
                      <a:pt x="138942" y="3436"/>
                      <a:pt x="138849" y="3436"/>
                    </a:cubicBezTo>
                    <a:cubicBezTo>
                      <a:pt x="138815" y="3436"/>
                      <a:pt x="138776" y="3446"/>
                      <a:pt x="138732" y="3469"/>
                    </a:cubicBezTo>
                    <a:cubicBezTo>
                      <a:pt x="138683" y="3493"/>
                      <a:pt x="138628" y="3503"/>
                      <a:pt x="138569" y="3503"/>
                    </a:cubicBezTo>
                    <a:cubicBezTo>
                      <a:pt x="138428" y="3503"/>
                      <a:pt x="138269" y="3444"/>
                      <a:pt x="138152" y="3386"/>
                    </a:cubicBezTo>
                    <a:cubicBezTo>
                      <a:pt x="138112" y="3359"/>
                      <a:pt x="138054" y="3348"/>
                      <a:pt x="137984" y="3348"/>
                    </a:cubicBezTo>
                    <a:cubicBezTo>
                      <a:pt x="137618" y="3348"/>
                      <a:pt x="136948" y="3674"/>
                      <a:pt x="137157" y="3883"/>
                    </a:cubicBezTo>
                    <a:cubicBezTo>
                      <a:pt x="137285" y="4010"/>
                      <a:pt x="136923" y="4186"/>
                      <a:pt x="136486" y="4186"/>
                    </a:cubicBezTo>
                    <a:cubicBezTo>
                      <a:pt x="136354" y="4186"/>
                      <a:pt x="136215" y="4170"/>
                      <a:pt x="136080" y="4132"/>
                    </a:cubicBezTo>
                    <a:cubicBezTo>
                      <a:pt x="135914" y="4132"/>
                      <a:pt x="135748" y="4132"/>
                      <a:pt x="135748" y="4214"/>
                    </a:cubicBezTo>
                    <a:cubicBezTo>
                      <a:pt x="135809" y="4336"/>
                      <a:pt x="135914" y="4413"/>
                      <a:pt x="136031" y="4413"/>
                    </a:cubicBezTo>
                    <a:cubicBezTo>
                      <a:pt x="136074" y="4413"/>
                      <a:pt x="136118" y="4402"/>
                      <a:pt x="136163" y="4380"/>
                    </a:cubicBezTo>
                    <a:cubicBezTo>
                      <a:pt x="136411" y="4380"/>
                      <a:pt x="136494" y="4463"/>
                      <a:pt x="136660" y="4712"/>
                    </a:cubicBezTo>
                    <a:cubicBezTo>
                      <a:pt x="136826" y="5043"/>
                      <a:pt x="136909" y="5043"/>
                      <a:pt x="137240" y="5043"/>
                    </a:cubicBezTo>
                    <a:cubicBezTo>
                      <a:pt x="137737" y="4960"/>
                      <a:pt x="138069" y="4629"/>
                      <a:pt x="137820" y="4463"/>
                    </a:cubicBezTo>
                    <a:cubicBezTo>
                      <a:pt x="137737" y="4380"/>
                      <a:pt x="137737" y="4297"/>
                      <a:pt x="137820" y="4297"/>
                    </a:cubicBezTo>
                    <a:cubicBezTo>
                      <a:pt x="138152" y="4297"/>
                      <a:pt x="138318" y="4546"/>
                      <a:pt x="138069" y="4795"/>
                    </a:cubicBezTo>
                    <a:cubicBezTo>
                      <a:pt x="137903" y="4960"/>
                      <a:pt x="137820" y="5126"/>
                      <a:pt x="137903" y="5126"/>
                    </a:cubicBezTo>
                    <a:cubicBezTo>
                      <a:pt x="138069" y="5209"/>
                      <a:pt x="138152" y="5209"/>
                      <a:pt x="138152" y="5209"/>
                    </a:cubicBezTo>
                    <a:cubicBezTo>
                      <a:pt x="138235" y="5126"/>
                      <a:pt x="138318" y="5043"/>
                      <a:pt x="138400" y="4960"/>
                    </a:cubicBezTo>
                    <a:cubicBezTo>
                      <a:pt x="138566" y="4960"/>
                      <a:pt x="138566" y="4712"/>
                      <a:pt x="138483" y="4546"/>
                    </a:cubicBezTo>
                    <a:cubicBezTo>
                      <a:pt x="138318" y="4463"/>
                      <a:pt x="138400" y="4297"/>
                      <a:pt x="138483" y="4214"/>
                    </a:cubicBezTo>
                    <a:cubicBezTo>
                      <a:pt x="138528" y="4203"/>
                      <a:pt x="138571" y="4198"/>
                      <a:pt x="138611" y="4198"/>
                    </a:cubicBezTo>
                    <a:cubicBezTo>
                      <a:pt x="138873" y="4198"/>
                      <a:pt x="139030" y="4414"/>
                      <a:pt x="138815" y="4629"/>
                    </a:cubicBezTo>
                    <a:cubicBezTo>
                      <a:pt x="138732" y="4712"/>
                      <a:pt x="138732" y="4960"/>
                      <a:pt x="138898" y="5126"/>
                    </a:cubicBezTo>
                    <a:cubicBezTo>
                      <a:pt x="138981" y="5375"/>
                      <a:pt x="138981" y="5540"/>
                      <a:pt x="138732" y="5623"/>
                    </a:cubicBezTo>
                    <a:cubicBezTo>
                      <a:pt x="138483" y="5789"/>
                      <a:pt x="138483" y="5872"/>
                      <a:pt x="138815" y="5872"/>
                    </a:cubicBezTo>
                    <a:cubicBezTo>
                      <a:pt x="139229" y="5955"/>
                      <a:pt x="139229" y="6038"/>
                      <a:pt x="139063" y="6203"/>
                    </a:cubicBezTo>
                    <a:cubicBezTo>
                      <a:pt x="138981" y="6369"/>
                      <a:pt x="139063" y="6452"/>
                      <a:pt x="139312" y="6535"/>
                    </a:cubicBezTo>
                    <a:cubicBezTo>
                      <a:pt x="139478" y="6618"/>
                      <a:pt x="139561" y="6701"/>
                      <a:pt x="139395" y="6784"/>
                    </a:cubicBezTo>
                    <a:cubicBezTo>
                      <a:pt x="139229" y="6784"/>
                      <a:pt x="139063" y="6784"/>
                      <a:pt x="138981" y="6701"/>
                    </a:cubicBezTo>
                    <a:cubicBezTo>
                      <a:pt x="138932" y="6604"/>
                      <a:pt x="138883" y="6563"/>
                      <a:pt x="138835" y="6563"/>
                    </a:cubicBezTo>
                    <a:cubicBezTo>
                      <a:pt x="138801" y="6563"/>
                      <a:pt x="138766" y="6583"/>
                      <a:pt x="138732" y="6618"/>
                    </a:cubicBezTo>
                    <a:cubicBezTo>
                      <a:pt x="138705" y="6672"/>
                      <a:pt x="138656" y="6695"/>
                      <a:pt x="138594" y="6695"/>
                    </a:cubicBezTo>
                    <a:cubicBezTo>
                      <a:pt x="138273" y="6695"/>
                      <a:pt x="137599" y="6080"/>
                      <a:pt x="137737" y="5872"/>
                    </a:cubicBezTo>
                    <a:cubicBezTo>
                      <a:pt x="137955" y="5491"/>
                      <a:pt x="137923" y="5289"/>
                      <a:pt x="137663" y="5289"/>
                    </a:cubicBezTo>
                    <a:cubicBezTo>
                      <a:pt x="137528" y="5289"/>
                      <a:pt x="137330" y="5344"/>
                      <a:pt x="137074" y="5458"/>
                    </a:cubicBezTo>
                    <a:cubicBezTo>
                      <a:pt x="136777" y="5547"/>
                      <a:pt x="136544" y="5593"/>
                      <a:pt x="136370" y="5593"/>
                    </a:cubicBezTo>
                    <a:cubicBezTo>
                      <a:pt x="136061" y="5593"/>
                      <a:pt x="135944" y="5445"/>
                      <a:pt x="135997" y="5126"/>
                    </a:cubicBezTo>
                    <a:cubicBezTo>
                      <a:pt x="136080" y="4877"/>
                      <a:pt x="135997" y="4795"/>
                      <a:pt x="135748" y="4712"/>
                    </a:cubicBezTo>
                    <a:cubicBezTo>
                      <a:pt x="135500" y="4712"/>
                      <a:pt x="135417" y="4629"/>
                      <a:pt x="135500" y="4546"/>
                    </a:cubicBezTo>
                    <a:cubicBezTo>
                      <a:pt x="135500" y="4463"/>
                      <a:pt x="135500" y="4380"/>
                      <a:pt x="135334" y="4380"/>
                    </a:cubicBezTo>
                    <a:cubicBezTo>
                      <a:pt x="135168" y="4297"/>
                      <a:pt x="135168" y="4214"/>
                      <a:pt x="135251" y="4132"/>
                    </a:cubicBezTo>
                    <a:cubicBezTo>
                      <a:pt x="135251" y="4049"/>
                      <a:pt x="135251" y="3966"/>
                      <a:pt x="135085" y="3883"/>
                    </a:cubicBezTo>
                    <a:cubicBezTo>
                      <a:pt x="134920" y="3883"/>
                      <a:pt x="134837" y="3966"/>
                      <a:pt x="134837" y="4049"/>
                    </a:cubicBezTo>
                    <a:cubicBezTo>
                      <a:pt x="134837" y="4164"/>
                      <a:pt x="134676" y="4226"/>
                      <a:pt x="134504" y="4226"/>
                    </a:cubicBezTo>
                    <a:cubicBezTo>
                      <a:pt x="134305" y="4226"/>
                      <a:pt x="134091" y="4143"/>
                      <a:pt x="134091" y="3966"/>
                    </a:cubicBezTo>
                    <a:cubicBezTo>
                      <a:pt x="134091" y="3924"/>
                      <a:pt x="134070" y="3904"/>
                      <a:pt x="134039" y="3904"/>
                    </a:cubicBezTo>
                    <a:cubicBezTo>
                      <a:pt x="134008" y="3904"/>
                      <a:pt x="133967" y="3924"/>
                      <a:pt x="133925" y="3966"/>
                    </a:cubicBezTo>
                    <a:cubicBezTo>
                      <a:pt x="133842" y="4132"/>
                      <a:pt x="133925" y="4214"/>
                      <a:pt x="134257" y="4380"/>
                    </a:cubicBezTo>
                    <a:cubicBezTo>
                      <a:pt x="134754" y="4546"/>
                      <a:pt x="135003" y="4877"/>
                      <a:pt x="134671" y="4960"/>
                    </a:cubicBezTo>
                    <a:cubicBezTo>
                      <a:pt x="134588" y="4960"/>
                      <a:pt x="134422" y="5043"/>
                      <a:pt x="134340" y="5126"/>
                    </a:cubicBezTo>
                    <a:cubicBezTo>
                      <a:pt x="134260" y="5206"/>
                      <a:pt x="134163" y="5243"/>
                      <a:pt x="134071" y="5243"/>
                    </a:cubicBezTo>
                    <a:cubicBezTo>
                      <a:pt x="133876" y="5243"/>
                      <a:pt x="133703" y="5076"/>
                      <a:pt x="133759" y="4795"/>
                    </a:cubicBezTo>
                    <a:cubicBezTo>
                      <a:pt x="133842" y="4546"/>
                      <a:pt x="133759" y="4546"/>
                      <a:pt x="133262" y="4380"/>
                    </a:cubicBezTo>
                    <a:cubicBezTo>
                      <a:pt x="133165" y="4356"/>
                      <a:pt x="133075" y="4346"/>
                      <a:pt x="132994" y="4346"/>
                    </a:cubicBezTo>
                    <a:cubicBezTo>
                      <a:pt x="132799" y="4346"/>
                      <a:pt x="132658" y="4404"/>
                      <a:pt x="132599" y="4463"/>
                    </a:cubicBezTo>
                    <a:cubicBezTo>
                      <a:pt x="132599" y="4629"/>
                      <a:pt x="132351" y="4629"/>
                      <a:pt x="132019" y="4629"/>
                    </a:cubicBezTo>
                    <a:cubicBezTo>
                      <a:pt x="131920" y="4615"/>
                      <a:pt x="131830" y="4608"/>
                      <a:pt x="131751" y="4608"/>
                    </a:cubicBezTo>
                    <a:cubicBezTo>
                      <a:pt x="131371" y="4608"/>
                      <a:pt x="131247" y="4769"/>
                      <a:pt x="131522" y="5043"/>
                    </a:cubicBezTo>
                    <a:cubicBezTo>
                      <a:pt x="131688" y="5126"/>
                      <a:pt x="131771" y="5375"/>
                      <a:pt x="131771" y="5458"/>
                    </a:cubicBezTo>
                    <a:cubicBezTo>
                      <a:pt x="131771" y="5521"/>
                      <a:pt x="131758" y="5548"/>
                      <a:pt x="131734" y="5548"/>
                    </a:cubicBezTo>
                    <a:cubicBezTo>
                      <a:pt x="131695" y="5548"/>
                      <a:pt x="131624" y="5477"/>
                      <a:pt x="131522" y="5375"/>
                    </a:cubicBezTo>
                    <a:cubicBezTo>
                      <a:pt x="131346" y="5199"/>
                      <a:pt x="130922" y="5023"/>
                      <a:pt x="130747" y="5023"/>
                    </a:cubicBezTo>
                    <a:cubicBezTo>
                      <a:pt x="130674" y="5023"/>
                      <a:pt x="130645" y="5053"/>
                      <a:pt x="130693" y="5126"/>
                    </a:cubicBezTo>
                    <a:cubicBezTo>
                      <a:pt x="130693" y="5209"/>
                      <a:pt x="130610" y="5458"/>
                      <a:pt x="130445" y="5706"/>
                    </a:cubicBezTo>
                    <a:cubicBezTo>
                      <a:pt x="130279" y="6038"/>
                      <a:pt x="130030" y="6452"/>
                      <a:pt x="129947" y="6701"/>
                    </a:cubicBezTo>
                    <a:cubicBezTo>
                      <a:pt x="129699" y="7115"/>
                      <a:pt x="129782" y="7198"/>
                      <a:pt x="130113" y="7364"/>
                    </a:cubicBezTo>
                    <a:cubicBezTo>
                      <a:pt x="130610" y="7612"/>
                      <a:pt x="130610" y="7612"/>
                      <a:pt x="130030" y="7778"/>
                    </a:cubicBezTo>
                    <a:cubicBezTo>
                      <a:pt x="129616" y="7944"/>
                      <a:pt x="129616" y="8358"/>
                      <a:pt x="130113" y="8607"/>
                    </a:cubicBezTo>
                    <a:cubicBezTo>
                      <a:pt x="130495" y="8734"/>
                      <a:pt x="130535" y="8910"/>
                      <a:pt x="130308" y="8910"/>
                    </a:cubicBezTo>
                    <a:cubicBezTo>
                      <a:pt x="130239" y="8910"/>
                      <a:pt x="130146" y="8894"/>
                      <a:pt x="130030" y="8855"/>
                    </a:cubicBezTo>
                    <a:cubicBezTo>
                      <a:pt x="129906" y="8814"/>
                      <a:pt x="129802" y="8793"/>
                      <a:pt x="129719" y="8793"/>
                    </a:cubicBezTo>
                    <a:cubicBezTo>
                      <a:pt x="129637" y="8793"/>
                      <a:pt x="129574" y="8814"/>
                      <a:pt x="129533" y="8855"/>
                    </a:cubicBezTo>
                    <a:cubicBezTo>
                      <a:pt x="128953" y="8027"/>
                      <a:pt x="128373" y="7281"/>
                      <a:pt x="128041" y="7032"/>
                    </a:cubicBezTo>
                    <a:cubicBezTo>
                      <a:pt x="127710" y="6866"/>
                      <a:pt x="127461" y="6535"/>
                      <a:pt x="127461" y="6452"/>
                    </a:cubicBezTo>
                    <a:cubicBezTo>
                      <a:pt x="127378" y="6286"/>
                      <a:pt x="127295" y="6203"/>
                      <a:pt x="127212" y="6203"/>
                    </a:cubicBezTo>
                    <a:cubicBezTo>
                      <a:pt x="127130" y="6121"/>
                      <a:pt x="126798" y="5789"/>
                      <a:pt x="126467" y="5375"/>
                    </a:cubicBezTo>
                    <a:cubicBezTo>
                      <a:pt x="126135" y="4960"/>
                      <a:pt x="125472" y="4380"/>
                      <a:pt x="124975" y="4049"/>
                    </a:cubicBezTo>
                    <a:cubicBezTo>
                      <a:pt x="124560" y="3717"/>
                      <a:pt x="124146" y="3386"/>
                      <a:pt x="124063" y="3303"/>
                    </a:cubicBezTo>
                    <a:cubicBezTo>
                      <a:pt x="124063" y="3137"/>
                      <a:pt x="123649" y="2806"/>
                      <a:pt x="123317" y="2557"/>
                    </a:cubicBezTo>
                    <a:cubicBezTo>
                      <a:pt x="122903" y="2225"/>
                      <a:pt x="122489" y="1811"/>
                      <a:pt x="122406" y="1645"/>
                    </a:cubicBezTo>
                    <a:cubicBezTo>
                      <a:pt x="122247" y="1168"/>
                      <a:pt x="121094" y="232"/>
                      <a:pt x="120709" y="232"/>
                    </a:cubicBezTo>
                    <a:cubicBezTo>
                      <a:pt x="120693" y="232"/>
                      <a:pt x="120679" y="233"/>
                      <a:pt x="120665" y="237"/>
                    </a:cubicBezTo>
                    <a:cubicBezTo>
                      <a:pt x="120583" y="237"/>
                      <a:pt x="120417" y="237"/>
                      <a:pt x="120251" y="154"/>
                    </a:cubicBezTo>
                    <a:cubicBezTo>
                      <a:pt x="120117" y="47"/>
                      <a:pt x="119664" y="0"/>
                      <a:pt x="119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-2101848">
                <a:off x="5946433" y="537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" name="Google Shape;19;p2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3"/>
          <p:cNvSpPr/>
          <p:nvPr/>
        </p:nvSpPr>
        <p:spPr>
          <a:xfrm rot="-1356980" flipH="1">
            <a:off x="625480" y="35906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3"/>
          <p:cNvSpPr/>
          <p:nvPr/>
        </p:nvSpPr>
        <p:spPr>
          <a:xfrm rot="10293517" flipH="1">
            <a:off x="-344603" y="29129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3"/>
          <p:cNvSpPr/>
          <p:nvPr/>
        </p:nvSpPr>
        <p:spPr>
          <a:xfrm rot="-10293517">
            <a:off x="4282322" y="30075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3"/>
          <p:cNvSpPr/>
          <p:nvPr/>
        </p:nvSpPr>
        <p:spPr>
          <a:xfrm rot="506483">
            <a:off x="355622" y="-18558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3"/>
          <p:cNvSpPr/>
          <p:nvPr/>
        </p:nvSpPr>
        <p:spPr>
          <a:xfrm rot="-9443020">
            <a:off x="3877180" y="-5514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3"/>
          <p:cNvSpPr/>
          <p:nvPr/>
        </p:nvSpPr>
        <p:spPr>
          <a:xfrm rot="-506483" flipH="1">
            <a:off x="5182072" y="-185573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13"/>
          <p:cNvGrpSpPr/>
          <p:nvPr/>
        </p:nvGrpSpPr>
        <p:grpSpPr>
          <a:xfrm>
            <a:off x="-213636" y="-1690669"/>
            <a:ext cx="9512076" cy="8539258"/>
            <a:chOff x="-58851" y="-591651"/>
            <a:chExt cx="9202860" cy="6954359"/>
          </a:xfrm>
        </p:grpSpPr>
        <p:grpSp>
          <p:nvGrpSpPr>
            <p:cNvPr id="159" name="Google Shape;159;p13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60" name="Google Shape;160;p13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61" name="Google Shape;161;p13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13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3" name="Google Shape;163;p1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5" name="Google Shape;165;p1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 rot="-506483" flipH="1">
            <a:off x="3569447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4"/>
          <p:cNvSpPr/>
          <p:nvPr/>
        </p:nvSpPr>
        <p:spPr>
          <a:xfrm rot="10293517" flipH="1">
            <a:off x="2451497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4"/>
          <p:cNvSpPr/>
          <p:nvPr/>
        </p:nvSpPr>
        <p:spPr>
          <a:xfrm rot="-10293517">
            <a:off x="2451497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171;p14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72" name="Google Shape;172;p1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173;p1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74" name="Google Shape;174;p1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1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1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1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5"/>
          <p:cNvSpPr/>
          <p:nvPr/>
        </p:nvSpPr>
        <p:spPr>
          <a:xfrm rot="506483">
            <a:off x="1502580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5"/>
          <p:cNvSpPr/>
          <p:nvPr/>
        </p:nvSpPr>
        <p:spPr>
          <a:xfrm rot="-10293517">
            <a:off x="2620530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5"/>
          <p:cNvSpPr/>
          <p:nvPr/>
        </p:nvSpPr>
        <p:spPr>
          <a:xfrm rot="10293517" flipH="1">
            <a:off x="2620530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" name="Google Shape;185;p15"/>
          <p:cNvGrpSpPr/>
          <p:nvPr/>
        </p:nvGrpSpPr>
        <p:grpSpPr>
          <a:xfrm>
            <a:off x="0" y="-701949"/>
            <a:ext cx="8014224" cy="5846339"/>
            <a:chOff x="-219" y="-701938"/>
            <a:chExt cx="7587072" cy="5846339"/>
          </a:xfrm>
        </p:grpSpPr>
        <p:sp>
          <p:nvSpPr>
            <p:cNvPr id="186" name="Google Shape;186;p15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" name="Google Shape;187;p15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88" name="Google Shape;188;p15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15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15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15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15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15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15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19"/>
          <p:cNvSpPr/>
          <p:nvPr/>
        </p:nvSpPr>
        <p:spPr>
          <a:xfrm rot="1356980">
            <a:off x="4401080" y="39866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19"/>
          <p:cNvSpPr/>
          <p:nvPr/>
        </p:nvSpPr>
        <p:spPr>
          <a:xfrm rot="1356980">
            <a:off x="1020830" y="2787487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19"/>
          <p:cNvSpPr/>
          <p:nvPr/>
        </p:nvSpPr>
        <p:spPr>
          <a:xfrm rot="-5400000" flipH="1">
            <a:off x="5523806" y="2047245"/>
            <a:ext cx="2855104" cy="3257914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19"/>
          <p:cNvSpPr/>
          <p:nvPr/>
        </p:nvSpPr>
        <p:spPr>
          <a:xfrm rot="506483">
            <a:off x="527647" y="2838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3" name="Google Shape;233;p19"/>
          <p:cNvGrpSpPr/>
          <p:nvPr/>
        </p:nvGrpSpPr>
        <p:grpSpPr>
          <a:xfrm>
            <a:off x="396070" y="-593819"/>
            <a:ext cx="8351875" cy="6244954"/>
            <a:chOff x="-58851" y="-604025"/>
            <a:chExt cx="9076152" cy="6966705"/>
          </a:xfrm>
        </p:grpSpPr>
        <p:grpSp>
          <p:nvGrpSpPr>
            <p:cNvPr id="234" name="Google Shape;234;p19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235" name="Google Shape;235;p19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236" name="Google Shape;236;p19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19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8" name="Google Shape;238;p19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19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" name="Google Shape;240;p19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9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19"/>
          <p:cNvSpPr txBox="1">
            <a:spLocks noGrp="1"/>
          </p:cNvSpPr>
          <p:nvPr>
            <p:ph type="title"/>
          </p:nvPr>
        </p:nvSpPr>
        <p:spPr>
          <a:xfrm>
            <a:off x="1646550" y="1778675"/>
            <a:ext cx="5850900" cy="14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43" name="Google Shape;243;p19"/>
          <p:cNvSpPr txBox="1">
            <a:spLocks noGrp="1"/>
          </p:cNvSpPr>
          <p:nvPr>
            <p:ph type="subTitle" idx="1"/>
          </p:nvPr>
        </p:nvSpPr>
        <p:spPr>
          <a:xfrm>
            <a:off x="4382850" y="3332175"/>
            <a:ext cx="3114600" cy="3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oogle Shape;22;p3"/>
          <p:cNvGrpSpPr/>
          <p:nvPr/>
        </p:nvGrpSpPr>
        <p:grpSpPr>
          <a:xfrm rot="10800000" flipH="1">
            <a:off x="-137913" y="-1031000"/>
            <a:ext cx="9076152" cy="6966705"/>
            <a:chOff x="-58851" y="-604025"/>
            <a:chExt cx="9076152" cy="6966705"/>
          </a:xfrm>
        </p:grpSpPr>
        <p:grpSp>
          <p:nvGrpSpPr>
            <p:cNvPr id="23" name="Google Shape;23;p3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24" name="Google Shape;24;p3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25" name="Google Shape;25;p3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6;p3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" name="Google Shape;27;p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" name="Google Shape;29;p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 rot="506483">
            <a:off x="866022" y="5571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-10293506">
            <a:off x="3025080" y="2106505"/>
            <a:ext cx="3796899" cy="259364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683950" y="711550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3"/>
          <p:cNvSpPr/>
          <p:nvPr/>
        </p:nvSpPr>
        <p:spPr>
          <a:xfrm>
            <a:off x="683950" y="711550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 txBox="1">
            <a:spLocks noGrp="1"/>
          </p:cNvSpPr>
          <p:nvPr>
            <p:ph type="title"/>
          </p:nvPr>
        </p:nvSpPr>
        <p:spPr>
          <a:xfrm>
            <a:off x="2968013" y="1705482"/>
            <a:ext cx="3187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" name="Google Shape;36;p3"/>
          <p:cNvSpPr txBox="1">
            <a:spLocks noGrp="1"/>
          </p:cNvSpPr>
          <p:nvPr>
            <p:ph type="subTitle" idx="1"/>
          </p:nvPr>
        </p:nvSpPr>
        <p:spPr>
          <a:xfrm>
            <a:off x="2968025" y="2560219"/>
            <a:ext cx="3187500" cy="6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" name="Google Shape;37;p3"/>
          <p:cNvSpPr txBox="1">
            <a:spLocks noGrp="1"/>
          </p:cNvSpPr>
          <p:nvPr>
            <p:ph type="title" idx="2" hasCustomPrompt="1"/>
          </p:nvPr>
        </p:nvSpPr>
        <p:spPr>
          <a:xfrm>
            <a:off x="1570788" y="1902575"/>
            <a:ext cx="11808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4"/>
          <p:cNvSpPr/>
          <p:nvPr/>
        </p:nvSpPr>
        <p:spPr>
          <a:xfrm rot="-9000128">
            <a:off x="2001333" y="1147629"/>
            <a:ext cx="4548044" cy="3011345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41" name="Google Shape;41;p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" name="Google Shape;42;p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43" name="Google Shape;43;p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0" name="Google Shape;50;p4"/>
          <p:cNvSpPr txBox="1">
            <a:spLocks noGrp="1"/>
          </p:cNvSpPr>
          <p:nvPr>
            <p:ph type="title"/>
          </p:nvPr>
        </p:nvSpPr>
        <p:spPr>
          <a:xfrm>
            <a:off x="620275" y="894975"/>
            <a:ext cx="40452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"/>
          <p:cNvSpPr txBox="1">
            <a:spLocks noGrp="1"/>
          </p:cNvSpPr>
          <p:nvPr>
            <p:ph type="subTitle" idx="1"/>
          </p:nvPr>
        </p:nvSpPr>
        <p:spPr>
          <a:xfrm>
            <a:off x="720000" y="1710375"/>
            <a:ext cx="4045200" cy="212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/>
          <p:nvPr/>
        </p:nvSpPr>
        <p:spPr>
          <a:xfrm rot="1568404">
            <a:off x="141962" y="-10245"/>
            <a:ext cx="4072118" cy="2534396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5"/>
          <p:cNvSpPr/>
          <p:nvPr/>
        </p:nvSpPr>
        <p:spPr>
          <a:xfrm rot="-9356196">
            <a:off x="4903895" y="2858683"/>
            <a:ext cx="4072415" cy="253458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" name="Google Shape;55;p5"/>
          <p:cNvGrpSpPr/>
          <p:nvPr/>
        </p:nvGrpSpPr>
        <p:grpSpPr>
          <a:xfrm>
            <a:off x="67851" y="-2490432"/>
            <a:ext cx="9076152" cy="9917801"/>
            <a:chOff x="-58851" y="-604025"/>
            <a:chExt cx="9076152" cy="6966705"/>
          </a:xfrm>
        </p:grpSpPr>
        <p:grpSp>
          <p:nvGrpSpPr>
            <p:cNvPr id="56" name="Google Shape;56;p5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57" name="Google Shape;57;p5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58" name="Google Shape;58;p5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5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0" name="Google Shape;60;p5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5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" name="Google Shape;62;p5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5"/>
          <p:cNvSpPr txBox="1">
            <a:spLocks noGrp="1"/>
          </p:cNvSpPr>
          <p:nvPr>
            <p:ph type="subTitle" idx="1"/>
          </p:nvPr>
        </p:nvSpPr>
        <p:spPr>
          <a:xfrm>
            <a:off x="1659825" y="2945150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subTitle" idx="2"/>
          </p:nvPr>
        </p:nvSpPr>
        <p:spPr>
          <a:xfrm>
            <a:off x="5121250" y="2948588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3"/>
          </p:nvPr>
        </p:nvSpPr>
        <p:spPr>
          <a:xfrm>
            <a:off x="1659825" y="2713200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4"/>
          </p:nvPr>
        </p:nvSpPr>
        <p:spPr>
          <a:xfrm>
            <a:off x="5121250" y="2716638"/>
            <a:ext cx="2290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6"/>
          <p:cNvSpPr/>
          <p:nvPr/>
        </p:nvSpPr>
        <p:spPr>
          <a:xfrm rot="1186508">
            <a:off x="6660371" y="2422876"/>
            <a:ext cx="3187243" cy="293114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6"/>
          <p:cNvSpPr/>
          <p:nvPr/>
        </p:nvSpPr>
        <p:spPr>
          <a:xfrm>
            <a:off x="-658765" y="-516001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" name="Google Shape;72;p6"/>
          <p:cNvGrpSpPr/>
          <p:nvPr/>
        </p:nvGrpSpPr>
        <p:grpSpPr>
          <a:xfrm>
            <a:off x="-213502" y="-2028776"/>
            <a:ext cx="9570054" cy="9200617"/>
            <a:chOff x="-58851" y="-591651"/>
            <a:chExt cx="9202860" cy="6954359"/>
          </a:xfrm>
        </p:grpSpPr>
        <p:grpSp>
          <p:nvGrpSpPr>
            <p:cNvPr id="73" name="Google Shape;73;p6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74" name="Google Shape;74;p6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75" name="Google Shape;75;p6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6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" name="Google Shape;77;p6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 rot="-2101695">
                <a:off x="640416" y="2766506"/>
                <a:ext cx="2357824" cy="2322038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" name="Google Shape;79;p6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6"/>
          <p:cNvSpPr/>
          <p:nvPr/>
        </p:nvSpPr>
        <p:spPr>
          <a:xfrm rot="-2503877">
            <a:off x="6396320" y="2604614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6"/>
          <p:cNvSpPr/>
          <p:nvPr/>
        </p:nvSpPr>
        <p:spPr>
          <a:xfrm rot="-2503877">
            <a:off x="420037" y="-411681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6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6"/>
          <p:cNvSpPr/>
          <p:nvPr/>
        </p:nvSpPr>
        <p:spPr>
          <a:xfrm rot="-2503877">
            <a:off x="202012" y="575969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oogle Shape;86;p7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87" name="Google Shape;87;p7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" name="Google Shape;88;p7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89" name="Google Shape;89;p7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7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7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7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7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" name="Google Shape;96;p7"/>
          <p:cNvSpPr txBox="1">
            <a:spLocks noGrp="1"/>
          </p:cNvSpPr>
          <p:nvPr>
            <p:ph type="subTitle" idx="1"/>
          </p:nvPr>
        </p:nvSpPr>
        <p:spPr>
          <a:xfrm>
            <a:off x="616650" y="1922950"/>
            <a:ext cx="3583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7" name="Google Shape;97;p7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9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09" name="Google Shape;109;p9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110;p9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11" name="Google Shape;111;p9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9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9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9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9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9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9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8" name="Google Shape;118;p9"/>
          <p:cNvSpPr txBox="1">
            <a:spLocks noGrp="1"/>
          </p:cNvSpPr>
          <p:nvPr>
            <p:ph type="title"/>
          </p:nvPr>
        </p:nvSpPr>
        <p:spPr>
          <a:xfrm>
            <a:off x="526800" y="28030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" name="Google Shape;119;p9"/>
          <p:cNvSpPr txBox="1">
            <a:spLocks noGrp="1"/>
          </p:cNvSpPr>
          <p:nvPr>
            <p:ph type="subTitle" idx="1"/>
          </p:nvPr>
        </p:nvSpPr>
        <p:spPr>
          <a:xfrm>
            <a:off x="4837200" y="2058900"/>
            <a:ext cx="3586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subTitle" idx="2"/>
          </p:nvPr>
        </p:nvSpPr>
        <p:spPr>
          <a:xfrm>
            <a:off x="5171100" y="3452400"/>
            <a:ext cx="32529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oogle Shape;122;p10"/>
          <p:cNvGrpSpPr/>
          <p:nvPr/>
        </p:nvGrpSpPr>
        <p:grpSpPr>
          <a:xfrm>
            <a:off x="-351122" y="-2236881"/>
            <a:ext cx="9787242" cy="9631788"/>
            <a:chOff x="-58851" y="-591651"/>
            <a:chExt cx="9202860" cy="6954359"/>
          </a:xfrm>
        </p:grpSpPr>
        <p:grpSp>
          <p:nvGrpSpPr>
            <p:cNvPr id="123" name="Google Shape;123;p10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24" name="Google Shape;124;p10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25" name="Google Shape;125;p10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10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7" name="Google Shape;127;p1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10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" name="Google Shape;129;p10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31;p10"/>
          <p:cNvSpPr txBox="1">
            <a:spLocks noGrp="1"/>
          </p:cNvSpPr>
          <p:nvPr>
            <p:ph type="body" idx="1"/>
          </p:nvPr>
        </p:nvSpPr>
        <p:spPr>
          <a:xfrm>
            <a:off x="603550" y="3999300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1"/>
          <p:cNvSpPr/>
          <p:nvPr/>
        </p:nvSpPr>
        <p:spPr>
          <a:xfrm rot="8100000">
            <a:off x="268820" y="1728611"/>
            <a:ext cx="3764159" cy="3781827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1"/>
          <p:cNvSpPr/>
          <p:nvPr/>
        </p:nvSpPr>
        <p:spPr>
          <a:xfrm rot="-2905916">
            <a:off x="4881711" y="-424578"/>
            <a:ext cx="3764312" cy="378198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1"/>
          <p:cNvSpPr/>
          <p:nvPr/>
        </p:nvSpPr>
        <p:spPr>
          <a:xfrm rot="506483">
            <a:off x="355622" y="51669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1"/>
          <p:cNvSpPr/>
          <p:nvPr/>
        </p:nvSpPr>
        <p:spPr>
          <a:xfrm rot="-1356980" flipH="1">
            <a:off x="625480" y="27540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1"/>
          <p:cNvSpPr/>
          <p:nvPr/>
        </p:nvSpPr>
        <p:spPr>
          <a:xfrm rot="-9443020">
            <a:off x="3877180" y="150835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1"/>
          <p:cNvSpPr/>
          <p:nvPr/>
        </p:nvSpPr>
        <p:spPr>
          <a:xfrm rot="-10293517">
            <a:off x="4282322" y="21709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" name="Google Shape;139;p11"/>
          <p:cNvGrpSpPr/>
          <p:nvPr/>
        </p:nvGrpSpPr>
        <p:grpSpPr>
          <a:xfrm rot="10800000">
            <a:off x="324658" y="-406409"/>
            <a:ext cx="8351875" cy="6244954"/>
            <a:chOff x="-58851" y="-604025"/>
            <a:chExt cx="9076152" cy="6966705"/>
          </a:xfrm>
        </p:grpSpPr>
        <p:grpSp>
          <p:nvGrpSpPr>
            <p:cNvPr id="140" name="Google Shape;140;p11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141" name="Google Shape;141;p11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142" name="Google Shape;142;p11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11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" name="Google Shape;144;p11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11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46;p11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1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" name="Google Shape;148;p11"/>
          <p:cNvSpPr txBox="1">
            <a:spLocks noGrp="1"/>
          </p:cNvSpPr>
          <p:nvPr>
            <p:ph type="title" hasCustomPrompt="1"/>
          </p:nvPr>
        </p:nvSpPr>
        <p:spPr>
          <a:xfrm>
            <a:off x="1536925" y="1826738"/>
            <a:ext cx="6070200" cy="94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49" name="Google Shape;149;p11"/>
          <p:cNvSpPr txBox="1">
            <a:spLocks noGrp="1"/>
          </p:cNvSpPr>
          <p:nvPr>
            <p:ph type="subTitle" idx="1"/>
          </p:nvPr>
        </p:nvSpPr>
        <p:spPr>
          <a:xfrm>
            <a:off x="2800300" y="2765075"/>
            <a:ext cx="3543300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24425" y="1188000"/>
            <a:ext cx="8095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5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31"/>
          <p:cNvSpPr/>
          <p:nvPr/>
        </p:nvSpPr>
        <p:spPr>
          <a:xfrm rot="1496112">
            <a:off x="8541864" y="3015884"/>
            <a:ext cx="700" cy="2725"/>
          </a:xfrm>
          <a:custGeom>
            <a:avLst/>
            <a:gdLst/>
            <a:ahLst/>
            <a:cxnLst/>
            <a:rect l="l" t="t" r="r" b="b"/>
            <a:pathLst>
              <a:path w="28" h="109" extrusionOk="0">
                <a:moveTo>
                  <a:pt x="1" y="0"/>
                </a:moveTo>
                <a:cubicBezTo>
                  <a:pt x="1" y="28"/>
                  <a:pt x="1" y="55"/>
                  <a:pt x="1" y="109"/>
                </a:cubicBezTo>
                <a:lnTo>
                  <a:pt x="28" y="109"/>
                </a:lnTo>
                <a:cubicBezTo>
                  <a:pt x="28" y="55"/>
                  <a:pt x="28" y="28"/>
                  <a:pt x="1" y="0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31"/>
          <p:cNvSpPr/>
          <p:nvPr/>
        </p:nvSpPr>
        <p:spPr>
          <a:xfrm rot="1496112">
            <a:off x="7226469" y="2638861"/>
            <a:ext cx="25" cy="700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0"/>
                  <a:pt x="1" y="27"/>
                  <a:pt x="1" y="27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" name="Google Shape;503;p31"/>
          <p:cNvSpPr/>
          <p:nvPr/>
        </p:nvSpPr>
        <p:spPr>
          <a:xfrm>
            <a:off x="1390617" y="3838335"/>
            <a:ext cx="997" cy="295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1" y="1"/>
                </a:moveTo>
                <a:lnTo>
                  <a:pt x="1" y="1"/>
                </a:lnTo>
                <a:cubicBezTo>
                  <a:pt x="1" y="16"/>
                  <a:pt x="8" y="31"/>
                  <a:pt x="16" y="46"/>
                </a:cubicBezTo>
                <a:lnTo>
                  <a:pt x="1" y="1"/>
                </a:lnTo>
                <a:close/>
                <a:moveTo>
                  <a:pt x="16" y="46"/>
                </a:moveTo>
                <a:lnTo>
                  <a:pt x="31" y="92"/>
                </a:lnTo>
                <a:cubicBezTo>
                  <a:pt x="31" y="77"/>
                  <a:pt x="23" y="61"/>
                  <a:pt x="16" y="4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504;p31"/>
          <p:cNvSpPr/>
          <p:nvPr/>
        </p:nvSpPr>
        <p:spPr>
          <a:xfrm>
            <a:off x="1386726" y="3840297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31"/>
          <p:cNvSpPr/>
          <p:nvPr/>
        </p:nvSpPr>
        <p:spPr>
          <a:xfrm>
            <a:off x="1386726" y="3840297"/>
            <a:ext cx="32" cy="997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lnTo>
                  <a:pt x="0" y="31"/>
                </a:lnTo>
                <a:lnTo>
                  <a:pt x="0" y="31"/>
                </a:ln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31"/>
          <p:cNvSpPr/>
          <p:nvPr/>
        </p:nvSpPr>
        <p:spPr>
          <a:xfrm>
            <a:off x="1389653" y="3837371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lnTo>
                  <a:pt x="0" y="0"/>
                </a:lnTo>
                <a:cubicBezTo>
                  <a:pt x="0" y="0"/>
                  <a:pt x="31" y="31"/>
                  <a:pt x="3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31"/>
          <p:cNvSpPr/>
          <p:nvPr/>
        </p:nvSpPr>
        <p:spPr>
          <a:xfrm>
            <a:off x="1364218" y="3807048"/>
            <a:ext cx="32" cy="1994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31"/>
          <p:cNvSpPr/>
          <p:nvPr/>
        </p:nvSpPr>
        <p:spPr>
          <a:xfrm>
            <a:off x="1361292" y="3805119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1"/>
          <p:cNvSpPr/>
          <p:nvPr/>
        </p:nvSpPr>
        <p:spPr>
          <a:xfrm>
            <a:off x="1360327" y="3805119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lnTo>
                  <a:pt x="0" y="31"/>
                </a:lnTo>
                <a:lnTo>
                  <a:pt x="31" y="31"/>
                </a:lnTo>
                <a:cubicBezTo>
                  <a:pt x="31" y="31"/>
                  <a:pt x="31" y="0"/>
                  <a:pt x="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31"/>
          <p:cNvSpPr/>
          <p:nvPr/>
        </p:nvSpPr>
        <p:spPr>
          <a:xfrm>
            <a:off x="1364218" y="3806084"/>
            <a:ext cx="1029" cy="997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31"/>
          <p:cNvSpPr/>
          <p:nvPr/>
        </p:nvSpPr>
        <p:spPr>
          <a:xfrm>
            <a:off x="1274313" y="3808045"/>
            <a:ext cx="997" cy="1994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0"/>
                </a:moveTo>
                <a:lnTo>
                  <a:pt x="31" y="0"/>
                </a:lnTo>
                <a:cubicBezTo>
                  <a:pt x="1" y="31"/>
                  <a:pt x="1" y="31"/>
                  <a:pt x="1" y="61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31"/>
          <p:cNvSpPr/>
          <p:nvPr/>
        </p:nvSpPr>
        <p:spPr>
          <a:xfrm>
            <a:off x="1271386" y="3806084"/>
            <a:ext cx="997" cy="32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31"/>
          <p:cNvSpPr/>
          <p:nvPr/>
        </p:nvSpPr>
        <p:spPr>
          <a:xfrm>
            <a:off x="1271386" y="3806084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514;p31"/>
          <p:cNvSpPr/>
          <p:nvPr/>
        </p:nvSpPr>
        <p:spPr>
          <a:xfrm>
            <a:off x="1275277" y="3807048"/>
            <a:ext cx="32" cy="1029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31"/>
          <p:cNvSpPr txBox="1">
            <a:spLocks noGrp="1"/>
          </p:cNvSpPr>
          <p:nvPr>
            <p:ph type="subTitle" idx="1"/>
          </p:nvPr>
        </p:nvSpPr>
        <p:spPr>
          <a:xfrm>
            <a:off x="3059832" y="2211710"/>
            <a:ext cx="4104456" cy="14816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id-ID" sz="1400" b="0" dirty="0" smtClean="0">
                <a:latin typeface="Mongolian Baiti" pitchFamily="66" charset="0"/>
                <a:cs typeface="Mongolian Baiti" pitchFamily="66" charset="0"/>
              </a:rPr>
              <a:t>KELOMPOK 4</a:t>
            </a:r>
          </a:p>
          <a:p>
            <a:pPr marL="0" lvl="0" indent="0" algn="l"/>
            <a:endParaRPr lang="id-ID" sz="1400" b="0" dirty="0">
              <a:latin typeface="Mongolian Baiti" pitchFamily="66" charset="0"/>
              <a:cs typeface="Mongolian Baiti" pitchFamily="66" charset="0"/>
            </a:endParaRPr>
          </a:p>
          <a:p>
            <a:pPr marL="0" lvl="0" indent="0" algn="l"/>
            <a:r>
              <a:rPr lang="en-US" sz="1400" b="0" dirty="0" err="1" smtClean="0">
                <a:latin typeface="Mongolian Baiti" pitchFamily="66" charset="0"/>
                <a:cs typeface="Mongolian Baiti" pitchFamily="66" charset="0"/>
              </a:rPr>
              <a:t>Cerry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 err="1">
                <a:latin typeface="Mongolian Baiti" pitchFamily="66" charset="0"/>
                <a:cs typeface="Mongolian Baiti" pitchFamily="66" charset="0"/>
              </a:rPr>
              <a:t>Anggraini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 err="1">
                <a:latin typeface="Mongolian Baiti" pitchFamily="66" charset="0"/>
                <a:cs typeface="Mongolian Baiti" pitchFamily="66" charset="0"/>
              </a:rPr>
              <a:t>Safitri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id-ID" sz="1400" b="0" dirty="0" smtClean="0">
                <a:latin typeface="Mongolian Baiti" pitchFamily="66" charset="0"/>
                <a:cs typeface="Mongolian Baiti" pitchFamily="66" charset="0"/>
              </a:rPr>
              <a:t>		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2013053022 </a:t>
            </a:r>
            <a:endParaRPr lang="id-ID" sz="1400" b="0" dirty="0" smtClean="0">
              <a:latin typeface="Mongolian Baiti" pitchFamily="66" charset="0"/>
              <a:cs typeface="Mongolian Baiti" pitchFamily="66" charset="0"/>
            </a:endParaRPr>
          </a:p>
          <a:p>
            <a:pPr marL="0" lvl="0" indent="0" algn="l"/>
            <a:r>
              <a:rPr lang="en-US" sz="1400" b="0" dirty="0" err="1" smtClean="0">
                <a:latin typeface="Mongolian Baiti" pitchFamily="66" charset="0"/>
                <a:cs typeface="Mongolian Baiti" pitchFamily="66" charset="0"/>
              </a:rPr>
              <a:t>Elsyah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 err="1">
                <a:latin typeface="Mongolian Baiti" pitchFamily="66" charset="0"/>
                <a:cs typeface="Mongolian Baiti" pitchFamily="66" charset="0"/>
              </a:rPr>
              <a:t>Kurnia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id-ID" sz="1400" b="0" dirty="0" smtClean="0">
                <a:latin typeface="Mongolian Baiti" pitchFamily="66" charset="0"/>
                <a:cs typeface="Mongolian Baiti" pitchFamily="66" charset="0"/>
              </a:rPr>
              <a:t>		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2013053044 </a:t>
            </a:r>
            <a:endParaRPr lang="id-ID" sz="1400" b="0" dirty="0" smtClean="0">
              <a:latin typeface="Mongolian Baiti" pitchFamily="66" charset="0"/>
              <a:cs typeface="Mongolian Baiti" pitchFamily="66" charset="0"/>
            </a:endParaRPr>
          </a:p>
          <a:p>
            <a:pPr marL="0" lvl="0" indent="0" algn="l"/>
            <a:r>
              <a:rPr lang="en-US" sz="1400" b="0" dirty="0" err="1" smtClean="0">
                <a:latin typeface="Mongolian Baiti" pitchFamily="66" charset="0"/>
                <a:cs typeface="Mongolian Baiti" pitchFamily="66" charset="0"/>
              </a:rPr>
              <a:t>Hanifatun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Nabila </a:t>
            </a:r>
            <a:r>
              <a:rPr lang="id-ID" sz="1400" b="0" dirty="0" smtClean="0">
                <a:latin typeface="Mongolian Baiti" pitchFamily="66" charset="0"/>
                <a:cs typeface="Mongolian Baiti" pitchFamily="66" charset="0"/>
              </a:rPr>
              <a:t>		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2013053012 </a:t>
            </a:r>
            <a:endParaRPr lang="id-ID" sz="1400" b="0" dirty="0" smtClean="0">
              <a:latin typeface="Mongolian Baiti" pitchFamily="66" charset="0"/>
              <a:cs typeface="Mongolian Baiti" pitchFamily="66" charset="0"/>
            </a:endParaRPr>
          </a:p>
          <a:p>
            <a:pPr marL="0" lvl="0" indent="0" algn="l"/>
            <a:r>
              <a:rPr lang="en-US" sz="1400" b="0" dirty="0" err="1" smtClean="0">
                <a:latin typeface="Mongolian Baiti" pitchFamily="66" charset="0"/>
                <a:cs typeface="Mongolian Baiti" pitchFamily="66" charset="0"/>
              </a:rPr>
              <a:t>Nazhifa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 err="1">
                <a:latin typeface="Mongolian Baiti" pitchFamily="66" charset="0"/>
                <a:cs typeface="Mongolian Baiti" pitchFamily="66" charset="0"/>
              </a:rPr>
              <a:t>Husna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b="0" dirty="0" err="1">
                <a:latin typeface="Mongolian Baiti" pitchFamily="66" charset="0"/>
                <a:cs typeface="Mongolian Baiti" pitchFamily="66" charset="0"/>
              </a:rPr>
              <a:t>Hanifah</a:t>
            </a:r>
            <a:r>
              <a:rPr lang="en-US" sz="1400" b="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id-ID" sz="1400" b="0" dirty="0" smtClean="0">
                <a:latin typeface="Mongolian Baiti" pitchFamily="66" charset="0"/>
                <a:cs typeface="Mongolian Baiti" pitchFamily="66" charset="0"/>
              </a:rPr>
              <a:t>		</a:t>
            </a:r>
            <a:r>
              <a:rPr lang="en-US" sz="1400" b="0" dirty="0" smtClean="0">
                <a:latin typeface="Mongolian Baiti" pitchFamily="66" charset="0"/>
                <a:cs typeface="Mongolian Baiti" pitchFamily="66" charset="0"/>
              </a:rPr>
              <a:t>2013053049</a:t>
            </a:r>
            <a:endParaRPr sz="1400" b="0" dirty="0">
              <a:latin typeface="Mongolian Baiti" pitchFamily="66" charset="0"/>
              <a:cs typeface="Mongolian Baiti" pitchFamily="66" charset="0"/>
            </a:endParaRPr>
          </a:p>
        </p:txBody>
      </p:sp>
      <p:sp>
        <p:nvSpPr>
          <p:cNvPr id="516" name="Google Shape;516;p31"/>
          <p:cNvSpPr txBox="1">
            <a:spLocks noGrp="1"/>
          </p:cNvSpPr>
          <p:nvPr>
            <p:ph type="ctrTitle"/>
          </p:nvPr>
        </p:nvSpPr>
        <p:spPr>
          <a:xfrm>
            <a:off x="2483768" y="1131590"/>
            <a:ext cx="5040561" cy="105285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000" b="1" dirty="0">
                <a:latin typeface="Mongolian Baiti" pitchFamily="66" charset="0"/>
                <a:cs typeface="Mongolian Baiti" pitchFamily="66" charset="0"/>
              </a:rPr>
              <a:t>KONSEP DASAR PENDIDIKAN </a:t>
            </a:r>
            <a:r>
              <a:rPr lang="en-US" sz="2000" b="1" dirty="0" smtClean="0">
                <a:latin typeface="Mongolian Baiti" pitchFamily="66" charset="0"/>
                <a:cs typeface="Mongolian Baiti" pitchFamily="66" charset="0"/>
              </a:rPr>
              <a:t>BERKARAKTE</a:t>
            </a:r>
            <a:r>
              <a:rPr lang="id-ID" sz="2000" b="1" dirty="0" smtClean="0">
                <a:latin typeface="Mongolian Baiti" pitchFamily="66" charset="0"/>
                <a:cs typeface="Mongolian Baiti" pitchFamily="66" charset="0"/>
              </a:rPr>
              <a:t>R</a:t>
            </a:r>
            <a:endParaRPr sz="2000" b="1" dirty="0">
              <a:latin typeface="Mongolian Baiti" pitchFamily="66" charset="0"/>
              <a:cs typeface="Mongolian Baiti" pitchFamily="66" charset="0"/>
            </a:endParaRPr>
          </a:p>
        </p:txBody>
      </p:sp>
      <p:grpSp>
        <p:nvGrpSpPr>
          <p:cNvPr id="517" name="Google Shape;517;p31"/>
          <p:cNvGrpSpPr/>
          <p:nvPr/>
        </p:nvGrpSpPr>
        <p:grpSpPr>
          <a:xfrm>
            <a:off x="755576" y="2609000"/>
            <a:ext cx="2179083" cy="1781981"/>
            <a:chOff x="417925" y="2537750"/>
            <a:chExt cx="2717400" cy="2222198"/>
          </a:xfrm>
        </p:grpSpPr>
        <p:sp>
          <p:nvSpPr>
            <p:cNvPr id="518" name="Google Shape;518;p31"/>
            <p:cNvSpPr/>
            <p:nvPr/>
          </p:nvSpPr>
          <p:spPr>
            <a:xfrm>
              <a:off x="417925" y="2537750"/>
              <a:ext cx="2717400" cy="220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9" name="Google Shape;519;p31"/>
            <p:cNvGrpSpPr/>
            <p:nvPr/>
          </p:nvGrpSpPr>
          <p:grpSpPr>
            <a:xfrm>
              <a:off x="446450" y="2592531"/>
              <a:ext cx="2645466" cy="2167417"/>
              <a:chOff x="397361" y="3593989"/>
              <a:chExt cx="2510168" cy="2038963"/>
            </a:xfrm>
          </p:grpSpPr>
          <p:grpSp>
            <p:nvGrpSpPr>
              <p:cNvPr id="520" name="Google Shape;520;p31"/>
              <p:cNvGrpSpPr/>
              <p:nvPr/>
            </p:nvGrpSpPr>
            <p:grpSpPr>
              <a:xfrm>
                <a:off x="397361" y="3593989"/>
                <a:ext cx="2510168" cy="2038963"/>
                <a:chOff x="397361" y="3593989"/>
                <a:chExt cx="2510168" cy="2038963"/>
              </a:xfrm>
            </p:grpSpPr>
            <p:sp>
              <p:nvSpPr>
                <p:cNvPr id="521" name="Google Shape;521;p31"/>
                <p:cNvSpPr/>
                <p:nvPr/>
              </p:nvSpPr>
              <p:spPr>
                <a:xfrm>
                  <a:off x="1638886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31"/>
                <p:cNvSpPr/>
                <p:nvPr/>
              </p:nvSpPr>
              <p:spPr>
                <a:xfrm>
                  <a:off x="1641812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31"/>
                <p:cNvSpPr/>
                <p:nvPr/>
              </p:nvSpPr>
              <p:spPr>
                <a:xfrm>
                  <a:off x="1637889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31"/>
                <p:cNvSpPr/>
                <p:nvPr/>
              </p:nvSpPr>
              <p:spPr>
                <a:xfrm>
                  <a:off x="1629111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31"/>
                <p:cNvSpPr/>
                <p:nvPr/>
              </p:nvSpPr>
              <p:spPr>
                <a:xfrm>
                  <a:off x="1630075" y="537672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31"/>
                <p:cNvSpPr/>
                <p:nvPr/>
              </p:nvSpPr>
              <p:spPr>
                <a:xfrm>
                  <a:off x="1632037" y="5375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31"/>
                <p:cNvSpPr/>
                <p:nvPr/>
              </p:nvSpPr>
              <p:spPr>
                <a:xfrm>
                  <a:off x="1632037" y="5375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31"/>
                <p:cNvSpPr/>
                <p:nvPr/>
              </p:nvSpPr>
              <p:spPr>
                <a:xfrm>
                  <a:off x="1633002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31"/>
                <p:cNvSpPr/>
                <p:nvPr/>
              </p:nvSpPr>
              <p:spPr>
                <a:xfrm>
                  <a:off x="1629111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31"/>
                <p:cNvSpPr/>
                <p:nvPr/>
              </p:nvSpPr>
              <p:spPr>
                <a:xfrm>
                  <a:off x="1628114" y="5369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31"/>
                <p:cNvSpPr/>
                <p:nvPr/>
              </p:nvSpPr>
              <p:spPr>
                <a:xfrm>
                  <a:off x="1651587" y="53865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31"/>
                <p:cNvSpPr/>
                <p:nvPr/>
              </p:nvSpPr>
              <p:spPr>
                <a:xfrm>
                  <a:off x="1629111" y="53718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31"/>
                <p:cNvSpPr/>
                <p:nvPr/>
              </p:nvSpPr>
              <p:spPr>
                <a:xfrm>
                  <a:off x="1632037" y="53718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31"/>
                <p:cNvSpPr/>
                <p:nvPr/>
              </p:nvSpPr>
              <p:spPr>
                <a:xfrm>
                  <a:off x="1651587" y="53649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31"/>
                <p:cNvSpPr/>
                <p:nvPr/>
              </p:nvSpPr>
              <p:spPr>
                <a:xfrm>
                  <a:off x="1642777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31"/>
                <p:cNvSpPr/>
                <p:nvPr/>
              </p:nvSpPr>
              <p:spPr>
                <a:xfrm>
                  <a:off x="1643773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31"/>
                <p:cNvSpPr/>
                <p:nvPr/>
              </p:nvSpPr>
              <p:spPr>
                <a:xfrm>
                  <a:off x="1653549" y="53679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31"/>
                <p:cNvSpPr/>
                <p:nvPr/>
              </p:nvSpPr>
              <p:spPr>
                <a:xfrm>
                  <a:off x="1620300" y="5357723"/>
                  <a:ext cx="39133" cy="3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39" extrusionOk="0">
                      <a:moveTo>
                        <a:pt x="762" y="0"/>
                      </a:moveTo>
                      <a:cubicBezTo>
                        <a:pt x="760" y="0"/>
                        <a:pt x="760" y="4"/>
                        <a:pt x="760" y="14"/>
                      </a:cubicBezTo>
                      <a:cubicBezTo>
                        <a:pt x="760" y="20"/>
                        <a:pt x="760" y="23"/>
                        <a:pt x="761" y="23"/>
                      </a:cubicBezTo>
                      <a:cubicBezTo>
                        <a:pt x="761" y="23"/>
                        <a:pt x="763" y="12"/>
                        <a:pt x="769" y="7"/>
                      </a:cubicBezTo>
                      <a:lnTo>
                        <a:pt x="769" y="7"/>
                      </a:lnTo>
                      <a:cubicBezTo>
                        <a:pt x="774" y="10"/>
                        <a:pt x="781" y="14"/>
                        <a:pt x="791" y="14"/>
                      </a:cubicBezTo>
                      <a:cubicBezTo>
                        <a:pt x="784" y="7"/>
                        <a:pt x="779" y="5"/>
                        <a:pt x="775" y="5"/>
                      </a:cubicBezTo>
                      <a:cubicBezTo>
                        <a:pt x="773" y="5"/>
                        <a:pt x="771" y="6"/>
                        <a:pt x="769" y="7"/>
                      </a:cubicBezTo>
                      <a:lnTo>
                        <a:pt x="769" y="7"/>
                      </a:lnTo>
                      <a:cubicBezTo>
                        <a:pt x="765" y="4"/>
                        <a:pt x="763" y="0"/>
                        <a:pt x="762" y="0"/>
                      </a:cubicBezTo>
                      <a:close/>
                      <a:moveTo>
                        <a:pt x="608" y="45"/>
                      </a:moveTo>
                      <a:cubicBezTo>
                        <a:pt x="609" y="55"/>
                        <a:pt x="612" y="65"/>
                        <a:pt x="617" y="74"/>
                      </a:cubicBezTo>
                      <a:lnTo>
                        <a:pt x="617" y="74"/>
                      </a:lnTo>
                      <a:cubicBezTo>
                        <a:pt x="632" y="74"/>
                        <a:pt x="609" y="71"/>
                        <a:pt x="608" y="45"/>
                      </a:cubicBezTo>
                      <a:close/>
                      <a:moveTo>
                        <a:pt x="943" y="135"/>
                      </a:moveTo>
                      <a:lnTo>
                        <a:pt x="912" y="166"/>
                      </a:lnTo>
                      <a:lnTo>
                        <a:pt x="943" y="166"/>
                      </a:lnTo>
                      <a:cubicBezTo>
                        <a:pt x="973" y="166"/>
                        <a:pt x="912" y="166"/>
                        <a:pt x="943" y="135"/>
                      </a:cubicBezTo>
                      <a:close/>
                      <a:moveTo>
                        <a:pt x="396" y="196"/>
                      </a:moveTo>
                      <a:lnTo>
                        <a:pt x="426" y="227"/>
                      </a:lnTo>
                      <a:cubicBezTo>
                        <a:pt x="426" y="227"/>
                        <a:pt x="426" y="227"/>
                        <a:pt x="426" y="196"/>
                      </a:cubicBezTo>
                      <a:close/>
                      <a:moveTo>
                        <a:pt x="973" y="196"/>
                      </a:moveTo>
                      <a:cubicBezTo>
                        <a:pt x="967" y="203"/>
                        <a:pt x="962" y="208"/>
                        <a:pt x="957" y="212"/>
                      </a:cubicBezTo>
                      <a:lnTo>
                        <a:pt x="957" y="212"/>
                      </a:lnTo>
                      <a:cubicBezTo>
                        <a:pt x="963" y="209"/>
                        <a:pt x="968" y="206"/>
                        <a:pt x="973" y="204"/>
                      </a:cubicBezTo>
                      <a:lnTo>
                        <a:pt x="973" y="204"/>
                      </a:lnTo>
                      <a:cubicBezTo>
                        <a:pt x="973" y="208"/>
                        <a:pt x="973" y="216"/>
                        <a:pt x="973" y="227"/>
                      </a:cubicBezTo>
                      <a:lnTo>
                        <a:pt x="1004" y="196"/>
                      </a:lnTo>
                      <a:cubicBezTo>
                        <a:pt x="994" y="196"/>
                        <a:pt x="983" y="199"/>
                        <a:pt x="973" y="204"/>
                      </a:cubicBezTo>
                      <a:lnTo>
                        <a:pt x="973" y="204"/>
                      </a:lnTo>
                      <a:cubicBezTo>
                        <a:pt x="973" y="196"/>
                        <a:pt x="973" y="196"/>
                        <a:pt x="973" y="196"/>
                      </a:cubicBezTo>
                      <a:close/>
                      <a:moveTo>
                        <a:pt x="1034" y="257"/>
                      </a:moveTo>
                      <a:cubicBezTo>
                        <a:pt x="1034" y="257"/>
                        <a:pt x="1034" y="257"/>
                        <a:pt x="1034" y="257"/>
                      </a:cubicBezTo>
                      <a:cubicBezTo>
                        <a:pt x="1034" y="257"/>
                        <a:pt x="1034" y="257"/>
                        <a:pt x="1034" y="257"/>
                      </a:cubicBezTo>
                      <a:close/>
                      <a:moveTo>
                        <a:pt x="213" y="348"/>
                      </a:moveTo>
                      <a:cubicBezTo>
                        <a:pt x="213" y="348"/>
                        <a:pt x="244" y="348"/>
                        <a:pt x="274" y="378"/>
                      </a:cubicBezTo>
                      <a:cubicBezTo>
                        <a:pt x="244" y="348"/>
                        <a:pt x="244" y="348"/>
                        <a:pt x="244" y="348"/>
                      </a:cubicBezTo>
                      <a:lnTo>
                        <a:pt x="244" y="348"/>
                      </a:lnTo>
                      <a:cubicBezTo>
                        <a:pt x="244" y="348"/>
                        <a:pt x="274" y="348"/>
                        <a:pt x="274" y="378"/>
                      </a:cubicBezTo>
                      <a:cubicBezTo>
                        <a:pt x="274" y="378"/>
                        <a:pt x="274" y="348"/>
                        <a:pt x="274" y="348"/>
                      </a:cubicBezTo>
                      <a:close/>
                      <a:moveTo>
                        <a:pt x="578" y="439"/>
                      </a:moveTo>
                      <a:cubicBezTo>
                        <a:pt x="578" y="439"/>
                        <a:pt x="578" y="439"/>
                        <a:pt x="563" y="454"/>
                      </a:cubicBezTo>
                      <a:lnTo>
                        <a:pt x="563" y="454"/>
                      </a:lnTo>
                      <a:lnTo>
                        <a:pt x="548" y="440"/>
                      </a:lnTo>
                      <a:lnTo>
                        <a:pt x="548" y="440"/>
                      </a:lnTo>
                      <a:cubicBezTo>
                        <a:pt x="558" y="450"/>
                        <a:pt x="561" y="453"/>
                        <a:pt x="562" y="453"/>
                      </a:cubicBezTo>
                      <a:cubicBezTo>
                        <a:pt x="565" y="453"/>
                        <a:pt x="558" y="439"/>
                        <a:pt x="578" y="439"/>
                      </a:cubicBezTo>
                      <a:close/>
                      <a:moveTo>
                        <a:pt x="213" y="409"/>
                      </a:moveTo>
                      <a:cubicBezTo>
                        <a:pt x="213" y="409"/>
                        <a:pt x="213" y="439"/>
                        <a:pt x="244" y="439"/>
                      </a:cubicBezTo>
                      <a:cubicBezTo>
                        <a:pt x="274" y="439"/>
                        <a:pt x="274" y="439"/>
                        <a:pt x="274" y="470"/>
                      </a:cubicBezTo>
                      <a:lnTo>
                        <a:pt x="274" y="439"/>
                      </a:lnTo>
                      <a:cubicBezTo>
                        <a:pt x="244" y="439"/>
                        <a:pt x="213" y="409"/>
                        <a:pt x="213" y="409"/>
                      </a:cubicBezTo>
                      <a:close/>
                      <a:moveTo>
                        <a:pt x="669" y="470"/>
                      </a:moveTo>
                      <a:cubicBezTo>
                        <a:pt x="670" y="470"/>
                        <a:pt x="670" y="471"/>
                        <a:pt x="670" y="472"/>
                      </a:cubicBezTo>
                      <a:lnTo>
                        <a:pt x="670" y="472"/>
                      </a:lnTo>
                      <a:cubicBezTo>
                        <a:pt x="670" y="471"/>
                        <a:pt x="670" y="471"/>
                        <a:pt x="669" y="471"/>
                      </a:cubicBezTo>
                      <a:lnTo>
                        <a:pt x="669" y="471"/>
                      </a:lnTo>
                      <a:cubicBezTo>
                        <a:pt x="669" y="470"/>
                        <a:pt x="669" y="470"/>
                        <a:pt x="669" y="470"/>
                      </a:cubicBezTo>
                      <a:close/>
                      <a:moveTo>
                        <a:pt x="650" y="470"/>
                      </a:moveTo>
                      <a:lnTo>
                        <a:pt x="650" y="470"/>
                      </a:lnTo>
                      <a:cubicBezTo>
                        <a:pt x="652" y="474"/>
                        <a:pt x="653" y="478"/>
                        <a:pt x="651" y="478"/>
                      </a:cubicBezTo>
                      <a:cubicBezTo>
                        <a:pt x="649" y="478"/>
                        <a:pt x="645" y="476"/>
                        <a:pt x="639" y="470"/>
                      </a:cubicBezTo>
                      <a:close/>
                      <a:moveTo>
                        <a:pt x="545" y="472"/>
                      </a:moveTo>
                      <a:lnTo>
                        <a:pt x="545" y="472"/>
                      </a:lnTo>
                      <a:cubicBezTo>
                        <a:pt x="548" y="474"/>
                        <a:pt x="551" y="475"/>
                        <a:pt x="555" y="478"/>
                      </a:cubicBezTo>
                      <a:lnTo>
                        <a:pt x="555" y="478"/>
                      </a:lnTo>
                      <a:cubicBezTo>
                        <a:pt x="559" y="485"/>
                        <a:pt x="553" y="485"/>
                        <a:pt x="544" y="485"/>
                      </a:cubicBezTo>
                      <a:cubicBezTo>
                        <a:pt x="540" y="485"/>
                        <a:pt x="536" y="485"/>
                        <a:pt x="532" y="485"/>
                      </a:cubicBezTo>
                      <a:lnTo>
                        <a:pt x="532" y="485"/>
                      </a:lnTo>
                      <a:cubicBezTo>
                        <a:pt x="535" y="482"/>
                        <a:pt x="540" y="478"/>
                        <a:pt x="545" y="472"/>
                      </a:cubicBezTo>
                      <a:close/>
                      <a:moveTo>
                        <a:pt x="512" y="496"/>
                      </a:moveTo>
                      <a:cubicBezTo>
                        <a:pt x="515" y="498"/>
                        <a:pt x="517" y="500"/>
                        <a:pt x="517" y="500"/>
                      </a:cubicBezTo>
                      <a:lnTo>
                        <a:pt x="487" y="500"/>
                      </a:lnTo>
                      <a:cubicBezTo>
                        <a:pt x="501" y="500"/>
                        <a:pt x="509" y="498"/>
                        <a:pt x="512" y="496"/>
                      </a:cubicBezTo>
                      <a:close/>
                      <a:moveTo>
                        <a:pt x="524" y="478"/>
                      </a:moveTo>
                      <a:cubicBezTo>
                        <a:pt x="526" y="481"/>
                        <a:pt x="528" y="483"/>
                        <a:pt x="529" y="486"/>
                      </a:cubicBezTo>
                      <a:lnTo>
                        <a:pt x="529" y="486"/>
                      </a:lnTo>
                      <a:cubicBezTo>
                        <a:pt x="523" y="487"/>
                        <a:pt x="517" y="491"/>
                        <a:pt x="517" y="500"/>
                      </a:cubicBezTo>
                      <a:cubicBezTo>
                        <a:pt x="517" y="490"/>
                        <a:pt x="521" y="483"/>
                        <a:pt x="524" y="478"/>
                      </a:cubicBezTo>
                      <a:close/>
                      <a:moveTo>
                        <a:pt x="530" y="488"/>
                      </a:moveTo>
                      <a:cubicBezTo>
                        <a:pt x="532" y="494"/>
                        <a:pt x="531" y="500"/>
                        <a:pt x="517" y="500"/>
                      </a:cubicBezTo>
                      <a:cubicBezTo>
                        <a:pt x="517" y="500"/>
                        <a:pt x="517" y="500"/>
                        <a:pt x="530" y="488"/>
                      </a:cubicBezTo>
                      <a:close/>
                      <a:moveTo>
                        <a:pt x="517" y="500"/>
                      </a:moveTo>
                      <a:lnTo>
                        <a:pt x="517" y="500"/>
                      </a:lnTo>
                      <a:lnTo>
                        <a:pt x="517" y="500"/>
                      </a:lnTo>
                      <a:cubicBezTo>
                        <a:pt x="517" y="500"/>
                        <a:pt x="521" y="504"/>
                        <a:pt x="525" y="509"/>
                      </a:cubicBezTo>
                      <a:lnTo>
                        <a:pt x="525" y="509"/>
                      </a:lnTo>
                      <a:cubicBezTo>
                        <a:pt x="524" y="507"/>
                        <a:pt x="521" y="504"/>
                        <a:pt x="517" y="500"/>
                      </a:cubicBezTo>
                      <a:lnTo>
                        <a:pt x="517" y="500"/>
                      </a:lnTo>
                      <a:lnTo>
                        <a:pt x="530" y="513"/>
                      </a:lnTo>
                      <a:lnTo>
                        <a:pt x="530" y="513"/>
                      </a:lnTo>
                      <a:cubicBezTo>
                        <a:pt x="529" y="513"/>
                        <a:pt x="528" y="513"/>
                        <a:pt x="528" y="513"/>
                      </a:cubicBezTo>
                      <a:lnTo>
                        <a:pt x="528" y="513"/>
                      </a:lnTo>
                      <a:cubicBezTo>
                        <a:pt x="527" y="512"/>
                        <a:pt x="526" y="511"/>
                        <a:pt x="525" y="509"/>
                      </a:cubicBezTo>
                      <a:lnTo>
                        <a:pt x="525" y="509"/>
                      </a:lnTo>
                      <a:cubicBezTo>
                        <a:pt x="526" y="511"/>
                        <a:pt x="526" y="513"/>
                        <a:pt x="526" y="514"/>
                      </a:cubicBezTo>
                      <a:lnTo>
                        <a:pt x="526" y="514"/>
                      </a:lnTo>
                      <a:cubicBezTo>
                        <a:pt x="526" y="514"/>
                        <a:pt x="525" y="514"/>
                        <a:pt x="525" y="514"/>
                      </a:cubicBezTo>
                      <a:cubicBezTo>
                        <a:pt x="522" y="514"/>
                        <a:pt x="520" y="512"/>
                        <a:pt x="519" y="509"/>
                      </a:cubicBezTo>
                      <a:lnTo>
                        <a:pt x="519" y="509"/>
                      </a:lnTo>
                      <a:cubicBezTo>
                        <a:pt x="517" y="504"/>
                        <a:pt x="517" y="500"/>
                        <a:pt x="517" y="500"/>
                      </a:cubicBezTo>
                      <a:lnTo>
                        <a:pt x="517" y="500"/>
                      </a:lnTo>
                      <a:cubicBezTo>
                        <a:pt x="517" y="500"/>
                        <a:pt x="517" y="500"/>
                        <a:pt x="517" y="500"/>
                      </a:cubicBezTo>
                      <a:close/>
                      <a:moveTo>
                        <a:pt x="529" y="517"/>
                      </a:moveTo>
                      <a:cubicBezTo>
                        <a:pt x="534" y="519"/>
                        <a:pt x="540" y="522"/>
                        <a:pt x="547" y="530"/>
                      </a:cubicBezTo>
                      <a:lnTo>
                        <a:pt x="547" y="530"/>
                      </a:lnTo>
                      <a:cubicBezTo>
                        <a:pt x="541" y="524"/>
                        <a:pt x="538" y="522"/>
                        <a:pt x="536" y="522"/>
                      </a:cubicBezTo>
                      <a:cubicBezTo>
                        <a:pt x="534" y="522"/>
                        <a:pt x="534" y="524"/>
                        <a:pt x="535" y="528"/>
                      </a:cubicBezTo>
                      <a:lnTo>
                        <a:pt x="535" y="528"/>
                      </a:lnTo>
                      <a:cubicBezTo>
                        <a:pt x="534" y="527"/>
                        <a:pt x="532" y="526"/>
                        <a:pt x="530" y="525"/>
                      </a:cubicBezTo>
                      <a:lnTo>
                        <a:pt x="530" y="525"/>
                      </a:lnTo>
                      <a:cubicBezTo>
                        <a:pt x="531" y="523"/>
                        <a:pt x="531" y="520"/>
                        <a:pt x="529" y="517"/>
                      </a:cubicBezTo>
                      <a:close/>
                      <a:moveTo>
                        <a:pt x="674" y="479"/>
                      </a:moveTo>
                      <a:cubicBezTo>
                        <a:pt x="697" y="527"/>
                        <a:pt x="671" y="502"/>
                        <a:pt x="699" y="530"/>
                      </a:cubicBezTo>
                      <a:lnTo>
                        <a:pt x="699" y="530"/>
                      </a:lnTo>
                      <a:lnTo>
                        <a:pt x="669" y="500"/>
                      </a:lnTo>
                      <a:cubicBezTo>
                        <a:pt x="669" y="485"/>
                        <a:pt x="671" y="480"/>
                        <a:pt x="674" y="479"/>
                      </a:cubicBezTo>
                      <a:close/>
                      <a:moveTo>
                        <a:pt x="274" y="561"/>
                      </a:moveTo>
                      <a:cubicBezTo>
                        <a:pt x="269" y="566"/>
                        <a:pt x="264" y="570"/>
                        <a:pt x="260" y="572"/>
                      </a:cubicBezTo>
                      <a:lnTo>
                        <a:pt x="260" y="572"/>
                      </a:lnTo>
                      <a:cubicBezTo>
                        <a:pt x="255" y="570"/>
                        <a:pt x="249" y="566"/>
                        <a:pt x="244" y="561"/>
                      </a:cubicBezTo>
                      <a:close/>
                      <a:moveTo>
                        <a:pt x="31" y="652"/>
                      </a:moveTo>
                      <a:cubicBezTo>
                        <a:pt x="31" y="652"/>
                        <a:pt x="31" y="665"/>
                        <a:pt x="39" y="666"/>
                      </a:cubicBezTo>
                      <a:lnTo>
                        <a:pt x="39" y="666"/>
                      </a:lnTo>
                      <a:cubicBezTo>
                        <a:pt x="38" y="661"/>
                        <a:pt x="35" y="657"/>
                        <a:pt x="31" y="652"/>
                      </a:cubicBezTo>
                      <a:close/>
                      <a:moveTo>
                        <a:pt x="1064" y="804"/>
                      </a:moveTo>
                      <a:lnTo>
                        <a:pt x="1064" y="804"/>
                      </a:lnTo>
                      <a:cubicBezTo>
                        <a:pt x="1095" y="804"/>
                        <a:pt x="1064" y="834"/>
                        <a:pt x="1064" y="834"/>
                      </a:cubicBezTo>
                      <a:cubicBezTo>
                        <a:pt x="1095" y="834"/>
                        <a:pt x="1095" y="804"/>
                        <a:pt x="1064" y="804"/>
                      </a:cubicBezTo>
                      <a:close/>
                      <a:moveTo>
                        <a:pt x="891" y="1003"/>
                      </a:moveTo>
                      <a:cubicBezTo>
                        <a:pt x="882" y="1003"/>
                        <a:pt x="882" y="1017"/>
                        <a:pt x="882" y="1017"/>
                      </a:cubicBezTo>
                      <a:cubicBezTo>
                        <a:pt x="882" y="1023"/>
                        <a:pt x="882" y="1026"/>
                        <a:pt x="882" y="1026"/>
                      </a:cubicBezTo>
                      <a:cubicBezTo>
                        <a:pt x="883" y="1026"/>
                        <a:pt x="886" y="1008"/>
                        <a:pt x="897" y="1008"/>
                      </a:cubicBezTo>
                      <a:cubicBezTo>
                        <a:pt x="901" y="1008"/>
                        <a:pt x="906" y="1010"/>
                        <a:pt x="912" y="1017"/>
                      </a:cubicBezTo>
                      <a:cubicBezTo>
                        <a:pt x="902" y="1007"/>
                        <a:pt x="896" y="1003"/>
                        <a:pt x="891" y="1003"/>
                      </a:cubicBezTo>
                      <a:close/>
                      <a:moveTo>
                        <a:pt x="791" y="14"/>
                      </a:moveTo>
                      <a:lnTo>
                        <a:pt x="760" y="44"/>
                      </a:lnTo>
                      <a:lnTo>
                        <a:pt x="730" y="44"/>
                      </a:lnTo>
                      <a:cubicBezTo>
                        <a:pt x="730" y="44"/>
                        <a:pt x="730" y="75"/>
                        <a:pt x="730" y="75"/>
                      </a:cubicBezTo>
                      <a:cubicBezTo>
                        <a:pt x="730" y="75"/>
                        <a:pt x="730" y="105"/>
                        <a:pt x="700" y="105"/>
                      </a:cubicBezTo>
                      <a:cubicBezTo>
                        <a:pt x="700" y="75"/>
                        <a:pt x="700" y="75"/>
                        <a:pt x="730" y="75"/>
                      </a:cubicBezTo>
                      <a:cubicBezTo>
                        <a:pt x="720" y="64"/>
                        <a:pt x="713" y="61"/>
                        <a:pt x="709" y="61"/>
                      </a:cubicBezTo>
                      <a:cubicBezTo>
                        <a:pt x="700" y="61"/>
                        <a:pt x="700" y="75"/>
                        <a:pt x="700" y="75"/>
                      </a:cubicBezTo>
                      <a:cubicBezTo>
                        <a:pt x="700" y="59"/>
                        <a:pt x="700" y="59"/>
                        <a:pt x="700" y="59"/>
                      </a:cubicBezTo>
                      <a:cubicBezTo>
                        <a:pt x="700" y="59"/>
                        <a:pt x="700" y="59"/>
                        <a:pt x="700" y="44"/>
                      </a:cubicBezTo>
                      <a:cubicBezTo>
                        <a:pt x="700" y="54"/>
                        <a:pt x="696" y="58"/>
                        <a:pt x="692" y="58"/>
                      </a:cubicBezTo>
                      <a:cubicBezTo>
                        <a:pt x="683" y="58"/>
                        <a:pt x="669" y="44"/>
                        <a:pt x="669" y="44"/>
                      </a:cubicBezTo>
                      <a:cubicBezTo>
                        <a:pt x="639" y="44"/>
                        <a:pt x="639" y="105"/>
                        <a:pt x="639" y="135"/>
                      </a:cubicBezTo>
                      <a:cubicBezTo>
                        <a:pt x="639" y="135"/>
                        <a:pt x="639" y="105"/>
                        <a:pt x="639" y="105"/>
                      </a:cubicBezTo>
                      <a:cubicBezTo>
                        <a:pt x="639" y="105"/>
                        <a:pt x="626" y="92"/>
                        <a:pt x="617" y="74"/>
                      </a:cubicBezTo>
                      <a:lnTo>
                        <a:pt x="617" y="74"/>
                      </a:lnTo>
                      <a:cubicBezTo>
                        <a:pt x="615" y="75"/>
                        <a:pt x="612" y="75"/>
                        <a:pt x="608" y="75"/>
                      </a:cubicBezTo>
                      <a:cubicBezTo>
                        <a:pt x="608" y="105"/>
                        <a:pt x="608" y="105"/>
                        <a:pt x="608" y="105"/>
                      </a:cubicBezTo>
                      <a:cubicBezTo>
                        <a:pt x="608" y="135"/>
                        <a:pt x="608" y="135"/>
                        <a:pt x="608" y="135"/>
                      </a:cubicBezTo>
                      <a:cubicBezTo>
                        <a:pt x="608" y="105"/>
                        <a:pt x="578" y="105"/>
                        <a:pt x="578" y="105"/>
                      </a:cubicBezTo>
                      <a:lnTo>
                        <a:pt x="578" y="105"/>
                      </a:lnTo>
                      <a:cubicBezTo>
                        <a:pt x="608" y="135"/>
                        <a:pt x="578" y="135"/>
                        <a:pt x="578" y="166"/>
                      </a:cubicBezTo>
                      <a:lnTo>
                        <a:pt x="578" y="135"/>
                      </a:lnTo>
                      <a:lnTo>
                        <a:pt x="548" y="135"/>
                      </a:lnTo>
                      <a:lnTo>
                        <a:pt x="517" y="166"/>
                      </a:lnTo>
                      <a:cubicBezTo>
                        <a:pt x="517" y="155"/>
                        <a:pt x="517" y="145"/>
                        <a:pt x="517" y="135"/>
                      </a:cubicBezTo>
                      <a:cubicBezTo>
                        <a:pt x="517" y="105"/>
                        <a:pt x="487" y="135"/>
                        <a:pt x="487" y="75"/>
                      </a:cubicBezTo>
                      <a:lnTo>
                        <a:pt x="457" y="75"/>
                      </a:lnTo>
                      <a:cubicBezTo>
                        <a:pt x="457" y="105"/>
                        <a:pt x="457" y="105"/>
                        <a:pt x="487" y="105"/>
                      </a:cubicBezTo>
                      <a:cubicBezTo>
                        <a:pt x="457" y="135"/>
                        <a:pt x="487" y="196"/>
                        <a:pt x="487" y="196"/>
                      </a:cubicBezTo>
                      <a:cubicBezTo>
                        <a:pt x="487" y="196"/>
                        <a:pt x="487" y="196"/>
                        <a:pt x="487" y="227"/>
                      </a:cubicBezTo>
                      <a:cubicBezTo>
                        <a:pt x="487" y="196"/>
                        <a:pt x="426" y="166"/>
                        <a:pt x="426" y="166"/>
                      </a:cubicBezTo>
                      <a:lnTo>
                        <a:pt x="426" y="166"/>
                      </a:lnTo>
                      <a:cubicBezTo>
                        <a:pt x="426" y="196"/>
                        <a:pt x="457" y="196"/>
                        <a:pt x="457" y="227"/>
                      </a:cubicBezTo>
                      <a:cubicBezTo>
                        <a:pt x="457" y="227"/>
                        <a:pt x="443" y="213"/>
                        <a:pt x="434" y="213"/>
                      </a:cubicBezTo>
                      <a:cubicBezTo>
                        <a:pt x="429" y="213"/>
                        <a:pt x="426" y="216"/>
                        <a:pt x="426" y="227"/>
                      </a:cubicBezTo>
                      <a:cubicBezTo>
                        <a:pt x="426" y="242"/>
                        <a:pt x="426" y="249"/>
                        <a:pt x="422" y="249"/>
                      </a:cubicBezTo>
                      <a:cubicBezTo>
                        <a:pt x="419" y="249"/>
                        <a:pt x="411" y="242"/>
                        <a:pt x="396" y="227"/>
                      </a:cubicBezTo>
                      <a:lnTo>
                        <a:pt x="396" y="227"/>
                      </a:lnTo>
                      <a:cubicBezTo>
                        <a:pt x="396" y="234"/>
                        <a:pt x="398" y="240"/>
                        <a:pt x="401" y="245"/>
                      </a:cubicBezTo>
                      <a:lnTo>
                        <a:pt x="401" y="245"/>
                      </a:lnTo>
                      <a:cubicBezTo>
                        <a:pt x="396" y="248"/>
                        <a:pt x="396" y="257"/>
                        <a:pt x="396" y="257"/>
                      </a:cubicBezTo>
                      <a:lnTo>
                        <a:pt x="365" y="227"/>
                      </a:lnTo>
                      <a:lnTo>
                        <a:pt x="365" y="227"/>
                      </a:lnTo>
                      <a:cubicBezTo>
                        <a:pt x="396" y="257"/>
                        <a:pt x="396" y="287"/>
                        <a:pt x="396" y="287"/>
                      </a:cubicBezTo>
                      <a:cubicBezTo>
                        <a:pt x="365" y="272"/>
                        <a:pt x="365" y="272"/>
                        <a:pt x="365" y="272"/>
                      </a:cubicBezTo>
                      <a:cubicBezTo>
                        <a:pt x="365" y="272"/>
                        <a:pt x="365" y="272"/>
                        <a:pt x="335" y="257"/>
                      </a:cubicBezTo>
                      <a:lnTo>
                        <a:pt x="335" y="257"/>
                      </a:lnTo>
                      <a:cubicBezTo>
                        <a:pt x="365" y="287"/>
                        <a:pt x="335" y="287"/>
                        <a:pt x="365" y="318"/>
                      </a:cubicBezTo>
                      <a:cubicBezTo>
                        <a:pt x="365" y="318"/>
                        <a:pt x="335" y="287"/>
                        <a:pt x="335" y="287"/>
                      </a:cubicBezTo>
                      <a:lnTo>
                        <a:pt x="305" y="287"/>
                      </a:lnTo>
                      <a:lnTo>
                        <a:pt x="305" y="318"/>
                      </a:lnTo>
                      <a:lnTo>
                        <a:pt x="335" y="318"/>
                      </a:lnTo>
                      <a:lnTo>
                        <a:pt x="305" y="348"/>
                      </a:lnTo>
                      <a:lnTo>
                        <a:pt x="274" y="348"/>
                      </a:lnTo>
                      <a:cubicBezTo>
                        <a:pt x="305" y="348"/>
                        <a:pt x="335" y="378"/>
                        <a:pt x="365" y="378"/>
                      </a:cubicBezTo>
                      <a:cubicBezTo>
                        <a:pt x="365" y="378"/>
                        <a:pt x="365" y="409"/>
                        <a:pt x="365" y="409"/>
                      </a:cubicBezTo>
                      <a:lnTo>
                        <a:pt x="335" y="409"/>
                      </a:lnTo>
                      <a:cubicBezTo>
                        <a:pt x="335" y="409"/>
                        <a:pt x="315" y="370"/>
                        <a:pt x="292" y="370"/>
                      </a:cubicBezTo>
                      <a:cubicBezTo>
                        <a:pt x="286" y="370"/>
                        <a:pt x="280" y="372"/>
                        <a:pt x="274" y="378"/>
                      </a:cubicBezTo>
                      <a:cubicBezTo>
                        <a:pt x="335" y="409"/>
                        <a:pt x="305" y="409"/>
                        <a:pt x="335" y="439"/>
                      </a:cubicBezTo>
                      <a:cubicBezTo>
                        <a:pt x="324" y="428"/>
                        <a:pt x="313" y="421"/>
                        <a:pt x="304" y="417"/>
                      </a:cubicBezTo>
                      <a:lnTo>
                        <a:pt x="304" y="417"/>
                      </a:lnTo>
                      <a:cubicBezTo>
                        <a:pt x="302" y="421"/>
                        <a:pt x="300" y="422"/>
                        <a:pt x="297" y="422"/>
                      </a:cubicBezTo>
                      <a:cubicBezTo>
                        <a:pt x="288" y="422"/>
                        <a:pt x="274" y="409"/>
                        <a:pt x="274" y="409"/>
                      </a:cubicBezTo>
                      <a:lnTo>
                        <a:pt x="274" y="409"/>
                      </a:lnTo>
                      <a:cubicBezTo>
                        <a:pt x="274" y="409"/>
                        <a:pt x="287" y="409"/>
                        <a:pt x="304" y="417"/>
                      </a:cubicBezTo>
                      <a:lnTo>
                        <a:pt x="304" y="417"/>
                      </a:lnTo>
                      <a:cubicBezTo>
                        <a:pt x="304" y="415"/>
                        <a:pt x="305" y="412"/>
                        <a:pt x="305" y="409"/>
                      </a:cubicBezTo>
                      <a:lnTo>
                        <a:pt x="244" y="409"/>
                      </a:lnTo>
                      <a:cubicBezTo>
                        <a:pt x="259" y="424"/>
                        <a:pt x="267" y="424"/>
                        <a:pt x="270" y="424"/>
                      </a:cubicBezTo>
                      <a:cubicBezTo>
                        <a:pt x="274" y="424"/>
                        <a:pt x="274" y="424"/>
                        <a:pt x="274" y="439"/>
                      </a:cubicBezTo>
                      <a:lnTo>
                        <a:pt x="289" y="454"/>
                      </a:lnTo>
                      <a:lnTo>
                        <a:pt x="289" y="454"/>
                      </a:lnTo>
                      <a:cubicBezTo>
                        <a:pt x="282" y="462"/>
                        <a:pt x="274" y="470"/>
                        <a:pt x="274" y="470"/>
                      </a:cubicBezTo>
                      <a:lnTo>
                        <a:pt x="213" y="470"/>
                      </a:lnTo>
                      <a:cubicBezTo>
                        <a:pt x="183" y="500"/>
                        <a:pt x="244" y="500"/>
                        <a:pt x="213" y="500"/>
                      </a:cubicBezTo>
                      <a:lnTo>
                        <a:pt x="183" y="500"/>
                      </a:lnTo>
                      <a:lnTo>
                        <a:pt x="183" y="530"/>
                      </a:lnTo>
                      <a:lnTo>
                        <a:pt x="153" y="530"/>
                      </a:lnTo>
                      <a:cubicBezTo>
                        <a:pt x="142" y="541"/>
                        <a:pt x="142" y="544"/>
                        <a:pt x="147" y="544"/>
                      </a:cubicBezTo>
                      <a:cubicBezTo>
                        <a:pt x="156" y="544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53" y="561"/>
                      </a:cubicBezTo>
                      <a:lnTo>
                        <a:pt x="122" y="561"/>
                      </a:lnTo>
                      <a:cubicBezTo>
                        <a:pt x="122" y="591"/>
                        <a:pt x="31" y="652"/>
                        <a:pt x="61" y="652"/>
                      </a:cubicBezTo>
                      <a:cubicBezTo>
                        <a:pt x="51" y="662"/>
                        <a:pt x="44" y="666"/>
                        <a:pt x="40" y="666"/>
                      </a:cubicBezTo>
                      <a:cubicBezTo>
                        <a:pt x="40" y="666"/>
                        <a:pt x="39" y="666"/>
                        <a:pt x="39" y="666"/>
                      </a:cubicBezTo>
                      <a:lnTo>
                        <a:pt x="39" y="666"/>
                      </a:lnTo>
                      <a:cubicBezTo>
                        <a:pt x="45" y="691"/>
                        <a:pt x="1" y="717"/>
                        <a:pt x="1" y="743"/>
                      </a:cubicBezTo>
                      <a:lnTo>
                        <a:pt x="31" y="743"/>
                      </a:lnTo>
                      <a:cubicBezTo>
                        <a:pt x="1" y="774"/>
                        <a:pt x="31" y="804"/>
                        <a:pt x="61" y="834"/>
                      </a:cubicBezTo>
                      <a:lnTo>
                        <a:pt x="92" y="834"/>
                      </a:lnTo>
                      <a:cubicBezTo>
                        <a:pt x="61" y="834"/>
                        <a:pt x="61" y="834"/>
                        <a:pt x="61" y="865"/>
                      </a:cubicBezTo>
                      <a:cubicBezTo>
                        <a:pt x="61" y="865"/>
                        <a:pt x="92" y="834"/>
                        <a:pt x="92" y="834"/>
                      </a:cubicBezTo>
                      <a:lnTo>
                        <a:pt x="92" y="834"/>
                      </a:lnTo>
                      <a:cubicBezTo>
                        <a:pt x="61" y="895"/>
                        <a:pt x="122" y="926"/>
                        <a:pt x="153" y="986"/>
                      </a:cubicBezTo>
                      <a:cubicBezTo>
                        <a:pt x="213" y="1017"/>
                        <a:pt x="274" y="1078"/>
                        <a:pt x="335" y="1108"/>
                      </a:cubicBezTo>
                      <a:cubicBezTo>
                        <a:pt x="335" y="1108"/>
                        <a:pt x="354" y="1069"/>
                        <a:pt x="362" y="1069"/>
                      </a:cubicBezTo>
                      <a:cubicBezTo>
                        <a:pt x="364" y="1069"/>
                        <a:pt x="365" y="1072"/>
                        <a:pt x="365" y="1078"/>
                      </a:cubicBezTo>
                      <a:cubicBezTo>
                        <a:pt x="365" y="1108"/>
                        <a:pt x="373" y="1108"/>
                        <a:pt x="384" y="1108"/>
                      </a:cubicBezTo>
                      <a:cubicBezTo>
                        <a:pt x="396" y="1108"/>
                        <a:pt x="411" y="1108"/>
                        <a:pt x="426" y="1138"/>
                      </a:cubicBezTo>
                      <a:cubicBezTo>
                        <a:pt x="433" y="1131"/>
                        <a:pt x="440" y="1129"/>
                        <a:pt x="447" y="1129"/>
                      </a:cubicBezTo>
                      <a:cubicBezTo>
                        <a:pt x="460" y="1129"/>
                        <a:pt x="474" y="1136"/>
                        <a:pt x="491" y="1136"/>
                      </a:cubicBezTo>
                      <a:cubicBezTo>
                        <a:pt x="507" y="1136"/>
                        <a:pt x="525" y="1130"/>
                        <a:pt x="548" y="1108"/>
                      </a:cubicBezTo>
                      <a:lnTo>
                        <a:pt x="548" y="1138"/>
                      </a:lnTo>
                      <a:cubicBezTo>
                        <a:pt x="568" y="1138"/>
                        <a:pt x="588" y="1125"/>
                        <a:pt x="599" y="1125"/>
                      </a:cubicBezTo>
                      <a:cubicBezTo>
                        <a:pt x="605" y="1125"/>
                        <a:pt x="608" y="1128"/>
                        <a:pt x="608" y="1138"/>
                      </a:cubicBezTo>
                      <a:lnTo>
                        <a:pt x="608" y="1108"/>
                      </a:lnTo>
                      <a:cubicBezTo>
                        <a:pt x="608" y="1108"/>
                        <a:pt x="608" y="1121"/>
                        <a:pt x="618" y="1121"/>
                      </a:cubicBezTo>
                      <a:cubicBezTo>
                        <a:pt x="622" y="1121"/>
                        <a:pt x="629" y="1118"/>
                        <a:pt x="639" y="1108"/>
                      </a:cubicBezTo>
                      <a:cubicBezTo>
                        <a:pt x="639" y="1118"/>
                        <a:pt x="642" y="1121"/>
                        <a:pt x="647" y="1121"/>
                      </a:cubicBezTo>
                      <a:cubicBezTo>
                        <a:pt x="656" y="1121"/>
                        <a:pt x="669" y="1108"/>
                        <a:pt x="669" y="1108"/>
                      </a:cubicBezTo>
                      <a:cubicBezTo>
                        <a:pt x="700" y="1108"/>
                        <a:pt x="700" y="1078"/>
                        <a:pt x="730" y="1078"/>
                      </a:cubicBezTo>
                      <a:cubicBezTo>
                        <a:pt x="730" y="1093"/>
                        <a:pt x="738" y="1093"/>
                        <a:pt x="749" y="1093"/>
                      </a:cubicBezTo>
                      <a:cubicBezTo>
                        <a:pt x="760" y="1093"/>
                        <a:pt x="776" y="1093"/>
                        <a:pt x="791" y="1108"/>
                      </a:cubicBezTo>
                      <a:cubicBezTo>
                        <a:pt x="791" y="1078"/>
                        <a:pt x="852" y="1047"/>
                        <a:pt x="882" y="1047"/>
                      </a:cubicBezTo>
                      <a:lnTo>
                        <a:pt x="852" y="1017"/>
                      </a:lnTo>
                      <a:lnTo>
                        <a:pt x="882" y="1017"/>
                      </a:lnTo>
                      <a:cubicBezTo>
                        <a:pt x="882" y="1017"/>
                        <a:pt x="852" y="986"/>
                        <a:pt x="882" y="986"/>
                      </a:cubicBezTo>
                      <a:lnTo>
                        <a:pt x="882" y="956"/>
                      </a:lnTo>
                      <a:cubicBezTo>
                        <a:pt x="882" y="986"/>
                        <a:pt x="912" y="986"/>
                        <a:pt x="912" y="1017"/>
                      </a:cubicBezTo>
                      <a:cubicBezTo>
                        <a:pt x="943" y="986"/>
                        <a:pt x="943" y="926"/>
                        <a:pt x="973" y="926"/>
                      </a:cubicBezTo>
                      <a:cubicBezTo>
                        <a:pt x="973" y="932"/>
                        <a:pt x="973" y="934"/>
                        <a:pt x="974" y="934"/>
                      </a:cubicBezTo>
                      <a:cubicBezTo>
                        <a:pt x="974" y="934"/>
                        <a:pt x="976" y="925"/>
                        <a:pt x="981" y="920"/>
                      </a:cubicBezTo>
                      <a:lnTo>
                        <a:pt x="981" y="920"/>
                      </a:lnTo>
                      <a:cubicBezTo>
                        <a:pt x="994" y="926"/>
                        <a:pt x="1004" y="926"/>
                        <a:pt x="1004" y="926"/>
                      </a:cubicBezTo>
                      <a:cubicBezTo>
                        <a:pt x="997" y="919"/>
                        <a:pt x="992" y="917"/>
                        <a:pt x="988" y="917"/>
                      </a:cubicBezTo>
                      <a:cubicBezTo>
                        <a:pt x="985" y="917"/>
                        <a:pt x="983" y="918"/>
                        <a:pt x="981" y="920"/>
                      </a:cubicBezTo>
                      <a:lnTo>
                        <a:pt x="981" y="920"/>
                      </a:lnTo>
                      <a:cubicBezTo>
                        <a:pt x="970" y="916"/>
                        <a:pt x="956" y="909"/>
                        <a:pt x="943" y="895"/>
                      </a:cubicBezTo>
                      <a:cubicBezTo>
                        <a:pt x="943" y="895"/>
                        <a:pt x="943" y="882"/>
                        <a:pt x="952" y="882"/>
                      </a:cubicBezTo>
                      <a:cubicBezTo>
                        <a:pt x="956" y="882"/>
                        <a:pt x="963" y="885"/>
                        <a:pt x="973" y="895"/>
                      </a:cubicBezTo>
                      <a:lnTo>
                        <a:pt x="1004" y="895"/>
                      </a:lnTo>
                      <a:cubicBezTo>
                        <a:pt x="1004" y="880"/>
                        <a:pt x="1019" y="880"/>
                        <a:pt x="1030" y="880"/>
                      </a:cubicBezTo>
                      <a:cubicBezTo>
                        <a:pt x="1042" y="880"/>
                        <a:pt x="1049" y="880"/>
                        <a:pt x="1034" y="865"/>
                      </a:cubicBezTo>
                      <a:cubicBezTo>
                        <a:pt x="1034" y="850"/>
                        <a:pt x="1034" y="850"/>
                        <a:pt x="1034" y="850"/>
                      </a:cubicBezTo>
                      <a:cubicBezTo>
                        <a:pt x="1034" y="850"/>
                        <a:pt x="1034" y="850"/>
                        <a:pt x="1034" y="834"/>
                      </a:cubicBezTo>
                      <a:cubicBezTo>
                        <a:pt x="1019" y="819"/>
                        <a:pt x="1026" y="819"/>
                        <a:pt x="1034" y="819"/>
                      </a:cubicBezTo>
                      <a:cubicBezTo>
                        <a:pt x="1042" y="819"/>
                        <a:pt x="1049" y="819"/>
                        <a:pt x="1034" y="804"/>
                      </a:cubicBezTo>
                      <a:lnTo>
                        <a:pt x="1034" y="804"/>
                      </a:lnTo>
                      <a:lnTo>
                        <a:pt x="1064" y="834"/>
                      </a:lnTo>
                      <a:cubicBezTo>
                        <a:pt x="1064" y="804"/>
                        <a:pt x="1034" y="804"/>
                        <a:pt x="1064" y="804"/>
                      </a:cubicBezTo>
                      <a:cubicBezTo>
                        <a:pt x="1064" y="796"/>
                        <a:pt x="1066" y="793"/>
                        <a:pt x="1069" y="791"/>
                      </a:cubicBezTo>
                      <a:lnTo>
                        <a:pt x="1069" y="791"/>
                      </a:lnTo>
                      <a:cubicBezTo>
                        <a:pt x="1078" y="804"/>
                        <a:pt x="1095" y="804"/>
                        <a:pt x="1095" y="804"/>
                      </a:cubicBezTo>
                      <a:cubicBezTo>
                        <a:pt x="1095" y="804"/>
                        <a:pt x="1081" y="791"/>
                        <a:pt x="1072" y="791"/>
                      </a:cubicBezTo>
                      <a:cubicBezTo>
                        <a:pt x="1071" y="791"/>
                        <a:pt x="1070" y="791"/>
                        <a:pt x="1069" y="791"/>
                      </a:cubicBezTo>
                      <a:lnTo>
                        <a:pt x="1069" y="791"/>
                      </a:lnTo>
                      <a:cubicBezTo>
                        <a:pt x="1066" y="787"/>
                        <a:pt x="1064" y="781"/>
                        <a:pt x="1064" y="774"/>
                      </a:cubicBezTo>
                      <a:cubicBezTo>
                        <a:pt x="1095" y="774"/>
                        <a:pt x="1095" y="774"/>
                        <a:pt x="1095" y="743"/>
                      </a:cubicBezTo>
                      <a:lnTo>
                        <a:pt x="1156" y="743"/>
                      </a:lnTo>
                      <a:cubicBezTo>
                        <a:pt x="1156" y="682"/>
                        <a:pt x="1125" y="622"/>
                        <a:pt x="1156" y="591"/>
                      </a:cubicBezTo>
                      <a:cubicBezTo>
                        <a:pt x="1125" y="561"/>
                        <a:pt x="1125" y="561"/>
                        <a:pt x="1125" y="530"/>
                      </a:cubicBezTo>
                      <a:lnTo>
                        <a:pt x="1125" y="530"/>
                      </a:lnTo>
                      <a:lnTo>
                        <a:pt x="1156" y="561"/>
                      </a:lnTo>
                      <a:lnTo>
                        <a:pt x="1156" y="530"/>
                      </a:lnTo>
                      <a:cubicBezTo>
                        <a:pt x="1156" y="530"/>
                        <a:pt x="1156" y="517"/>
                        <a:pt x="1165" y="517"/>
                      </a:cubicBezTo>
                      <a:cubicBezTo>
                        <a:pt x="1169" y="517"/>
                        <a:pt x="1176" y="520"/>
                        <a:pt x="1186" y="530"/>
                      </a:cubicBezTo>
                      <a:lnTo>
                        <a:pt x="1186" y="470"/>
                      </a:lnTo>
                      <a:cubicBezTo>
                        <a:pt x="1216" y="409"/>
                        <a:pt x="1095" y="439"/>
                        <a:pt x="1125" y="409"/>
                      </a:cubicBezTo>
                      <a:cubicBezTo>
                        <a:pt x="1095" y="379"/>
                        <a:pt x="1095" y="378"/>
                        <a:pt x="1095" y="378"/>
                      </a:cubicBezTo>
                      <a:lnTo>
                        <a:pt x="1095" y="378"/>
                      </a:lnTo>
                      <a:cubicBezTo>
                        <a:pt x="1080" y="394"/>
                        <a:pt x="1087" y="394"/>
                        <a:pt x="1095" y="394"/>
                      </a:cubicBezTo>
                      <a:cubicBezTo>
                        <a:pt x="1102" y="394"/>
                        <a:pt x="1110" y="394"/>
                        <a:pt x="1095" y="409"/>
                      </a:cubicBezTo>
                      <a:cubicBezTo>
                        <a:pt x="1075" y="409"/>
                        <a:pt x="1068" y="395"/>
                        <a:pt x="1066" y="395"/>
                      </a:cubicBezTo>
                      <a:cubicBezTo>
                        <a:pt x="1064" y="395"/>
                        <a:pt x="1064" y="399"/>
                        <a:pt x="1064" y="409"/>
                      </a:cubicBezTo>
                      <a:cubicBezTo>
                        <a:pt x="1064" y="378"/>
                        <a:pt x="1034" y="378"/>
                        <a:pt x="1034" y="378"/>
                      </a:cubicBezTo>
                      <a:cubicBezTo>
                        <a:pt x="1064" y="378"/>
                        <a:pt x="1034" y="348"/>
                        <a:pt x="1064" y="348"/>
                      </a:cubicBezTo>
                      <a:lnTo>
                        <a:pt x="1004" y="348"/>
                      </a:lnTo>
                      <a:cubicBezTo>
                        <a:pt x="1034" y="318"/>
                        <a:pt x="1034" y="318"/>
                        <a:pt x="1064" y="318"/>
                      </a:cubicBezTo>
                      <a:lnTo>
                        <a:pt x="1034" y="318"/>
                      </a:lnTo>
                      <a:cubicBezTo>
                        <a:pt x="1034" y="303"/>
                        <a:pt x="1026" y="303"/>
                        <a:pt x="1023" y="303"/>
                      </a:cubicBezTo>
                      <a:cubicBezTo>
                        <a:pt x="1019" y="303"/>
                        <a:pt x="1019" y="303"/>
                        <a:pt x="1034" y="287"/>
                      </a:cubicBezTo>
                      <a:cubicBezTo>
                        <a:pt x="1049" y="272"/>
                        <a:pt x="1049" y="272"/>
                        <a:pt x="1045" y="272"/>
                      </a:cubicBezTo>
                      <a:cubicBezTo>
                        <a:pt x="1042" y="272"/>
                        <a:pt x="1034" y="272"/>
                        <a:pt x="1034" y="257"/>
                      </a:cubicBezTo>
                      <a:cubicBezTo>
                        <a:pt x="1034" y="287"/>
                        <a:pt x="1034" y="287"/>
                        <a:pt x="1004" y="287"/>
                      </a:cubicBezTo>
                      <a:lnTo>
                        <a:pt x="1004" y="257"/>
                      </a:lnTo>
                      <a:cubicBezTo>
                        <a:pt x="973" y="257"/>
                        <a:pt x="973" y="227"/>
                        <a:pt x="973" y="227"/>
                      </a:cubicBezTo>
                      <a:cubicBezTo>
                        <a:pt x="943" y="227"/>
                        <a:pt x="943" y="227"/>
                        <a:pt x="943" y="257"/>
                      </a:cubicBezTo>
                      <a:cubicBezTo>
                        <a:pt x="943" y="242"/>
                        <a:pt x="928" y="242"/>
                        <a:pt x="916" y="242"/>
                      </a:cubicBezTo>
                      <a:cubicBezTo>
                        <a:pt x="905" y="242"/>
                        <a:pt x="897" y="242"/>
                        <a:pt x="912" y="227"/>
                      </a:cubicBezTo>
                      <a:cubicBezTo>
                        <a:pt x="912" y="227"/>
                        <a:pt x="920" y="219"/>
                        <a:pt x="927" y="216"/>
                      </a:cubicBezTo>
                      <a:lnTo>
                        <a:pt x="927" y="216"/>
                      </a:lnTo>
                      <a:cubicBezTo>
                        <a:pt x="930" y="217"/>
                        <a:pt x="933" y="219"/>
                        <a:pt x="937" y="221"/>
                      </a:cubicBezTo>
                      <a:lnTo>
                        <a:pt x="937" y="221"/>
                      </a:lnTo>
                      <a:cubicBezTo>
                        <a:pt x="929" y="224"/>
                        <a:pt x="921" y="227"/>
                        <a:pt x="912" y="227"/>
                      </a:cubicBezTo>
                      <a:cubicBezTo>
                        <a:pt x="926" y="227"/>
                        <a:pt x="933" y="227"/>
                        <a:pt x="940" y="224"/>
                      </a:cubicBezTo>
                      <a:lnTo>
                        <a:pt x="940" y="224"/>
                      </a:lnTo>
                      <a:cubicBezTo>
                        <a:pt x="941" y="225"/>
                        <a:pt x="942" y="226"/>
                        <a:pt x="943" y="227"/>
                      </a:cubicBezTo>
                      <a:cubicBezTo>
                        <a:pt x="943" y="225"/>
                        <a:pt x="943" y="224"/>
                        <a:pt x="943" y="223"/>
                      </a:cubicBezTo>
                      <a:lnTo>
                        <a:pt x="943" y="223"/>
                      </a:lnTo>
                      <a:cubicBezTo>
                        <a:pt x="947" y="221"/>
                        <a:pt x="952" y="217"/>
                        <a:pt x="957" y="212"/>
                      </a:cubicBezTo>
                      <a:lnTo>
                        <a:pt x="957" y="212"/>
                      </a:lnTo>
                      <a:cubicBezTo>
                        <a:pt x="952" y="214"/>
                        <a:pt x="947" y="217"/>
                        <a:pt x="942" y="219"/>
                      </a:cubicBezTo>
                      <a:lnTo>
                        <a:pt x="942" y="219"/>
                      </a:lnTo>
                      <a:cubicBezTo>
                        <a:pt x="941" y="215"/>
                        <a:pt x="938" y="213"/>
                        <a:pt x="935" y="213"/>
                      </a:cubicBezTo>
                      <a:cubicBezTo>
                        <a:pt x="932" y="213"/>
                        <a:pt x="930" y="214"/>
                        <a:pt x="927" y="216"/>
                      </a:cubicBezTo>
                      <a:lnTo>
                        <a:pt x="927" y="216"/>
                      </a:lnTo>
                      <a:cubicBezTo>
                        <a:pt x="922" y="214"/>
                        <a:pt x="918" y="213"/>
                        <a:pt x="915" y="213"/>
                      </a:cubicBezTo>
                      <a:cubicBezTo>
                        <a:pt x="913" y="213"/>
                        <a:pt x="912" y="213"/>
                        <a:pt x="910" y="213"/>
                      </a:cubicBezTo>
                      <a:lnTo>
                        <a:pt x="910" y="213"/>
                      </a:lnTo>
                      <a:cubicBezTo>
                        <a:pt x="904" y="195"/>
                        <a:pt x="887" y="191"/>
                        <a:pt x="912" y="166"/>
                      </a:cubicBezTo>
                      <a:lnTo>
                        <a:pt x="912" y="166"/>
                      </a:lnTo>
                      <a:cubicBezTo>
                        <a:pt x="900" y="172"/>
                        <a:pt x="894" y="174"/>
                        <a:pt x="892" y="174"/>
                      </a:cubicBezTo>
                      <a:cubicBezTo>
                        <a:pt x="884" y="174"/>
                        <a:pt x="943" y="135"/>
                        <a:pt x="943" y="135"/>
                      </a:cubicBezTo>
                      <a:lnTo>
                        <a:pt x="821" y="44"/>
                      </a:lnTo>
                      <a:cubicBezTo>
                        <a:pt x="791" y="75"/>
                        <a:pt x="821" y="75"/>
                        <a:pt x="791" y="75"/>
                      </a:cubicBezTo>
                      <a:cubicBezTo>
                        <a:pt x="791" y="75"/>
                        <a:pt x="791" y="44"/>
                        <a:pt x="791" y="44"/>
                      </a:cubicBezTo>
                      <a:cubicBezTo>
                        <a:pt x="791" y="44"/>
                        <a:pt x="760" y="44"/>
                        <a:pt x="791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31"/>
                <p:cNvSpPr/>
                <p:nvPr/>
              </p:nvSpPr>
              <p:spPr>
                <a:xfrm>
                  <a:off x="1641812" y="535814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31"/>
                <p:cNvSpPr/>
                <p:nvPr/>
              </p:nvSpPr>
              <p:spPr>
                <a:xfrm>
                  <a:off x="1652552" y="5365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31"/>
                <p:cNvSpPr/>
                <p:nvPr/>
              </p:nvSpPr>
              <p:spPr>
                <a:xfrm>
                  <a:off x="1653549" y="53669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cubicBezTo>
                        <a:pt x="30" y="1"/>
                        <a:pt x="30" y="31"/>
                        <a:pt x="0" y="31"/>
                      </a:cubicBez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31"/>
                <p:cNvSpPr/>
                <p:nvPr/>
              </p:nvSpPr>
              <p:spPr>
                <a:xfrm>
                  <a:off x="1637889" y="53620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31"/>
                <p:cNvSpPr/>
                <p:nvPr/>
              </p:nvSpPr>
              <p:spPr>
                <a:xfrm>
                  <a:off x="1630075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31"/>
                <p:cNvSpPr/>
                <p:nvPr/>
              </p:nvSpPr>
              <p:spPr>
                <a:xfrm>
                  <a:off x="1640815" y="53610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" name="Google Shape;555;p31"/>
                <p:cNvSpPr/>
                <p:nvPr/>
              </p:nvSpPr>
              <p:spPr>
                <a:xfrm>
                  <a:off x="1630075" y="53679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" name="Google Shape;556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31"/>
                <p:cNvSpPr/>
                <p:nvPr/>
              </p:nvSpPr>
              <p:spPr>
                <a:xfrm>
                  <a:off x="1634963" y="53640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" name="Google Shape;558;p31"/>
                <p:cNvSpPr/>
                <p:nvPr/>
              </p:nvSpPr>
              <p:spPr>
                <a:xfrm>
                  <a:off x="1629111" y="53669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" name="Google Shape;559;p31"/>
                <p:cNvSpPr/>
                <p:nvPr/>
              </p:nvSpPr>
              <p:spPr>
                <a:xfrm>
                  <a:off x="1628114" y="53689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31"/>
                <p:cNvSpPr/>
                <p:nvPr/>
              </p:nvSpPr>
              <p:spPr>
                <a:xfrm>
                  <a:off x="1632037" y="536499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" name="Google Shape;561;p31"/>
                <p:cNvSpPr/>
                <p:nvPr/>
              </p:nvSpPr>
              <p:spPr>
                <a:xfrm>
                  <a:off x="1265502" y="54099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" name="Google Shape;562;p31"/>
                <p:cNvSpPr/>
                <p:nvPr/>
              </p:nvSpPr>
              <p:spPr>
                <a:xfrm>
                  <a:off x="1267464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" name="Google Shape;563;p31"/>
                <p:cNvSpPr/>
                <p:nvPr/>
              </p:nvSpPr>
              <p:spPr>
                <a:xfrm>
                  <a:off x="1263573" y="54099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564;p31"/>
                <p:cNvSpPr/>
                <p:nvPr/>
              </p:nvSpPr>
              <p:spPr>
                <a:xfrm>
                  <a:off x="1263573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" name="Google Shape;565;p31"/>
                <p:cNvSpPr/>
                <p:nvPr/>
              </p:nvSpPr>
              <p:spPr>
                <a:xfrm>
                  <a:off x="1265502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" name="Google Shape;566;p31"/>
                <p:cNvSpPr/>
                <p:nvPr/>
              </p:nvSpPr>
              <p:spPr>
                <a:xfrm>
                  <a:off x="1257688" y="540409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1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" name="Google Shape;567;p31"/>
                <p:cNvSpPr/>
                <p:nvPr/>
              </p:nvSpPr>
              <p:spPr>
                <a:xfrm>
                  <a:off x="1256724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" name="Google Shape;568;p31"/>
                <p:cNvSpPr/>
                <p:nvPr/>
              </p:nvSpPr>
              <p:spPr>
                <a:xfrm>
                  <a:off x="1258685" y="540897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" name="Google Shape;569;p31"/>
                <p:cNvSpPr/>
                <p:nvPr/>
              </p:nvSpPr>
              <p:spPr>
                <a:xfrm>
                  <a:off x="1258685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" name="Google Shape;570;p31"/>
                <p:cNvSpPr/>
                <p:nvPr/>
              </p:nvSpPr>
              <p:spPr>
                <a:xfrm>
                  <a:off x="1261611" y="54089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" name="Google Shape;571;p31"/>
                <p:cNvSpPr/>
                <p:nvPr/>
              </p:nvSpPr>
              <p:spPr>
                <a:xfrm>
                  <a:off x="1261611" y="54177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" name="Google Shape;572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" name="Google Shape;573;p31"/>
                <p:cNvSpPr/>
                <p:nvPr/>
              </p:nvSpPr>
              <p:spPr>
                <a:xfrm>
                  <a:off x="1258685" y="540116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31" y="31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" name="Google Shape;574;p31"/>
                <p:cNvSpPr/>
                <p:nvPr/>
              </p:nvSpPr>
              <p:spPr>
                <a:xfrm>
                  <a:off x="1272351" y="5434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" name="Google Shape;575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" name="Google Shape;576;p31"/>
                <p:cNvSpPr/>
                <p:nvPr/>
              </p:nvSpPr>
              <p:spPr>
                <a:xfrm>
                  <a:off x="1266499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" name="Google Shape;577;p31"/>
                <p:cNvSpPr/>
                <p:nvPr/>
              </p:nvSpPr>
              <p:spPr>
                <a:xfrm>
                  <a:off x="1266499" y="54158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" name="Google Shape;578;p31"/>
                <p:cNvSpPr/>
                <p:nvPr/>
              </p:nvSpPr>
              <p:spPr>
                <a:xfrm>
                  <a:off x="1260614" y="540897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31"/>
                <p:cNvSpPr/>
                <p:nvPr/>
              </p:nvSpPr>
              <p:spPr>
                <a:xfrm>
                  <a:off x="1264537" y="54148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31"/>
                <p:cNvSpPr/>
                <p:nvPr/>
              </p:nvSpPr>
              <p:spPr>
                <a:xfrm>
                  <a:off x="1265502" y="54119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31"/>
                <p:cNvSpPr/>
                <p:nvPr/>
              </p:nvSpPr>
              <p:spPr>
                <a:xfrm>
                  <a:off x="1279200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" name="Google Shape;582;p31"/>
                <p:cNvSpPr/>
                <p:nvPr/>
              </p:nvSpPr>
              <p:spPr>
                <a:xfrm>
                  <a:off x="1278235" y="54128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" name="Google Shape;583;p31"/>
                <p:cNvSpPr/>
                <p:nvPr/>
              </p:nvSpPr>
              <p:spPr>
                <a:xfrm>
                  <a:off x="1279200" y="5413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31"/>
                <p:cNvSpPr/>
                <p:nvPr/>
              </p:nvSpPr>
              <p:spPr>
                <a:xfrm>
                  <a:off x="1279200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31"/>
                <p:cNvSpPr/>
                <p:nvPr/>
              </p:nvSpPr>
              <p:spPr>
                <a:xfrm>
                  <a:off x="1280165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31"/>
                <p:cNvSpPr/>
                <p:nvPr/>
              </p:nvSpPr>
              <p:spPr>
                <a:xfrm>
                  <a:off x="1244987" y="5399203"/>
                  <a:ext cx="39133" cy="38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86" extrusionOk="0">
                      <a:moveTo>
                        <a:pt x="426" y="31"/>
                      </a:moveTo>
                      <a:lnTo>
                        <a:pt x="457" y="61"/>
                      </a:lnTo>
                      <a:cubicBezTo>
                        <a:pt x="457" y="61"/>
                        <a:pt x="457" y="31"/>
                        <a:pt x="426" y="31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122"/>
                        <a:pt x="396" y="122"/>
                      </a:cubicBezTo>
                      <a:cubicBezTo>
                        <a:pt x="396" y="152"/>
                        <a:pt x="426" y="152"/>
                        <a:pt x="426" y="152"/>
                      </a:cubicBezTo>
                      <a:cubicBezTo>
                        <a:pt x="426" y="122"/>
                        <a:pt x="396" y="92"/>
                        <a:pt x="396" y="92"/>
                      </a:cubicBezTo>
                      <a:close/>
                      <a:moveTo>
                        <a:pt x="1004" y="183"/>
                      </a:moveTo>
                      <a:cubicBezTo>
                        <a:pt x="973" y="213"/>
                        <a:pt x="973" y="213"/>
                        <a:pt x="973" y="213"/>
                      </a:cubicBezTo>
                      <a:cubicBezTo>
                        <a:pt x="973" y="213"/>
                        <a:pt x="986" y="200"/>
                        <a:pt x="1004" y="191"/>
                      </a:cubicBezTo>
                      <a:lnTo>
                        <a:pt x="1004" y="191"/>
                      </a:lnTo>
                      <a:lnTo>
                        <a:pt x="1004" y="213"/>
                      </a:lnTo>
                      <a:cubicBezTo>
                        <a:pt x="1004" y="213"/>
                        <a:pt x="1004" y="183"/>
                        <a:pt x="1034" y="183"/>
                      </a:cubicBezTo>
                      <a:lnTo>
                        <a:pt x="1034" y="183"/>
                      </a:lnTo>
                      <a:cubicBezTo>
                        <a:pt x="1024" y="183"/>
                        <a:pt x="1013" y="186"/>
                        <a:pt x="1004" y="191"/>
                      </a:cubicBezTo>
                      <a:lnTo>
                        <a:pt x="1004" y="191"/>
                      </a:lnTo>
                      <a:lnTo>
                        <a:pt x="1004" y="183"/>
                      </a:lnTo>
                      <a:close/>
                      <a:moveTo>
                        <a:pt x="335" y="244"/>
                      </a:moveTo>
                      <a:lnTo>
                        <a:pt x="335" y="244"/>
                      </a:lnTo>
                      <a:cubicBezTo>
                        <a:pt x="350" y="244"/>
                        <a:pt x="350" y="244"/>
                        <a:pt x="350" y="247"/>
                      </a:cubicBezTo>
                      <a:cubicBezTo>
                        <a:pt x="343" y="244"/>
                        <a:pt x="335" y="244"/>
                        <a:pt x="335" y="244"/>
                      </a:cubicBezTo>
                      <a:close/>
                      <a:moveTo>
                        <a:pt x="274" y="244"/>
                      </a:moveTo>
                      <a:cubicBezTo>
                        <a:pt x="259" y="244"/>
                        <a:pt x="267" y="244"/>
                        <a:pt x="278" y="247"/>
                      </a:cubicBezTo>
                      <a:lnTo>
                        <a:pt x="278" y="247"/>
                      </a:lnTo>
                      <a:cubicBezTo>
                        <a:pt x="277" y="246"/>
                        <a:pt x="276" y="245"/>
                        <a:pt x="274" y="244"/>
                      </a:cubicBezTo>
                      <a:close/>
                      <a:moveTo>
                        <a:pt x="335" y="244"/>
                      </a:moveTo>
                      <a:lnTo>
                        <a:pt x="365" y="274"/>
                      </a:lnTo>
                      <a:cubicBezTo>
                        <a:pt x="359" y="271"/>
                        <a:pt x="354" y="268"/>
                        <a:pt x="350" y="266"/>
                      </a:cubicBezTo>
                      <a:lnTo>
                        <a:pt x="350" y="266"/>
                      </a:lnTo>
                      <a:cubicBezTo>
                        <a:pt x="349" y="262"/>
                        <a:pt x="346" y="255"/>
                        <a:pt x="335" y="244"/>
                      </a:cubicBezTo>
                      <a:close/>
                      <a:moveTo>
                        <a:pt x="396" y="244"/>
                      </a:moveTo>
                      <a:lnTo>
                        <a:pt x="426" y="274"/>
                      </a:lnTo>
                      <a:lnTo>
                        <a:pt x="396" y="274"/>
                      </a:lnTo>
                      <a:lnTo>
                        <a:pt x="396" y="244"/>
                      </a:lnTo>
                      <a:close/>
                      <a:moveTo>
                        <a:pt x="279" y="278"/>
                      </a:moveTo>
                      <a:cubicBezTo>
                        <a:pt x="282" y="280"/>
                        <a:pt x="285" y="283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5"/>
                        <a:pt x="289" y="284"/>
                        <a:pt x="290" y="283"/>
                      </a:cubicBezTo>
                      <a:lnTo>
                        <a:pt x="290" y="283"/>
                      </a:lnTo>
                      <a:cubicBezTo>
                        <a:pt x="286" y="281"/>
                        <a:pt x="282" y="279"/>
                        <a:pt x="279" y="278"/>
                      </a:cubicBezTo>
                      <a:close/>
                      <a:moveTo>
                        <a:pt x="507" y="300"/>
                      </a:moveTo>
                      <a:cubicBezTo>
                        <a:pt x="502" y="304"/>
                        <a:pt x="501" y="304"/>
                        <a:pt x="517" y="304"/>
                      </a:cubicBezTo>
                      <a:cubicBezTo>
                        <a:pt x="514" y="302"/>
                        <a:pt x="510" y="301"/>
                        <a:pt x="507" y="300"/>
                      </a:cubicBez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lnTo>
                        <a:pt x="548" y="304"/>
                      </a:lnTo>
                      <a:close/>
                      <a:moveTo>
                        <a:pt x="1095" y="304"/>
                      </a:moveTo>
                      <a:cubicBezTo>
                        <a:pt x="1095" y="304"/>
                        <a:pt x="1119" y="304"/>
                        <a:pt x="1103" y="326"/>
                      </a:cubicBezTo>
                      <a:lnTo>
                        <a:pt x="1103" y="326"/>
                      </a:lnTo>
                      <a:cubicBezTo>
                        <a:pt x="1109" y="321"/>
                        <a:pt x="1115" y="314"/>
                        <a:pt x="1125" y="304"/>
                      </a:cubicBezTo>
                      <a:close/>
                      <a:moveTo>
                        <a:pt x="548" y="304"/>
                      </a:moveTo>
                      <a:cubicBezTo>
                        <a:pt x="548" y="315"/>
                        <a:pt x="551" y="322"/>
                        <a:pt x="556" y="326"/>
                      </a:cubicBezTo>
                      <a:lnTo>
                        <a:pt x="556" y="326"/>
                      </a:lnTo>
                      <a:cubicBezTo>
                        <a:pt x="548" y="317"/>
                        <a:pt x="548" y="305"/>
                        <a:pt x="548" y="304"/>
                      </a:cubicBezTo>
                      <a:close/>
                      <a:moveTo>
                        <a:pt x="517" y="304"/>
                      </a:moveTo>
                      <a:cubicBezTo>
                        <a:pt x="517" y="304"/>
                        <a:pt x="531" y="318"/>
                        <a:pt x="540" y="318"/>
                      </a:cubicBezTo>
                      <a:cubicBezTo>
                        <a:pt x="541" y="318"/>
                        <a:pt x="542" y="318"/>
                        <a:pt x="543" y="317"/>
                      </a:cubicBezTo>
                      <a:lnTo>
                        <a:pt x="543" y="317"/>
                      </a:lnTo>
                      <a:cubicBezTo>
                        <a:pt x="548" y="326"/>
                        <a:pt x="548" y="335"/>
                        <a:pt x="548" y="335"/>
                      </a:cubicBezTo>
                      <a:lnTo>
                        <a:pt x="548" y="304"/>
                      </a:lnTo>
                      <a:cubicBezTo>
                        <a:pt x="548" y="312"/>
                        <a:pt x="546" y="316"/>
                        <a:pt x="543" y="317"/>
                      </a:cubicBezTo>
                      <a:lnTo>
                        <a:pt x="543" y="317"/>
                      </a:lnTo>
                      <a:cubicBezTo>
                        <a:pt x="539" y="310"/>
                        <a:pt x="531" y="304"/>
                        <a:pt x="517" y="304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56" y="326"/>
                      </a:moveTo>
                      <a:cubicBezTo>
                        <a:pt x="561" y="331"/>
                        <a:pt x="568" y="335"/>
                        <a:pt x="578" y="335"/>
                      </a:cubicBezTo>
                      <a:cubicBezTo>
                        <a:pt x="578" y="335"/>
                        <a:pt x="565" y="335"/>
                        <a:pt x="556" y="326"/>
                      </a:cubicBezTo>
                      <a:close/>
                      <a:moveTo>
                        <a:pt x="1103" y="326"/>
                      </a:moveTo>
                      <a:cubicBezTo>
                        <a:pt x="1092" y="335"/>
                        <a:pt x="1085" y="335"/>
                        <a:pt x="1064" y="335"/>
                      </a:cubicBezTo>
                      <a:lnTo>
                        <a:pt x="1095" y="335"/>
                      </a:lnTo>
                      <a:cubicBezTo>
                        <a:pt x="1098" y="331"/>
                        <a:pt x="1101" y="328"/>
                        <a:pt x="1103" y="326"/>
                      </a:cubicBezTo>
                      <a:close/>
                      <a:moveTo>
                        <a:pt x="671" y="353"/>
                      </a:moveTo>
                      <a:cubicBezTo>
                        <a:pt x="670" y="357"/>
                        <a:pt x="669" y="361"/>
                        <a:pt x="669" y="365"/>
                      </a:cubicBezTo>
                      <a:lnTo>
                        <a:pt x="675" y="365"/>
                      </a:lnTo>
                      <a:cubicBezTo>
                        <a:pt x="673" y="362"/>
                        <a:pt x="672" y="358"/>
                        <a:pt x="671" y="353"/>
                      </a:cubicBezTo>
                      <a:close/>
                      <a:moveTo>
                        <a:pt x="675" y="365"/>
                      </a:moveTo>
                      <a:cubicBezTo>
                        <a:pt x="677" y="370"/>
                        <a:pt x="680" y="374"/>
                        <a:pt x="685" y="374"/>
                      </a:cubicBezTo>
                      <a:cubicBezTo>
                        <a:pt x="689" y="374"/>
                        <a:pt x="694" y="371"/>
                        <a:pt x="700" y="365"/>
                      </a:cubicBezTo>
                      <a:close/>
                      <a:moveTo>
                        <a:pt x="517" y="274"/>
                      </a:moveTo>
                      <a:cubicBezTo>
                        <a:pt x="517" y="304"/>
                        <a:pt x="548" y="304"/>
                        <a:pt x="548" y="304"/>
                      </a:cubicBezTo>
                      <a:lnTo>
                        <a:pt x="578" y="304"/>
                      </a:lnTo>
                      <a:cubicBezTo>
                        <a:pt x="588" y="314"/>
                        <a:pt x="592" y="318"/>
                        <a:pt x="593" y="318"/>
                      </a:cubicBezTo>
                      <a:cubicBezTo>
                        <a:pt x="595" y="318"/>
                        <a:pt x="588" y="304"/>
                        <a:pt x="609" y="304"/>
                      </a:cubicBezTo>
                      <a:cubicBezTo>
                        <a:pt x="625" y="321"/>
                        <a:pt x="633" y="329"/>
                        <a:pt x="636" y="337"/>
                      </a:cubicBezTo>
                      <a:lnTo>
                        <a:pt x="636" y="337"/>
                      </a:lnTo>
                      <a:lnTo>
                        <a:pt x="609" y="365"/>
                      </a:lnTo>
                      <a:cubicBezTo>
                        <a:pt x="621" y="359"/>
                        <a:pt x="628" y="357"/>
                        <a:pt x="632" y="357"/>
                      </a:cubicBezTo>
                      <a:cubicBezTo>
                        <a:pt x="637" y="357"/>
                        <a:pt x="638" y="360"/>
                        <a:pt x="636" y="365"/>
                      </a:cubicBezTo>
                      <a:lnTo>
                        <a:pt x="609" y="365"/>
                      </a:ln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584" y="373"/>
                        <a:pt x="553" y="358"/>
                        <a:pt x="51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7" y="335"/>
                        <a:pt x="487" y="335"/>
                        <a:pt x="487" y="335"/>
                      </a:cubicBezTo>
                      <a:cubicBezTo>
                        <a:pt x="487" y="335"/>
                        <a:pt x="482" y="324"/>
                        <a:pt x="480" y="314"/>
                      </a:cubicBezTo>
                      <a:lnTo>
                        <a:pt x="480" y="314"/>
                      </a:lnTo>
                      <a:cubicBezTo>
                        <a:pt x="484" y="319"/>
                        <a:pt x="487" y="325"/>
                        <a:pt x="487" y="335"/>
                      </a:cubicBezTo>
                      <a:lnTo>
                        <a:pt x="487" y="304"/>
                      </a:lnTo>
                      <a:cubicBezTo>
                        <a:pt x="485" y="304"/>
                        <a:pt x="482" y="304"/>
                        <a:pt x="480" y="304"/>
                      </a:cubicBezTo>
                      <a:lnTo>
                        <a:pt x="480" y="304"/>
                      </a:lnTo>
                      <a:cubicBezTo>
                        <a:pt x="481" y="299"/>
                        <a:pt x="484" y="296"/>
                        <a:pt x="491" y="296"/>
                      </a:cubicBezTo>
                      <a:cubicBezTo>
                        <a:pt x="495" y="296"/>
                        <a:pt x="500" y="297"/>
                        <a:pt x="507" y="300"/>
                      </a:cubicBezTo>
                      <a:lnTo>
                        <a:pt x="507" y="300"/>
                      </a:lnTo>
                      <a:cubicBezTo>
                        <a:pt x="511" y="296"/>
                        <a:pt x="517" y="288"/>
                        <a:pt x="517" y="274"/>
                      </a:cubicBezTo>
                      <a:close/>
                      <a:moveTo>
                        <a:pt x="636" y="395"/>
                      </a:moveTo>
                      <a:cubicBezTo>
                        <a:pt x="637" y="395"/>
                        <a:pt x="638" y="396"/>
                        <a:pt x="639" y="396"/>
                      </a:cubicBezTo>
                      <a:cubicBezTo>
                        <a:pt x="639" y="396"/>
                        <a:pt x="639" y="396"/>
                        <a:pt x="639" y="397"/>
                      </a:cubicBezTo>
                      <a:lnTo>
                        <a:pt x="639" y="397"/>
                      </a:lnTo>
                      <a:cubicBezTo>
                        <a:pt x="638" y="396"/>
                        <a:pt x="637" y="396"/>
                        <a:pt x="636" y="395"/>
                      </a:cubicBezTo>
                      <a:close/>
                      <a:moveTo>
                        <a:pt x="639" y="304"/>
                      </a:moveTo>
                      <a:cubicBezTo>
                        <a:pt x="650" y="327"/>
                        <a:pt x="653" y="333"/>
                        <a:pt x="654" y="333"/>
                      </a:cubicBezTo>
                      <a:cubicBezTo>
                        <a:pt x="655" y="333"/>
                        <a:pt x="653" y="326"/>
                        <a:pt x="657" y="326"/>
                      </a:cubicBezTo>
                      <a:cubicBezTo>
                        <a:pt x="659" y="326"/>
                        <a:pt x="662" y="328"/>
                        <a:pt x="669" y="335"/>
                      </a:cubicBezTo>
                      <a:cubicBezTo>
                        <a:pt x="669" y="335"/>
                        <a:pt x="669" y="344"/>
                        <a:pt x="671" y="353"/>
                      </a:cubicBezTo>
                      <a:lnTo>
                        <a:pt x="671" y="353"/>
                      </a:lnTo>
                      <a:cubicBezTo>
                        <a:pt x="678" y="335"/>
                        <a:pt x="700" y="335"/>
                        <a:pt x="700" y="335"/>
                      </a:cubicBezTo>
                      <a:cubicBezTo>
                        <a:pt x="700" y="365"/>
                        <a:pt x="700" y="365"/>
                        <a:pt x="700" y="365"/>
                      </a:cubicBezTo>
                      <a:lnTo>
                        <a:pt x="700" y="396"/>
                      </a:lnTo>
                      <a:lnTo>
                        <a:pt x="639" y="365"/>
                      </a:lnTo>
                      <a:lnTo>
                        <a:pt x="700" y="426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0" y="386"/>
                        <a:pt x="629" y="391"/>
                        <a:pt x="632" y="394"/>
                      </a:cubicBezTo>
                      <a:lnTo>
                        <a:pt x="632" y="394"/>
                      </a:lnTo>
                      <a:cubicBezTo>
                        <a:pt x="627" y="392"/>
                        <a:pt x="622" y="390"/>
                        <a:pt x="617" y="387"/>
                      </a:cubicBezTo>
                      <a:lnTo>
                        <a:pt x="617" y="387"/>
                      </a:lnTo>
                      <a:cubicBezTo>
                        <a:pt x="615" y="389"/>
                        <a:pt x="612" y="392"/>
                        <a:pt x="609" y="396"/>
                      </a:cubicBez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611" y="385"/>
                        <a:pt x="614" y="386"/>
                        <a:pt x="617" y="387"/>
                      </a:cubicBezTo>
                      <a:lnTo>
                        <a:pt x="617" y="387"/>
                      </a:lnTo>
                      <a:cubicBezTo>
                        <a:pt x="624" y="380"/>
                        <a:pt x="624" y="380"/>
                        <a:pt x="624" y="380"/>
                      </a:cubicBezTo>
                      <a:cubicBezTo>
                        <a:pt x="624" y="380"/>
                        <a:pt x="624" y="380"/>
                        <a:pt x="627" y="377"/>
                      </a:cubicBezTo>
                      <a:lnTo>
                        <a:pt x="627" y="377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2" y="376"/>
                        <a:pt x="634" y="373"/>
                        <a:pt x="635" y="369"/>
                      </a:cubicBezTo>
                      <a:lnTo>
                        <a:pt x="635" y="369"/>
                      </a:lnTo>
                      <a:cubicBezTo>
                        <a:pt x="636" y="368"/>
                        <a:pt x="638" y="366"/>
                        <a:pt x="639" y="365"/>
                      </a:cubicBezTo>
                      <a:cubicBezTo>
                        <a:pt x="639" y="365"/>
                        <a:pt x="639" y="335"/>
                        <a:pt x="639" y="335"/>
                      </a:cubicBezTo>
                      <a:lnTo>
                        <a:pt x="639" y="304"/>
                      </a:lnTo>
                      <a:close/>
                      <a:moveTo>
                        <a:pt x="1004" y="426"/>
                      </a:moveTo>
                      <a:cubicBezTo>
                        <a:pt x="1004" y="426"/>
                        <a:pt x="1021" y="443"/>
                        <a:pt x="1016" y="452"/>
                      </a:cubicBezTo>
                      <a:lnTo>
                        <a:pt x="1016" y="452"/>
                      </a:lnTo>
                      <a:cubicBezTo>
                        <a:pt x="1002" y="448"/>
                        <a:pt x="989" y="440"/>
                        <a:pt x="1004" y="426"/>
                      </a:cubicBezTo>
                      <a:close/>
                      <a:moveTo>
                        <a:pt x="675" y="539"/>
                      </a:moveTo>
                      <a:cubicBezTo>
                        <a:pt x="677" y="539"/>
                        <a:pt x="676" y="541"/>
                        <a:pt x="669" y="547"/>
                      </a:cubicBezTo>
                      <a:cubicBezTo>
                        <a:pt x="669" y="547"/>
                        <a:pt x="669" y="547"/>
                        <a:pt x="669" y="541"/>
                      </a:cubicBezTo>
                      <a:lnTo>
                        <a:pt x="669" y="541"/>
                      </a:lnTo>
                      <a:cubicBezTo>
                        <a:pt x="672" y="539"/>
                        <a:pt x="674" y="539"/>
                        <a:pt x="675" y="539"/>
                      </a:cubicBezTo>
                      <a:close/>
                      <a:moveTo>
                        <a:pt x="505" y="599"/>
                      </a:moveTo>
                      <a:cubicBezTo>
                        <a:pt x="506" y="599"/>
                        <a:pt x="509" y="600"/>
                        <a:pt x="513" y="604"/>
                      </a:cubicBezTo>
                      <a:lnTo>
                        <a:pt x="513" y="604"/>
                      </a:lnTo>
                      <a:cubicBezTo>
                        <a:pt x="512" y="606"/>
                        <a:pt x="511" y="606"/>
                        <a:pt x="510" y="606"/>
                      </a:cubicBezTo>
                      <a:cubicBezTo>
                        <a:pt x="505" y="606"/>
                        <a:pt x="502" y="599"/>
                        <a:pt x="505" y="599"/>
                      </a:cubicBezTo>
                      <a:close/>
                      <a:moveTo>
                        <a:pt x="1125" y="639"/>
                      </a:moveTo>
                      <a:cubicBezTo>
                        <a:pt x="1095" y="639"/>
                        <a:pt x="1156" y="639"/>
                        <a:pt x="1125" y="669"/>
                      </a:cubicBezTo>
                      <a:lnTo>
                        <a:pt x="1156" y="669"/>
                      </a:lnTo>
                      <a:cubicBezTo>
                        <a:pt x="1125" y="639"/>
                        <a:pt x="1125" y="639"/>
                        <a:pt x="1125" y="639"/>
                      </a:cubicBezTo>
                      <a:close/>
                      <a:moveTo>
                        <a:pt x="305" y="1034"/>
                      </a:moveTo>
                      <a:lnTo>
                        <a:pt x="305" y="1034"/>
                      </a:lnTo>
                      <a:lnTo>
                        <a:pt x="305" y="1034"/>
                      </a:lnTo>
                      <a:lnTo>
                        <a:pt x="305" y="1034"/>
                      </a:lnTo>
                      <a:close/>
                      <a:moveTo>
                        <a:pt x="832" y="1112"/>
                      </a:moveTo>
                      <a:cubicBezTo>
                        <a:pt x="841" y="1125"/>
                        <a:pt x="852" y="1125"/>
                        <a:pt x="852" y="1125"/>
                      </a:cubicBezTo>
                      <a:cubicBezTo>
                        <a:pt x="843" y="1116"/>
                        <a:pt x="836" y="1112"/>
                        <a:pt x="832" y="1112"/>
                      </a:cubicBezTo>
                      <a:close/>
                      <a:moveTo>
                        <a:pt x="517" y="1155"/>
                      </a:moveTo>
                      <a:cubicBezTo>
                        <a:pt x="517" y="1171"/>
                        <a:pt x="517" y="1171"/>
                        <a:pt x="521" y="1171"/>
                      </a:cubicBezTo>
                      <a:cubicBezTo>
                        <a:pt x="525" y="1171"/>
                        <a:pt x="533" y="1171"/>
                        <a:pt x="548" y="1186"/>
                      </a:cubicBezTo>
                      <a:cubicBezTo>
                        <a:pt x="548" y="1171"/>
                        <a:pt x="540" y="1171"/>
                        <a:pt x="533" y="1171"/>
                      </a:cubicBezTo>
                      <a:cubicBezTo>
                        <a:pt x="525" y="1171"/>
                        <a:pt x="517" y="1171"/>
                        <a:pt x="517" y="1155"/>
                      </a:cubicBezTo>
                      <a:close/>
                      <a:moveTo>
                        <a:pt x="852" y="0"/>
                      </a:moveTo>
                      <a:cubicBezTo>
                        <a:pt x="821" y="0"/>
                        <a:pt x="852" y="0"/>
                        <a:pt x="821" y="31"/>
                      </a:cubicBezTo>
                      <a:cubicBezTo>
                        <a:pt x="821" y="31"/>
                        <a:pt x="802" y="70"/>
                        <a:pt x="779" y="70"/>
                      </a:cubicBezTo>
                      <a:cubicBezTo>
                        <a:pt x="773" y="70"/>
                        <a:pt x="767" y="67"/>
                        <a:pt x="761" y="61"/>
                      </a:cubicBezTo>
                      <a:lnTo>
                        <a:pt x="761" y="61"/>
                      </a:lnTo>
                      <a:lnTo>
                        <a:pt x="791" y="92"/>
                      </a:ln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92"/>
                        <a:pt x="761" y="31"/>
                        <a:pt x="730" y="31"/>
                      </a:cubicBezTo>
                      <a:cubicBezTo>
                        <a:pt x="730" y="61"/>
                        <a:pt x="761" y="61"/>
                        <a:pt x="730" y="92"/>
                      </a:cubicBezTo>
                      <a:cubicBezTo>
                        <a:pt x="730" y="92"/>
                        <a:pt x="730" y="53"/>
                        <a:pt x="715" y="53"/>
                      </a:cubicBezTo>
                      <a:cubicBezTo>
                        <a:pt x="711" y="53"/>
                        <a:pt x="706" y="55"/>
                        <a:pt x="700" y="61"/>
                      </a:cubicBezTo>
                      <a:cubicBezTo>
                        <a:pt x="690" y="71"/>
                        <a:pt x="683" y="75"/>
                        <a:pt x="678" y="75"/>
                      </a:cubicBezTo>
                      <a:cubicBezTo>
                        <a:pt x="669" y="75"/>
                        <a:pt x="669" y="61"/>
                        <a:pt x="669" y="61"/>
                      </a:cubicBezTo>
                      <a:cubicBezTo>
                        <a:pt x="669" y="61"/>
                        <a:pt x="669" y="92"/>
                        <a:pt x="669" y="92"/>
                      </a:cubicBezTo>
                      <a:cubicBezTo>
                        <a:pt x="669" y="76"/>
                        <a:pt x="662" y="76"/>
                        <a:pt x="654" y="76"/>
                      </a:cubicBezTo>
                      <a:cubicBezTo>
                        <a:pt x="647" y="76"/>
                        <a:pt x="639" y="76"/>
                        <a:pt x="639" y="61"/>
                      </a:cubicBezTo>
                      <a:lnTo>
                        <a:pt x="639" y="31"/>
                      </a:lnTo>
                      <a:cubicBezTo>
                        <a:pt x="639" y="61"/>
                        <a:pt x="639" y="61"/>
                        <a:pt x="609" y="92"/>
                      </a:cubicBezTo>
                      <a:cubicBezTo>
                        <a:pt x="609" y="61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31"/>
                      </a:cubicBezTo>
                      <a:cubicBezTo>
                        <a:pt x="609" y="92"/>
                        <a:pt x="578" y="61"/>
                        <a:pt x="578" y="92"/>
                      </a:cubicBezTo>
                      <a:cubicBezTo>
                        <a:pt x="578" y="92"/>
                        <a:pt x="578" y="79"/>
                        <a:pt x="578" y="61"/>
                      </a:cubicBezTo>
                      <a:cubicBezTo>
                        <a:pt x="548" y="31"/>
                        <a:pt x="548" y="31"/>
                        <a:pt x="548" y="31"/>
                      </a:cubicBezTo>
                      <a:lnTo>
                        <a:pt x="548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48" y="92"/>
                      </a:cubicBezTo>
                      <a:lnTo>
                        <a:pt x="517" y="92"/>
                      </a:lnTo>
                      <a:cubicBezTo>
                        <a:pt x="533" y="107"/>
                        <a:pt x="533" y="107"/>
                        <a:pt x="529" y="107"/>
                      </a:cubicBezTo>
                      <a:cubicBezTo>
                        <a:pt x="525" y="107"/>
                        <a:pt x="517" y="107"/>
                        <a:pt x="517" y="122"/>
                      </a:cubicBezTo>
                      <a:lnTo>
                        <a:pt x="517" y="152"/>
                      </a:lnTo>
                      <a:cubicBezTo>
                        <a:pt x="538" y="152"/>
                        <a:pt x="544" y="166"/>
                        <a:pt x="538" y="166"/>
                      </a:cubicBezTo>
                      <a:cubicBezTo>
                        <a:pt x="534" y="166"/>
                        <a:pt x="527" y="162"/>
                        <a:pt x="517" y="152"/>
                      </a:cubicBezTo>
                      <a:cubicBezTo>
                        <a:pt x="517" y="152"/>
                        <a:pt x="487" y="92"/>
                        <a:pt x="487" y="92"/>
                      </a:cubicBezTo>
                      <a:cubicBezTo>
                        <a:pt x="487" y="92"/>
                        <a:pt x="487" y="61"/>
                        <a:pt x="487" y="61"/>
                      </a:cubicBezTo>
                      <a:lnTo>
                        <a:pt x="457" y="61"/>
                      </a:lnTo>
                      <a:cubicBezTo>
                        <a:pt x="457" y="61"/>
                        <a:pt x="457" y="61"/>
                        <a:pt x="457" y="92"/>
                      </a:cubicBezTo>
                      <a:cubicBezTo>
                        <a:pt x="487" y="152"/>
                        <a:pt x="457" y="152"/>
                        <a:pt x="487" y="152"/>
                      </a:cubicBezTo>
                      <a:cubicBezTo>
                        <a:pt x="487" y="168"/>
                        <a:pt x="487" y="175"/>
                        <a:pt x="483" y="175"/>
                      </a:cubicBezTo>
                      <a:cubicBezTo>
                        <a:pt x="479" y="175"/>
                        <a:pt x="472" y="168"/>
                        <a:pt x="457" y="152"/>
                      </a:cubicBezTo>
                      <a:cubicBezTo>
                        <a:pt x="457" y="142"/>
                        <a:pt x="453" y="135"/>
                        <a:pt x="448" y="130"/>
                      </a:cubicBezTo>
                      <a:lnTo>
                        <a:pt x="448" y="130"/>
                      </a:lnTo>
                      <a:cubicBezTo>
                        <a:pt x="444" y="126"/>
                        <a:pt x="437" y="122"/>
                        <a:pt x="426" y="122"/>
                      </a:cubicBezTo>
                      <a:cubicBezTo>
                        <a:pt x="426" y="122"/>
                        <a:pt x="426" y="122"/>
                        <a:pt x="426" y="152"/>
                      </a:cubicBezTo>
                      <a:lnTo>
                        <a:pt x="426" y="183"/>
                      </a:lnTo>
                      <a:cubicBezTo>
                        <a:pt x="416" y="193"/>
                        <a:pt x="409" y="196"/>
                        <a:pt x="405" y="196"/>
                      </a:cubicBezTo>
                      <a:cubicBezTo>
                        <a:pt x="396" y="196"/>
                        <a:pt x="396" y="183"/>
                        <a:pt x="396" y="183"/>
                      </a:cubicBezTo>
                      <a:lnTo>
                        <a:pt x="365" y="183"/>
                      </a:lnTo>
                      <a:cubicBezTo>
                        <a:pt x="365" y="198"/>
                        <a:pt x="365" y="198"/>
                        <a:pt x="369" y="198"/>
                      </a:cubicBezTo>
                      <a:cubicBezTo>
                        <a:pt x="373" y="198"/>
                        <a:pt x="381" y="198"/>
                        <a:pt x="396" y="213"/>
                      </a:cubicBezTo>
                      <a:cubicBezTo>
                        <a:pt x="378" y="204"/>
                        <a:pt x="365" y="201"/>
                        <a:pt x="356" y="201"/>
                      </a:cubicBezTo>
                      <a:cubicBezTo>
                        <a:pt x="335" y="201"/>
                        <a:pt x="335" y="222"/>
                        <a:pt x="335" y="244"/>
                      </a:cubicBezTo>
                      <a:cubicBezTo>
                        <a:pt x="305" y="244"/>
                        <a:pt x="335" y="213"/>
                        <a:pt x="305" y="213"/>
                      </a:cubicBezTo>
                      <a:cubicBezTo>
                        <a:pt x="274" y="213"/>
                        <a:pt x="335" y="244"/>
                        <a:pt x="305" y="244"/>
                      </a:cubicBezTo>
                      <a:cubicBezTo>
                        <a:pt x="292" y="244"/>
                        <a:pt x="290" y="248"/>
                        <a:pt x="290" y="252"/>
                      </a:cubicBezTo>
                      <a:lnTo>
                        <a:pt x="290" y="252"/>
                      </a:lnTo>
                      <a:cubicBezTo>
                        <a:pt x="286" y="250"/>
                        <a:pt x="282" y="249"/>
                        <a:pt x="278" y="247"/>
                      </a:cubicBezTo>
                      <a:lnTo>
                        <a:pt x="278" y="247"/>
                      </a:lnTo>
                      <a:cubicBezTo>
                        <a:pt x="285" y="255"/>
                        <a:pt x="288" y="257"/>
                        <a:pt x="289" y="257"/>
                      </a:cubicBezTo>
                      <a:cubicBezTo>
                        <a:pt x="290" y="257"/>
                        <a:pt x="289" y="255"/>
                        <a:pt x="290" y="252"/>
                      </a:cubicBezTo>
                      <a:lnTo>
                        <a:pt x="290" y="252"/>
                      </a:lnTo>
                      <a:cubicBezTo>
                        <a:pt x="298" y="257"/>
                        <a:pt x="305" y="264"/>
                        <a:pt x="305" y="274"/>
                      </a:cubicBezTo>
                      <a:cubicBezTo>
                        <a:pt x="292" y="274"/>
                        <a:pt x="290" y="279"/>
                        <a:pt x="290" y="283"/>
                      </a:cubicBezTo>
                      <a:lnTo>
                        <a:pt x="290" y="283"/>
                      </a:lnTo>
                      <a:cubicBezTo>
                        <a:pt x="292" y="284"/>
                        <a:pt x="294" y="286"/>
                        <a:pt x="296" y="287"/>
                      </a:cubicBezTo>
                      <a:lnTo>
                        <a:pt x="296" y="287"/>
                      </a:lnTo>
                      <a:cubicBezTo>
                        <a:pt x="294" y="287"/>
                        <a:pt x="292" y="287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7"/>
                        <a:pt x="289" y="287"/>
                        <a:pt x="289" y="287"/>
                      </a:cubicBezTo>
                      <a:cubicBezTo>
                        <a:pt x="288" y="287"/>
                        <a:pt x="285" y="285"/>
                        <a:pt x="278" y="278"/>
                      </a:cubicBezTo>
                      <a:lnTo>
                        <a:pt x="278" y="278"/>
                      </a:lnTo>
                      <a:cubicBezTo>
                        <a:pt x="278" y="278"/>
                        <a:pt x="278" y="278"/>
                        <a:pt x="279" y="278"/>
                      </a:cubicBezTo>
                      <a:lnTo>
                        <a:pt x="279" y="278"/>
                      </a:lnTo>
                      <a:cubicBezTo>
                        <a:pt x="276" y="276"/>
                        <a:pt x="274" y="274"/>
                        <a:pt x="274" y="274"/>
                      </a:cubicBezTo>
                      <a:lnTo>
                        <a:pt x="274" y="274"/>
                      </a:lnTo>
                      <a:cubicBezTo>
                        <a:pt x="274" y="274"/>
                        <a:pt x="274" y="274"/>
                        <a:pt x="274" y="274"/>
                      </a:cubicBezTo>
                      <a:cubicBezTo>
                        <a:pt x="262" y="274"/>
                        <a:pt x="265" y="274"/>
                        <a:pt x="272" y="276"/>
                      </a:cubicBezTo>
                      <a:lnTo>
                        <a:pt x="272" y="276"/>
                      </a:lnTo>
                      <a:cubicBezTo>
                        <a:pt x="247" y="304"/>
                        <a:pt x="304" y="304"/>
                        <a:pt x="274" y="304"/>
                      </a:cubicBezTo>
                      <a:lnTo>
                        <a:pt x="244" y="304"/>
                      </a:lnTo>
                      <a:cubicBezTo>
                        <a:pt x="213" y="304"/>
                        <a:pt x="92" y="335"/>
                        <a:pt x="122" y="365"/>
                      </a:cubicBezTo>
                      <a:cubicBezTo>
                        <a:pt x="92" y="365"/>
                        <a:pt x="122" y="365"/>
                        <a:pt x="92" y="335"/>
                      </a:cubicBezTo>
                      <a:lnTo>
                        <a:pt x="92" y="335"/>
                      </a:lnTo>
                      <a:cubicBezTo>
                        <a:pt x="122" y="365"/>
                        <a:pt x="31" y="365"/>
                        <a:pt x="61" y="396"/>
                      </a:cubicBezTo>
                      <a:cubicBezTo>
                        <a:pt x="1" y="426"/>
                        <a:pt x="31" y="487"/>
                        <a:pt x="31" y="517"/>
                      </a:cubicBezTo>
                      <a:lnTo>
                        <a:pt x="61" y="517"/>
                      </a:lnTo>
                      <a:cubicBezTo>
                        <a:pt x="1" y="547"/>
                        <a:pt x="31" y="608"/>
                        <a:pt x="31" y="669"/>
                      </a:cubicBezTo>
                      <a:cubicBezTo>
                        <a:pt x="61" y="730"/>
                        <a:pt x="61" y="821"/>
                        <a:pt x="122" y="882"/>
                      </a:cubicBezTo>
                      <a:cubicBezTo>
                        <a:pt x="122" y="851"/>
                        <a:pt x="153" y="851"/>
                        <a:pt x="153" y="851"/>
                      </a:cubicBezTo>
                      <a:lnTo>
                        <a:pt x="153" y="851"/>
                      </a:lnTo>
                      <a:cubicBezTo>
                        <a:pt x="92" y="912"/>
                        <a:pt x="183" y="882"/>
                        <a:pt x="153" y="912"/>
                      </a:cubicBezTo>
                      <a:cubicBezTo>
                        <a:pt x="183" y="943"/>
                        <a:pt x="183" y="1003"/>
                        <a:pt x="244" y="1003"/>
                      </a:cubicBezTo>
                      <a:lnTo>
                        <a:pt x="213" y="1003"/>
                      </a:lnTo>
                      <a:cubicBezTo>
                        <a:pt x="213" y="1034"/>
                        <a:pt x="244" y="1034"/>
                        <a:pt x="244" y="1034"/>
                      </a:cubicBezTo>
                      <a:cubicBezTo>
                        <a:pt x="244" y="1034"/>
                        <a:pt x="274" y="1034"/>
                        <a:pt x="274" y="1064"/>
                      </a:cubicBezTo>
                      <a:lnTo>
                        <a:pt x="305" y="1034"/>
                      </a:lnTo>
                      <a:lnTo>
                        <a:pt x="305" y="1034"/>
                      </a:lnTo>
                      <a:cubicBezTo>
                        <a:pt x="274" y="1064"/>
                        <a:pt x="335" y="1064"/>
                        <a:pt x="335" y="1064"/>
                      </a:cubicBezTo>
                      <a:cubicBezTo>
                        <a:pt x="335" y="1064"/>
                        <a:pt x="365" y="1064"/>
                        <a:pt x="365" y="1095"/>
                      </a:cubicBezTo>
                      <a:cubicBezTo>
                        <a:pt x="365" y="1125"/>
                        <a:pt x="396" y="1125"/>
                        <a:pt x="396" y="1125"/>
                      </a:cubicBezTo>
                      <a:cubicBezTo>
                        <a:pt x="426" y="1155"/>
                        <a:pt x="457" y="1155"/>
                        <a:pt x="487" y="1186"/>
                      </a:cubicBezTo>
                      <a:lnTo>
                        <a:pt x="517" y="1155"/>
                      </a:lnTo>
                      <a:cubicBezTo>
                        <a:pt x="517" y="1155"/>
                        <a:pt x="531" y="1142"/>
                        <a:pt x="540" y="1142"/>
                      </a:cubicBezTo>
                      <a:cubicBezTo>
                        <a:pt x="544" y="1142"/>
                        <a:pt x="548" y="1145"/>
                        <a:pt x="548" y="1155"/>
                      </a:cubicBezTo>
                      <a:cubicBezTo>
                        <a:pt x="548" y="1173"/>
                        <a:pt x="548" y="1186"/>
                        <a:pt x="548" y="1186"/>
                      </a:cubicBezTo>
                      <a:lnTo>
                        <a:pt x="761" y="1186"/>
                      </a:lnTo>
                      <a:cubicBezTo>
                        <a:pt x="791" y="1155"/>
                        <a:pt x="791" y="1125"/>
                        <a:pt x="821" y="1125"/>
                      </a:cubicBezTo>
                      <a:cubicBezTo>
                        <a:pt x="821" y="1125"/>
                        <a:pt x="821" y="1111"/>
                        <a:pt x="830" y="1111"/>
                      </a:cubicBezTo>
                      <a:cubicBezTo>
                        <a:pt x="831" y="1111"/>
                        <a:pt x="831" y="1112"/>
                        <a:pt x="832" y="1112"/>
                      </a:cubicBezTo>
                      <a:lnTo>
                        <a:pt x="832" y="1112"/>
                      </a:lnTo>
                      <a:cubicBezTo>
                        <a:pt x="826" y="1103"/>
                        <a:pt x="821" y="1088"/>
                        <a:pt x="821" y="1064"/>
                      </a:cubicBezTo>
                      <a:lnTo>
                        <a:pt x="821" y="1064"/>
                      </a:lnTo>
                      <a:cubicBezTo>
                        <a:pt x="821" y="1095"/>
                        <a:pt x="852" y="1095"/>
                        <a:pt x="852" y="1095"/>
                      </a:cubicBezTo>
                      <a:cubicBezTo>
                        <a:pt x="867" y="1079"/>
                        <a:pt x="882" y="1079"/>
                        <a:pt x="894" y="1079"/>
                      </a:cubicBezTo>
                      <a:cubicBezTo>
                        <a:pt x="905" y="1079"/>
                        <a:pt x="913" y="1079"/>
                        <a:pt x="913" y="1064"/>
                      </a:cubicBezTo>
                      <a:cubicBezTo>
                        <a:pt x="913" y="1042"/>
                        <a:pt x="917" y="1036"/>
                        <a:pt x="922" y="1036"/>
                      </a:cubicBezTo>
                      <a:cubicBezTo>
                        <a:pt x="928" y="1036"/>
                        <a:pt x="935" y="1043"/>
                        <a:pt x="939" y="1043"/>
                      </a:cubicBezTo>
                      <a:cubicBezTo>
                        <a:pt x="941" y="1043"/>
                        <a:pt x="943" y="1041"/>
                        <a:pt x="943" y="1034"/>
                      </a:cubicBezTo>
                      <a:cubicBezTo>
                        <a:pt x="973" y="1034"/>
                        <a:pt x="973" y="1034"/>
                        <a:pt x="973" y="1064"/>
                      </a:cubicBezTo>
                      <a:cubicBezTo>
                        <a:pt x="973" y="1064"/>
                        <a:pt x="973" y="1034"/>
                        <a:pt x="973" y="1034"/>
                      </a:cubicBezTo>
                      <a:cubicBezTo>
                        <a:pt x="973" y="1034"/>
                        <a:pt x="973" y="1003"/>
                        <a:pt x="973" y="1003"/>
                      </a:cubicBezTo>
                      <a:cubicBezTo>
                        <a:pt x="973" y="1003"/>
                        <a:pt x="1004" y="1003"/>
                        <a:pt x="1004" y="973"/>
                      </a:cubicBezTo>
                      <a:cubicBezTo>
                        <a:pt x="1004" y="973"/>
                        <a:pt x="1034" y="1003"/>
                        <a:pt x="1034" y="1003"/>
                      </a:cubicBezTo>
                      <a:cubicBezTo>
                        <a:pt x="1019" y="988"/>
                        <a:pt x="1019" y="988"/>
                        <a:pt x="1026" y="988"/>
                      </a:cubicBezTo>
                      <a:cubicBezTo>
                        <a:pt x="1034" y="988"/>
                        <a:pt x="1049" y="988"/>
                        <a:pt x="1064" y="973"/>
                      </a:cubicBezTo>
                      <a:cubicBezTo>
                        <a:pt x="1064" y="943"/>
                        <a:pt x="1095" y="882"/>
                        <a:pt x="1095" y="851"/>
                      </a:cubicBezTo>
                      <a:cubicBezTo>
                        <a:pt x="1095" y="821"/>
                        <a:pt x="1095" y="791"/>
                        <a:pt x="1095" y="791"/>
                      </a:cubicBezTo>
                      <a:lnTo>
                        <a:pt x="1125" y="821"/>
                      </a:lnTo>
                      <a:lnTo>
                        <a:pt x="1125" y="791"/>
                      </a:lnTo>
                      <a:cubicBezTo>
                        <a:pt x="1125" y="791"/>
                        <a:pt x="1125" y="777"/>
                        <a:pt x="1134" y="777"/>
                      </a:cubicBezTo>
                      <a:cubicBezTo>
                        <a:pt x="1139" y="777"/>
                        <a:pt x="1146" y="781"/>
                        <a:pt x="1156" y="791"/>
                      </a:cubicBezTo>
                      <a:lnTo>
                        <a:pt x="1186" y="760"/>
                      </a:lnTo>
                      <a:cubicBezTo>
                        <a:pt x="1186" y="730"/>
                        <a:pt x="1156" y="730"/>
                        <a:pt x="1156" y="730"/>
                      </a:cubicBezTo>
                      <a:lnTo>
                        <a:pt x="1186" y="730"/>
                      </a:lnTo>
                      <a:cubicBezTo>
                        <a:pt x="1216" y="699"/>
                        <a:pt x="1095" y="669"/>
                        <a:pt x="1125" y="669"/>
                      </a:cubicBezTo>
                      <a:cubicBezTo>
                        <a:pt x="1095" y="639"/>
                        <a:pt x="1095" y="639"/>
                        <a:pt x="1064" y="639"/>
                      </a:cubicBezTo>
                      <a:cubicBezTo>
                        <a:pt x="1095" y="639"/>
                        <a:pt x="1064" y="608"/>
                        <a:pt x="1064" y="608"/>
                      </a:cubicBezTo>
                      <a:lnTo>
                        <a:pt x="1125" y="608"/>
                      </a:lnTo>
                      <a:cubicBezTo>
                        <a:pt x="1095" y="578"/>
                        <a:pt x="1064" y="578"/>
                        <a:pt x="1064" y="578"/>
                      </a:cubicBezTo>
                      <a:lnTo>
                        <a:pt x="1095" y="578"/>
                      </a:lnTo>
                      <a:lnTo>
                        <a:pt x="1095" y="547"/>
                      </a:lnTo>
                      <a:cubicBezTo>
                        <a:pt x="1095" y="547"/>
                        <a:pt x="1095" y="547"/>
                        <a:pt x="1095" y="517"/>
                      </a:cubicBezTo>
                      <a:cubicBezTo>
                        <a:pt x="1080" y="502"/>
                        <a:pt x="1072" y="502"/>
                        <a:pt x="1068" y="502"/>
                      </a:cubicBezTo>
                      <a:cubicBezTo>
                        <a:pt x="1064" y="502"/>
                        <a:pt x="1064" y="502"/>
                        <a:pt x="1064" y="487"/>
                      </a:cubicBezTo>
                      <a:lnTo>
                        <a:pt x="1095" y="487"/>
                      </a:lnTo>
                      <a:cubicBezTo>
                        <a:pt x="1064" y="487"/>
                        <a:pt x="1095" y="487"/>
                        <a:pt x="1095" y="456"/>
                      </a:cubicBezTo>
                      <a:lnTo>
                        <a:pt x="1064" y="456"/>
                      </a:lnTo>
                      <a:cubicBezTo>
                        <a:pt x="1064" y="456"/>
                        <a:pt x="1064" y="426"/>
                        <a:pt x="1064" y="426"/>
                      </a:cubicBezTo>
                      <a:cubicBezTo>
                        <a:pt x="1044" y="426"/>
                        <a:pt x="1037" y="439"/>
                        <a:pt x="1035" y="439"/>
                      </a:cubicBezTo>
                      <a:cubicBezTo>
                        <a:pt x="1034" y="439"/>
                        <a:pt x="1034" y="436"/>
                        <a:pt x="1034" y="426"/>
                      </a:cubicBezTo>
                      <a:cubicBezTo>
                        <a:pt x="1034" y="426"/>
                        <a:pt x="1004" y="396"/>
                        <a:pt x="1064" y="396"/>
                      </a:cubicBezTo>
                      <a:cubicBezTo>
                        <a:pt x="1005" y="376"/>
                        <a:pt x="1036" y="369"/>
                        <a:pt x="1064" y="366"/>
                      </a:cubicBezTo>
                      <a:lnTo>
                        <a:pt x="1064" y="366"/>
                      </a:lnTo>
                      <a:lnTo>
                        <a:pt x="1064" y="396"/>
                      </a:lnTo>
                      <a:lnTo>
                        <a:pt x="1095" y="396"/>
                      </a:lnTo>
                      <a:cubicBezTo>
                        <a:pt x="1065" y="396"/>
                        <a:pt x="1064" y="396"/>
                        <a:pt x="1064" y="366"/>
                      </a:cubicBezTo>
                      <a:lnTo>
                        <a:pt x="1064" y="366"/>
                      </a:lnTo>
                      <a:cubicBezTo>
                        <a:pt x="1080" y="365"/>
                        <a:pt x="1095" y="365"/>
                        <a:pt x="1095" y="365"/>
                      </a:cubicBezTo>
                      <a:lnTo>
                        <a:pt x="1064" y="365"/>
                      </a:lnTo>
                      <a:cubicBezTo>
                        <a:pt x="1064" y="365"/>
                        <a:pt x="1095" y="335"/>
                        <a:pt x="1064" y="335"/>
                      </a:cubicBezTo>
                      <a:cubicBezTo>
                        <a:pt x="1064" y="304"/>
                        <a:pt x="1064" y="304"/>
                        <a:pt x="1064" y="304"/>
                      </a:cubicBezTo>
                      <a:lnTo>
                        <a:pt x="1034" y="304"/>
                      </a:lnTo>
                      <a:cubicBezTo>
                        <a:pt x="1034" y="304"/>
                        <a:pt x="1004" y="304"/>
                        <a:pt x="1004" y="274"/>
                      </a:cubicBezTo>
                      <a:lnTo>
                        <a:pt x="1034" y="274"/>
                      </a:lnTo>
                      <a:cubicBezTo>
                        <a:pt x="1044" y="264"/>
                        <a:pt x="1048" y="260"/>
                        <a:pt x="1049" y="260"/>
                      </a:cubicBezTo>
                      <a:cubicBezTo>
                        <a:pt x="1051" y="260"/>
                        <a:pt x="1044" y="274"/>
                        <a:pt x="1064" y="274"/>
                      </a:cubicBezTo>
                      <a:lnTo>
                        <a:pt x="1064" y="244"/>
                      </a:lnTo>
                      <a:cubicBezTo>
                        <a:pt x="1044" y="254"/>
                        <a:pt x="1037" y="257"/>
                        <a:pt x="1036" y="257"/>
                      </a:cubicBezTo>
                      <a:cubicBezTo>
                        <a:pt x="1034" y="257"/>
                        <a:pt x="1054" y="244"/>
                        <a:pt x="1034" y="244"/>
                      </a:cubicBezTo>
                      <a:cubicBezTo>
                        <a:pt x="1034" y="233"/>
                        <a:pt x="1027" y="230"/>
                        <a:pt x="1017" y="230"/>
                      </a:cubicBezTo>
                      <a:cubicBezTo>
                        <a:pt x="997" y="230"/>
                        <a:pt x="963" y="244"/>
                        <a:pt x="943" y="244"/>
                      </a:cubicBezTo>
                      <a:cubicBezTo>
                        <a:pt x="973" y="244"/>
                        <a:pt x="973" y="213"/>
                        <a:pt x="973" y="213"/>
                      </a:cubicBezTo>
                      <a:cubicBezTo>
                        <a:pt x="943" y="213"/>
                        <a:pt x="943" y="213"/>
                        <a:pt x="943" y="183"/>
                      </a:cubicBezTo>
                      <a:cubicBezTo>
                        <a:pt x="953" y="173"/>
                        <a:pt x="953" y="169"/>
                        <a:pt x="949" y="169"/>
                      </a:cubicBezTo>
                      <a:cubicBezTo>
                        <a:pt x="940" y="169"/>
                        <a:pt x="913" y="183"/>
                        <a:pt x="913" y="183"/>
                      </a:cubicBezTo>
                      <a:cubicBezTo>
                        <a:pt x="913" y="183"/>
                        <a:pt x="913" y="152"/>
                        <a:pt x="943" y="152"/>
                      </a:cubicBezTo>
                      <a:cubicBezTo>
                        <a:pt x="913" y="152"/>
                        <a:pt x="913" y="152"/>
                        <a:pt x="943" y="122"/>
                      </a:cubicBezTo>
                      <a:cubicBezTo>
                        <a:pt x="913" y="122"/>
                        <a:pt x="913" y="152"/>
                        <a:pt x="913" y="152"/>
                      </a:cubicBezTo>
                      <a:lnTo>
                        <a:pt x="913" y="152"/>
                      </a:lnTo>
                      <a:cubicBezTo>
                        <a:pt x="913" y="141"/>
                        <a:pt x="916" y="130"/>
                        <a:pt x="921" y="121"/>
                      </a:cubicBezTo>
                      <a:lnTo>
                        <a:pt x="921" y="121"/>
                      </a:lnTo>
                      <a:cubicBezTo>
                        <a:pt x="943" y="116"/>
                        <a:pt x="943" y="92"/>
                        <a:pt x="943" y="92"/>
                      </a:cubicBezTo>
                      <a:lnTo>
                        <a:pt x="943" y="92"/>
                      </a:lnTo>
                      <a:cubicBezTo>
                        <a:pt x="943" y="92"/>
                        <a:pt x="943" y="92"/>
                        <a:pt x="943" y="92"/>
                      </a:cubicBezTo>
                      <a:lnTo>
                        <a:pt x="943" y="61"/>
                      </a:ln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31"/>
                <p:cNvSpPr/>
                <p:nvPr/>
              </p:nvSpPr>
              <p:spPr>
                <a:xfrm>
                  <a:off x="1280165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" name="Google Shape;590;p31"/>
                <p:cNvSpPr/>
                <p:nvPr/>
              </p:nvSpPr>
              <p:spPr>
                <a:xfrm>
                  <a:off x="1280165" y="54167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" name="Google Shape;591;p31"/>
                <p:cNvSpPr/>
                <p:nvPr/>
              </p:nvSpPr>
              <p:spPr>
                <a:xfrm>
                  <a:off x="1275277" y="54040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" name="Google Shape;593;p31"/>
                <p:cNvSpPr/>
                <p:nvPr/>
              </p:nvSpPr>
              <p:spPr>
                <a:xfrm>
                  <a:off x="1261611" y="54021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" name="Google Shape;594;p31"/>
                <p:cNvSpPr/>
                <p:nvPr/>
              </p:nvSpPr>
              <p:spPr>
                <a:xfrm>
                  <a:off x="1276274" y="54060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31"/>
                <p:cNvSpPr/>
                <p:nvPr/>
              </p:nvSpPr>
              <p:spPr>
                <a:xfrm>
                  <a:off x="1261611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" name="Google Shape;596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" name="Google Shape;597;p31"/>
                <p:cNvSpPr/>
                <p:nvPr/>
              </p:nvSpPr>
              <p:spPr>
                <a:xfrm>
                  <a:off x="1268460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" name="Google Shape;598;p31"/>
                <p:cNvSpPr/>
                <p:nvPr/>
              </p:nvSpPr>
              <p:spPr>
                <a:xfrm>
                  <a:off x="1262576" y="5400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" name="Google Shape;599;p31"/>
                <p:cNvSpPr/>
                <p:nvPr/>
              </p:nvSpPr>
              <p:spPr>
                <a:xfrm>
                  <a:off x="1259650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31"/>
                <p:cNvSpPr/>
                <p:nvPr/>
              </p:nvSpPr>
              <p:spPr>
                <a:xfrm>
                  <a:off x="1265502" y="540016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3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31"/>
                <p:cNvSpPr/>
                <p:nvPr/>
              </p:nvSpPr>
              <p:spPr>
                <a:xfrm>
                  <a:off x="1056366" y="4328979"/>
                  <a:ext cx="348918" cy="541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3" h="16840" extrusionOk="0">
                      <a:moveTo>
                        <a:pt x="0" y="0"/>
                      </a:moveTo>
                      <a:lnTo>
                        <a:pt x="0" y="11368"/>
                      </a:lnTo>
                      <a:cubicBezTo>
                        <a:pt x="0" y="14377"/>
                        <a:pt x="2432" y="16839"/>
                        <a:pt x="5471" y="16839"/>
                      </a:cubicBezTo>
                      <a:cubicBezTo>
                        <a:pt x="8511" y="16839"/>
                        <a:pt x="10943" y="14377"/>
                        <a:pt x="10943" y="11368"/>
                      </a:cubicBezTo>
                      <a:lnTo>
                        <a:pt x="1094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31"/>
                <p:cNvSpPr/>
                <p:nvPr/>
              </p:nvSpPr>
              <p:spPr>
                <a:xfrm>
                  <a:off x="710378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57" y="0"/>
                      </a:moveTo>
                      <a:cubicBezTo>
                        <a:pt x="1277" y="0"/>
                        <a:pt x="0" y="1277"/>
                        <a:pt x="0" y="2827"/>
                      </a:cubicBezTo>
                      <a:cubicBezTo>
                        <a:pt x="0" y="4408"/>
                        <a:pt x="1277" y="5684"/>
                        <a:pt x="2857" y="5684"/>
                      </a:cubicBezTo>
                      <a:cubicBezTo>
                        <a:pt x="4408" y="5684"/>
                        <a:pt x="5684" y="4408"/>
                        <a:pt x="5684" y="2827"/>
                      </a:cubicBezTo>
                      <a:cubicBezTo>
                        <a:pt x="5684" y="1277"/>
                        <a:pt x="4408" y="0"/>
                        <a:pt x="2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31"/>
                <p:cNvSpPr/>
                <p:nvPr/>
              </p:nvSpPr>
              <p:spPr>
                <a:xfrm>
                  <a:off x="772920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31"/>
                <p:cNvSpPr/>
                <p:nvPr/>
              </p:nvSpPr>
              <p:spPr>
                <a:xfrm>
                  <a:off x="780733" y="419117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31"/>
                <p:cNvSpPr/>
                <p:nvPr/>
              </p:nvSpPr>
              <p:spPr>
                <a:xfrm>
                  <a:off x="768032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" name="Google Shape;606;p31"/>
                <p:cNvSpPr/>
                <p:nvPr/>
              </p:nvSpPr>
              <p:spPr>
                <a:xfrm>
                  <a:off x="794431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1"/>
                <p:cNvSpPr/>
                <p:nvPr/>
              </p:nvSpPr>
              <p:spPr>
                <a:xfrm>
                  <a:off x="78661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1"/>
                <p:cNvSpPr/>
                <p:nvPr/>
              </p:nvSpPr>
              <p:spPr>
                <a:xfrm>
                  <a:off x="761183" y="41911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1"/>
                <p:cNvSpPr/>
                <p:nvPr/>
              </p:nvSpPr>
              <p:spPr>
                <a:xfrm>
                  <a:off x="759222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1"/>
                <p:cNvSpPr/>
                <p:nvPr/>
              </p:nvSpPr>
              <p:spPr>
                <a:xfrm>
                  <a:off x="762180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1"/>
                <p:cNvSpPr/>
                <p:nvPr/>
              </p:nvSpPr>
              <p:spPr>
                <a:xfrm>
                  <a:off x="762180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1"/>
                <p:cNvSpPr/>
                <p:nvPr/>
              </p:nvSpPr>
              <p:spPr>
                <a:xfrm>
                  <a:off x="838419" y="42214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1"/>
                <p:cNvSpPr/>
                <p:nvPr/>
              </p:nvSpPr>
              <p:spPr>
                <a:xfrm>
                  <a:off x="806136" y="4194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1"/>
                <p:cNvSpPr/>
                <p:nvPr/>
              </p:nvSpPr>
              <p:spPr>
                <a:xfrm>
                  <a:off x="762180" y="4187249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1"/>
                <p:cNvSpPr/>
                <p:nvPr/>
              </p:nvSpPr>
              <p:spPr>
                <a:xfrm>
                  <a:off x="817872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31"/>
                <p:cNvSpPr/>
                <p:nvPr/>
              </p:nvSpPr>
              <p:spPr>
                <a:xfrm>
                  <a:off x="816908" y="42019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1"/>
                <p:cNvSpPr/>
                <p:nvPr/>
              </p:nvSpPr>
              <p:spPr>
                <a:xfrm>
                  <a:off x="816908" y="420290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1"/>
                <p:cNvSpPr/>
                <p:nvPr/>
              </p:nvSpPr>
              <p:spPr>
                <a:xfrm>
                  <a:off x="838419" y="422146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31"/>
                <p:cNvSpPr/>
                <p:nvPr/>
              </p:nvSpPr>
              <p:spPr>
                <a:xfrm>
                  <a:off x="823757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31"/>
                <p:cNvSpPr/>
                <p:nvPr/>
              </p:nvSpPr>
              <p:spPr>
                <a:xfrm>
                  <a:off x="785621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1"/>
                <p:cNvSpPr/>
                <p:nvPr/>
              </p:nvSpPr>
              <p:spPr>
                <a:xfrm>
                  <a:off x="789544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1"/>
                <p:cNvSpPr/>
                <p:nvPr/>
              </p:nvSpPr>
              <p:spPr>
                <a:xfrm>
                  <a:off x="788547" y="4175545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0"/>
                      </a:cubicBezTo>
                      <a:cubicBezTo>
                        <a:pt x="3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1"/>
                <p:cNvSpPr/>
                <p:nvPr/>
              </p:nvSpPr>
              <p:spPr>
                <a:xfrm>
                  <a:off x="790508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1"/>
                <p:cNvSpPr/>
                <p:nvPr/>
              </p:nvSpPr>
              <p:spPr>
                <a:xfrm>
                  <a:off x="781730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1"/>
                <p:cNvSpPr/>
                <p:nvPr/>
              </p:nvSpPr>
              <p:spPr>
                <a:xfrm>
                  <a:off x="783659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1"/>
                <p:cNvSpPr/>
                <p:nvPr/>
              </p:nvSpPr>
              <p:spPr>
                <a:xfrm>
                  <a:off x="794431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1"/>
                <p:cNvSpPr/>
                <p:nvPr/>
              </p:nvSpPr>
              <p:spPr>
                <a:xfrm>
                  <a:off x="755588" y="4170496"/>
                  <a:ext cx="89680" cy="51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" h="1588" extrusionOk="0">
                      <a:moveTo>
                        <a:pt x="1174" y="88"/>
                      </a:moveTo>
                      <a:cubicBezTo>
                        <a:pt x="1171" y="88"/>
                        <a:pt x="1167" y="92"/>
                        <a:pt x="1163" y="96"/>
                      </a:cubicBezTo>
                      <a:lnTo>
                        <a:pt x="1178" y="96"/>
                      </a:lnTo>
                      <a:cubicBezTo>
                        <a:pt x="1178" y="90"/>
                        <a:pt x="1176" y="88"/>
                        <a:pt x="1174" y="88"/>
                      </a:cubicBezTo>
                      <a:close/>
                      <a:moveTo>
                        <a:pt x="1147" y="96"/>
                      </a:moveTo>
                      <a:cubicBezTo>
                        <a:pt x="1153" y="96"/>
                        <a:pt x="1157" y="97"/>
                        <a:pt x="1160" y="98"/>
                      </a:cubicBezTo>
                      <a:lnTo>
                        <a:pt x="1160" y="98"/>
                      </a:lnTo>
                      <a:cubicBezTo>
                        <a:pt x="1161" y="98"/>
                        <a:pt x="1162" y="97"/>
                        <a:pt x="1163" y="96"/>
                      </a:cubicBezTo>
                      <a:close/>
                      <a:moveTo>
                        <a:pt x="1938" y="218"/>
                      </a:moveTo>
                      <a:cubicBezTo>
                        <a:pt x="1938" y="218"/>
                        <a:pt x="1925" y="218"/>
                        <a:pt x="1916" y="226"/>
                      </a:cubicBezTo>
                      <a:lnTo>
                        <a:pt x="1916" y="226"/>
                      </a:lnTo>
                      <a:cubicBezTo>
                        <a:pt x="1922" y="225"/>
                        <a:pt x="1929" y="222"/>
                        <a:pt x="1938" y="218"/>
                      </a:cubicBezTo>
                      <a:close/>
                      <a:moveTo>
                        <a:pt x="722" y="248"/>
                      </a:moveTo>
                      <a:cubicBezTo>
                        <a:pt x="722" y="248"/>
                        <a:pt x="691" y="248"/>
                        <a:pt x="722" y="279"/>
                      </a:cubicBezTo>
                      <a:cubicBezTo>
                        <a:pt x="722" y="279"/>
                        <a:pt x="722" y="248"/>
                        <a:pt x="722" y="248"/>
                      </a:cubicBezTo>
                      <a:close/>
                      <a:moveTo>
                        <a:pt x="205" y="491"/>
                      </a:moveTo>
                      <a:cubicBezTo>
                        <a:pt x="236" y="491"/>
                        <a:pt x="236" y="491"/>
                        <a:pt x="236" y="522"/>
                      </a:cubicBezTo>
                      <a:cubicBezTo>
                        <a:pt x="236" y="522"/>
                        <a:pt x="236" y="522"/>
                        <a:pt x="236" y="491"/>
                      </a:cubicBezTo>
                      <a:close/>
                      <a:moveTo>
                        <a:pt x="296" y="491"/>
                      </a:moveTo>
                      <a:cubicBezTo>
                        <a:pt x="296" y="491"/>
                        <a:pt x="296" y="522"/>
                        <a:pt x="296" y="522"/>
                      </a:cubicBezTo>
                      <a:cubicBezTo>
                        <a:pt x="296" y="522"/>
                        <a:pt x="304" y="522"/>
                        <a:pt x="312" y="526"/>
                      </a:cubicBezTo>
                      <a:lnTo>
                        <a:pt x="312" y="526"/>
                      </a:lnTo>
                      <a:cubicBezTo>
                        <a:pt x="304" y="507"/>
                        <a:pt x="296" y="491"/>
                        <a:pt x="296" y="491"/>
                      </a:cubicBezTo>
                      <a:close/>
                      <a:moveTo>
                        <a:pt x="175" y="552"/>
                      </a:moveTo>
                      <a:cubicBezTo>
                        <a:pt x="175" y="552"/>
                        <a:pt x="175" y="576"/>
                        <a:pt x="196" y="582"/>
                      </a:cubicBezTo>
                      <a:lnTo>
                        <a:pt x="196" y="582"/>
                      </a:lnTo>
                      <a:cubicBezTo>
                        <a:pt x="187" y="565"/>
                        <a:pt x="175" y="552"/>
                        <a:pt x="175" y="552"/>
                      </a:cubicBezTo>
                      <a:close/>
                      <a:moveTo>
                        <a:pt x="196" y="582"/>
                      </a:moveTo>
                      <a:cubicBezTo>
                        <a:pt x="196" y="582"/>
                        <a:pt x="197" y="582"/>
                        <a:pt x="197" y="583"/>
                      </a:cubicBezTo>
                      <a:lnTo>
                        <a:pt x="205" y="583"/>
                      </a:lnTo>
                      <a:cubicBezTo>
                        <a:pt x="202" y="583"/>
                        <a:pt x="199" y="582"/>
                        <a:pt x="196" y="582"/>
                      </a:cubicBezTo>
                      <a:close/>
                      <a:moveTo>
                        <a:pt x="175" y="583"/>
                      </a:moveTo>
                      <a:cubicBezTo>
                        <a:pt x="186" y="593"/>
                        <a:pt x="196" y="600"/>
                        <a:pt x="204" y="605"/>
                      </a:cubicBezTo>
                      <a:lnTo>
                        <a:pt x="204" y="605"/>
                      </a:lnTo>
                      <a:cubicBezTo>
                        <a:pt x="203" y="597"/>
                        <a:pt x="200" y="590"/>
                        <a:pt x="197" y="583"/>
                      </a:cubicBezTo>
                      <a:close/>
                      <a:moveTo>
                        <a:pt x="204" y="605"/>
                      </a:moveTo>
                      <a:cubicBezTo>
                        <a:pt x="205" y="608"/>
                        <a:pt x="205" y="610"/>
                        <a:pt x="205" y="613"/>
                      </a:cubicBezTo>
                      <a:cubicBezTo>
                        <a:pt x="225" y="613"/>
                        <a:pt x="219" y="613"/>
                        <a:pt x="204" y="605"/>
                      </a:cubicBezTo>
                      <a:close/>
                      <a:moveTo>
                        <a:pt x="995" y="613"/>
                      </a:moveTo>
                      <a:cubicBezTo>
                        <a:pt x="995" y="619"/>
                        <a:pt x="995" y="622"/>
                        <a:pt x="996" y="622"/>
                      </a:cubicBezTo>
                      <a:cubicBezTo>
                        <a:pt x="996" y="622"/>
                        <a:pt x="997" y="617"/>
                        <a:pt x="999" y="613"/>
                      </a:cubicBezTo>
                      <a:close/>
                      <a:moveTo>
                        <a:pt x="634" y="665"/>
                      </a:moveTo>
                      <a:cubicBezTo>
                        <a:pt x="632" y="665"/>
                        <a:pt x="631" y="667"/>
                        <a:pt x="631" y="674"/>
                      </a:cubicBezTo>
                      <a:cubicBezTo>
                        <a:pt x="637" y="680"/>
                        <a:pt x="641" y="683"/>
                        <a:pt x="643" y="683"/>
                      </a:cubicBezTo>
                      <a:cubicBezTo>
                        <a:pt x="648" y="683"/>
                        <a:pt x="639" y="665"/>
                        <a:pt x="634" y="665"/>
                      </a:cubicBezTo>
                      <a:close/>
                      <a:moveTo>
                        <a:pt x="391" y="726"/>
                      </a:moveTo>
                      <a:cubicBezTo>
                        <a:pt x="394" y="726"/>
                        <a:pt x="398" y="730"/>
                        <a:pt x="403" y="735"/>
                      </a:cubicBezTo>
                      <a:lnTo>
                        <a:pt x="388" y="735"/>
                      </a:lnTo>
                      <a:cubicBezTo>
                        <a:pt x="388" y="728"/>
                        <a:pt x="389" y="726"/>
                        <a:pt x="391" y="726"/>
                      </a:cubicBezTo>
                      <a:close/>
                      <a:moveTo>
                        <a:pt x="44" y="742"/>
                      </a:moveTo>
                      <a:cubicBezTo>
                        <a:pt x="49" y="747"/>
                        <a:pt x="53" y="754"/>
                        <a:pt x="53" y="765"/>
                      </a:cubicBezTo>
                      <a:cubicBezTo>
                        <a:pt x="53" y="757"/>
                        <a:pt x="49" y="750"/>
                        <a:pt x="44" y="742"/>
                      </a:cubicBezTo>
                      <a:close/>
                      <a:moveTo>
                        <a:pt x="357" y="795"/>
                      </a:moveTo>
                      <a:cubicBezTo>
                        <a:pt x="357" y="795"/>
                        <a:pt x="357" y="795"/>
                        <a:pt x="357" y="795"/>
                      </a:cubicBezTo>
                      <a:lnTo>
                        <a:pt x="357" y="795"/>
                      </a:lnTo>
                      <a:close/>
                      <a:moveTo>
                        <a:pt x="2698" y="1525"/>
                      </a:moveTo>
                      <a:cubicBezTo>
                        <a:pt x="2679" y="1525"/>
                        <a:pt x="2672" y="1525"/>
                        <a:pt x="2669" y="1531"/>
                      </a:cubicBezTo>
                      <a:lnTo>
                        <a:pt x="2669" y="1531"/>
                      </a:lnTo>
                      <a:cubicBezTo>
                        <a:pt x="2678" y="1528"/>
                        <a:pt x="2688" y="1525"/>
                        <a:pt x="2698" y="1525"/>
                      </a:cubicBezTo>
                      <a:close/>
                      <a:moveTo>
                        <a:pt x="1411" y="0"/>
                      </a:moveTo>
                      <a:cubicBezTo>
                        <a:pt x="1387" y="0"/>
                        <a:pt x="1364" y="71"/>
                        <a:pt x="1340" y="71"/>
                      </a:cubicBezTo>
                      <a:cubicBezTo>
                        <a:pt x="1337" y="71"/>
                        <a:pt x="1333" y="69"/>
                        <a:pt x="1330" y="66"/>
                      </a:cubicBezTo>
                      <a:cubicBezTo>
                        <a:pt x="1330" y="66"/>
                        <a:pt x="1299" y="66"/>
                        <a:pt x="1299" y="96"/>
                      </a:cubicBezTo>
                      <a:cubicBezTo>
                        <a:pt x="1299" y="103"/>
                        <a:pt x="1301" y="105"/>
                        <a:pt x="1303" y="105"/>
                      </a:cubicBezTo>
                      <a:cubicBezTo>
                        <a:pt x="1309" y="105"/>
                        <a:pt x="1320" y="88"/>
                        <a:pt x="1326" y="88"/>
                      </a:cubicBezTo>
                      <a:cubicBezTo>
                        <a:pt x="1328" y="88"/>
                        <a:pt x="1330" y="90"/>
                        <a:pt x="1330" y="96"/>
                      </a:cubicBezTo>
                      <a:cubicBezTo>
                        <a:pt x="1330" y="112"/>
                        <a:pt x="1322" y="112"/>
                        <a:pt x="1315" y="112"/>
                      </a:cubicBezTo>
                      <a:cubicBezTo>
                        <a:pt x="1307" y="112"/>
                        <a:pt x="1299" y="112"/>
                        <a:pt x="1299" y="127"/>
                      </a:cubicBezTo>
                      <a:cubicBezTo>
                        <a:pt x="1269" y="127"/>
                        <a:pt x="1269" y="127"/>
                        <a:pt x="1239" y="96"/>
                      </a:cubicBezTo>
                      <a:cubicBezTo>
                        <a:pt x="1239" y="127"/>
                        <a:pt x="1239" y="157"/>
                        <a:pt x="1239" y="157"/>
                      </a:cubicBezTo>
                      <a:cubicBezTo>
                        <a:pt x="1208" y="127"/>
                        <a:pt x="1239" y="127"/>
                        <a:pt x="1208" y="96"/>
                      </a:cubicBezTo>
                      <a:lnTo>
                        <a:pt x="1208" y="127"/>
                      </a:lnTo>
                      <a:cubicBezTo>
                        <a:pt x="1208" y="120"/>
                        <a:pt x="1208" y="118"/>
                        <a:pt x="1208" y="118"/>
                      </a:cubicBezTo>
                      <a:cubicBezTo>
                        <a:pt x="1207" y="118"/>
                        <a:pt x="1204" y="135"/>
                        <a:pt x="1193" y="135"/>
                      </a:cubicBezTo>
                      <a:cubicBezTo>
                        <a:pt x="1189" y="135"/>
                        <a:pt x="1184" y="133"/>
                        <a:pt x="1178" y="127"/>
                      </a:cubicBezTo>
                      <a:lnTo>
                        <a:pt x="1178" y="96"/>
                      </a:lnTo>
                      <a:cubicBezTo>
                        <a:pt x="1178" y="106"/>
                        <a:pt x="1178" y="110"/>
                        <a:pt x="1177" y="110"/>
                      </a:cubicBezTo>
                      <a:cubicBezTo>
                        <a:pt x="1175" y="110"/>
                        <a:pt x="1171" y="102"/>
                        <a:pt x="1160" y="98"/>
                      </a:cubicBezTo>
                      <a:lnTo>
                        <a:pt x="1160" y="98"/>
                      </a:lnTo>
                      <a:cubicBezTo>
                        <a:pt x="1157" y="102"/>
                        <a:pt x="1153" y="105"/>
                        <a:pt x="1151" y="105"/>
                      </a:cubicBezTo>
                      <a:cubicBezTo>
                        <a:pt x="1149" y="105"/>
                        <a:pt x="1147" y="103"/>
                        <a:pt x="1147" y="97"/>
                      </a:cubicBezTo>
                      <a:lnTo>
                        <a:pt x="1147" y="97"/>
                      </a:lnTo>
                      <a:cubicBezTo>
                        <a:pt x="1148" y="127"/>
                        <a:pt x="1178" y="127"/>
                        <a:pt x="1147" y="157"/>
                      </a:cubicBezTo>
                      <a:lnTo>
                        <a:pt x="1147" y="127"/>
                      </a:lnTo>
                      <a:cubicBezTo>
                        <a:pt x="1147" y="157"/>
                        <a:pt x="1147" y="157"/>
                        <a:pt x="1117" y="157"/>
                      </a:cubicBezTo>
                      <a:cubicBezTo>
                        <a:pt x="1117" y="157"/>
                        <a:pt x="1117" y="127"/>
                        <a:pt x="1117" y="127"/>
                      </a:cubicBezTo>
                      <a:cubicBezTo>
                        <a:pt x="1117" y="157"/>
                        <a:pt x="1117" y="157"/>
                        <a:pt x="1087" y="157"/>
                      </a:cubicBezTo>
                      <a:cubicBezTo>
                        <a:pt x="1087" y="187"/>
                        <a:pt x="1087" y="187"/>
                        <a:pt x="1087" y="187"/>
                      </a:cubicBezTo>
                      <a:cubicBezTo>
                        <a:pt x="1087" y="183"/>
                        <a:pt x="1087" y="181"/>
                        <a:pt x="1087" y="181"/>
                      </a:cubicBezTo>
                      <a:cubicBezTo>
                        <a:pt x="1086" y="181"/>
                        <a:pt x="1083" y="224"/>
                        <a:pt x="1068" y="224"/>
                      </a:cubicBezTo>
                      <a:cubicBezTo>
                        <a:pt x="1064" y="224"/>
                        <a:pt x="1061" y="222"/>
                        <a:pt x="1056" y="218"/>
                      </a:cubicBezTo>
                      <a:cubicBezTo>
                        <a:pt x="1056" y="187"/>
                        <a:pt x="1056" y="157"/>
                        <a:pt x="1087" y="127"/>
                      </a:cubicBezTo>
                      <a:lnTo>
                        <a:pt x="1056" y="127"/>
                      </a:lnTo>
                      <a:lnTo>
                        <a:pt x="1056" y="157"/>
                      </a:lnTo>
                      <a:cubicBezTo>
                        <a:pt x="1056" y="172"/>
                        <a:pt x="1056" y="180"/>
                        <a:pt x="1056" y="187"/>
                      </a:cubicBezTo>
                      <a:cubicBezTo>
                        <a:pt x="1026" y="218"/>
                        <a:pt x="1056" y="218"/>
                        <a:pt x="1026" y="218"/>
                      </a:cubicBezTo>
                      <a:cubicBezTo>
                        <a:pt x="1026" y="203"/>
                        <a:pt x="1018" y="203"/>
                        <a:pt x="1011" y="203"/>
                      </a:cubicBezTo>
                      <a:cubicBezTo>
                        <a:pt x="1003" y="203"/>
                        <a:pt x="995" y="203"/>
                        <a:pt x="995" y="187"/>
                      </a:cubicBezTo>
                      <a:cubicBezTo>
                        <a:pt x="989" y="200"/>
                        <a:pt x="984" y="205"/>
                        <a:pt x="980" y="205"/>
                      </a:cubicBezTo>
                      <a:cubicBezTo>
                        <a:pt x="970" y="205"/>
                        <a:pt x="967" y="171"/>
                        <a:pt x="966" y="158"/>
                      </a:cubicBezTo>
                      <a:lnTo>
                        <a:pt x="966" y="158"/>
                      </a:lnTo>
                      <a:lnTo>
                        <a:pt x="995" y="187"/>
                      </a:lnTo>
                      <a:cubicBezTo>
                        <a:pt x="995" y="157"/>
                        <a:pt x="995" y="157"/>
                        <a:pt x="995" y="157"/>
                      </a:cubicBezTo>
                      <a:cubicBezTo>
                        <a:pt x="997" y="155"/>
                        <a:pt x="999" y="154"/>
                        <a:pt x="1000" y="153"/>
                      </a:cubicBezTo>
                      <a:lnTo>
                        <a:pt x="1000" y="153"/>
                      </a:lnTo>
                      <a:cubicBezTo>
                        <a:pt x="1001" y="154"/>
                        <a:pt x="1002" y="155"/>
                        <a:pt x="1003" y="155"/>
                      </a:cubicBezTo>
                      <a:cubicBezTo>
                        <a:pt x="1007" y="155"/>
                        <a:pt x="1011" y="148"/>
                        <a:pt x="1008" y="148"/>
                      </a:cubicBezTo>
                      <a:cubicBezTo>
                        <a:pt x="1006" y="148"/>
                        <a:pt x="1004" y="149"/>
                        <a:pt x="1000" y="153"/>
                      </a:cubicBezTo>
                      <a:lnTo>
                        <a:pt x="1000" y="153"/>
                      </a:lnTo>
                      <a:cubicBezTo>
                        <a:pt x="997" y="150"/>
                        <a:pt x="995" y="142"/>
                        <a:pt x="995" y="127"/>
                      </a:cubicBezTo>
                      <a:cubicBezTo>
                        <a:pt x="995" y="157"/>
                        <a:pt x="995" y="157"/>
                        <a:pt x="965" y="157"/>
                      </a:cubicBezTo>
                      <a:lnTo>
                        <a:pt x="965" y="157"/>
                      </a:lnTo>
                      <a:cubicBezTo>
                        <a:pt x="965" y="154"/>
                        <a:pt x="965" y="152"/>
                        <a:pt x="965" y="152"/>
                      </a:cubicBezTo>
                      <a:cubicBezTo>
                        <a:pt x="965" y="152"/>
                        <a:pt x="965" y="154"/>
                        <a:pt x="965" y="157"/>
                      </a:cubicBezTo>
                      <a:lnTo>
                        <a:pt x="935" y="157"/>
                      </a:lnTo>
                      <a:cubicBezTo>
                        <a:pt x="904" y="157"/>
                        <a:pt x="904" y="127"/>
                        <a:pt x="904" y="96"/>
                      </a:cubicBezTo>
                      <a:cubicBezTo>
                        <a:pt x="904" y="112"/>
                        <a:pt x="897" y="112"/>
                        <a:pt x="889" y="112"/>
                      </a:cubicBezTo>
                      <a:cubicBezTo>
                        <a:pt x="881" y="112"/>
                        <a:pt x="874" y="112"/>
                        <a:pt x="874" y="127"/>
                      </a:cubicBezTo>
                      <a:cubicBezTo>
                        <a:pt x="880" y="133"/>
                        <a:pt x="884" y="135"/>
                        <a:pt x="886" y="135"/>
                      </a:cubicBezTo>
                      <a:cubicBezTo>
                        <a:pt x="892" y="135"/>
                        <a:pt x="886" y="118"/>
                        <a:pt x="892" y="118"/>
                      </a:cubicBezTo>
                      <a:cubicBezTo>
                        <a:pt x="894" y="118"/>
                        <a:pt x="898" y="120"/>
                        <a:pt x="904" y="127"/>
                      </a:cubicBezTo>
                      <a:lnTo>
                        <a:pt x="904" y="157"/>
                      </a:lnTo>
                      <a:lnTo>
                        <a:pt x="874" y="157"/>
                      </a:lnTo>
                      <a:cubicBezTo>
                        <a:pt x="874" y="157"/>
                        <a:pt x="874" y="187"/>
                        <a:pt x="874" y="187"/>
                      </a:cubicBezTo>
                      <a:cubicBezTo>
                        <a:pt x="874" y="187"/>
                        <a:pt x="874" y="218"/>
                        <a:pt x="843" y="218"/>
                      </a:cubicBezTo>
                      <a:cubicBezTo>
                        <a:pt x="843" y="187"/>
                        <a:pt x="843" y="187"/>
                        <a:pt x="843" y="187"/>
                      </a:cubicBezTo>
                      <a:cubicBezTo>
                        <a:pt x="828" y="172"/>
                        <a:pt x="828" y="172"/>
                        <a:pt x="832" y="172"/>
                      </a:cubicBezTo>
                      <a:cubicBezTo>
                        <a:pt x="836" y="172"/>
                        <a:pt x="843" y="172"/>
                        <a:pt x="843" y="157"/>
                      </a:cubicBezTo>
                      <a:lnTo>
                        <a:pt x="843" y="157"/>
                      </a:lnTo>
                      <a:lnTo>
                        <a:pt x="813" y="187"/>
                      </a:lnTo>
                      <a:cubicBezTo>
                        <a:pt x="783" y="187"/>
                        <a:pt x="783" y="248"/>
                        <a:pt x="783" y="279"/>
                      </a:cubicBezTo>
                      <a:cubicBezTo>
                        <a:pt x="783" y="279"/>
                        <a:pt x="783" y="279"/>
                        <a:pt x="783" y="248"/>
                      </a:cubicBezTo>
                      <a:cubicBezTo>
                        <a:pt x="783" y="248"/>
                        <a:pt x="752" y="218"/>
                        <a:pt x="752" y="218"/>
                      </a:cubicBezTo>
                      <a:cubicBezTo>
                        <a:pt x="752" y="218"/>
                        <a:pt x="752" y="218"/>
                        <a:pt x="752" y="248"/>
                      </a:cubicBezTo>
                      <a:lnTo>
                        <a:pt x="722" y="248"/>
                      </a:lnTo>
                      <a:cubicBezTo>
                        <a:pt x="752" y="248"/>
                        <a:pt x="752" y="248"/>
                        <a:pt x="752" y="279"/>
                      </a:cubicBezTo>
                      <a:lnTo>
                        <a:pt x="722" y="279"/>
                      </a:lnTo>
                      <a:cubicBezTo>
                        <a:pt x="722" y="279"/>
                        <a:pt x="691" y="279"/>
                        <a:pt x="722" y="309"/>
                      </a:cubicBezTo>
                      <a:lnTo>
                        <a:pt x="631" y="309"/>
                      </a:lnTo>
                      <a:cubicBezTo>
                        <a:pt x="631" y="279"/>
                        <a:pt x="600" y="279"/>
                        <a:pt x="600" y="248"/>
                      </a:cubicBezTo>
                      <a:cubicBezTo>
                        <a:pt x="590" y="238"/>
                        <a:pt x="583" y="235"/>
                        <a:pt x="579" y="235"/>
                      </a:cubicBezTo>
                      <a:cubicBezTo>
                        <a:pt x="570" y="235"/>
                        <a:pt x="570" y="248"/>
                        <a:pt x="570" y="248"/>
                      </a:cubicBezTo>
                      <a:cubicBezTo>
                        <a:pt x="570" y="263"/>
                        <a:pt x="570" y="263"/>
                        <a:pt x="570" y="263"/>
                      </a:cubicBezTo>
                      <a:cubicBezTo>
                        <a:pt x="570" y="263"/>
                        <a:pt x="570" y="263"/>
                        <a:pt x="570" y="279"/>
                      </a:cubicBezTo>
                      <a:cubicBezTo>
                        <a:pt x="570" y="309"/>
                        <a:pt x="600" y="370"/>
                        <a:pt x="570" y="370"/>
                      </a:cubicBezTo>
                      <a:cubicBezTo>
                        <a:pt x="570" y="370"/>
                        <a:pt x="570" y="370"/>
                        <a:pt x="570" y="400"/>
                      </a:cubicBezTo>
                      <a:cubicBezTo>
                        <a:pt x="570" y="370"/>
                        <a:pt x="540" y="339"/>
                        <a:pt x="509" y="339"/>
                      </a:cubicBezTo>
                      <a:cubicBezTo>
                        <a:pt x="509" y="370"/>
                        <a:pt x="540" y="370"/>
                        <a:pt x="540" y="400"/>
                      </a:cubicBezTo>
                      <a:cubicBezTo>
                        <a:pt x="540" y="400"/>
                        <a:pt x="526" y="387"/>
                        <a:pt x="517" y="387"/>
                      </a:cubicBezTo>
                      <a:cubicBezTo>
                        <a:pt x="512" y="387"/>
                        <a:pt x="509" y="390"/>
                        <a:pt x="509" y="400"/>
                      </a:cubicBezTo>
                      <a:lnTo>
                        <a:pt x="479" y="370"/>
                      </a:lnTo>
                      <a:lnTo>
                        <a:pt x="479" y="370"/>
                      </a:lnTo>
                      <a:cubicBezTo>
                        <a:pt x="509" y="400"/>
                        <a:pt x="479" y="400"/>
                        <a:pt x="479" y="431"/>
                      </a:cubicBezTo>
                      <a:cubicBezTo>
                        <a:pt x="479" y="431"/>
                        <a:pt x="479" y="431"/>
                        <a:pt x="448" y="400"/>
                      </a:cubicBezTo>
                      <a:lnTo>
                        <a:pt x="448" y="400"/>
                      </a:lnTo>
                      <a:cubicBezTo>
                        <a:pt x="479" y="431"/>
                        <a:pt x="479" y="461"/>
                        <a:pt x="479" y="461"/>
                      </a:cubicBezTo>
                      <a:cubicBezTo>
                        <a:pt x="467" y="439"/>
                        <a:pt x="460" y="433"/>
                        <a:pt x="456" y="433"/>
                      </a:cubicBezTo>
                      <a:cubicBezTo>
                        <a:pt x="451" y="433"/>
                        <a:pt x="449" y="440"/>
                        <a:pt x="449" y="440"/>
                      </a:cubicBezTo>
                      <a:cubicBezTo>
                        <a:pt x="448" y="440"/>
                        <a:pt x="448" y="438"/>
                        <a:pt x="448" y="431"/>
                      </a:cubicBezTo>
                      <a:lnTo>
                        <a:pt x="418" y="400"/>
                      </a:lnTo>
                      <a:lnTo>
                        <a:pt x="418" y="400"/>
                      </a:lnTo>
                      <a:cubicBezTo>
                        <a:pt x="448" y="461"/>
                        <a:pt x="418" y="461"/>
                        <a:pt x="418" y="461"/>
                      </a:cubicBezTo>
                      <a:cubicBezTo>
                        <a:pt x="411" y="454"/>
                        <a:pt x="407" y="452"/>
                        <a:pt x="405" y="452"/>
                      </a:cubicBezTo>
                      <a:cubicBezTo>
                        <a:pt x="402" y="452"/>
                        <a:pt x="403" y="459"/>
                        <a:pt x="402" y="459"/>
                      </a:cubicBezTo>
                      <a:cubicBezTo>
                        <a:pt x="402" y="459"/>
                        <a:pt x="399" y="453"/>
                        <a:pt x="388" y="431"/>
                      </a:cubicBezTo>
                      <a:cubicBezTo>
                        <a:pt x="388" y="461"/>
                        <a:pt x="357" y="461"/>
                        <a:pt x="388" y="491"/>
                      </a:cubicBezTo>
                      <a:cubicBezTo>
                        <a:pt x="388" y="491"/>
                        <a:pt x="357" y="461"/>
                        <a:pt x="357" y="461"/>
                      </a:cubicBezTo>
                      <a:lnTo>
                        <a:pt x="296" y="461"/>
                      </a:lnTo>
                      <a:lnTo>
                        <a:pt x="327" y="491"/>
                      </a:lnTo>
                      <a:lnTo>
                        <a:pt x="327" y="522"/>
                      </a:lnTo>
                      <a:cubicBezTo>
                        <a:pt x="327" y="537"/>
                        <a:pt x="327" y="537"/>
                        <a:pt x="327" y="537"/>
                      </a:cubicBezTo>
                      <a:cubicBezTo>
                        <a:pt x="327" y="537"/>
                        <a:pt x="327" y="537"/>
                        <a:pt x="327" y="552"/>
                      </a:cubicBezTo>
                      <a:cubicBezTo>
                        <a:pt x="327" y="537"/>
                        <a:pt x="319" y="529"/>
                        <a:pt x="312" y="526"/>
                      </a:cubicBezTo>
                      <a:lnTo>
                        <a:pt x="312" y="526"/>
                      </a:lnTo>
                      <a:cubicBezTo>
                        <a:pt x="319" y="545"/>
                        <a:pt x="327" y="567"/>
                        <a:pt x="327" y="583"/>
                      </a:cubicBezTo>
                      <a:lnTo>
                        <a:pt x="327" y="613"/>
                      </a:lnTo>
                      <a:cubicBezTo>
                        <a:pt x="327" y="613"/>
                        <a:pt x="327" y="583"/>
                        <a:pt x="296" y="583"/>
                      </a:cubicBezTo>
                      <a:cubicBezTo>
                        <a:pt x="296" y="583"/>
                        <a:pt x="277" y="544"/>
                        <a:pt x="269" y="544"/>
                      </a:cubicBezTo>
                      <a:cubicBezTo>
                        <a:pt x="267" y="544"/>
                        <a:pt x="266" y="546"/>
                        <a:pt x="266" y="552"/>
                      </a:cubicBezTo>
                      <a:cubicBezTo>
                        <a:pt x="266" y="522"/>
                        <a:pt x="266" y="522"/>
                        <a:pt x="266" y="522"/>
                      </a:cubicBezTo>
                      <a:cubicBezTo>
                        <a:pt x="266" y="522"/>
                        <a:pt x="266" y="522"/>
                        <a:pt x="236" y="491"/>
                      </a:cubicBezTo>
                      <a:lnTo>
                        <a:pt x="236" y="491"/>
                      </a:lnTo>
                      <a:cubicBezTo>
                        <a:pt x="236" y="522"/>
                        <a:pt x="266" y="522"/>
                        <a:pt x="236" y="522"/>
                      </a:cubicBezTo>
                      <a:cubicBezTo>
                        <a:pt x="236" y="522"/>
                        <a:pt x="266" y="552"/>
                        <a:pt x="236" y="552"/>
                      </a:cubicBezTo>
                      <a:cubicBezTo>
                        <a:pt x="296" y="583"/>
                        <a:pt x="266" y="583"/>
                        <a:pt x="266" y="613"/>
                      </a:cubicBezTo>
                      <a:cubicBezTo>
                        <a:pt x="266" y="583"/>
                        <a:pt x="236" y="583"/>
                        <a:pt x="236" y="583"/>
                      </a:cubicBezTo>
                      <a:lnTo>
                        <a:pt x="205" y="583"/>
                      </a:lnTo>
                      <a:cubicBezTo>
                        <a:pt x="205" y="583"/>
                        <a:pt x="236" y="583"/>
                        <a:pt x="236" y="613"/>
                      </a:cubicBezTo>
                      <a:lnTo>
                        <a:pt x="205" y="613"/>
                      </a:lnTo>
                      <a:lnTo>
                        <a:pt x="205" y="643"/>
                      </a:lnTo>
                      <a:lnTo>
                        <a:pt x="175" y="643"/>
                      </a:lnTo>
                      <a:cubicBezTo>
                        <a:pt x="175" y="643"/>
                        <a:pt x="175" y="643"/>
                        <a:pt x="175" y="643"/>
                      </a:cubicBezTo>
                      <a:lnTo>
                        <a:pt x="175" y="643"/>
                      </a:lnTo>
                      <a:cubicBezTo>
                        <a:pt x="175" y="643"/>
                        <a:pt x="205" y="643"/>
                        <a:pt x="205" y="674"/>
                      </a:cubicBezTo>
                      <a:cubicBezTo>
                        <a:pt x="205" y="674"/>
                        <a:pt x="175" y="674"/>
                        <a:pt x="175" y="643"/>
                      </a:cubicBezTo>
                      <a:cubicBezTo>
                        <a:pt x="175" y="643"/>
                        <a:pt x="175" y="657"/>
                        <a:pt x="166" y="657"/>
                      </a:cubicBezTo>
                      <a:cubicBezTo>
                        <a:pt x="161" y="657"/>
                        <a:pt x="154" y="654"/>
                        <a:pt x="144" y="643"/>
                      </a:cubicBezTo>
                      <a:cubicBezTo>
                        <a:pt x="144" y="674"/>
                        <a:pt x="144" y="674"/>
                        <a:pt x="144" y="674"/>
                      </a:cubicBezTo>
                      <a:cubicBezTo>
                        <a:pt x="138" y="668"/>
                        <a:pt x="133" y="665"/>
                        <a:pt x="130" y="665"/>
                      </a:cubicBezTo>
                      <a:cubicBezTo>
                        <a:pt x="114" y="665"/>
                        <a:pt x="114" y="704"/>
                        <a:pt x="114" y="704"/>
                      </a:cubicBezTo>
                      <a:cubicBezTo>
                        <a:pt x="129" y="719"/>
                        <a:pt x="129" y="719"/>
                        <a:pt x="129" y="719"/>
                      </a:cubicBezTo>
                      <a:cubicBezTo>
                        <a:pt x="129" y="719"/>
                        <a:pt x="129" y="719"/>
                        <a:pt x="144" y="735"/>
                      </a:cubicBezTo>
                      <a:cubicBezTo>
                        <a:pt x="114" y="735"/>
                        <a:pt x="84" y="735"/>
                        <a:pt x="84" y="704"/>
                      </a:cubicBezTo>
                      <a:lnTo>
                        <a:pt x="84" y="735"/>
                      </a:lnTo>
                      <a:cubicBezTo>
                        <a:pt x="84" y="704"/>
                        <a:pt x="84" y="704"/>
                        <a:pt x="53" y="674"/>
                      </a:cubicBezTo>
                      <a:lnTo>
                        <a:pt x="53" y="674"/>
                      </a:lnTo>
                      <a:cubicBezTo>
                        <a:pt x="53" y="674"/>
                        <a:pt x="84" y="735"/>
                        <a:pt x="53" y="735"/>
                      </a:cubicBezTo>
                      <a:cubicBezTo>
                        <a:pt x="53" y="719"/>
                        <a:pt x="53" y="719"/>
                        <a:pt x="53" y="719"/>
                      </a:cubicBezTo>
                      <a:cubicBezTo>
                        <a:pt x="53" y="719"/>
                        <a:pt x="53" y="719"/>
                        <a:pt x="53" y="704"/>
                      </a:cubicBezTo>
                      <a:lnTo>
                        <a:pt x="23" y="704"/>
                      </a:lnTo>
                      <a:cubicBezTo>
                        <a:pt x="0" y="704"/>
                        <a:pt x="28" y="721"/>
                        <a:pt x="44" y="742"/>
                      </a:cubicBezTo>
                      <a:lnTo>
                        <a:pt x="44" y="742"/>
                      </a:lnTo>
                      <a:cubicBezTo>
                        <a:pt x="35" y="735"/>
                        <a:pt x="23" y="735"/>
                        <a:pt x="23" y="735"/>
                      </a:cubicBezTo>
                      <a:lnTo>
                        <a:pt x="23" y="735"/>
                      </a:lnTo>
                      <a:cubicBezTo>
                        <a:pt x="23" y="735"/>
                        <a:pt x="53" y="765"/>
                        <a:pt x="53" y="765"/>
                      </a:cubicBezTo>
                      <a:cubicBezTo>
                        <a:pt x="44" y="756"/>
                        <a:pt x="38" y="752"/>
                        <a:pt x="34" y="752"/>
                      </a:cubicBezTo>
                      <a:cubicBezTo>
                        <a:pt x="25" y="752"/>
                        <a:pt x="32" y="774"/>
                        <a:pt x="53" y="795"/>
                      </a:cubicBezTo>
                      <a:lnTo>
                        <a:pt x="114" y="795"/>
                      </a:lnTo>
                      <a:cubicBezTo>
                        <a:pt x="103" y="795"/>
                        <a:pt x="97" y="792"/>
                        <a:pt x="92" y="787"/>
                      </a:cubicBezTo>
                      <a:lnTo>
                        <a:pt x="92" y="787"/>
                      </a:lnTo>
                      <a:cubicBezTo>
                        <a:pt x="101" y="795"/>
                        <a:pt x="114" y="795"/>
                        <a:pt x="114" y="795"/>
                      </a:cubicBezTo>
                      <a:cubicBezTo>
                        <a:pt x="84" y="765"/>
                        <a:pt x="114" y="765"/>
                        <a:pt x="114" y="765"/>
                      </a:cubicBezTo>
                      <a:cubicBezTo>
                        <a:pt x="114" y="765"/>
                        <a:pt x="114" y="765"/>
                        <a:pt x="114" y="765"/>
                      </a:cubicBezTo>
                      <a:lnTo>
                        <a:pt x="114" y="765"/>
                      </a:lnTo>
                      <a:cubicBezTo>
                        <a:pt x="114" y="765"/>
                        <a:pt x="128" y="779"/>
                        <a:pt x="136" y="779"/>
                      </a:cubicBezTo>
                      <a:cubicBezTo>
                        <a:pt x="141" y="779"/>
                        <a:pt x="144" y="775"/>
                        <a:pt x="144" y="765"/>
                      </a:cubicBezTo>
                      <a:cubicBezTo>
                        <a:pt x="144" y="795"/>
                        <a:pt x="175" y="795"/>
                        <a:pt x="175" y="826"/>
                      </a:cubicBezTo>
                      <a:cubicBezTo>
                        <a:pt x="197" y="826"/>
                        <a:pt x="187" y="810"/>
                        <a:pt x="180" y="790"/>
                      </a:cubicBezTo>
                      <a:lnTo>
                        <a:pt x="180" y="790"/>
                      </a:lnTo>
                      <a:lnTo>
                        <a:pt x="205" y="765"/>
                      </a:lnTo>
                      <a:cubicBezTo>
                        <a:pt x="205" y="795"/>
                        <a:pt x="236" y="795"/>
                        <a:pt x="236" y="795"/>
                      </a:cubicBezTo>
                      <a:lnTo>
                        <a:pt x="266" y="795"/>
                      </a:lnTo>
                      <a:cubicBezTo>
                        <a:pt x="266" y="795"/>
                        <a:pt x="266" y="768"/>
                        <a:pt x="275" y="768"/>
                      </a:cubicBezTo>
                      <a:cubicBezTo>
                        <a:pt x="279" y="768"/>
                        <a:pt x="286" y="775"/>
                        <a:pt x="296" y="795"/>
                      </a:cubicBezTo>
                      <a:cubicBezTo>
                        <a:pt x="296" y="765"/>
                        <a:pt x="296" y="765"/>
                        <a:pt x="296" y="735"/>
                      </a:cubicBezTo>
                      <a:cubicBezTo>
                        <a:pt x="296" y="765"/>
                        <a:pt x="327" y="765"/>
                        <a:pt x="327" y="765"/>
                      </a:cubicBezTo>
                      <a:cubicBezTo>
                        <a:pt x="357" y="765"/>
                        <a:pt x="327" y="765"/>
                        <a:pt x="327" y="735"/>
                      </a:cubicBezTo>
                      <a:lnTo>
                        <a:pt x="327" y="735"/>
                      </a:lnTo>
                      <a:cubicBezTo>
                        <a:pt x="327" y="765"/>
                        <a:pt x="357" y="765"/>
                        <a:pt x="357" y="795"/>
                      </a:cubicBezTo>
                      <a:lnTo>
                        <a:pt x="357" y="765"/>
                      </a:lnTo>
                      <a:lnTo>
                        <a:pt x="388" y="795"/>
                      </a:lnTo>
                      <a:lnTo>
                        <a:pt x="388" y="795"/>
                      </a:lnTo>
                      <a:cubicBezTo>
                        <a:pt x="388" y="795"/>
                        <a:pt x="388" y="765"/>
                        <a:pt x="357" y="765"/>
                      </a:cubicBezTo>
                      <a:lnTo>
                        <a:pt x="388" y="765"/>
                      </a:lnTo>
                      <a:cubicBezTo>
                        <a:pt x="418" y="765"/>
                        <a:pt x="418" y="765"/>
                        <a:pt x="418" y="735"/>
                      </a:cubicBezTo>
                      <a:cubicBezTo>
                        <a:pt x="424" y="741"/>
                        <a:pt x="428" y="743"/>
                        <a:pt x="430" y="743"/>
                      </a:cubicBezTo>
                      <a:cubicBezTo>
                        <a:pt x="439" y="743"/>
                        <a:pt x="424" y="704"/>
                        <a:pt x="448" y="704"/>
                      </a:cubicBezTo>
                      <a:cubicBezTo>
                        <a:pt x="448" y="704"/>
                        <a:pt x="448" y="735"/>
                        <a:pt x="448" y="735"/>
                      </a:cubicBezTo>
                      <a:cubicBezTo>
                        <a:pt x="448" y="704"/>
                        <a:pt x="479" y="704"/>
                        <a:pt x="479" y="674"/>
                      </a:cubicBezTo>
                      <a:cubicBezTo>
                        <a:pt x="479" y="704"/>
                        <a:pt x="509" y="735"/>
                        <a:pt x="509" y="735"/>
                      </a:cubicBezTo>
                      <a:cubicBezTo>
                        <a:pt x="509" y="735"/>
                        <a:pt x="509" y="704"/>
                        <a:pt x="509" y="704"/>
                      </a:cubicBezTo>
                      <a:cubicBezTo>
                        <a:pt x="509" y="704"/>
                        <a:pt x="509" y="691"/>
                        <a:pt x="518" y="691"/>
                      </a:cubicBezTo>
                      <a:cubicBezTo>
                        <a:pt x="523" y="691"/>
                        <a:pt x="529" y="694"/>
                        <a:pt x="540" y="704"/>
                      </a:cubicBezTo>
                      <a:lnTo>
                        <a:pt x="540" y="674"/>
                      </a:lnTo>
                      <a:cubicBezTo>
                        <a:pt x="546" y="680"/>
                        <a:pt x="550" y="683"/>
                        <a:pt x="552" y="683"/>
                      </a:cubicBezTo>
                      <a:cubicBezTo>
                        <a:pt x="558" y="683"/>
                        <a:pt x="552" y="665"/>
                        <a:pt x="558" y="665"/>
                      </a:cubicBezTo>
                      <a:cubicBezTo>
                        <a:pt x="560" y="665"/>
                        <a:pt x="563" y="667"/>
                        <a:pt x="570" y="674"/>
                      </a:cubicBezTo>
                      <a:cubicBezTo>
                        <a:pt x="570" y="674"/>
                        <a:pt x="570" y="674"/>
                        <a:pt x="600" y="704"/>
                      </a:cubicBezTo>
                      <a:lnTo>
                        <a:pt x="600" y="674"/>
                      </a:lnTo>
                      <a:cubicBezTo>
                        <a:pt x="600" y="674"/>
                        <a:pt x="600" y="643"/>
                        <a:pt x="600" y="643"/>
                      </a:cubicBezTo>
                      <a:cubicBezTo>
                        <a:pt x="600" y="666"/>
                        <a:pt x="600" y="672"/>
                        <a:pt x="602" y="672"/>
                      </a:cubicBezTo>
                      <a:cubicBezTo>
                        <a:pt x="604" y="672"/>
                        <a:pt x="607" y="665"/>
                        <a:pt x="614" y="665"/>
                      </a:cubicBezTo>
                      <a:cubicBezTo>
                        <a:pt x="618" y="665"/>
                        <a:pt x="624" y="667"/>
                        <a:pt x="631" y="674"/>
                      </a:cubicBezTo>
                      <a:cubicBezTo>
                        <a:pt x="631" y="674"/>
                        <a:pt x="631" y="643"/>
                        <a:pt x="631" y="643"/>
                      </a:cubicBezTo>
                      <a:lnTo>
                        <a:pt x="661" y="643"/>
                      </a:lnTo>
                      <a:cubicBezTo>
                        <a:pt x="661" y="643"/>
                        <a:pt x="661" y="643"/>
                        <a:pt x="661" y="674"/>
                      </a:cubicBezTo>
                      <a:cubicBezTo>
                        <a:pt x="661" y="659"/>
                        <a:pt x="661" y="659"/>
                        <a:pt x="665" y="659"/>
                      </a:cubicBezTo>
                      <a:cubicBezTo>
                        <a:pt x="669" y="659"/>
                        <a:pt x="676" y="659"/>
                        <a:pt x="691" y="643"/>
                      </a:cubicBezTo>
                      <a:cubicBezTo>
                        <a:pt x="691" y="643"/>
                        <a:pt x="691" y="613"/>
                        <a:pt x="691" y="613"/>
                      </a:cubicBezTo>
                      <a:lnTo>
                        <a:pt x="722" y="643"/>
                      </a:lnTo>
                      <a:cubicBezTo>
                        <a:pt x="722" y="643"/>
                        <a:pt x="735" y="657"/>
                        <a:pt x="744" y="657"/>
                      </a:cubicBezTo>
                      <a:cubicBezTo>
                        <a:pt x="749" y="657"/>
                        <a:pt x="752" y="654"/>
                        <a:pt x="752" y="643"/>
                      </a:cubicBezTo>
                      <a:lnTo>
                        <a:pt x="783" y="643"/>
                      </a:lnTo>
                      <a:cubicBezTo>
                        <a:pt x="798" y="659"/>
                        <a:pt x="805" y="659"/>
                        <a:pt x="809" y="659"/>
                      </a:cubicBezTo>
                      <a:cubicBezTo>
                        <a:pt x="813" y="659"/>
                        <a:pt x="813" y="659"/>
                        <a:pt x="813" y="674"/>
                      </a:cubicBezTo>
                      <a:lnTo>
                        <a:pt x="813" y="643"/>
                      </a:lnTo>
                      <a:cubicBezTo>
                        <a:pt x="813" y="628"/>
                        <a:pt x="817" y="622"/>
                        <a:pt x="823" y="622"/>
                      </a:cubicBezTo>
                      <a:cubicBezTo>
                        <a:pt x="837" y="622"/>
                        <a:pt x="861" y="650"/>
                        <a:pt x="870" y="650"/>
                      </a:cubicBezTo>
                      <a:cubicBezTo>
                        <a:pt x="872" y="650"/>
                        <a:pt x="874" y="648"/>
                        <a:pt x="874" y="643"/>
                      </a:cubicBezTo>
                      <a:lnTo>
                        <a:pt x="874" y="613"/>
                      </a:lnTo>
                      <a:cubicBezTo>
                        <a:pt x="904" y="643"/>
                        <a:pt x="874" y="643"/>
                        <a:pt x="904" y="643"/>
                      </a:cubicBezTo>
                      <a:cubicBezTo>
                        <a:pt x="904" y="643"/>
                        <a:pt x="874" y="613"/>
                        <a:pt x="904" y="613"/>
                      </a:cubicBezTo>
                      <a:cubicBezTo>
                        <a:pt x="904" y="613"/>
                        <a:pt x="904" y="613"/>
                        <a:pt x="904" y="643"/>
                      </a:cubicBezTo>
                      <a:cubicBezTo>
                        <a:pt x="904" y="613"/>
                        <a:pt x="935" y="613"/>
                        <a:pt x="935" y="613"/>
                      </a:cubicBezTo>
                      <a:cubicBezTo>
                        <a:pt x="935" y="583"/>
                        <a:pt x="935" y="583"/>
                        <a:pt x="965" y="583"/>
                      </a:cubicBezTo>
                      <a:cubicBezTo>
                        <a:pt x="965" y="613"/>
                        <a:pt x="965" y="613"/>
                        <a:pt x="965" y="613"/>
                      </a:cubicBezTo>
                      <a:cubicBezTo>
                        <a:pt x="965" y="613"/>
                        <a:pt x="995" y="613"/>
                        <a:pt x="995" y="643"/>
                      </a:cubicBezTo>
                      <a:cubicBezTo>
                        <a:pt x="995" y="613"/>
                        <a:pt x="995" y="613"/>
                        <a:pt x="995" y="613"/>
                      </a:cubicBezTo>
                      <a:cubicBezTo>
                        <a:pt x="997" y="613"/>
                        <a:pt x="998" y="613"/>
                        <a:pt x="999" y="613"/>
                      </a:cubicBezTo>
                      <a:lnTo>
                        <a:pt x="999" y="613"/>
                      </a:lnTo>
                      <a:cubicBezTo>
                        <a:pt x="999" y="613"/>
                        <a:pt x="999" y="613"/>
                        <a:pt x="999" y="613"/>
                      </a:cubicBezTo>
                      <a:lnTo>
                        <a:pt x="1026" y="613"/>
                      </a:lnTo>
                      <a:cubicBezTo>
                        <a:pt x="1024" y="612"/>
                        <a:pt x="1023" y="610"/>
                        <a:pt x="1022" y="609"/>
                      </a:cubicBezTo>
                      <a:lnTo>
                        <a:pt x="1022" y="609"/>
                      </a:lnTo>
                      <a:cubicBezTo>
                        <a:pt x="1018" y="613"/>
                        <a:pt x="1012" y="613"/>
                        <a:pt x="999" y="613"/>
                      </a:cubicBezTo>
                      <a:lnTo>
                        <a:pt x="999" y="613"/>
                      </a:lnTo>
                      <a:cubicBezTo>
                        <a:pt x="1001" y="609"/>
                        <a:pt x="1005" y="604"/>
                        <a:pt x="1010" y="604"/>
                      </a:cubicBezTo>
                      <a:cubicBezTo>
                        <a:pt x="1013" y="604"/>
                        <a:pt x="1017" y="606"/>
                        <a:pt x="1022" y="609"/>
                      </a:cubicBezTo>
                      <a:lnTo>
                        <a:pt x="1022" y="609"/>
                      </a:lnTo>
                      <a:cubicBezTo>
                        <a:pt x="1026" y="606"/>
                        <a:pt x="1026" y="598"/>
                        <a:pt x="1026" y="583"/>
                      </a:cubicBezTo>
                      <a:cubicBezTo>
                        <a:pt x="1041" y="598"/>
                        <a:pt x="1049" y="598"/>
                        <a:pt x="1052" y="598"/>
                      </a:cubicBezTo>
                      <a:cubicBezTo>
                        <a:pt x="1056" y="598"/>
                        <a:pt x="1056" y="598"/>
                        <a:pt x="1056" y="613"/>
                      </a:cubicBezTo>
                      <a:lnTo>
                        <a:pt x="1087" y="613"/>
                      </a:lnTo>
                      <a:cubicBezTo>
                        <a:pt x="1091" y="608"/>
                        <a:pt x="1095" y="607"/>
                        <a:pt x="1098" y="607"/>
                      </a:cubicBezTo>
                      <a:cubicBezTo>
                        <a:pt x="1111" y="607"/>
                        <a:pt x="1115" y="634"/>
                        <a:pt x="1116" y="634"/>
                      </a:cubicBezTo>
                      <a:cubicBezTo>
                        <a:pt x="1117" y="634"/>
                        <a:pt x="1117" y="629"/>
                        <a:pt x="1117" y="613"/>
                      </a:cubicBezTo>
                      <a:cubicBezTo>
                        <a:pt x="1117" y="643"/>
                        <a:pt x="1117" y="643"/>
                        <a:pt x="1117" y="643"/>
                      </a:cubicBezTo>
                      <a:lnTo>
                        <a:pt x="1178" y="643"/>
                      </a:lnTo>
                      <a:cubicBezTo>
                        <a:pt x="1188" y="633"/>
                        <a:pt x="1195" y="630"/>
                        <a:pt x="1199" y="630"/>
                      </a:cubicBezTo>
                      <a:cubicBezTo>
                        <a:pt x="1208" y="630"/>
                        <a:pt x="1208" y="643"/>
                        <a:pt x="1208" y="643"/>
                      </a:cubicBezTo>
                      <a:cubicBezTo>
                        <a:pt x="1208" y="643"/>
                        <a:pt x="1228" y="682"/>
                        <a:pt x="1235" y="682"/>
                      </a:cubicBezTo>
                      <a:cubicBezTo>
                        <a:pt x="1237" y="682"/>
                        <a:pt x="1239" y="680"/>
                        <a:pt x="1239" y="674"/>
                      </a:cubicBezTo>
                      <a:cubicBezTo>
                        <a:pt x="1239" y="659"/>
                        <a:pt x="1239" y="651"/>
                        <a:pt x="1239" y="643"/>
                      </a:cubicBezTo>
                      <a:lnTo>
                        <a:pt x="1269" y="643"/>
                      </a:lnTo>
                      <a:cubicBezTo>
                        <a:pt x="1289" y="643"/>
                        <a:pt x="1296" y="670"/>
                        <a:pt x="1298" y="670"/>
                      </a:cubicBezTo>
                      <a:cubicBezTo>
                        <a:pt x="1299" y="670"/>
                        <a:pt x="1299" y="664"/>
                        <a:pt x="1299" y="643"/>
                      </a:cubicBezTo>
                      <a:cubicBezTo>
                        <a:pt x="1299" y="643"/>
                        <a:pt x="1299" y="643"/>
                        <a:pt x="1299" y="674"/>
                      </a:cubicBezTo>
                      <a:cubicBezTo>
                        <a:pt x="1330" y="643"/>
                        <a:pt x="1330" y="643"/>
                        <a:pt x="1360" y="643"/>
                      </a:cubicBezTo>
                      <a:cubicBezTo>
                        <a:pt x="1391" y="643"/>
                        <a:pt x="1391" y="704"/>
                        <a:pt x="1391" y="704"/>
                      </a:cubicBezTo>
                      <a:lnTo>
                        <a:pt x="1421" y="704"/>
                      </a:lnTo>
                      <a:cubicBezTo>
                        <a:pt x="1421" y="704"/>
                        <a:pt x="1451" y="735"/>
                        <a:pt x="1451" y="735"/>
                      </a:cubicBezTo>
                      <a:cubicBezTo>
                        <a:pt x="1482" y="704"/>
                        <a:pt x="1482" y="704"/>
                        <a:pt x="1482" y="704"/>
                      </a:cubicBezTo>
                      <a:lnTo>
                        <a:pt x="1543" y="704"/>
                      </a:lnTo>
                      <a:cubicBezTo>
                        <a:pt x="1543" y="735"/>
                        <a:pt x="1543" y="735"/>
                        <a:pt x="1543" y="735"/>
                      </a:cubicBezTo>
                      <a:cubicBezTo>
                        <a:pt x="1553" y="724"/>
                        <a:pt x="1559" y="721"/>
                        <a:pt x="1563" y="721"/>
                      </a:cubicBezTo>
                      <a:cubicBezTo>
                        <a:pt x="1570" y="721"/>
                        <a:pt x="1563" y="735"/>
                        <a:pt x="1543" y="735"/>
                      </a:cubicBezTo>
                      <a:lnTo>
                        <a:pt x="1573" y="735"/>
                      </a:lnTo>
                      <a:lnTo>
                        <a:pt x="1573" y="765"/>
                      </a:lnTo>
                      <a:cubicBezTo>
                        <a:pt x="1573" y="765"/>
                        <a:pt x="1573" y="735"/>
                        <a:pt x="1603" y="735"/>
                      </a:cubicBezTo>
                      <a:lnTo>
                        <a:pt x="1603" y="765"/>
                      </a:lnTo>
                      <a:cubicBezTo>
                        <a:pt x="1634" y="735"/>
                        <a:pt x="1634" y="735"/>
                        <a:pt x="1634" y="735"/>
                      </a:cubicBezTo>
                      <a:cubicBezTo>
                        <a:pt x="1634" y="750"/>
                        <a:pt x="1634" y="757"/>
                        <a:pt x="1634" y="765"/>
                      </a:cubicBezTo>
                      <a:cubicBezTo>
                        <a:pt x="1634" y="735"/>
                        <a:pt x="1664" y="735"/>
                        <a:pt x="1664" y="735"/>
                      </a:cubicBezTo>
                      <a:lnTo>
                        <a:pt x="1664" y="735"/>
                      </a:lnTo>
                      <a:lnTo>
                        <a:pt x="1634" y="765"/>
                      </a:lnTo>
                      <a:cubicBezTo>
                        <a:pt x="1664" y="765"/>
                        <a:pt x="1634" y="795"/>
                        <a:pt x="1664" y="795"/>
                      </a:cubicBezTo>
                      <a:cubicBezTo>
                        <a:pt x="1664" y="780"/>
                        <a:pt x="1664" y="780"/>
                        <a:pt x="1664" y="780"/>
                      </a:cubicBezTo>
                      <a:cubicBezTo>
                        <a:pt x="1664" y="780"/>
                        <a:pt x="1664" y="780"/>
                        <a:pt x="1664" y="765"/>
                      </a:cubicBezTo>
                      <a:cubicBezTo>
                        <a:pt x="1695" y="765"/>
                        <a:pt x="1664" y="795"/>
                        <a:pt x="1664" y="795"/>
                      </a:cubicBezTo>
                      <a:cubicBezTo>
                        <a:pt x="1674" y="785"/>
                        <a:pt x="1681" y="782"/>
                        <a:pt x="1684" y="782"/>
                      </a:cubicBezTo>
                      <a:cubicBezTo>
                        <a:pt x="1688" y="782"/>
                        <a:pt x="1688" y="785"/>
                        <a:pt x="1685" y="788"/>
                      </a:cubicBezTo>
                      <a:lnTo>
                        <a:pt x="1685" y="788"/>
                      </a:lnTo>
                      <a:cubicBezTo>
                        <a:pt x="1684" y="787"/>
                        <a:pt x="1682" y="787"/>
                        <a:pt x="1680" y="787"/>
                      </a:cubicBezTo>
                      <a:cubicBezTo>
                        <a:pt x="1676" y="787"/>
                        <a:pt x="1671" y="789"/>
                        <a:pt x="1664" y="795"/>
                      </a:cubicBezTo>
                      <a:cubicBezTo>
                        <a:pt x="1664" y="795"/>
                        <a:pt x="1664" y="795"/>
                        <a:pt x="1664" y="795"/>
                      </a:cubicBezTo>
                      <a:cubicBezTo>
                        <a:pt x="1675" y="795"/>
                        <a:pt x="1682" y="791"/>
                        <a:pt x="1685" y="788"/>
                      </a:cubicBezTo>
                      <a:lnTo>
                        <a:pt x="1685" y="788"/>
                      </a:lnTo>
                      <a:cubicBezTo>
                        <a:pt x="1694" y="792"/>
                        <a:pt x="1699" y="804"/>
                        <a:pt x="1709" y="804"/>
                      </a:cubicBezTo>
                      <a:cubicBezTo>
                        <a:pt x="1713" y="804"/>
                        <a:pt x="1719" y="802"/>
                        <a:pt x="1725" y="795"/>
                      </a:cubicBezTo>
                      <a:lnTo>
                        <a:pt x="1725" y="795"/>
                      </a:lnTo>
                      <a:lnTo>
                        <a:pt x="1695" y="826"/>
                      </a:lnTo>
                      <a:cubicBezTo>
                        <a:pt x="1725" y="826"/>
                        <a:pt x="1725" y="795"/>
                        <a:pt x="1725" y="795"/>
                      </a:cubicBezTo>
                      <a:lnTo>
                        <a:pt x="1725" y="795"/>
                      </a:lnTo>
                      <a:lnTo>
                        <a:pt x="1725" y="795"/>
                      </a:lnTo>
                      <a:cubicBezTo>
                        <a:pt x="1725" y="795"/>
                        <a:pt x="1725" y="826"/>
                        <a:pt x="1725" y="826"/>
                      </a:cubicBezTo>
                      <a:lnTo>
                        <a:pt x="1755" y="795"/>
                      </a:lnTo>
                      <a:cubicBezTo>
                        <a:pt x="1755" y="856"/>
                        <a:pt x="1786" y="856"/>
                        <a:pt x="1816" y="887"/>
                      </a:cubicBezTo>
                      <a:cubicBezTo>
                        <a:pt x="1816" y="902"/>
                        <a:pt x="1824" y="902"/>
                        <a:pt x="1831" y="902"/>
                      </a:cubicBezTo>
                      <a:cubicBezTo>
                        <a:pt x="1839" y="902"/>
                        <a:pt x="1847" y="902"/>
                        <a:pt x="1847" y="917"/>
                      </a:cubicBezTo>
                      <a:lnTo>
                        <a:pt x="1847" y="947"/>
                      </a:lnTo>
                      <a:lnTo>
                        <a:pt x="1877" y="917"/>
                      </a:lnTo>
                      <a:cubicBezTo>
                        <a:pt x="1877" y="947"/>
                        <a:pt x="1877" y="978"/>
                        <a:pt x="1938" y="978"/>
                      </a:cubicBezTo>
                      <a:cubicBezTo>
                        <a:pt x="1944" y="972"/>
                        <a:pt x="1946" y="969"/>
                        <a:pt x="1946" y="969"/>
                      </a:cubicBezTo>
                      <a:lnTo>
                        <a:pt x="1946" y="969"/>
                      </a:lnTo>
                      <a:cubicBezTo>
                        <a:pt x="1947" y="969"/>
                        <a:pt x="1913" y="1008"/>
                        <a:pt x="1938" y="1008"/>
                      </a:cubicBezTo>
                      <a:lnTo>
                        <a:pt x="1999" y="1008"/>
                      </a:lnTo>
                      <a:cubicBezTo>
                        <a:pt x="1999" y="1008"/>
                        <a:pt x="1999" y="1039"/>
                        <a:pt x="1999" y="1039"/>
                      </a:cubicBezTo>
                      <a:cubicBezTo>
                        <a:pt x="1999" y="1039"/>
                        <a:pt x="2029" y="1039"/>
                        <a:pt x="1999" y="1099"/>
                      </a:cubicBezTo>
                      <a:cubicBezTo>
                        <a:pt x="2011" y="1093"/>
                        <a:pt x="2020" y="1091"/>
                        <a:pt x="2028" y="1091"/>
                      </a:cubicBezTo>
                      <a:cubicBezTo>
                        <a:pt x="2061" y="1091"/>
                        <a:pt x="2065" y="1130"/>
                        <a:pt x="2090" y="1130"/>
                      </a:cubicBezTo>
                      <a:lnTo>
                        <a:pt x="2120" y="1130"/>
                      </a:lnTo>
                      <a:lnTo>
                        <a:pt x="2090" y="1160"/>
                      </a:lnTo>
                      <a:lnTo>
                        <a:pt x="2120" y="1160"/>
                      </a:lnTo>
                      <a:cubicBezTo>
                        <a:pt x="2150" y="1160"/>
                        <a:pt x="2120" y="1191"/>
                        <a:pt x="2150" y="1191"/>
                      </a:cubicBezTo>
                      <a:cubicBezTo>
                        <a:pt x="2150" y="1191"/>
                        <a:pt x="2150" y="1191"/>
                        <a:pt x="2150" y="1221"/>
                      </a:cubicBezTo>
                      <a:cubicBezTo>
                        <a:pt x="2150" y="1221"/>
                        <a:pt x="2320" y="1587"/>
                        <a:pt x="2549" y="1587"/>
                      </a:cubicBezTo>
                      <a:cubicBezTo>
                        <a:pt x="2558" y="1587"/>
                        <a:pt x="2567" y="1587"/>
                        <a:pt x="2576" y="1586"/>
                      </a:cubicBezTo>
                      <a:cubicBezTo>
                        <a:pt x="2576" y="1586"/>
                        <a:pt x="2606" y="1586"/>
                        <a:pt x="2637" y="1555"/>
                      </a:cubicBezTo>
                      <a:lnTo>
                        <a:pt x="2637" y="1555"/>
                      </a:lnTo>
                      <a:cubicBezTo>
                        <a:pt x="2636" y="1556"/>
                        <a:pt x="2607" y="1586"/>
                        <a:pt x="2637" y="1586"/>
                      </a:cubicBezTo>
                      <a:cubicBezTo>
                        <a:pt x="2637" y="1566"/>
                        <a:pt x="2650" y="1559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50"/>
                        <a:pt x="2667" y="1553"/>
                        <a:pt x="2667" y="1555"/>
                      </a:cubicBezTo>
                      <a:lnTo>
                        <a:pt x="2698" y="1525"/>
                      </a:lnTo>
                      <a:lnTo>
                        <a:pt x="2698" y="1525"/>
                      </a:lnTo>
                      <a:cubicBezTo>
                        <a:pt x="2687" y="1535"/>
                        <a:pt x="2676" y="1542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40"/>
                        <a:pt x="2668" y="1535"/>
                        <a:pt x="2669" y="1531"/>
                      </a:cubicBezTo>
                      <a:lnTo>
                        <a:pt x="2669" y="1531"/>
                      </a:lnTo>
                      <a:cubicBezTo>
                        <a:pt x="2660" y="1535"/>
                        <a:pt x="2652" y="1538"/>
                        <a:pt x="2646" y="1538"/>
                      </a:cubicBezTo>
                      <a:cubicBezTo>
                        <a:pt x="2640" y="1538"/>
                        <a:pt x="2637" y="1535"/>
                        <a:pt x="2637" y="1525"/>
                      </a:cubicBezTo>
                      <a:cubicBezTo>
                        <a:pt x="2637" y="1525"/>
                        <a:pt x="2667" y="1525"/>
                        <a:pt x="2667" y="1495"/>
                      </a:cubicBezTo>
                      <a:lnTo>
                        <a:pt x="2698" y="1495"/>
                      </a:lnTo>
                      <a:cubicBezTo>
                        <a:pt x="2667" y="1495"/>
                        <a:pt x="2698" y="1464"/>
                        <a:pt x="2698" y="1464"/>
                      </a:cubicBezTo>
                      <a:cubicBezTo>
                        <a:pt x="2713" y="1449"/>
                        <a:pt x="2705" y="1449"/>
                        <a:pt x="2698" y="1449"/>
                      </a:cubicBezTo>
                      <a:cubicBezTo>
                        <a:pt x="2690" y="1449"/>
                        <a:pt x="2682" y="1449"/>
                        <a:pt x="2698" y="1434"/>
                      </a:cubicBezTo>
                      <a:cubicBezTo>
                        <a:pt x="2728" y="1434"/>
                        <a:pt x="2728" y="1403"/>
                        <a:pt x="2728" y="1403"/>
                      </a:cubicBezTo>
                      <a:cubicBezTo>
                        <a:pt x="2728" y="1388"/>
                        <a:pt x="2728" y="1388"/>
                        <a:pt x="2724" y="1388"/>
                      </a:cubicBezTo>
                      <a:cubicBezTo>
                        <a:pt x="2720" y="1388"/>
                        <a:pt x="2713" y="1388"/>
                        <a:pt x="2698" y="1373"/>
                      </a:cubicBezTo>
                      <a:cubicBezTo>
                        <a:pt x="2728" y="1373"/>
                        <a:pt x="2698" y="1373"/>
                        <a:pt x="2728" y="1343"/>
                      </a:cubicBezTo>
                      <a:lnTo>
                        <a:pt x="2728" y="1343"/>
                      </a:lnTo>
                      <a:cubicBezTo>
                        <a:pt x="2728" y="1343"/>
                        <a:pt x="2714" y="1356"/>
                        <a:pt x="2705" y="1356"/>
                      </a:cubicBezTo>
                      <a:cubicBezTo>
                        <a:pt x="2701" y="1356"/>
                        <a:pt x="2698" y="1353"/>
                        <a:pt x="2698" y="1343"/>
                      </a:cubicBezTo>
                      <a:cubicBezTo>
                        <a:pt x="2728" y="1343"/>
                        <a:pt x="2728" y="1312"/>
                        <a:pt x="2728" y="1312"/>
                      </a:cubicBezTo>
                      <a:cubicBezTo>
                        <a:pt x="2728" y="1282"/>
                        <a:pt x="2789" y="1191"/>
                        <a:pt x="2758" y="1191"/>
                      </a:cubicBezTo>
                      <a:cubicBezTo>
                        <a:pt x="2758" y="1160"/>
                        <a:pt x="2758" y="1160"/>
                        <a:pt x="2789" y="1160"/>
                      </a:cubicBezTo>
                      <a:cubicBezTo>
                        <a:pt x="2758" y="1160"/>
                        <a:pt x="2789" y="1099"/>
                        <a:pt x="2789" y="1099"/>
                      </a:cubicBezTo>
                      <a:lnTo>
                        <a:pt x="2758" y="1099"/>
                      </a:lnTo>
                      <a:cubicBezTo>
                        <a:pt x="2789" y="1039"/>
                        <a:pt x="2728" y="1039"/>
                        <a:pt x="2728" y="978"/>
                      </a:cubicBezTo>
                      <a:cubicBezTo>
                        <a:pt x="2718" y="988"/>
                        <a:pt x="2711" y="991"/>
                        <a:pt x="2707" y="991"/>
                      </a:cubicBezTo>
                      <a:cubicBezTo>
                        <a:pt x="2698" y="991"/>
                        <a:pt x="2698" y="978"/>
                        <a:pt x="2698" y="978"/>
                      </a:cubicBezTo>
                      <a:cubicBezTo>
                        <a:pt x="2728" y="917"/>
                        <a:pt x="2667" y="887"/>
                        <a:pt x="2637" y="826"/>
                      </a:cubicBezTo>
                      <a:cubicBezTo>
                        <a:pt x="2576" y="765"/>
                        <a:pt x="2546" y="674"/>
                        <a:pt x="2485" y="643"/>
                      </a:cubicBezTo>
                      <a:cubicBezTo>
                        <a:pt x="2485" y="643"/>
                        <a:pt x="2454" y="674"/>
                        <a:pt x="2454" y="674"/>
                      </a:cubicBezTo>
                      <a:cubicBezTo>
                        <a:pt x="2485" y="583"/>
                        <a:pt x="2424" y="643"/>
                        <a:pt x="2454" y="583"/>
                      </a:cubicBezTo>
                      <a:cubicBezTo>
                        <a:pt x="2402" y="583"/>
                        <a:pt x="2395" y="516"/>
                        <a:pt x="2356" y="516"/>
                      </a:cubicBezTo>
                      <a:cubicBezTo>
                        <a:pt x="2349" y="516"/>
                        <a:pt x="2342" y="518"/>
                        <a:pt x="2333" y="522"/>
                      </a:cubicBezTo>
                      <a:lnTo>
                        <a:pt x="2363" y="491"/>
                      </a:lnTo>
                      <a:lnTo>
                        <a:pt x="2333" y="491"/>
                      </a:lnTo>
                      <a:cubicBezTo>
                        <a:pt x="2333" y="476"/>
                        <a:pt x="2325" y="476"/>
                        <a:pt x="2318" y="476"/>
                      </a:cubicBezTo>
                      <a:cubicBezTo>
                        <a:pt x="2310" y="476"/>
                        <a:pt x="2302" y="476"/>
                        <a:pt x="2302" y="461"/>
                      </a:cubicBezTo>
                      <a:lnTo>
                        <a:pt x="2272" y="491"/>
                      </a:lnTo>
                      <a:cubicBezTo>
                        <a:pt x="2272" y="491"/>
                        <a:pt x="2302" y="461"/>
                        <a:pt x="2272" y="461"/>
                      </a:cubicBezTo>
                      <a:cubicBezTo>
                        <a:pt x="2287" y="446"/>
                        <a:pt x="2280" y="446"/>
                        <a:pt x="2268" y="446"/>
                      </a:cubicBezTo>
                      <a:cubicBezTo>
                        <a:pt x="2257" y="446"/>
                        <a:pt x="2242" y="446"/>
                        <a:pt x="2242" y="431"/>
                      </a:cubicBezTo>
                      <a:cubicBezTo>
                        <a:pt x="2242" y="431"/>
                        <a:pt x="2211" y="431"/>
                        <a:pt x="2181" y="400"/>
                      </a:cubicBezTo>
                      <a:cubicBezTo>
                        <a:pt x="2211" y="400"/>
                        <a:pt x="2181" y="370"/>
                        <a:pt x="2181" y="370"/>
                      </a:cubicBezTo>
                      <a:cubicBezTo>
                        <a:pt x="2150" y="339"/>
                        <a:pt x="2120" y="339"/>
                        <a:pt x="2090" y="309"/>
                      </a:cubicBezTo>
                      <a:lnTo>
                        <a:pt x="2059" y="339"/>
                      </a:lnTo>
                      <a:cubicBezTo>
                        <a:pt x="2059" y="309"/>
                        <a:pt x="2059" y="309"/>
                        <a:pt x="2059" y="309"/>
                      </a:cubicBezTo>
                      <a:cubicBezTo>
                        <a:pt x="2059" y="309"/>
                        <a:pt x="2046" y="323"/>
                        <a:pt x="2037" y="323"/>
                      </a:cubicBezTo>
                      <a:cubicBezTo>
                        <a:pt x="2034" y="323"/>
                        <a:pt x="2031" y="321"/>
                        <a:pt x="2030" y="317"/>
                      </a:cubicBezTo>
                      <a:lnTo>
                        <a:pt x="2030" y="317"/>
                      </a:lnTo>
                      <a:cubicBezTo>
                        <a:pt x="2032" y="306"/>
                        <a:pt x="2039" y="299"/>
                        <a:pt x="2059" y="279"/>
                      </a:cubicBezTo>
                      <a:cubicBezTo>
                        <a:pt x="2044" y="263"/>
                        <a:pt x="2021" y="263"/>
                        <a:pt x="2002" y="263"/>
                      </a:cubicBezTo>
                      <a:cubicBezTo>
                        <a:pt x="1983" y="263"/>
                        <a:pt x="1968" y="263"/>
                        <a:pt x="1968" y="248"/>
                      </a:cubicBezTo>
                      <a:cubicBezTo>
                        <a:pt x="1968" y="248"/>
                        <a:pt x="1938" y="248"/>
                        <a:pt x="1968" y="218"/>
                      </a:cubicBezTo>
                      <a:lnTo>
                        <a:pt x="1968" y="218"/>
                      </a:lnTo>
                      <a:cubicBezTo>
                        <a:pt x="1938" y="218"/>
                        <a:pt x="1938" y="248"/>
                        <a:pt x="1938" y="279"/>
                      </a:cubicBezTo>
                      <a:cubicBezTo>
                        <a:pt x="1907" y="279"/>
                        <a:pt x="1907" y="279"/>
                        <a:pt x="1907" y="248"/>
                      </a:cubicBezTo>
                      <a:cubicBezTo>
                        <a:pt x="1907" y="237"/>
                        <a:pt x="1911" y="230"/>
                        <a:pt x="1916" y="226"/>
                      </a:cubicBezTo>
                      <a:lnTo>
                        <a:pt x="1916" y="226"/>
                      </a:lnTo>
                      <a:cubicBezTo>
                        <a:pt x="1914" y="226"/>
                        <a:pt x="1912" y="226"/>
                        <a:pt x="1911" y="226"/>
                      </a:cubicBezTo>
                      <a:cubicBezTo>
                        <a:pt x="1885" y="226"/>
                        <a:pt x="1895" y="187"/>
                        <a:pt x="1847" y="187"/>
                      </a:cubicBezTo>
                      <a:cubicBezTo>
                        <a:pt x="1847" y="203"/>
                        <a:pt x="1854" y="203"/>
                        <a:pt x="1858" y="203"/>
                      </a:cubicBezTo>
                      <a:cubicBezTo>
                        <a:pt x="1862" y="203"/>
                        <a:pt x="1862" y="203"/>
                        <a:pt x="1847" y="218"/>
                      </a:cubicBezTo>
                      <a:cubicBezTo>
                        <a:pt x="1816" y="218"/>
                        <a:pt x="1847" y="187"/>
                        <a:pt x="1816" y="187"/>
                      </a:cubicBezTo>
                      <a:cubicBezTo>
                        <a:pt x="1816" y="157"/>
                        <a:pt x="1816" y="157"/>
                        <a:pt x="1847" y="157"/>
                      </a:cubicBezTo>
                      <a:lnTo>
                        <a:pt x="1816" y="157"/>
                      </a:lnTo>
                      <a:cubicBezTo>
                        <a:pt x="1806" y="167"/>
                        <a:pt x="1799" y="171"/>
                        <a:pt x="1795" y="171"/>
                      </a:cubicBezTo>
                      <a:cubicBezTo>
                        <a:pt x="1786" y="171"/>
                        <a:pt x="1786" y="157"/>
                        <a:pt x="1786" y="157"/>
                      </a:cubicBezTo>
                      <a:cubicBezTo>
                        <a:pt x="1786" y="157"/>
                        <a:pt x="1755" y="157"/>
                        <a:pt x="1755" y="127"/>
                      </a:cubicBezTo>
                      <a:cubicBezTo>
                        <a:pt x="1725" y="127"/>
                        <a:pt x="1755" y="96"/>
                        <a:pt x="1725" y="96"/>
                      </a:cubicBezTo>
                      <a:cubicBezTo>
                        <a:pt x="1664" y="96"/>
                        <a:pt x="1603" y="96"/>
                        <a:pt x="1543" y="66"/>
                      </a:cubicBezTo>
                      <a:cubicBezTo>
                        <a:pt x="1543" y="96"/>
                        <a:pt x="1512" y="96"/>
                        <a:pt x="1512" y="96"/>
                      </a:cubicBezTo>
                      <a:lnTo>
                        <a:pt x="1512" y="66"/>
                      </a:lnTo>
                      <a:lnTo>
                        <a:pt x="1482" y="66"/>
                      </a:lnTo>
                      <a:cubicBezTo>
                        <a:pt x="1482" y="66"/>
                        <a:pt x="1512" y="66"/>
                        <a:pt x="1512" y="36"/>
                      </a:cubicBezTo>
                      <a:lnTo>
                        <a:pt x="1512" y="36"/>
                      </a:lnTo>
                      <a:lnTo>
                        <a:pt x="1482" y="66"/>
                      </a:lnTo>
                      <a:cubicBezTo>
                        <a:pt x="1482" y="66"/>
                        <a:pt x="1451" y="66"/>
                        <a:pt x="1482" y="36"/>
                      </a:cubicBezTo>
                      <a:cubicBezTo>
                        <a:pt x="1451" y="36"/>
                        <a:pt x="1451" y="5"/>
                        <a:pt x="1421" y="5"/>
                      </a:cubicBezTo>
                      <a:cubicBezTo>
                        <a:pt x="1418" y="2"/>
                        <a:pt x="1414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1"/>
                <p:cNvSpPr/>
                <p:nvPr/>
              </p:nvSpPr>
              <p:spPr>
                <a:xfrm>
                  <a:off x="781730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1"/>
                <p:cNvSpPr/>
                <p:nvPr/>
              </p:nvSpPr>
              <p:spPr>
                <a:xfrm>
                  <a:off x="791505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1"/>
                <p:cNvSpPr/>
                <p:nvPr/>
              </p:nvSpPr>
              <p:spPr>
                <a:xfrm>
                  <a:off x="794431" y="41735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1"/>
                <p:cNvSpPr/>
                <p:nvPr/>
              </p:nvSpPr>
              <p:spPr>
                <a:xfrm>
                  <a:off x="776843" y="417943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1"/>
                <p:cNvSpPr/>
                <p:nvPr/>
              </p:nvSpPr>
              <p:spPr>
                <a:xfrm>
                  <a:off x="765106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1"/>
                <p:cNvSpPr/>
                <p:nvPr/>
              </p:nvSpPr>
              <p:spPr>
                <a:xfrm>
                  <a:off x="780733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1"/>
                <p:cNvSpPr/>
                <p:nvPr/>
              </p:nvSpPr>
              <p:spPr>
                <a:xfrm>
                  <a:off x="765106" y="418628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1"/>
                <p:cNvSpPr/>
                <p:nvPr/>
              </p:nvSpPr>
              <p:spPr>
                <a:xfrm>
                  <a:off x="772920" y="418236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1"/>
                <p:cNvSpPr/>
                <p:nvPr/>
              </p:nvSpPr>
              <p:spPr>
                <a:xfrm>
                  <a:off x="765106" y="41853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31"/>
                <p:cNvSpPr/>
                <p:nvPr/>
              </p:nvSpPr>
              <p:spPr>
                <a:xfrm>
                  <a:off x="763144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31"/>
                <p:cNvSpPr/>
                <p:nvPr/>
              </p:nvSpPr>
              <p:spPr>
                <a:xfrm>
                  <a:off x="768997" y="418335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31"/>
                <p:cNvSpPr/>
                <p:nvPr/>
              </p:nvSpPr>
              <p:spPr>
                <a:xfrm>
                  <a:off x="1568499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27" y="0"/>
                      </a:moveTo>
                      <a:cubicBezTo>
                        <a:pt x="1277" y="0"/>
                        <a:pt x="1" y="1277"/>
                        <a:pt x="1" y="2827"/>
                      </a:cubicBezTo>
                      <a:cubicBezTo>
                        <a:pt x="1" y="4408"/>
                        <a:pt x="1277" y="5684"/>
                        <a:pt x="2827" y="5684"/>
                      </a:cubicBezTo>
                      <a:cubicBezTo>
                        <a:pt x="4408" y="5684"/>
                        <a:pt x="5685" y="4408"/>
                        <a:pt x="5685" y="2827"/>
                      </a:cubicBezTo>
                      <a:cubicBezTo>
                        <a:pt x="5685" y="1277"/>
                        <a:pt x="4408" y="0"/>
                        <a:pt x="28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31"/>
                <p:cNvSpPr/>
                <p:nvPr/>
              </p:nvSpPr>
              <p:spPr>
                <a:xfrm>
                  <a:off x="1693614" y="418532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31"/>
                <p:cNvSpPr/>
                <p:nvPr/>
              </p:nvSpPr>
              <p:spPr>
                <a:xfrm>
                  <a:off x="1686765" y="41794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31"/>
                <p:cNvSpPr/>
                <p:nvPr/>
              </p:nvSpPr>
              <p:spPr>
                <a:xfrm>
                  <a:off x="1697504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647;p31"/>
                <p:cNvSpPr/>
                <p:nvPr/>
              </p:nvSpPr>
              <p:spPr>
                <a:xfrm>
                  <a:off x="1667214" y="41725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648;p31"/>
                <p:cNvSpPr/>
                <p:nvPr/>
              </p:nvSpPr>
              <p:spPr>
                <a:xfrm>
                  <a:off x="1678951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31"/>
                <p:cNvSpPr/>
                <p:nvPr/>
              </p:nvSpPr>
              <p:spPr>
                <a:xfrm>
                  <a:off x="1694578" y="41970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650;p31"/>
                <p:cNvSpPr/>
                <p:nvPr/>
              </p:nvSpPr>
              <p:spPr>
                <a:xfrm>
                  <a:off x="1699466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31"/>
                <p:cNvSpPr/>
                <p:nvPr/>
              </p:nvSpPr>
              <p:spPr>
                <a:xfrm>
                  <a:off x="1698501" y="419606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31"/>
                <p:cNvSpPr/>
                <p:nvPr/>
              </p:nvSpPr>
              <p:spPr>
                <a:xfrm>
                  <a:off x="1698501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31"/>
                <p:cNvSpPr/>
                <p:nvPr/>
              </p:nvSpPr>
              <p:spPr>
                <a:xfrm>
                  <a:off x="1611522" y="421461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30" y="31"/>
                        <a:pt x="30" y="31"/>
                      </a:cubicBez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31"/>
                <p:cNvSpPr/>
                <p:nvPr/>
              </p:nvSpPr>
              <p:spPr>
                <a:xfrm>
                  <a:off x="1647664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31"/>
                <p:cNvSpPr/>
                <p:nvPr/>
              </p:nvSpPr>
              <p:spPr>
                <a:xfrm>
                  <a:off x="1615413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31"/>
                <p:cNvSpPr/>
                <p:nvPr/>
              </p:nvSpPr>
              <p:spPr>
                <a:xfrm>
                  <a:off x="1690688" y="4197024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31"/>
                <p:cNvSpPr/>
                <p:nvPr/>
              </p:nvSpPr>
              <p:spPr>
                <a:xfrm>
                  <a:off x="1653549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31"/>
                <p:cNvSpPr/>
                <p:nvPr/>
              </p:nvSpPr>
              <p:spPr>
                <a:xfrm>
                  <a:off x="1615413" y="4217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31"/>
                <p:cNvSpPr/>
                <p:nvPr/>
              </p:nvSpPr>
              <p:spPr>
                <a:xfrm>
                  <a:off x="1631040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31"/>
                <p:cNvSpPr/>
                <p:nvPr/>
              </p:nvSpPr>
              <p:spPr>
                <a:xfrm>
                  <a:off x="1630075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31"/>
                <p:cNvSpPr/>
                <p:nvPr/>
              </p:nvSpPr>
              <p:spPr>
                <a:xfrm>
                  <a:off x="1612487" y="42156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31"/>
                <p:cNvSpPr/>
                <p:nvPr/>
              </p:nvSpPr>
              <p:spPr>
                <a:xfrm>
                  <a:off x="1623226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663;p31"/>
                <p:cNvSpPr/>
                <p:nvPr/>
              </p:nvSpPr>
              <p:spPr>
                <a:xfrm>
                  <a:off x="1679916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664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31"/>
                <p:cNvSpPr/>
                <p:nvPr/>
              </p:nvSpPr>
              <p:spPr>
                <a:xfrm>
                  <a:off x="1670141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31"/>
                <p:cNvSpPr/>
                <p:nvPr/>
              </p:nvSpPr>
              <p:spPr>
                <a:xfrm>
                  <a:off x="1676025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31"/>
                <p:cNvSpPr/>
                <p:nvPr/>
              </p:nvSpPr>
              <p:spPr>
                <a:xfrm>
                  <a:off x="167502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31"/>
                <p:cNvSpPr/>
                <p:nvPr/>
              </p:nvSpPr>
              <p:spPr>
                <a:xfrm>
                  <a:off x="1667214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31"/>
                <p:cNvSpPr/>
                <p:nvPr/>
              </p:nvSpPr>
              <p:spPr>
                <a:xfrm>
                  <a:off x="1607792" y="4171622"/>
                  <a:ext cx="92703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1430" extrusionOk="0">
                      <a:moveTo>
                        <a:pt x="2061" y="62"/>
                      </a:moveTo>
                      <a:lnTo>
                        <a:pt x="2031" y="92"/>
                      </a:lnTo>
                      <a:lnTo>
                        <a:pt x="2035" y="92"/>
                      </a:lnTo>
                      <a:cubicBezTo>
                        <a:pt x="2038" y="84"/>
                        <a:pt x="2046" y="77"/>
                        <a:pt x="2061" y="62"/>
                      </a:cubicBezTo>
                      <a:close/>
                      <a:moveTo>
                        <a:pt x="2061" y="92"/>
                      </a:moveTo>
                      <a:cubicBezTo>
                        <a:pt x="2061" y="92"/>
                        <a:pt x="2061" y="92"/>
                        <a:pt x="2061" y="92"/>
                      </a:cubicBezTo>
                      <a:cubicBezTo>
                        <a:pt x="2061" y="92"/>
                        <a:pt x="2061" y="92"/>
                        <a:pt x="2061" y="92"/>
                      </a:cubicBezTo>
                      <a:close/>
                      <a:moveTo>
                        <a:pt x="2183" y="92"/>
                      </a:moveTo>
                      <a:cubicBezTo>
                        <a:pt x="2183" y="92"/>
                        <a:pt x="2183" y="92"/>
                        <a:pt x="2183" y="92"/>
                      </a:cubicBezTo>
                      <a:cubicBezTo>
                        <a:pt x="2183" y="92"/>
                        <a:pt x="2183" y="92"/>
                        <a:pt x="2183" y="92"/>
                      </a:cubicBezTo>
                      <a:close/>
                      <a:moveTo>
                        <a:pt x="2305" y="152"/>
                      </a:moveTo>
                      <a:cubicBezTo>
                        <a:pt x="2286" y="152"/>
                        <a:pt x="2279" y="152"/>
                        <a:pt x="2276" y="159"/>
                      </a:cubicBezTo>
                      <a:lnTo>
                        <a:pt x="2276" y="159"/>
                      </a:lnTo>
                      <a:cubicBezTo>
                        <a:pt x="2285" y="156"/>
                        <a:pt x="2295" y="152"/>
                        <a:pt x="2305" y="152"/>
                      </a:cubicBezTo>
                      <a:close/>
                      <a:moveTo>
                        <a:pt x="1149" y="183"/>
                      </a:moveTo>
                      <a:cubicBezTo>
                        <a:pt x="1149" y="183"/>
                        <a:pt x="1180" y="213"/>
                        <a:pt x="1180" y="213"/>
                      </a:cubicBezTo>
                      <a:cubicBezTo>
                        <a:pt x="1180" y="183"/>
                        <a:pt x="1149" y="183"/>
                        <a:pt x="1149" y="183"/>
                      </a:cubicBezTo>
                      <a:close/>
                      <a:moveTo>
                        <a:pt x="1149" y="213"/>
                      </a:moveTo>
                      <a:cubicBezTo>
                        <a:pt x="1149" y="213"/>
                        <a:pt x="1149" y="213"/>
                        <a:pt x="1149" y="213"/>
                      </a:cubicBezTo>
                      <a:lnTo>
                        <a:pt x="1149" y="213"/>
                      </a:lnTo>
                      <a:close/>
                      <a:moveTo>
                        <a:pt x="1115" y="240"/>
                      </a:moveTo>
                      <a:cubicBezTo>
                        <a:pt x="1116" y="241"/>
                        <a:pt x="1118" y="242"/>
                        <a:pt x="1119" y="244"/>
                      </a:cubicBezTo>
                      <a:cubicBezTo>
                        <a:pt x="1119" y="250"/>
                        <a:pt x="1119" y="252"/>
                        <a:pt x="1119" y="252"/>
                      </a:cubicBezTo>
                      <a:cubicBezTo>
                        <a:pt x="1118" y="252"/>
                        <a:pt x="1118" y="247"/>
                        <a:pt x="1115" y="240"/>
                      </a:cubicBezTo>
                      <a:close/>
                      <a:moveTo>
                        <a:pt x="2469" y="265"/>
                      </a:moveTo>
                      <a:cubicBezTo>
                        <a:pt x="2467" y="265"/>
                        <a:pt x="2463" y="268"/>
                        <a:pt x="2456" y="274"/>
                      </a:cubicBezTo>
                      <a:lnTo>
                        <a:pt x="2472" y="274"/>
                      </a:lnTo>
                      <a:cubicBezTo>
                        <a:pt x="2472" y="270"/>
                        <a:pt x="2472" y="265"/>
                        <a:pt x="2469" y="265"/>
                      </a:cubicBezTo>
                      <a:close/>
                      <a:moveTo>
                        <a:pt x="2472" y="274"/>
                      </a:moveTo>
                      <a:cubicBezTo>
                        <a:pt x="2472" y="275"/>
                        <a:pt x="2472" y="276"/>
                        <a:pt x="2472" y="277"/>
                      </a:cubicBezTo>
                      <a:lnTo>
                        <a:pt x="2472" y="277"/>
                      </a:lnTo>
                      <a:cubicBezTo>
                        <a:pt x="2474" y="279"/>
                        <a:pt x="2476" y="280"/>
                        <a:pt x="2478" y="282"/>
                      </a:cubicBezTo>
                      <a:lnTo>
                        <a:pt x="2478" y="282"/>
                      </a:lnTo>
                      <a:cubicBezTo>
                        <a:pt x="2480" y="281"/>
                        <a:pt x="2483" y="278"/>
                        <a:pt x="2487" y="274"/>
                      </a:cubicBezTo>
                      <a:close/>
                      <a:moveTo>
                        <a:pt x="2575" y="357"/>
                      </a:moveTo>
                      <a:cubicBezTo>
                        <a:pt x="2571" y="357"/>
                        <a:pt x="2565" y="368"/>
                        <a:pt x="2565" y="379"/>
                      </a:cubicBezTo>
                      <a:lnTo>
                        <a:pt x="2565" y="379"/>
                      </a:lnTo>
                      <a:cubicBezTo>
                        <a:pt x="2572" y="372"/>
                        <a:pt x="2578" y="365"/>
                        <a:pt x="2578" y="365"/>
                      </a:cubicBezTo>
                      <a:cubicBezTo>
                        <a:pt x="2578" y="359"/>
                        <a:pt x="2577" y="357"/>
                        <a:pt x="2575" y="357"/>
                      </a:cubicBezTo>
                      <a:close/>
                      <a:moveTo>
                        <a:pt x="2578" y="365"/>
                      </a:moveTo>
                      <a:cubicBezTo>
                        <a:pt x="2578" y="365"/>
                        <a:pt x="2578" y="365"/>
                        <a:pt x="2578" y="396"/>
                      </a:cubicBezTo>
                      <a:cubicBezTo>
                        <a:pt x="2608" y="396"/>
                        <a:pt x="2578" y="396"/>
                        <a:pt x="2578" y="365"/>
                      </a:cubicBezTo>
                      <a:close/>
                      <a:moveTo>
                        <a:pt x="1970" y="487"/>
                      </a:moveTo>
                      <a:cubicBezTo>
                        <a:pt x="1960" y="497"/>
                        <a:pt x="1953" y="508"/>
                        <a:pt x="1948" y="517"/>
                      </a:cubicBezTo>
                      <a:lnTo>
                        <a:pt x="1970" y="517"/>
                      </a:lnTo>
                      <a:cubicBezTo>
                        <a:pt x="1970" y="517"/>
                        <a:pt x="1970" y="487"/>
                        <a:pt x="1970" y="487"/>
                      </a:cubicBezTo>
                      <a:close/>
                      <a:moveTo>
                        <a:pt x="2001" y="517"/>
                      </a:moveTo>
                      <a:cubicBezTo>
                        <a:pt x="1985" y="532"/>
                        <a:pt x="1985" y="532"/>
                        <a:pt x="1989" y="532"/>
                      </a:cubicBezTo>
                      <a:cubicBezTo>
                        <a:pt x="1993" y="532"/>
                        <a:pt x="2001" y="532"/>
                        <a:pt x="2001" y="548"/>
                      </a:cubicBezTo>
                      <a:cubicBezTo>
                        <a:pt x="2001" y="548"/>
                        <a:pt x="2001" y="517"/>
                        <a:pt x="2001" y="517"/>
                      </a:cubicBezTo>
                      <a:close/>
                      <a:moveTo>
                        <a:pt x="2031" y="578"/>
                      </a:moveTo>
                      <a:cubicBezTo>
                        <a:pt x="2035" y="586"/>
                        <a:pt x="2038" y="592"/>
                        <a:pt x="2041" y="596"/>
                      </a:cubicBezTo>
                      <a:lnTo>
                        <a:pt x="2041" y="596"/>
                      </a:lnTo>
                      <a:cubicBezTo>
                        <a:pt x="2046" y="588"/>
                        <a:pt x="2045" y="583"/>
                        <a:pt x="2042" y="578"/>
                      </a:cubicBezTo>
                      <a:close/>
                      <a:moveTo>
                        <a:pt x="2174" y="578"/>
                      </a:moveTo>
                      <a:cubicBezTo>
                        <a:pt x="2159" y="578"/>
                        <a:pt x="2179" y="582"/>
                        <a:pt x="2153" y="608"/>
                      </a:cubicBezTo>
                      <a:lnTo>
                        <a:pt x="2153" y="608"/>
                      </a:lnTo>
                      <a:cubicBezTo>
                        <a:pt x="2163" y="598"/>
                        <a:pt x="2170" y="587"/>
                        <a:pt x="2174" y="578"/>
                      </a:cubicBezTo>
                      <a:close/>
                      <a:moveTo>
                        <a:pt x="2041" y="596"/>
                      </a:moveTo>
                      <a:cubicBezTo>
                        <a:pt x="2039" y="599"/>
                        <a:pt x="2036" y="604"/>
                        <a:pt x="2031" y="608"/>
                      </a:cubicBezTo>
                      <a:cubicBezTo>
                        <a:pt x="2051" y="608"/>
                        <a:pt x="2058" y="622"/>
                        <a:pt x="2060" y="622"/>
                      </a:cubicBezTo>
                      <a:cubicBezTo>
                        <a:pt x="2061" y="622"/>
                        <a:pt x="2061" y="619"/>
                        <a:pt x="2061" y="608"/>
                      </a:cubicBezTo>
                      <a:cubicBezTo>
                        <a:pt x="2061" y="602"/>
                        <a:pt x="2061" y="599"/>
                        <a:pt x="2061" y="599"/>
                      </a:cubicBezTo>
                      <a:cubicBezTo>
                        <a:pt x="2060" y="599"/>
                        <a:pt x="2059" y="606"/>
                        <a:pt x="2054" y="606"/>
                      </a:cubicBezTo>
                      <a:cubicBezTo>
                        <a:pt x="2051" y="606"/>
                        <a:pt x="2047" y="604"/>
                        <a:pt x="2041" y="596"/>
                      </a:cubicBezTo>
                      <a:close/>
                      <a:moveTo>
                        <a:pt x="2578" y="729"/>
                      </a:moveTo>
                      <a:lnTo>
                        <a:pt x="2578" y="729"/>
                      </a:lnTo>
                      <a:cubicBezTo>
                        <a:pt x="2569" y="739"/>
                        <a:pt x="2558" y="750"/>
                        <a:pt x="2548" y="760"/>
                      </a:cubicBezTo>
                      <a:lnTo>
                        <a:pt x="2548" y="760"/>
                      </a:lnTo>
                      <a:cubicBezTo>
                        <a:pt x="2578" y="730"/>
                        <a:pt x="2578" y="730"/>
                        <a:pt x="2578" y="730"/>
                      </a:cubicBezTo>
                      <a:cubicBezTo>
                        <a:pt x="2578" y="730"/>
                        <a:pt x="2578" y="730"/>
                        <a:pt x="2578" y="729"/>
                      </a:cubicBezTo>
                      <a:close/>
                      <a:moveTo>
                        <a:pt x="1423" y="760"/>
                      </a:moveTo>
                      <a:cubicBezTo>
                        <a:pt x="1423" y="760"/>
                        <a:pt x="1423" y="760"/>
                        <a:pt x="1423" y="760"/>
                      </a:cubicBezTo>
                      <a:cubicBezTo>
                        <a:pt x="1423" y="760"/>
                        <a:pt x="1423" y="760"/>
                        <a:pt x="1423" y="760"/>
                      </a:cubicBezTo>
                      <a:close/>
                      <a:moveTo>
                        <a:pt x="2578" y="760"/>
                      </a:moveTo>
                      <a:cubicBezTo>
                        <a:pt x="2578" y="768"/>
                        <a:pt x="2578" y="774"/>
                        <a:pt x="2578" y="778"/>
                      </a:cubicBezTo>
                      <a:lnTo>
                        <a:pt x="2578" y="778"/>
                      </a:lnTo>
                      <a:cubicBezTo>
                        <a:pt x="2577" y="778"/>
                        <a:pt x="2577" y="777"/>
                        <a:pt x="2577" y="777"/>
                      </a:cubicBezTo>
                      <a:cubicBezTo>
                        <a:pt x="2575" y="777"/>
                        <a:pt x="2568" y="791"/>
                        <a:pt x="2548" y="791"/>
                      </a:cubicBezTo>
                      <a:cubicBezTo>
                        <a:pt x="2570" y="791"/>
                        <a:pt x="2576" y="791"/>
                        <a:pt x="2578" y="778"/>
                      </a:cubicBezTo>
                      <a:lnTo>
                        <a:pt x="2578" y="778"/>
                      </a:lnTo>
                      <a:cubicBezTo>
                        <a:pt x="2578" y="779"/>
                        <a:pt x="2578" y="783"/>
                        <a:pt x="2578" y="791"/>
                      </a:cubicBezTo>
                      <a:cubicBezTo>
                        <a:pt x="2578" y="791"/>
                        <a:pt x="2608" y="760"/>
                        <a:pt x="2608" y="760"/>
                      </a:cubicBezTo>
                      <a:close/>
                      <a:moveTo>
                        <a:pt x="2639" y="760"/>
                      </a:moveTo>
                      <a:cubicBezTo>
                        <a:pt x="2639" y="760"/>
                        <a:pt x="2639" y="791"/>
                        <a:pt x="2639" y="791"/>
                      </a:cubicBezTo>
                      <a:cubicBezTo>
                        <a:pt x="2639" y="776"/>
                        <a:pt x="2639" y="768"/>
                        <a:pt x="2643" y="761"/>
                      </a:cubicBezTo>
                      <a:lnTo>
                        <a:pt x="2643" y="761"/>
                      </a:lnTo>
                      <a:cubicBezTo>
                        <a:pt x="2641" y="760"/>
                        <a:pt x="2640" y="760"/>
                        <a:pt x="2639" y="760"/>
                      </a:cubicBezTo>
                      <a:close/>
                      <a:moveTo>
                        <a:pt x="2873" y="794"/>
                      </a:moveTo>
                      <a:cubicBezTo>
                        <a:pt x="2862" y="794"/>
                        <a:pt x="2842" y="821"/>
                        <a:pt x="2821" y="821"/>
                      </a:cubicBezTo>
                      <a:cubicBezTo>
                        <a:pt x="2842" y="821"/>
                        <a:pt x="2848" y="808"/>
                        <a:pt x="2860" y="808"/>
                      </a:cubicBezTo>
                      <a:cubicBezTo>
                        <a:pt x="2865" y="808"/>
                        <a:pt x="2872" y="811"/>
                        <a:pt x="2882" y="821"/>
                      </a:cubicBezTo>
                      <a:cubicBezTo>
                        <a:pt x="2882" y="801"/>
                        <a:pt x="2879" y="794"/>
                        <a:pt x="2873" y="794"/>
                      </a:cubicBezTo>
                      <a:close/>
                      <a:moveTo>
                        <a:pt x="2669" y="791"/>
                      </a:moveTo>
                      <a:cubicBezTo>
                        <a:pt x="2639" y="821"/>
                        <a:pt x="2639" y="821"/>
                        <a:pt x="2608" y="821"/>
                      </a:cubicBezTo>
                      <a:cubicBezTo>
                        <a:pt x="2629" y="821"/>
                        <a:pt x="2635" y="835"/>
                        <a:pt x="2647" y="835"/>
                      </a:cubicBezTo>
                      <a:cubicBezTo>
                        <a:pt x="2652" y="835"/>
                        <a:pt x="2659" y="831"/>
                        <a:pt x="2669" y="821"/>
                      </a:cubicBezTo>
                      <a:cubicBezTo>
                        <a:pt x="2669" y="821"/>
                        <a:pt x="2669" y="791"/>
                        <a:pt x="2669" y="791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62"/>
                        <a:pt x="2848" y="869"/>
                        <a:pt x="2843" y="874"/>
                      </a:cubicBezTo>
                      <a:lnTo>
                        <a:pt x="2843" y="874"/>
                      </a:lnTo>
                      <a:cubicBezTo>
                        <a:pt x="2852" y="865"/>
                        <a:pt x="2852" y="852"/>
                        <a:pt x="2852" y="852"/>
                      </a:cubicBezTo>
                      <a:close/>
                      <a:moveTo>
                        <a:pt x="1788" y="1"/>
                      </a:moveTo>
                      <a:cubicBezTo>
                        <a:pt x="1788" y="31"/>
                        <a:pt x="1788" y="31"/>
                        <a:pt x="1788" y="61"/>
                      </a:cubicBezTo>
                      <a:cubicBezTo>
                        <a:pt x="1757" y="61"/>
                        <a:pt x="1788" y="31"/>
                        <a:pt x="1757" y="31"/>
                      </a:cubicBezTo>
                      <a:cubicBezTo>
                        <a:pt x="1757" y="31"/>
                        <a:pt x="1757" y="44"/>
                        <a:pt x="1748" y="44"/>
                      </a:cubicBezTo>
                      <a:cubicBezTo>
                        <a:pt x="1744" y="44"/>
                        <a:pt x="1737" y="41"/>
                        <a:pt x="1727" y="31"/>
                      </a:cubicBezTo>
                      <a:cubicBezTo>
                        <a:pt x="1720" y="38"/>
                        <a:pt x="1715" y="40"/>
                        <a:pt x="1711" y="40"/>
                      </a:cubicBezTo>
                      <a:cubicBezTo>
                        <a:pt x="1703" y="40"/>
                        <a:pt x="1700" y="33"/>
                        <a:pt x="1698" y="33"/>
                      </a:cubicBezTo>
                      <a:cubicBezTo>
                        <a:pt x="1697" y="33"/>
                        <a:pt x="1697" y="39"/>
                        <a:pt x="1697" y="61"/>
                      </a:cubicBezTo>
                      <a:cubicBezTo>
                        <a:pt x="1666" y="61"/>
                        <a:pt x="1666" y="61"/>
                        <a:pt x="1666" y="31"/>
                      </a:cubicBezTo>
                      <a:cubicBezTo>
                        <a:pt x="1636" y="61"/>
                        <a:pt x="1636" y="61"/>
                        <a:pt x="1605" y="61"/>
                      </a:cubicBezTo>
                      <a:cubicBezTo>
                        <a:pt x="1599" y="68"/>
                        <a:pt x="1591" y="70"/>
                        <a:pt x="1583" y="70"/>
                      </a:cubicBezTo>
                      <a:cubicBezTo>
                        <a:pt x="1559" y="70"/>
                        <a:pt x="1530" y="53"/>
                        <a:pt x="1507" y="53"/>
                      </a:cubicBezTo>
                      <a:cubicBezTo>
                        <a:pt x="1498" y="53"/>
                        <a:pt x="1490" y="55"/>
                        <a:pt x="1484" y="61"/>
                      </a:cubicBezTo>
                      <a:lnTo>
                        <a:pt x="1393" y="61"/>
                      </a:lnTo>
                      <a:cubicBezTo>
                        <a:pt x="1362" y="92"/>
                        <a:pt x="1362" y="122"/>
                        <a:pt x="1362" y="122"/>
                      </a:cubicBezTo>
                      <a:lnTo>
                        <a:pt x="1362" y="92"/>
                      </a:lnTo>
                      <a:cubicBezTo>
                        <a:pt x="1332" y="122"/>
                        <a:pt x="1332" y="152"/>
                        <a:pt x="1301" y="152"/>
                      </a:cubicBezTo>
                      <a:cubicBezTo>
                        <a:pt x="1301" y="122"/>
                        <a:pt x="1271" y="122"/>
                        <a:pt x="1271" y="122"/>
                      </a:cubicBezTo>
                      <a:lnTo>
                        <a:pt x="1271" y="152"/>
                      </a:lnTo>
                      <a:cubicBezTo>
                        <a:pt x="1271" y="163"/>
                        <a:pt x="1271" y="166"/>
                        <a:pt x="1270" y="166"/>
                      </a:cubicBezTo>
                      <a:cubicBezTo>
                        <a:pt x="1268" y="166"/>
                        <a:pt x="1261" y="152"/>
                        <a:pt x="1241" y="152"/>
                      </a:cubicBezTo>
                      <a:cubicBezTo>
                        <a:pt x="1241" y="152"/>
                        <a:pt x="1210" y="152"/>
                        <a:pt x="1241" y="183"/>
                      </a:cubicBezTo>
                      <a:lnTo>
                        <a:pt x="1180" y="183"/>
                      </a:lnTo>
                      <a:cubicBezTo>
                        <a:pt x="1180" y="213"/>
                        <a:pt x="1180" y="213"/>
                        <a:pt x="1180" y="213"/>
                      </a:cubicBezTo>
                      <a:cubicBezTo>
                        <a:pt x="1180" y="213"/>
                        <a:pt x="1149" y="244"/>
                        <a:pt x="1149" y="244"/>
                      </a:cubicBezTo>
                      <a:lnTo>
                        <a:pt x="1149" y="213"/>
                      </a:lnTo>
                      <a:cubicBezTo>
                        <a:pt x="1149" y="223"/>
                        <a:pt x="1146" y="227"/>
                        <a:pt x="1142" y="227"/>
                      </a:cubicBezTo>
                      <a:cubicBezTo>
                        <a:pt x="1133" y="227"/>
                        <a:pt x="1119" y="213"/>
                        <a:pt x="1119" y="213"/>
                      </a:cubicBezTo>
                      <a:cubicBezTo>
                        <a:pt x="1119" y="213"/>
                        <a:pt x="1106" y="213"/>
                        <a:pt x="1106" y="222"/>
                      </a:cubicBezTo>
                      <a:lnTo>
                        <a:pt x="1106" y="222"/>
                      </a:lnTo>
                      <a:cubicBezTo>
                        <a:pt x="1101" y="217"/>
                        <a:pt x="1096" y="213"/>
                        <a:pt x="1089" y="213"/>
                      </a:cubicBezTo>
                      <a:cubicBezTo>
                        <a:pt x="1089" y="228"/>
                        <a:pt x="1089" y="236"/>
                        <a:pt x="1085" y="236"/>
                      </a:cubicBezTo>
                      <a:cubicBezTo>
                        <a:pt x="1081" y="236"/>
                        <a:pt x="1073" y="228"/>
                        <a:pt x="1058" y="213"/>
                      </a:cubicBezTo>
                      <a:lnTo>
                        <a:pt x="1058" y="213"/>
                      </a:lnTo>
                      <a:cubicBezTo>
                        <a:pt x="1073" y="244"/>
                        <a:pt x="1066" y="244"/>
                        <a:pt x="1058" y="244"/>
                      </a:cubicBezTo>
                      <a:cubicBezTo>
                        <a:pt x="1051" y="244"/>
                        <a:pt x="1043" y="244"/>
                        <a:pt x="1058" y="274"/>
                      </a:cubicBezTo>
                      <a:lnTo>
                        <a:pt x="1028" y="244"/>
                      </a:lnTo>
                      <a:lnTo>
                        <a:pt x="1028" y="244"/>
                      </a:lnTo>
                      <a:cubicBezTo>
                        <a:pt x="1028" y="274"/>
                        <a:pt x="1058" y="274"/>
                        <a:pt x="1058" y="304"/>
                      </a:cubicBezTo>
                      <a:cubicBezTo>
                        <a:pt x="1028" y="274"/>
                        <a:pt x="1028" y="274"/>
                        <a:pt x="1028" y="274"/>
                      </a:cubicBezTo>
                      <a:lnTo>
                        <a:pt x="1028" y="304"/>
                      </a:lnTo>
                      <a:cubicBezTo>
                        <a:pt x="1016" y="298"/>
                        <a:pt x="1005" y="296"/>
                        <a:pt x="995" y="296"/>
                      </a:cubicBezTo>
                      <a:cubicBezTo>
                        <a:pt x="954" y="296"/>
                        <a:pt x="925" y="335"/>
                        <a:pt x="876" y="335"/>
                      </a:cubicBezTo>
                      <a:cubicBezTo>
                        <a:pt x="876" y="365"/>
                        <a:pt x="846" y="396"/>
                        <a:pt x="846" y="396"/>
                      </a:cubicBezTo>
                      <a:lnTo>
                        <a:pt x="815" y="396"/>
                      </a:lnTo>
                      <a:cubicBezTo>
                        <a:pt x="815" y="426"/>
                        <a:pt x="815" y="426"/>
                        <a:pt x="815" y="426"/>
                      </a:cubicBezTo>
                      <a:cubicBezTo>
                        <a:pt x="785" y="426"/>
                        <a:pt x="754" y="426"/>
                        <a:pt x="724" y="487"/>
                      </a:cubicBezTo>
                      <a:cubicBezTo>
                        <a:pt x="730" y="493"/>
                        <a:pt x="733" y="496"/>
                        <a:pt x="732" y="496"/>
                      </a:cubicBezTo>
                      <a:cubicBezTo>
                        <a:pt x="732" y="496"/>
                        <a:pt x="711" y="478"/>
                        <a:pt x="700" y="478"/>
                      </a:cubicBezTo>
                      <a:cubicBezTo>
                        <a:pt x="696" y="478"/>
                        <a:pt x="694" y="480"/>
                        <a:pt x="694" y="487"/>
                      </a:cubicBezTo>
                      <a:cubicBezTo>
                        <a:pt x="694" y="487"/>
                        <a:pt x="694" y="517"/>
                        <a:pt x="694" y="548"/>
                      </a:cubicBezTo>
                      <a:cubicBezTo>
                        <a:pt x="687" y="541"/>
                        <a:pt x="683" y="539"/>
                        <a:pt x="681" y="539"/>
                      </a:cubicBezTo>
                      <a:cubicBezTo>
                        <a:pt x="675" y="539"/>
                        <a:pt x="681" y="556"/>
                        <a:pt x="675" y="556"/>
                      </a:cubicBezTo>
                      <a:cubicBezTo>
                        <a:pt x="673" y="556"/>
                        <a:pt x="670" y="554"/>
                        <a:pt x="663" y="548"/>
                      </a:cubicBezTo>
                      <a:lnTo>
                        <a:pt x="633" y="548"/>
                      </a:lnTo>
                      <a:cubicBezTo>
                        <a:pt x="633" y="569"/>
                        <a:pt x="633" y="591"/>
                        <a:pt x="622" y="591"/>
                      </a:cubicBezTo>
                      <a:cubicBezTo>
                        <a:pt x="618" y="591"/>
                        <a:pt x="611" y="587"/>
                        <a:pt x="602" y="578"/>
                      </a:cubicBezTo>
                      <a:cubicBezTo>
                        <a:pt x="602" y="608"/>
                        <a:pt x="542" y="639"/>
                        <a:pt x="511" y="669"/>
                      </a:cubicBezTo>
                      <a:cubicBezTo>
                        <a:pt x="511" y="669"/>
                        <a:pt x="511" y="700"/>
                        <a:pt x="511" y="700"/>
                      </a:cubicBezTo>
                      <a:lnTo>
                        <a:pt x="481" y="700"/>
                      </a:lnTo>
                      <a:cubicBezTo>
                        <a:pt x="481" y="700"/>
                        <a:pt x="511" y="730"/>
                        <a:pt x="481" y="730"/>
                      </a:cubicBezTo>
                      <a:cubicBezTo>
                        <a:pt x="481" y="730"/>
                        <a:pt x="450" y="730"/>
                        <a:pt x="481" y="760"/>
                      </a:cubicBezTo>
                      <a:cubicBezTo>
                        <a:pt x="450" y="760"/>
                        <a:pt x="450" y="760"/>
                        <a:pt x="420" y="730"/>
                      </a:cubicBezTo>
                      <a:lnTo>
                        <a:pt x="420" y="730"/>
                      </a:lnTo>
                      <a:cubicBezTo>
                        <a:pt x="450" y="760"/>
                        <a:pt x="420" y="760"/>
                        <a:pt x="420" y="760"/>
                      </a:cubicBezTo>
                      <a:cubicBezTo>
                        <a:pt x="419" y="759"/>
                        <a:pt x="417" y="759"/>
                        <a:pt x="415" y="759"/>
                      </a:cubicBezTo>
                      <a:cubicBezTo>
                        <a:pt x="359" y="759"/>
                        <a:pt x="0" y="1104"/>
                        <a:pt x="146" y="1338"/>
                      </a:cubicBezTo>
                      <a:cubicBezTo>
                        <a:pt x="146" y="1368"/>
                        <a:pt x="146" y="1368"/>
                        <a:pt x="177" y="1368"/>
                      </a:cubicBezTo>
                      <a:cubicBezTo>
                        <a:pt x="177" y="1384"/>
                        <a:pt x="169" y="1384"/>
                        <a:pt x="165" y="1384"/>
                      </a:cubicBezTo>
                      <a:cubicBezTo>
                        <a:pt x="162" y="1384"/>
                        <a:pt x="162" y="1384"/>
                        <a:pt x="177" y="1399"/>
                      </a:cubicBezTo>
                      <a:cubicBezTo>
                        <a:pt x="177" y="1399"/>
                        <a:pt x="207" y="1429"/>
                        <a:pt x="238" y="1429"/>
                      </a:cubicBezTo>
                      <a:cubicBezTo>
                        <a:pt x="238" y="1424"/>
                        <a:pt x="237" y="1418"/>
                        <a:pt x="235" y="1413"/>
                      </a:cubicBezTo>
                      <a:lnTo>
                        <a:pt x="235" y="1413"/>
                      </a:lnTo>
                      <a:lnTo>
                        <a:pt x="237" y="1414"/>
                      </a:lnTo>
                      <a:lnTo>
                        <a:pt x="237" y="1414"/>
                      </a:lnTo>
                      <a:cubicBezTo>
                        <a:pt x="237" y="1406"/>
                        <a:pt x="235" y="1402"/>
                        <a:pt x="230" y="1400"/>
                      </a:cubicBezTo>
                      <a:lnTo>
                        <a:pt x="230" y="1400"/>
                      </a:lnTo>
                      <a:cubicBezTo>
                        <a:pt x="232" y="1404"/>
                        <a:pt x="234" y="1408"/>
                        <a:pt x="235" y="1413"/>
                      </a:cubicBezTo>
                      <a:lnTo>
                        <a:pt x="235" y="1413"/>
                      </a:lnTo>
                      <a:lnTo>
                        <a:pt x="207" y="1399"/>
                      </a:lnTo>
                      <a:cubicBezTo>
                        <a:pt x="218" y="1399"/>
                        <a:pt x="225" y="1399"/>
                        <a:pt x="230" y="1400"/>
                      </a:cubicBezTo>
                      <a:lnTo>
                        <a:pt x="230" y="1400"/>
                      </a:lnTo>
                      <a:cubicBezTo>
                        <a:pt x="221" y="1382"/>
                        <a:pt x="207" y="1368"/>
                        <a:pt x="207" y="1368"/>
                      </a:cubicBezTo>
                      <a:cubicBezTo>
                        <a:pt x="238" y="1368"/>
                        <a:pt x="238" y="1399"/>
                        <a:pt x="268" y="1399"/>
                      </a:cubicBezTo>
                      <a:lnTo>
                        <a:pt x="298" y="1399"/>
                      </a:lnTo>
                      <a:cubicBezTo>
                        <a:pt x="359" y="1399"/>
                        <a:pt x="298" y="1368"/>
                        <a:pt x="329" y="1368"/>
                      </a:cubicBezTo>
                      <a:cubicBezTo>
                        <a:pt x="359" y="1399"/>
                        <a:pt x="359" y="1399"/>
                        <a:pt x="359" y="1399"/>
                      </a:cubicBezTo>
                      <a:lnTo>
                        <a:pt x="390" y="1368"/>
                      </a:lnTo>
                      <a:lnTo>
                        <a:pt x="420" y="1368"/>
                      </a:lnTo>
                      <a:cubicBezTo>
                        <a:pt x="450" y="1368"/>
                        <a:pt x="390" y="1338"/>
                        <a:pt x="420" y="1338"/>
                      </a:cubicBezTo>
                      <a:cubicBezTo>
                        <a:pt x="450" y="1368"/>
                        <a:pt x="450" y="1368"/>
                        <a:pt x="450" y="1368"/>
                      </a:cubicBezTo>
                      <a:cubicBezTo>
                        <a:pt x="457" y="1361"/>
                        <a:pt x="467" y="1359"/>
                        <a:pt x="479" y="1359"/>
                      </a:cubicBezTo>
                      <a:cubicBezTo>
                        <a:pt x="499" y="1359"/>
                        <a:pt x="523" y="1366"/>
                        <a:pt x="542" y="1366"/>
                      </a:cubicBezTo>
                      <a:cubicBezTo>
                        <a:pt x="560" y="1366"/>
                        <a:pt x="572" y="1360"/>
                        <a:pt x="572" y="1338"/>
                      </a:cubicBezTo>
                      <a:cubicBezTo>
                        <a:pt x="602" y="1368"/>
                        <a:pt x="602" y="1368"/>
                        <a:pt x="602" y="1368"/>
                      </a:cubicBezTo>
                      <a:cubicBezTo>
                        <a:pt x="602" y="1353"/>
                        <a:pt x="618" y="1353"/>
                        <a:pt x="633" y="1353"/>
                      </a:cubicBezTo>
                      <a:cubicBezTo>
                        <a:pt x="648" y="1353"/>
                        <a:pt x="663" y="1353"/>
                        <a:pt x="663" y="1338"/>
                      </a:cubicBezTo>
                      <a:cubicBezTo>
                        <a:pt x="724" y="1338"/>
                        <a:pt x="724" y="1308"/>
                        <a:pt x="754" y="1277"/>
                      </a:cubicBezTo>
                      <a:cubicBezTo>
                        <a:pt x="724" y="1277"/>
                        <a:pt x="754" y="1277"/>
                        <a:pt x="724" y="1247"/>
                      </a:cubicBezTo>
                      <a:cubicBezTo>
                        <a:pt x="754" y="1247"/>
                        <a:pt x="754" y="1277"/>
                        <a:pt x="754" y="1277"/>
                      </a:cubicBezTo>
                      <a:cubicBezTo>
                        <a:pt x="754" y="1277"/>
                        <a:pt x="754" y="1277"/>
                        <a:pt x="754" y="1247"/>
                      </a:cubicBezTo>
                      <a:cubicBezTo>
                        <a:pt x="766" y="1253"/>
                        <a:pt x="775" y="1255"/>
                        <a:pt x="783" y="1255"/>
                      </a:cubicBezTo>
                      <a:cubicBezTo>
                        <a:pt x="817" y="1255"/>
                        <a:pt x="827" y="1211"/>
                        <a:pt x="876" y="1186"/>
                      </a:cubicBezTo>
                      <a:cubicBezTo>
                        <a:pt x="906" y="1125"/>
                        <a:pt x="967" y="1095"/>
                        <a:pt x="1028" y="1064"/>
                      </a:cubicBezTo>
                      <a:cubicBezTo>
                        <a:pt x="997" y="1064"/>
                        <a:pt x="967" y="1034"/>
                        <a:pt x="997" y="1034"/>
                      </a:cubicBezTo>
                      <a:cubicBezTo>
                        <a:pt x="1010" y="1040"/>
                        <a:pt x="1018" y="1043"/>
                        <a:pt x="1022" y="1043"/>
                      </a:cubicBezTo>
                      <a:cubicBezTo>
                        <a:pt x="1034" y="1043"/>
                        <a:pt x="1022" y="1025"/>
                        <a:pt x="1034" y="1025"/>
                      </a:cubicBezTo>
                      <a:cubicBezTo>
                        <a:pt x="1038" y="1025"/>
                        <a:pt x="1045" y="1028"/>
                        <a:pt x="1058" y="1034"/>
                      </a:cubicBezTo>
                      <a:cubicBezTo>
                        <a:pt x="1058" y="973"/>
                        <a:pt x="1149" y="1004"/>
                        <a:pt x="1119" y="943"/>
                      </a:cubicBezTo>
                      <a:lnTo>
                        <a:pt x="1119" y="943"/>
                      </a:lnTo>
                      <a:lnTo>
                        <a:pt x="1149" y="973"/>
                      </a:lnTo>
                      <a:cubicBezTo>
                        <a:pt x="1149" y="973"/>
                        <a:pt x="1149" y="943"/>
                        <a:pt x="1149" y="943"/>
                      </a:cubicBezTo>
                      <a:lnTo>
                        <a:pt x="1180" y="943"/>
                      </a:lnTo>
                      <a:lnTo>
                        <a:pt x="1149" y="912"/>
                      </a:lnTo>
                      <a:lnTo>
                        <a:pt x="1149" y="912"/>
                      </a:lnTo>
                      <a:cubicBezTo>
                        <a:pt x="1156" y="919"/>
                        <a:pt x="1161" y="921"/>
                        <a:pt x="1165" y="921"/>
                      </a:cubicBezTo>
                      <a:cubicBezTo>
                        <a:pt x="1177" y="921"/>
                        <a:pt x="1183" y="904"/>
                        <a:pt x="1194" y="904"/>
                      </a:cubicBezTo>
                      <a:cubicBezTo>
                        <a:pt x="1199" y="904"/>
                        <a:pt x="1204" y="906"/>
                        <a:pt x="1210" y="912"/>
                      </a:cubicBezTo>
                      <a:cubicBezTo>
                        <a:pt x="1210" y="882"/>
                        <a:pt x="1210" y="852"/>
                        <a:pt x="1210" y="852"/>
                      </a:cubicBezTo>
                      <a:cubicBezTo>
                        <a:pt x="1225" y="867"/>
                        <a:pt x="1233" y="867"/>
                        <a:pt x="1241" y="867"/>
                      </a:cubicBezTo>
                      <a:cubicBezTo>
                        <a:pt x="1248" y="867"/>
                        <a:pt x="1256" y="867"/>
                        <a:pt x="1271" y="882"/>
                      </a:cubicBezTo>
                      <a:cubicBezTo>
                        <a:pt x="1271" y="852"/>
                        <a:pt x="1301" y="821"/>
                        <a:pt x="1332" y="821"/>
                      </a:cubicBezTo>
                      <a:cubicBezTo>
                        <a:pt x="1332" y="821"/>
                        <a:pt x="1332" y="791"/>
                        <a:pt x="1332" y="791"/>
                      </a:cubicBezTo>
                      <a:lnTo>
                        <a:pt x="1332" y="760"/>
                      </a:lnTo>
                      <a:cubicBezTo>
                        <a:pt x="1332" y="791"/>
                        <a:pt x="1332" y="791"/>
                        <a:pt x="1362" y="821"/>
                      </a:cubicBezTo>
                      <a:cubicBezTo>
                        <a:pt x="1362" y="791"/>
                        <a:pt x="1362" y="760"/>
                        <a:pt x="1393" y="760"/>
                      </a:cubicBezTo>
                      <a:cubicBezTo>
                        <a:pt x="1393" y="760"/>
                        <a:pt x="1393" y="753"/>
                        <a:pt x="1396" y="753"/>
                      </a:cubicBezTo>
                      <a:cubicBezTo>
                        <a:pt x="1400" y="753"/>
                        <a:pt x="1408" y="760"/>
                        <a:pt x="1423" y="791"/>
                      </a:cubicBezTo>
                      <a:cubicBezTo>
                        <a:pt x="1423" y="760"/>
                        <a:pt x="1393" y="760"/>
                        <a:pt x="1393" y="730"/>
                      </a:cubicBezTo>
                      <a:lnTo>
                        <a:pt x="1393" y="730"/>
                      </a:lnTo>
                      <a:cubicBezTo>
                        <a:pt x="1393" y="730"/>
                        <a:pt x="1423" y="730"/>
                        <a:pt x="1423" y="760"/>
                      </a:cubicBezTo>
                      <a:cubicBezTo>
                        <a:pt x="1423" y="745"/>
                        <a:pt x="1431" y="745"/>
                        <a:pt x="1442" y="745"/>
                      </a:cubicBezTo>
                      <a:cubicBezTo>
                        <a:pt x="1453" y="745"/>
                        <a:pt x="1469" y="745"/>
                        <a:pt x="1484" y="730"/>
                      </a:cubicBezTo>
                      <a:lnTo>
                        <a:pt x="1453" y="730"/>
                      </a:lnTo>
                      <a:cubicBezTo>
                        <a:pt x="1453" y="708"/>
                        <a:pt x="1458" y="702"/>
                        <a:pt x="1463" y="702"/>
                      </a:cubicBezTo>
                      <a:cubicBezTo>
                        <a:pt x="1469" y="702"/>
                        <a:pt x="1476" y="709"/>
                        <a:pt x="1480" y="709"/>
                      </a:cubicBezTo>
                      <a:cubicBezTo>
                        <a:pt x="1482" y="709"/>
                        <a:pt x="1484" y="707"/>
                        <a:pt x="1484" y="700"/>
                      </a:cubicBezTo>
                      <a:cubicBezTo>
                        <a:pt x="1514" y="730"/>
                        <a:pt x="1514" y="730"/>
                        <a:pt x="1514" y="730"/>
                      </a:cubicBezTo>
                      <a:cubicBezTo>
                        <a:pt x="1514" y="730"/>
                        <a:pt x="1514" y="730"/>
                        <a:pt x="1514" y="700"/>
                      </a:cubicBezTo>
                      <a:lnTo>
                        <a:pt x="1545" y="700"/>
                      </a:lnTo>
                      <a:cubicBezTo>
                        <a:pt x="1545" y="700"/>
                        <a:pt x="1545" y="730"/>
                        <a:pt x="1545" y="730"/>
                      </a:cubicBezTo>
                      <a:cubicBezTo>
                        <a:pt x="1545" y="720"/>
                        <a:pt x="1548" y="717"/>
                        <a:pt x="1552" y="717"/>
                      </a:cubicBezTo>
                      <a:cubicBezTo>
                        <a:pt x="1562" y="717"/>
                        <a:pt x="1575" y="730"/>
                        <a:pt x="1575" y="730"/>
                      </a:cubicBezTo>
                      <a:cubicBezTo>
                        <a:pt x="1605" y="700"/>
                        <a:pt x="1636" y="669"/>
                        <a:pt x="1666" y="669"/>
                      </a:cubicBezTo>
                      <a:cubicBezTo>
                        <a:pt x="1666" y="639"/>
                        <a:pt x="1666" y="639"/>
                        <a:pt x="1666" y="639"/>
                      </a:cubicBezTo>
                      <a:lnTo>
                        <a:pt x="1697" y="669"/>
                      </a:lnTo>
                      <a:lnTo>
                        <a:pt x="1697" y="639"/>
                      </a:lnTo>
                      <a:cubicBezTo>
                        <a:pt x="1697" y="669"/>
                        <a:pt x="1727" y="639"/>
                        <a:pt x="1697" y="700"/>
                      </a:cubicBezTo>
                      <a:cubicBezTo>
                        <a:pt x="1727" y="700"/>
                        <a:pt x="1727" y="669"/>
                        <a:pt x="1727" y="669"/>
                      </a:cubicBezTo>
                      <a:cubicBezTo>
                        <a:pt x="1747" y="669"/>
                        <a:pt x="1741" y="656"/>
                        <a:pt x="1743" y="656"/>
                      </a:cubicBezTo>
                      <a:cubicBezTo>
                        <a:pt x="1744" y="656"/>
                        <a:pt x="1747" y="659"/>
                        <a:pt x="1757" y="669"/>
                      </a:cubicBezTo>
                      <a:cubicBezTo>
                        <a:pt x="1757" y="674"/>
                        <a:pt x="1757" y="675"/>
                        <a:pt x="1757" y="675"/>
                      </a:cubicBezTo>
                      <a:cubicBezTo>
                        <a:pt x="1758" y="675"/>
                        <a:pt x="1762" y="608"/>
                        <a:pt x="1788" y="608"/>
                      </a:cubicBezTo>
                      <a:cubicBezTo>
                        <a:pt x="1788" y="548"/>
                        <a:pt x="1788" y="578"/>
                        <a:pt x="1788" y="548"/>
                      </a:cubicBezTo>
                      <a:cubicBezTo>
                        <a:pt x="1803" y="563"/>
                        <a:pt x="1811" y="563"/>
                        <a:pt x="1814" y="563"/>
                      </a:cubicBezTo>
                      <a:cubicBezTo>
                        <a:pt x="1818" y="563"/>
                        <a:pt x="1818" y="563"/>
                        <a:pt x="1818" y="578"/>
                      </a:cubicBezTo>
                      <a:cubicBezTo>
                        <a:pt x="1818" y="548"/>
                        <a:pt x="1818" y="517"/>
                        <a:pt x="1849" y="517"/>
                      </a:cubicBezTo>
                      <a:cubicBezTo>
                        <a:pt x="1849" y="548"/>
                        <a:pt x="1849" y="548"/>
                        <a:pt x="1849" y="548"/>
                      </a:cubicBezTo>
                      <a:cubicBezTo>
                        <a:pt x="1849" y="548"/>
                        <a:pt x="1849" y="534"/>
                        <a:pt x="1858" y="534"/>
                      </a:cubicBezTo>
                      <a:cubicBezTo>
                        <a:pt x="1862" y="534"/>
                        <a:pt x="1869" y="538"/>
                        <a:pt x="1879" y="548"/>
                      </a:cubicBezTo>
                      <a:cubicBezTo>
                        <a:pt x="1879" y="548"/>
                        <a:pt x="1879" y="548"/>
                        <a:pt x="1879" y="517"/>
                      </a:cubicBezTo>
                      <a:cubicBezTo>
                        <a:pt x="1879" y="517"/>
                        <a:pt x="1892" y="504"/>
                        <a:pt x="1901" y="504"/>
                      </a:cubicBezTo>
                      <a:cubicBezTo>
                        <a:pt x="1906" y="504"/>
                        <a:pt x="1909" y="507"/>
                        <a:pt x="1909" y="517"/>
                      </a:cubicBezTo>
                      <a:cubicBezTo>
                        <a:pt x="1909" y="517"/>
                        <a:pt x="1909" y="517"/>
                        <a:pt x="1909" y="548"/>
                      </a:cubicBezTo>
                      <a:cubicBezTo>
                        <a:pt x="1909" y="538"/>
                        <a:pt x="1909" y="534"/>
                        <a:pt x="1910" y="534"/>
                      </a:cubicBezTo>
                      <a:cubicBezTo>
                        <a:pt x="1913" y="534"/>
                        <a:pt x="1919" y="548"/>
                        <a:pt x="1940" y="548"/>
                      </a:cubicBezTo>
                      <a:cubicBezTo>
                        <a:pt x="1940" y="548"/>
                        <a:pt x="1940" y="535"/>
                        <a:pt x="1948" y="517"/>
                      </a:cubicBezTo>
                      <a:lnTo>
                        <a:pt x="1940" y="517"/>
                      </a:lnTo>
                      <a:cubicBezTo>
                        <a:pt x="1940" y="517"/>
                        <a:pt x="1940" y="487"/>
                        <a:pt x="1940" y="487"/>
                      </a:cubicBezTo>
                      <a:cubicBezTo>
                        <a:pt x="1940" y="491"/>
                        <a:pt x="1940" y="493"/>
                        <a:pt x="1942" y="493"/>
                      </a:cubicBezTo>
                      <a:cubicBezTo>
                        <a:pt x="1947" y="493"/>
                        <a:pt x="1963" y="450"/>
                        <a:pt x="1968" y="450"/>
                      </a:cubicBezTo>
                      <a:cubicBezTo>
                        <a:pt x="1970" y="450"/>
                        <a:pt x="1970" y="452"/>
                        <a:pt x="1970" y="456"/>
                      </a:cubicBezTo>
                      <a:cubicBezTo>
                        <a:pt x="1970" y="487"/>
                        <a:pt x="1970" y="487"/>
                        <a:pt x="1970" y="487"/>
                      </a:cubicBezTo>
                      <a:cubicBezTo>
                        <a:pt x="1970" y="487"/>
                        <a:pt x="1970" y="473"/>
                        <a:pt x="1979" y="473"/>
                      </a:cubicBezTo>
                      <a:cubicBezTo>
                        <a:pt x="1984" y="473"/>
                        <a:pt x="1990" y="477"/>
                        <a:pt x="2001" y="487"/>
                      </a:cubicBezTo>
                      <a:lnTo>
                        <a:pt x="1970" y="487"/>
                      </a:lnTo>
                      <a:cubicBezTo>
                        <a:pt x="2001" y="487"/>
                        <a:pt x="2001" y="487"/>
                        <a:pt x="2001" y="517"/>
                      </a:cubicBezTo>
                      <a:cubicBezTo>
                        <a:pt x="2007" y="505"/>
                        <a:pt x="2010" y="500"/>
                        <a:pt x="2012" y="500"/>
                      </a:cubicBezTo>
                      <a:cubicBezTo>
                        <a:pt x="2021" y="500"/>
                        <a:pt x="2007" y="578"/>
                        <a:pt x="2031" y="578"/>
                      </a:cubicBezTo>
                      <a:cubicBezTo>
                        <a:pt x="2031" y="548"/>
                        <a:pt x="2031" y="548"/>
                        <a:pt x="2031" y="548"/>
                      </a:cubicBezTo>
                      <a:cubicBezTo>
                        <a:pt x="2031" y="563"/>
                        <a:pt x="2039" y="570"/>
                        <a:pt x="2042" y="578"/>
                      </a:cubicBezTo>
                      <a:lnTo>
                        <a:pt x="2061" y="578"/>
                      </a:lnTo>
                      <a:cubicBezTo>
                        <a:pt x="2061" y="578"/>
                        <a:pt x="2061" y="565"/>
                        <a:pt x="2070" y="565"/>
                      </a:cubicBezTo>
                      <a:cubicBezTo>
                        <a:pt x="2075" y="565"/>
                        <a:pt x="2082" y="568"/>
                        <a:pt x="2092" y="578"/>
                      </a:cubicBezTo>
                      <a:cubicBezTo>
                        <a:pt x="2092" y="548"/>
                        <a:pt x="2092" y="548"/>
                        <a:pt x="2092" y="548"/>
                      </a:cubicBezTo>
                      <a:cubicBezTo>
                        <a:pt x="2092" y="548"/>
                        <a:pt x="2092" y="517"/>
                        <a:pt x="2122" y="517"/>
                      </a:cubicBezTo>
                      <a:cubicBezTo>
                        <a:pt x="2122" y="548"/>
                        <a:pt x="2092" y="548"/>
                        <a:pt x="2092" y="548"/>
                      </a:cubicBezTo>
                      <a:cubicBezTo>
                        <a:pt x="2092" y="558"/>
                        <a:pt x="2092" y="561"/>
                        <a:pt x="2093" y="561"/>
                      </a:cubicBezTo>
                      <a:cubicBezTo>
                        <a:pt x="2095" y="561"/>
                        <a:pt x="2102" y="548"/>
                        <a:pt x="2122" y="548"/>
                      </a:cubicBezTo>
                      <a:cubicBezTo>
                        <a:pt x="2122" y="563"/>
                        <a:pt x="2115" y="563"/>
                        <a:pt x="2107" y="563"/>
                      </a:cubicBezTo>
                      <a:cubicBezTo>
                        <a:pt x="2099" y="563"/>
                        <a:pt x="2092" y="563"/>
                        <a:pt x="2092" y="578"/>
                      </a:cubicBezTo>
                      <a:lnTo>
                        <a:pt x="2122" y="578"/>
                      </a:lnTo>
                      <a:cubicBezTo>
                        <a:pt x="2153" y="578"/>
                        <a:pt x="2153" y="548"/>
                        <a:pt x="2183" y="517"/>
                      </a:cubicBezTo>
                      <a:cubicBezTo>
                        <a:pt x="2183" y="517"/>
                        <a:pt x="2183" y="548"/>
                        <a:pt x="2183" y="548"/>
                      </a:cubicBezTo>
                      <a:cubicBezTo>
                        <a:pt x="2183" y="548"/>
                        <a:pt x="2183" y="561"/>
                        <a:pt x="2174" y="578"/>
                      </a:cubicBezTo>
                      <a:lnTo>
                        <a:pt x="2174" y="578"/>
                      </a:lnTo>
                      <a:cubicBezTo>
                        <a:pt x="2177" y="578"/>
                        <a:pt x="2179" y="578"/>
                        <a:pt x="2183" y="578"/>
                      </a:cubicBezTo>
                      <a:cubicBezTo>
                        <a:pt x="2183" y="548"/>
                        <a:pt x="2183" y="548"/>
                        <a:pt x="2213" y="548"/>
                      </a:cubicBezTo>
                      <a:cubicBezTo>
                        <a:pt x="2213" y="548"/>
                        <a:pt x="2213" y="578"/>
                        <a:pt x="2213" y="578"/>
                      </a:cubicBezTo>
                      <a:cubicBezTo>
                        <a:pt x="2213" y="548"/>
                        <a:pt x="2244" y="548"/>
                        <a:pt x="2244" y="517"/>
                      </a:cubicBezTo>
                      <a:lnTo>
                        <a:pt x="2244" y="548"/>
                      </a:lnTo>
                      <a:cubicBezTo>
                        <a:pt x="2244" y="548"/>
                        <a:pt x="2274" y="548"/>
                        <a:pt x="2244" y="578"/>
                      </a:cubicBezTo>
                      <a:cubicBezTo>
                        <a:pt x="2254" y="568"/>
                        <a:pt x="2261" y="565"/>
                        <a:pt x="2265" y="565"/>
                      </a:cubicBezTo>
                      <a:cubicBezTo>
                        <a:pt x="2274" y="565"/>
                        <a:pt x="2274" y="578"/>
                        <a:pt x="2274" y="578"/>
                      </a:cubicBezTo>
                      <a:cubicBezTo>
                        <a:pt x="2274" y="578"/>
                        <a:pt x="2274" y="608"/>
                        <a:pt x="2274" y="639"/>
                      </a:cubicBezTo>
                      <a:cubicBezTo>
                        <a:pt x="2274" y="669"/>
                        <a:pt x="2274" y="669"/>
                        <a:pt x="2274" y="669"/>
                      </a:cubicBezTo>
                      <a:cubicBezTo>
                        <a:pt x="2305" y="639"/>
                        <a:pt x="2274" y="639"/>
                        <a:pt x="2305" y="639"/>
                      </a:cubicBezTo>
                      <a:cubicBezTo>
                        <a:pt x="2305" y="639"/>
                        <a:pt x="2335" y="578"/>
                        <a:pt x="2365" y="578"/>
                      </a:cubicBezTo>
                      <a:cubicBezTo>
                        <a:pt x="2365" y="578"/>
                        <a:pt x="2365" y="578"/>
                        <a:pt x="2396" y="548"/>
                      </a:cubicBezTo>
                      <a:lnTo>
                        <a:pt x="2396" y="548"/>
                      </a:lnTo>
                      <a:cubicBezTo>
                        <a:pt x="2365" y="578"/>
                        <a:pt x="2365" y="639"/>
                        <a:pt x="2365" y="639"/>
                      </a:cubicBezTo>
                      <a:cubicBezTo>
                        <a:pt x="2365" y="639"/>
                        <a:pt x="2365" y="608"/>
                        <a:pt x="2396" y="578"/>
                      </a:cubicBezTo>
                      <a:cubicBezTo>
                        <a:pt x="2396" y="578"/>
                        <a:pt x="2396" y="608"/>
                        <a:pt x="2396" y="608"/>
                      </a:cubicBezTo>
                      <a:lnTo>
                        <a:pt x="2396" y="639"/>
                      </a:lnTo>
                      <a:cubicBezTo>
                        <a:pt x="2396" y="639"/>
                        <a:pt x="2426" y="639"/>
                        <a:pt x="2426" y="608"/>
                      </a:cubicBezTo>
                      <a:cubicBezTo>
                        <a:pt x="2438" y="608"/>
                        <a:pt x="2445" y="613"/>
                        <a:pt x="2448" y="619"/>
                      </a:cubicBezTo>
                      <a:lnTo>
                        <a:pt x="2448" y="619"/>
                      </a:lnTo>
                      <a:cubicBezTo>
                        <a:pt x="2443" y="625"/>
                        <a:pt x="2442" y="630"/>
                        <a:pt x="2443" y="634"/>
                      </a:cubicBezTo>
                      <a:lnTo>
                        <a:pt x="2443" y="634"/>
                      </a:lnTo>
                      <a:cubicBezTo>
                        <a:pt x="2440" y="637"/>
                        <a:pt x="2434" y="639"/>
                        <a:pt x="2426" y="639"/>
                      </a:cubicBezTo>
                      <a:cubicBezTo>
                        <a:pt x="2434" y="639"/>
                        <a:pt x="2439" y="637"/>
                        <a:pt x="2443" y="634"/>
                      </a:cubicBezTo>
                      <a:lnTo>
                        <a:pt x="2443" y="634"/>
                      </a:lnTo>
                      <a:cubicBezTo>
                        <a:pt x="2446" y="644"/>
                        <a:pt x="2456" y="651"/>
                        <a:pt x="2456" y="669"/>
                      </a:cubicBezTo>
                      <a:cubicBezTo>
                        <a:pt x="2487" y="639"/>
                        <a:pt x="2487" y="639"/>
                        <a:pt x="2487" y="639"/>
                      </a:cubicBezTo>
                      <a:lnTo>
                        <a:pt x="2487" y="639"/>
                      </a:lnTo>
                      <a:cubicBezTo>
                        <a:pt x="2472" y="669"/>
                        <a:pt x="2479" y="669"/>
                        <a:pt x="2487" y="669"/>
                      </a:cubicBezTo>
                      <a:cubicBezTo>
                        <a:pt x="2494" y="669"/>
                        <a:pt x="2502" y="669"/>
                        <a:pt x="2487" y="700"/>
                      </a:cubicBezTo>
                      <a:cubicBezTo>
                        <a:pt x="2502" y="684"/>
                        <a:pt x="2510" y="684"/>
                        <a:pt x="2513" y="684"/>
                      </a:cubicBezTo>
                      <a:cubicBezTo>
                        <a:pt x="2517" y="684"/>
                        <a:pt x="2517" y="684"/>
                        <a:pt x="2517" y="669"/>
                      </a:cubicBezTo>
                      <a:cubicBezTo>
                        <a:pt x="2517" y="669"/>
                        <a:pt x="2517" y="700"/>
                        <a:pt x="2517" y="700"/>
                      </a:cubicBezTo>
                      <a:cubicBezTo>
                        <a:pt x="2517" y="730"/>
                        <a:pt x="2517" y="730"/>
                        <a:pt x="2517" y="730"/>
                      </a:cubicBezTo>
                      <a:lnTo>
                        <a:pt x="2548" y="730"/>
                      </a:lnTo>
                      <a:cubicBezTo>
                        <a:pt x="2578" y="700"/>
                        <a:pt x="2578" y="700"/>
                        <a:pt x="2578" y="700"/>
                      </a:cubicBezTo>
                      <a:cubicBezTo>
                        <a:pt x="2578" y="700"/>
                        <a:pt x="2578" y="723"/>
                        <a:pt x="2578" y="729"/>
                      </a:cubicBezTo>
                      <a:lnTo>
                        <a:pt x="2578" y="729"/>
                      </a:lnTo>
                      <a:cubicBezTo>
                        <a:pt x="2596" y="709"/>
                        <a:pt x="2608" y="689"/>
                        <a:pt x="2608" y="669"/>
                      </a:cubicBezTo>
                      <a:lnTo>
                        <a:pt x="2639" y="669"/>
                      </a:lnTo>
                      <a:cubicBezTo>
                        <a:pt x="2639" y="669"/>
                        <a:pt x="2639" y="700"/>
                        <a:pt x="2639" y="700"/>
                      </a:cubicBezTo>
                      <a:cubicBezTo>
                        <a:pt x="2639" y="700"/>
                        <a:pt x="2578" y="760"/>
                        <a:pt x="2608" y="760"/>
                      </a:cubicBezTo>
                      <a:lnTo>
                        <a:pt x="2608" y="760"/>
                      </a:lnTo>
                      <a:cubicBezTo>
                        <a:pt x="2624" y="745"/>
                        <a:pt x="2631" y="745"/>
                        <a:pt x="2639" y="745"/>
                      </a:cubicBezTo>
                      <a:cubicBezTo>
                        <a:pt x="2646" y="745"/>
                        <a:pt x="2654" y="745"/>
                        <a:pt x="2669" y="730"/>
                      </a:cubicBezTo>
                      <a:lnTo>
                        <a:pt x="2669" y="730"/>
                      </a:lnTo>
                      <a:cubicBezTo>
                        <a:pt x="2654" y="745"/>
                        <a:pt x="2646" y="753"/>
                        <a:pt x="2643" y="761"/>
                      </a:cubicBezTo>
                      <a:lnTo>
                        <a:pt x="2643" y="761"/>
                      </a:lnTo>
                      <a:cubicBezTo>
                        <a:pt x="2667" y="763"/>
                        <a:pt x="2639" y="791"/>
                        <a:pt x="2639" y="791"/>
                      </a:cubicBezTo>
                      <a:lnTo>
                        <a:pt x="2700" y="791"/>
                      </a:lnTo>
                      <a:cubicBezTo>
                        <a:pt x="2700" y="791"/>
                        <a:pt x="2700" y="791"/>
                        <a:pt x="2700" y="821"/>
                      </a:cubicBezTo>
                      <a:cubicBezTo>
                        <a:pt x="2700" y="821"/>
                        <a:pt x="2700" y="791"/>
                        <a:pt x="2730" y="791"/>
                      </a:cubicBezTo>
                      <a:cubicBezTo>
                        <a:pt x="2730" y="791"/>
                        <a:pt x="2730" y="791"/>
                        <a:pt x="2700" y="821"/>
                      </a:cubicBezTo>
                      <a:cubicBezTo>
                        <a:pt x="2700" y="821"/>
                        <a:pt x="2716" y="821"/>
                        <a:pt x="2725" y="833"/>
                      </a:cubicBezTo>
                      <a:lnTo>
                        <a:pt x="2725" y="833"/>
                      </a:lnTo>
                      <a:cubicBezTo>
                        <a:pt x="2708" y="878"/>
                        <a:pt x="2760" y="854"/>
                        <a:pt x="2760" y="882"/>
                      </a:cubicBezTo>
                      <a:cubicBezTo>
                        <a:pt x="2772" y="860"/>
                        <a:pt x="2775" y="854"/>
                        <a:pt x="2775" y="854"/>
                      </a:cubicBezTo>
                      <a:lnTo>
                        <a:pt x="2775" y="854"/>
                      </a:lnTo>
                      <a:cubicBezTo>
                        <a:pt x="2776" y="854"/>
                        <a:pt x="2774" y="861"/>
                        <a:pt x="2778" y="861"/>
                      </a:cubicBezTo>
                      <a:cubicBezTo>
                        <a:pt x="2780" y="861"/>
                        <a:pt x="2784" y="858"/>
                        <a:pt x="2791" y="852"/>
                      </a:cubicBezTo>
                      <a:lnTo>
                        <a:pt x="2791" y="852"/>
                      </a:lnTo>
                      <a:cubicBezTo>
                        <a:pt x="2791" y="852"/>
                        <a:pt x="2791" y="882"/>
                        <a:pt x="2760" y="882"/>
                      </a:cubicBezTo>
                      <a:lnTo>
                        <a:pt x="2791" y="882"/>
                      </a:lnTo>
                      <a:cubicBezTo>
                        <a:pt x="2776" y="897"/>
                        <a:pt x="2768" y="897"/>
                        <a:pt x="2760" y="897"/>
                      </a:cubicBezTo>
                      <a:cubicBezTo>
                        <a:pt x="2753" y="897"/>
                        <a:pt x="2745" y="897"/>
                        <a:pt x="2730" y="912"/>
                      </a:cubicBezTo>
                      <a:cubicBezTo>
                        <a:pt x="2750" y="912"/>
                        <a:pt x="2771" y="899"/>
                        <a:pt x="2782" y="899"/>
                      </a:cubicBezTo>
                      <a:cubicBezTo>
                        <a:pt x="2787" y="899"/>
                        <a:pt x="2791" y="902"/>
                        <a:pt x="2791" y="912"/>
                      </a:cubicBezTo>
                      <a:cubicBezTo>
                        <a:pt x="2776" y="928"/>
                        <a:pt x="2776" y="928"/>
                        <a:pt x="2776" y="928"/>
                      </a:cubicBezTo>
                      <a:cubicBezTo>
                        <a:pt x="2776" y="928"/>
                        <a:pt x="2776" y="928"/>
                        <a:pt x="2760" y="943"/>
                      </a:cubicBezTo>
                      <a:cubicBezTo>
                        <a:pt x="2760" y="949"/>
                        <a:pt x="2762" y="951"/>
                        <a:pt x="2764" y="951"/>
                      </a:cubicBezTo>
                      <a:cubicBezTo>
                        <a:pt x="2773" y="951"/>
                        <a:pt x="2797" y="912"/>
                        <a:pt x="2821" y="912"/>
                      </a:cubicBezTo>
                      <a:cubicBezTo>
                        <a:pt x="2821" y="912"/>
                        <a:pt x="2821" y="912"/>
                        <a:pt x="2821" y="912"/>
                      </a:cubicBezTo>
                      <a:lnTo>
                        <a:pt x="2821" y="912"/>
                      </a:lnTo>
                      <a:cubicBezTo>
                        <a:pt x="2811" y="923"/>
                        <a:pt x="2811" y="926"/>
                        <a:pt x="2816" y="926"/>
                      </a:cubicBezTo>
                      <a:cubicBezTo>
                        <a:pt x="2825" y="926"/>
                        <a:pt x="2852" y="912"/>
                        <a:pt x="2852" y="912"/>
                      </a:cubicBezTo>
                      <a:cubicBezTo>
                        <a:pt x="2852" y="882"/>
                        <a:pt x="2852" y="912"/>
                        <a:pt x="2852" y="852"/>
                      </a:cubicBezTo>
                      <a:lnTo>
                        <a:pt x="2852" y="852"/>
                      </a:lnTo>
                      <a:cubicBezTo>
                        <a:pt x="2842" y="862"/>
                        <a:pt x="2835" y="865"/>
                        <a:pt x="2830" y="865"/>
                      </a:cubicBezTo>
                      <a:cubicBezTo>
                        <a:pt x="2821" y="865"/>
                        <a:pt x="2821" y="852"/>
                        <a:pt x="2821" y="852"/>
                      </a:cubicBezTo>
                      <a:cubicBezTo>
                        <a:pt x="2821" y="852"/>
                        <a:pt x="2852" y="821"/>
                        <a:pt x="2821" y="821"/>
                      </a:cubicBezTo>
                      <a:cubicBezTo>
                        <a:pt x="2821" y="791"/>
                        <a:pt x="2821" y="791"/>
                        <a:pt x="2852" y="791"/>
                      </a:cubicBezTo>
                      <a:lnTo>
                        <a:pt x="2821" y="791"/>
                      </a:lnTo>
                      <a:lnTo>
                        <a:pt x="2821" y="760"/>
                      </a:lnTo>
                      <a:cubicBezTo>
                        <a:pt x="2852" y="760"/>
                        <a:pt x="2852" y="760"/>
                        <a:pt x="2852" y="730"/>
                      </a:cubicBezTo>
                      <a:lnTo>
                        <a:pt x="2852" y="730"/>
                      </a:lnTo>
                      <a:lnTo>
                        <a:pt x="2836" y="745"/>
                      </a:lnTo>
                      <a:cubicBezTo>
                        <a:pt x="2836" y="738"/>
                        <a:pt x="2836" y="730"/>
                        <a:pt x="2852" y="730"/>
                      </a:cubicBezTo>
                      <a:lnTo>
                        <a:pt x="2852" y="730"/>
                      </a:lnTo>
                      <a:cubicBezTo>
                        <a:pt x="2852" y="730"/>
                        <a:pt x="2852" y="730"/>
                        <a:pt x="2852" y="730"/>
                      </a:cubicBezTo>
                      <a:lnTo>
                        <a:pt x="2821" y="730"/>
                      </a:lnTo>
                      <a:lnTo>
                        <a:pt x="2852" y="700"/>
                      </a:lnTo>
                      <a:lnTo>
                        <a:pt x="2852" y="700"/>
                      </a:lnTo>
                      <a:cubicBezTo>
                        <a:pt x="2852" y="700"/>
                        <a:pt x="2825" y="713"/>
                        <a:pt x="2816" y="713"/>
                      </a:cubicBezTo>
                      <a:cubicBezTo>
                        <a:pt x="2811" y="713"/>
                        <a:pt x="2811" y="710"/>
                        <a:pt x="2821" y="700"/>
                      </a:cubicBezTo>
                      <a:cubicBezTo>
                        <a:pt x="2791" y="700"/>
                        <a:pt x="2791" y="669"/>
                        <a:pt x="2760" y="669"/>
                      </a:cubicBezTo>
                      <a:cubicBezTo>
                        <a:pt x="2791" y="669"/>
                        <a:pt x="2791" y="639"/>
                        <a:pt x="2791" y="639"/>
                      </a:cubicBezTo>
                      <a:lnTo>
                        <a:pt x="2760" y="639"/>
                      </a:lnTo>
                      <a:cubicBezTo>
                        <a:pt x="2791" y="639"/>
                        <a:pt x="2791" y="608"/>
                        <a:pt x="2821" y="608"/>
                      </a:cubicBezTo>
                      <a:lnTo>
                        <a:pt x="2791" y="608"/>
                      </a:lnTo>
                      <a:cubicBezTo>
                        <a:pt x="2791" y="608"/>
                        <a:pt x="2791" y="578"/>
                        <a:pt x="2791" y="578"/>
                      </a:cubicBezTo>
                      <a:cubicBezTo>
                        <a:pt x="2791" y="608"/>
                        <a:pt x="2760" y="608"/>
                        <a:pt x="2760" y="608"/>
                      </a:cubicBezTo>
                      <a:lnTo>
                        <a:pt x="2760" y="578"/>
                      </a:lnTo>
                      <a:cubicBezTo>
                        <a:pt x="2738" y="578"/>
                        <a:pt x="2748" y="562"/>
                        <a:pt x="2755" y="553"/>
                      </a:cubicBezTo>
                      <a:lnTo>
                        <a:pt x="2755" y="553"/>
                      </a:lnTo>
                      <a:cubicBezTo>
                        <a:pt x="2758" y="559"/>
                        <a:pt x="2760" y="567"/>
                        <a:pt x="2760" y="578"/>
                      </a:cubicBezTo>
                      <a:lnTo>
                        <a:pt x="2791" y="578"/>
                      </a:lnTo>
                      <a:cubicBezTo>
                        <a:pt x="2760" y="578"/>
                        <a:pt x="2760" y="578"/>
                        <a:pt x="2760" y="548"/>
                      </a:cubicBezTo>
                      <a:cubicBezTo>
                        <a:pt x="2760" y="548"/>
                        <a:pt x="2758" y="550"/>
                        <a:pt x="2755" y="553"/>
                      </a:cubicBezTo>
                      <a:lnTo>
                        <a:pt x="2755" y="553"/>
                      </a:lnTo>
                      <a:cubicBezTo>
                        <a:pt x="2750" y="543"/>
                        <a:pt x="2741" y="540"/>
                        <a:pt x="2734" y="540"/>
                      </a:cubicBezTo>
                      <a:cubicBezTo>
                        <a:pt x="2733" y="540"/>
                        <a:pt x="2731" y="540"/>
                        <a:pt x="2730" y="540"/>
                      </a:cubicBezTo>
                      <a:lnTo>
                        <a:pt x="2730" y="540"/>
                      </a:lnTo>
                      <a:cubicBezTo>
                        <a:pt x="2730" y="531"/>
                        <a:pt x="2730" y="517"/>
                        <a:pt x="2730" y="517"/>
                      </a:cubicBezTo>
                      <a:lnTo>
                        <a:pt x="2669" y="517"/>
                      </a:lnTo>
                      <a:cubicBezTo>
                        <a:pt x="2700" y="487"/>
                        <a:pt x="2700" y="487"/>
                        <a:pt x="2700" y="456"/>
                      </a:cubicBezTo>
                      <a:lnTo>
                        <a:pt x="2700" y="456"/>
                      </a:lnTo>
                      <a:cubicBezTo>
                        <a:pt x="2700" y="456"/>
                        <a:pt x="2699" y="457"/>
                        <a:pt x="2669" y="487"/>
                      </a:cubicBezTo>
                      <a:cubicBezTo>
                        <a:pt x="2669" y="456"/>
                        <a:pt x="2639" y="456"/>
                        <a:pt x="2669" y="456"/>
                      </a:cubicBezTo>
                      <a:lnTo>
                        <a:pt x="2639" y="456"/>
                      </a:lnTo>
                      <a:cubicBezTo>
                        <a:pt x="2639" y="450"/>
                        <a:pt x="2637" y="447"/>
                        <a:pt x="2635" y="447"/>
                      </a:cubicBezTo>
                      <a:cubicBezTo>
                        <a:pt x="2631" y="447"/>
                        <a:pt x="2624" y="454"/>
                        <a:pt x="2618" y="454"/>
                      </a:cubicBezTo>
                      <a:cubicBezTo>
                        <a:pt x="2613" y="454"/>
                        <a:pt x="2608" y="449"/>
                        <a:pt x="2608" y="426"/>
                      </a:cubicBezTo>
                      <a:cubicBezTo>
                        <a:pt x="2608" y="426"/>
                        <a:pt x="2608" y="426"/>
                        <a:pt x="2639" y="396"/>
                      </a:cubicBezTo>
                      <a:lnTo>
                        <a:pt x="2608" y="396"/>
                      </a:lnTo>
                      <a:cubicBezTo>
                        <a:pt x="2588" y="396"/>
                        <a:pt x="2581" y="409"/>
                        <a:pt x="2579" y="409"/>
                      </a:cubicBezTo>
                      <a:cubicBezTo>
                        <a:pt x="2578" y="409"/>
                        <a:pt x="2578" y="406"/>
                        <a:pt x="2578" y="396"/>
                      </a:cubicBezTo>
                      <a:cubicBezTo>
                        <a:pt x="2567" y="396"/>
                        <a:pt x="2564" y="388"/>
                        <a:pt x="2565" y="379"/>
                      </a:cubicBezTo>
                      <a:lnTo>
                        <a:pt x="2565" y="379"/>
                      </a:lnTo>
                      <a:cubicBezTo>
                        <a:pt x="2557" y="387"/>
                        <a:pt x="2548" y="396"/>
                        <a:pt x="2548" y="396"/>
                      </a:cubicBezTo>
                      <a:cubicBezTo>
                        <a:pt x="2548" y="396"/>
                        <a:pt x="2548" y="365"/>
                        <a:pt x="2548" y="365"/>
                      </a:cubicBezTo>
                      <a:lnTo>
                        <a:pt x="2517" y="365"/>
                      </a:lnTo>
                      <a:cubicBezTo>
                        <a:pt x="2517" y="365"/>
                        <a:pt x="2548" y="335"/>
                        <a:pt x="2548" y="335"/>
                      </a:cubicBezTo>
                      <a:lnTo>
                        <a:pt x="2517" y="335"/>
                      </a:lnTo>
                      <a:cubicBezTo>
                        <a:pt x="2487" y="335"/>
                        <a:pt x="2487" y="335"/>
                        <a:pt x="2487" y="304"/>
                      </a:cubicBezTo>
                      <a:cubicBezTo>
                        <a:pt x="2487" y="304"/>
                        <a:pt x="2487" y="291"/>
                        <a:pt x="2478" y="282"/>
                      </a:cubicBezTo>
                      <a:lnTo>
                        <a:pt x="2478" y="282"/>
                      </a:lnTo>
                      <a:cubicBezTo>
                        <a:pt x="2476" y="283"/>
                        <a:pt x="2475" y="283"/>
                        <a:pt x="2475" y="283"/>
                      </a:cubicBezTo>
                      <a:cubicBezTo>
                        <a:pt x="2472" y="283"/>
                        <a:pt x="2472" y="280"/>
                        <a:pt x="2472" y="277"/>
                      </a:cubicBezTo>
                      <a:lnTo>
                        <a:pt x="2472" y="277"/>
                      </a:lnTo>
                      <a:cubicBezTo>
                        <a:pt x="2468" y="275"/>
                        <a:pt x="2463" y="274"/>
                        <a:pt x="2456" y="274"/>
                      </a:cubicBezTo>
                      <a:cubicBezTo>
                        <a:pt x="2456" y="244"/>
                        <a:pt x="2456" y="244"/>
                        <a:pt x="2456" y="244"/>
                      </a:cubicBezTo>
                      <a:lnTo>
                        <a:pt x="2426" y="274"/>
                      </a:lnTo>
                      <a:lnTo>
                        <a:pt x="2426" y="244"/>
                      </a:lnTo>
                      <a:cubicBezTo>
                        <a:pt x="2456" y="213"/>
                        <a:pt x="2426" y="244"/>
                        <a:pt x="2426" y="183"/>
                      </a:cubicBezTo>
                      <a:lnTo>
                        <a:pt x="2396" y="213"/>
                      </a:lnTo>
                      <a:cubicBezTo>
                        <a:pt x="2389" y="226"/>
                        <a:pt x="2384" y="231"/>
                        <a:pt x="2380" y="231"/>
                      </a:cubicBezTo>
                      <a:cubicBezTo>
                        <a:pt x="2365" y="231"/>
                        <a:pt x="2356" y="178"/>
                        <a:pt x="2323" y="178"/>
                      </a:cubicBezTo>
                      <a:cubicBezTo>
                        <a:pt x="2318" y="178"/>
                        <a:pt x="2311" y="179"/>
                        <a:pt x="2305" y="183"/>
                      </a:cubicBezTo>
                      <a:cubicBezTo>
                        <a:pt x="2305" y="152"/>
                        <a:pt x="2305" y="152"/>
                        <a:pt x="2305" y="152"/>
                      </a:cubicBezTo>
                      <a:cubicBezTo>
                        <a:pt x="2305" y="152"/>
                        <a:pt x="2305" y="183"/>
                        <a:pt x="2274" y="183"/>
                      </a:cubicBezTo>
                      <a:cubicBezTo>
                        <a:pt x="2274" y="171"/>
                        <a:pt x="2274" y="163"/>
                        <a:pt x="2276" y="159"/>
                      </a:cubicBezTo>
                      <a:lnTo>
                        <a:pt x="2276" y="159"/>
                      </a:lnTo>
                      <a:cubicBezTo>
                        <a:pt x="2267" y="162"/>
                        <a:pt x="2259" y="166"/>
                        <a:pt x="2253" y="166"/>
                      </a:cubicBezTo>
                      <a:cubicBezTo>
                        <a:pt x="2247" y="166"/>
                        <a:pt x="2244" y="163"/>
                        <a:pt x="2244" y="152"/>
                      </a:cubicBezTo>
                      <a:cubicBezTo>
                        <a:pt x="2234" y="163"/>
                        <a:pt x="2227" y="166"/>
                        <a:pt x="2222" y="166"/>
                      </a:cubicBezTo>
                      <a:cubicBezTo>
                        <a:pt x="2213" y="166"/>
                        <a:pt x="2213" y="152"/>
                        <a:pt x="2213" y="152"/>
                      </a:cubicBezTo>
                      <a:cubicBezTo>
                        <a:pt x="2213" y="152"/>
                        <a:pt x="2213" y="152"/>
                        <a:pt x="2213" y="122"/>
                      </a:cubicBezTo>
                      <a:cubicBezTo>
                        <a:pt x="2213" y="122"/>
                        <a:pt x="2183" y="122"/>
                        <a:pt x="2183" y="92"/>
                      </a:cubicBezTo>
                      <a:cubicBezTo>
                        <a:pt x="2183" y="122"/>
                        <a:pt x="2183" y="122"/>
                        <a:pt x="2153" y="122"/>
                      </a:cubicBezTo>
                      <a:cubicBezTo>
                        <a:pt x="2163" y="112"/>
                        <a:pt x="2166" y="109"/>
                        <a:pt x="2165" y="109"/>
                      </a:cubicBezTo>
                      <a:cubicBezTo>
                        <a:pt x="2163" y="109"/>
                        <a:pt x="2142" y="122"/>
                        <a:pt x="2122" y="122"/>
                      </a:cubicBezTo>
                      <a:cubicBezTo>
                        <a:pt x="2122" y="122"/>
                        <a:pt x="2153" y="92"/>
                        <a:pt x="2153" y="92"/>
                      </a:cubicBezTo>
                      <a:lnTo>
                        <a:pt x="2153" y="92"/>
                      </a:lnTo>
                      <a:cubicBezTo>
                        <a:pt x="2153" y="92"/>
                        <a:pt x="2122" y="92"/>
                        <a:pt x="2122" y="122"/>
                      </a:cubicBezTo>
                      <a:lnTo>
                        <a:pt x="2122" y="92"/>
                      </a:lnTo>
                      <a:lnTo>
                        <a:pt x="2092" y="122"/>
                      </a:lnTo>
                      <a:cubicBezTo>
                        <a:pt x="2092" y="107"/>
                        <a:pt x="2084" y="107"/>
                        <a:pt x="2077" y="107"/>
                      </a:cubicBezTo>
                      <a:cubicBezTo>
                        <a:pt x="2069" y="107"/>
                        <a:pt x="2061" y="107"/>
                        <a:pt x="2061" y="92"/>
                      </a:cubicBezTo>
                      <a:cubicBezTo>
                        <a:pt x="2061" y="92"/>
                        <a:pt x="2061" y="122"/>
                        <a:pt x="2061" y="122"/>
                      </a:cubicBezTo>
                      <a:cubicBezTo>
                        <a:pt x="2061" y="107"/>
                        <a:pt x="2054" y="107"/>
                        <a:pt x="2050" y="107"/>
                      </a:cubicBezTo>
                      <a:cubicBezTo>
                        <a:pt x="2046" y="107"/>
                        <a:pt x="2046" y="107"/>
                        <a:pt x="2061" y="92"/>
                      </a:cubicBezTo>
                      <a:lnTo>
                        <a:pt x="2035" y="92"/>
                      </a:lnTo>
                      <a:cubicBezTo>
                        <a:pt x="2031" y="99"/>
                        <a:pt x="2031" y="107"/>
                        <a:pt x="2031" y="122"/>
                      </a:cubicBezTo>
                      <a:cubicBezTo>
                        <a:pt x="2031" y="107"/>
                        <a:pt x="2023" y="107"/>
                        <a:pt x="2016" y="107"/>
                      </a:cubicBezTo>
                      <a:cubicBezTo>
                        <a:pt x="2008" y="107"/>
                        <a:pt x="2001" y="107"/>
                        <a:pt x="2001" y="92"/>
                      </a:cubicBezTo>
                      <a:cubicBezTo>
                        <a:pt x="2001" y="92"/>
                        <a:pt x="1983" y="40"/>
                        <a:pt x="1975" y="40"/>
                      </a:cubicBezTo>
                      <a:cubicBezTo>
                        <a:pt x="1972" y="40"/>
                        <a:pt x="1970" y="46"/>
                        <a:pt x="1970" y="61"/>
                      </a:cubicBezTo>
                      <a:cubicBezTo>
                        <a:pt x="1970" y="61"/>
                        <a:pt x="1970" y="31"/>
                        <a:pt x="1970" y="31"/>
                      </a:cubicBezTo>
                      <a:lnTo>
                        <a:pt x="1879" y="31"/>
                      </a:lnTo>
                      <a:cubicBezTo>
                        <a:pt x="1869" y="41"/>
                        <a:pt x="1862" y="44"/>
                        <a:pt x="1858" y="44"/>
                      </a:cubicBezTo>
                      <a:cubicBezTo>
                        <a:pt x="1849" y="44"/>
                        <a:pt x="1849" y="31"/>
                        <a:pt x="1849" y="31"/>
                      </a:cubicBezTo>
                      <a:lnTo>
                        <a:pt x="1818" y="31"/>
                      </a:lnTo>
                      <a:cubicBezTo>
                        <a:pt x="1818" y="37"/>
                        <a:pt x="1817" y="39"/>
                        <a:pt x="1815" y="39"/>
                      </a:cubicBezTo>
                      <a:cubicBezTo>
                        <a:pt x="1807" y="39"/>
                        <a:pt x="1788" y="1"/>
                        <a:pt x="1788" y="1"/>
                      </a:cubicBezTo>
                      <a:close/>
                      <a:moveTo>
                        <a:pt x="237" y="1414"/>
                      </a:moveTo>
                      <a:cubicBezTo>
                        <a:pt x="238" y="1418"/>
                        <a:pt x="238" y="1423"/>
                        <a:pt x="238" y="1429"/>
                      </a:cubicBezTo>
                      <a:lnTo>
                        <a:pt x="268" y="1429"/>
                      </a:lnTo>
                      <a:lnTo>
                        <a:pt x="237" y="1414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671;p31"/>
                <p:cNvSpPr/>
                <p:nvPr/>
              </p:nvSpPr>
              <p:spPr>
                <a:xfrm>
                  <a:off x="1675028" y="419020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672;p31"/>
                <p:cNvSpPr/>
                <p:nvPr/>
              </p:nvSpPr>
              <p:spPr>
                <a:xfrm>
                  <a:off x="1669176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31"/>
                <p:cNvSpPr/>
                <p:nvPr/>
              </p:nvSpPr>
              <p:spPr>
                <a:xfrm>
                  <a:off x="1667214" y="41892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31"/>
                <p:cNvSpPr/>
                <p:nvPr/>
              </p:nvSpPr>
              <p:spPr>
                <a:xfrm>
                  <a:off x="1679916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31"/>
                <p:cNvSpPr/>
                <p:nvPr/>
              </p:nvSpPr>
              <p:spPr>
                <a:xfrm>
                  <a:off x="1690688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31"/>
                <p:cNvSpPr/>
                <p:nvPr/>
              </p:nvSpPr>
              <p:spPr>
                <a:xfrm>
                  <a:off x="1676990" y="41892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31"/>
                <p:cNvSpPr/>
                <p:nvPr/>
              </p:nvSpPr>
              <p:spPr>
                <a:xfrm>
                  <a:off x="1689691" y="4195095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679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680;p31"/>
                <p:cNvSpPr/>
                <p:nvPr/>
              </p:nvSpPr>
              <p:spPr>
                <a:xfrm>
                  <a:off x="1684803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31"/>
                <p:cNvSpPr/>
                <p:nvPr/>
              </p:nvSpPr>
              <p:spPr>
                <a:xfrm>
                  <a:off x="1688726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31"/>
                <p:cNvSpPr/>
                <p:nvPr/>
              </p:nvSpPr>
              <p:spPr>
                <a:xfrm>
                  <a:off x="1690688" y="4197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31"/>
                <p:cNvSpPr/>
                <p:nvPr/>
              </p:nvSpPr>
              <p:spPr>
                <a:xfrm>
                  <a:off x="1686765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31"/>
                <p:cNvSpPr/>
                <p:nvPr/>
              </p:nvSpPr>
              <p:spPr>
                <a:xfrm>
                  <a:off x="853050" y="3803158"/>
                  <a:ext cx="758504" cy="75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9" h="23557" extrusionOk="0">
                      <a:moveTo>
                        <a:pt x="11794" y="0"/>
                      </a:moveTo>
                      <a:cubicBezTo>
                        <a:pt x="5290" y="0"/>
                        <a:pt x="1" y="5259"/>
                        <a:pt x="1" y="11763"/>
                      </a:cubicBezTo>
                      <a:cubicBezTo>
                        <a:pt x="1" y="18268"/>
                        <a:pt x="5290" y="23557"/>
                        <a:pt x="11794" y="23557"/>
                      </a:cubicBezTo>
                      <a:cubicBezTo>
                        <a:pt x="18299" y="23557"/>
                        <a:pt x="23588" y="18268"/>
                        <a:pt x="23588" y="11763"/>
                      </a:cubicBezTo>
                      <a:cubicBezTo>
                        <a:pt x="23588" y="5259"/>
                        <a:pt x="18299" y="0"/>
                        <a:pt x="117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685;p31"/>
                <p:cNvSpPr/>
                <p:nvPr/>
              </p:nvSpPr>
              <p:spPr>
                <a:xfrm>
                  <a:off x="1192221" y="429770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31"/>
                <p:cNvSpPr/>
                <p:nvPr/>
              </p:nvSpPr>
              <p:spPr>
                <a:xfrm>
                  <a:off x="1199070" y="4305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31"/>
                <p:cNvSpPr/>
                <p:nvPr/>
              </p:nvSpPr>
              <p:spPr>
                <a:xfrm>
                  <a:off x="1188298" y="429281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31"/>
                <p:cNvSpPr/>
                <p:nvPr/>
              </p:nvSpPr>
              <p:spPr>
                <a:xfrm>
                  <a:off x="1217623" y="4317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31"/>
                <p:cNvSpPr/>
                <p:nvPr/>
              </p:nvSpPr>
              <p:spPr>
                <a:xfrm>
                  <a:off x="1205887" y="43104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31"/>
                <p:cNvSpPr/>
                <p:nvPr/>
              </p:nvSpPr>
              <p:spPr>
                <a:xfrm>
                  <a:off x="1191224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31"/>
                <p:cNvSpPr/>
                <p:nvPr/>
              </p:nvSpPr>
              <p:spPr>
                <a:xfrm>
                  <a:off x="1185372" y="4283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31"/>
                <p:cNvSpPr/>
                <p:nvPr/>
              </p:nvSpPr>
              <p:spPr>
                <a:xfrm>
                  <a:off x="1287014" y="42830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31"/>
                <p:cNvSpPr/>
                <p:nvPr/>
              </p:nvSpPr>
              <p:spPr>
                <a:xfrm>
                  <a:off x="1239135" y="4320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31"/>
                <p:cNvSpPr/>
                <p:nvPr/>
              </p:nvSpPr>
              <p:spPr>
                <a:xfrm>
                  <a:off x="1194182" y="4285965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20" y="1"/>
                        <a:pt x="27" y="14"/>
                        <a:pt x="29" y="14"/>
                      </a:cubicBezTo>
                      <a:cubicBezTo>
                        <a:pt x="30" y="14"/>
                        <a:pt x="3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1"/>
                <p:cNvSpPr/>
                <p:nvPr/>
              </p:nvSpPr>
              <p:spPr>
                <a:xfrm>
                  <a:off x="1241096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31"/>
                <p:cNvSpPr/>
                <p:nvPr/>
              </p:nvSpPr>
              <p:spPr>
                <a:xfrm>
                  <a:off x="1260614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31"/>
                <p:cNvSpPr/>
                <p:nvPr/>
              </p:nvSpPr>
              <p:spPr>
                <a:xfrm>
                  <a:off x="1262576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31"/>
                <p:cNvSpPr/>
                <p:nvPr/>
              </p:nvSpPr>
              <p:spPr>
                <a:xfrm>
                  <a:off x="1286049" y="428207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0" y="0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31"/>
                <p:cNvSpPr/>
                <p:nvPr/>
              </p:nvSpPr>
              <p:spPr>
                <a:xfrm>
                  <a:off x="1272351" y="43065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31"/>
                <p:cNvSpPr/>
                <p:nvPr/>
              </p:nvSpPr>
              <p:spPr>
                <a:xfrm>
                  <a:off x="1205887" y="43094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31"/>
                <p:cNvSpPr/>
                <p:nvPr/>
              </p:nvSpPr>
              <p:spPr>
                <a:xfrm>
                  <a:off x="1218588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31"/>
                <p:cNvSpPr/>
                <p:nvPr/>
              </p:nvSpPr>
              <p:spPr>
                <a:xfrm>
                  <a:off x="1217623" y="430062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31"/>
                <p:cNvSpPr/>
                <p:nvPr/>
              </p:nvSpPr>
              <p:spPr>
                <a:xfrm>
                  <a:off x="1218588" y="43016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31"/>
                <p:cNvSpPr/>
                <p:nvPr/>
              </p:nvSpPr>
              <p:spPr>
                <a:xfrm>
                  <a:off x="1212736" y="429673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31"/>
                <p:cNvSpPr/>
                <p:nvPr/>
              </p:nvSpPr>
              <p:spPr>
                <a:xfrm>
                  <a:off x="1213700" y="4297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31"/>
                <p:cNvSpPr/>
                <p:nvPr/>
              </p:nvSpPr>
              <p:spPr>
                <a:xfrm>
                  <a:off x="1185050" y="4280113"/>
                  <a:ext cx="103957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3" h="1278" extrusionOk="0">
                      <a:moveTo>
                        <a:pt x="71" y="0"/>
                      </a:moveTo>
                      <a:cubicBezTo>
                        <a:pt x="71" y="1"/>
                        <a:pt x="71" y="5"/>
                        <a:pt x="70" y="11"/>
                      </a:cubicBezTo>
                      <a:lnTo>
                        <a:pt x="70" y="11"/>
                      </a:lnTo>
                      <a:cubicBezTo>
                        <a:pt x="71" y="8"/>
                        <a:pt x="71" y="5"/>
                        <a:pt x="71" y="0"/>
                      </a:cubicBezTo>
                      <a:close/>
                      <a:moveTo>
                        <a:pt x="3057" y="17"/>
                      </a:moveTo>
                      <a:cubicBezTo>
                        <a:pt x="3053" y="17"/>
                        <a:pt x="3050" y="21"/>
                        <a:pt x="3050" y="31"/>
                      </a:cubicBezTo>
                      <a:cubicBezTo>
                        <a:pt x="3070" y="31"/>
                        <a:pt x="3064" y="17"/>
                        <a:pt x="3057" y="17"/>
                      </a:cubicBezTo>
                      <a:close/>
                      <a:moveTo>
                        <a:pt x="3050" y="31"/>
                      </a:moveTo>
                      <a:cubicBezTo>
                        <a:pt x="3060" y="31"/>
                        <a:pt x="3070" y="34"/>
                        <a:pt x="3080" y="38"/>
                      </a:cubicBezTo>
                      <a:lnTo>
                        <a:pt x="3080" y="38"/>
                      </a:lnTo>
                      <a:cubicBezTo>
                        <a:pt x="3080" y="36"/>
                        <a:pt x="3080" y="34"/>
                        <a:pt x="3080" y="31"/>
                      </a:cubicBezTo>
                      <a:close/>
                      <a:moveTo>
                        <a:pt x="3050" y="31"/>
                      </a:moveTo>
                      <a:cubicBezTo>
                        <a:pt x="3050" y="40"/>
                        <a:pt x="3053" y="47"/>
                        <a:pt x="3057" y="51"/>
                      </a:cubicBezTo>
                      <a:lnTo>
                        <a:pt x="3057" y="51"/>
                      </a:lnTo>
                      <a:cubicBezTo>
                        <a:pt x="3053" y="44"/>
                        <a:pt x="3050" y="38"/>
                        <a:pt x="3050" y="31"/>
                      </a:cubicBezTo>
                      <a:close/>
                      <a:moveTo>
                        <a:pt x="47" y="41"/>
                      </a:moveTo>
                      <a:cubicBezTo>
                        <a:pt x="51" y="45"/>
                        <a:pt x="50" y="52"/>
                        <a:pt x="41" y="61"/>
                      </a:cubicBezTo>
                      <a:cubicBezTo>
                        <a:pt x="41" y="52"/>
                        <a:pt x="44" y="46"/>
                        <a:pt x="47" y="41"/>
                      </a:cubicBezTo>
                      <a:close/>
                      <a:moveTo>
                        <a:pt x="3026" y="48"/>
                      </a:moveTo>
                      <a:cubicBezTo>
                        <a:pt x="3023" y="48"/>
                        <a:pt x="3020" y="51"/>
                        <a:pt x="3020" y="61"/>
                      </a:cubicBezTo>
                      <a:cubicBezTo>
                        <a:pt x="3040" y="61"/>
                        <a:pt x="3033" y="48"/>
                        <a:pt x="3026" y="48"/>
                      </a:cubicBezTo>
                      <a:close/>
                      <a:moveTo>
                        <a:pt x="345" y="152"/>
                      </a:moveTo>
                      <a:lnTo>
                        <a:pt x="314" y="183"/>
                      </a:ln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45" y="183"/>
                        <a:pt x="345" y="183"/>
                        <a:pt x="345" y="152"/>
                      </a:cubicBezTo>
                      <a:close/>
                      <a:moveTo>
                        <a:pt x="254" y="213"/>
                      </a:moveTo>
                      <a:cubicBezTo>
                        <a:pt x="254" y="213"/>
                        <a:pt x="253" y="213"/>
                        <a:pt x="223" y="244"/>
                      </a:cubicBezTo>
                      <a:cubicBezTo>
                        <a:pt x="254" y="244"/>
                        <a:pt x="254" y="213"/>
                        <a:pt x="254" y="213"/>
                      </a:cubicBezTo>
                      <a:close/>
                      <a:moveTo>
                        <a:pt x="497" y="396"/>
                      </a:moveTo>
                      <a:cubicBezTo>
                        <a:pt x="486" y="396"/>
                        <a:pt x="479" y="399"/>
                        <a:pt x="476" y="403"/>
                      </a:cubicBezTo>
                      <a:lnTo>
                        <a:pt x="476" y="403"/>
                      </a:lnTo>
                      <a:cubicBezTo>
                        <a:pt x="481" y="399"/>
                        <a:pt x="487" y="396"/>
                        <a:pt x="497" y="396"/>
                      </a:cubicBezTo>
                      <a:close/>
                      <a:moveTo>
                        <a:pt x="132" y="396"/>
                      </a:moveTo>
                      <a:cubicBezTo>
                        <a:pt x="102" y="396"/>
                        <a:pt x="132" y="396"/>
                        <a:pt x="102" y="426"/>
                      </a:cubicBezTo>
                      <a:lnTo>
                        <a:pt x="132" y="426"/>
                      </a:lnTo>
                      <a:lnTo>
                        <a:pt x="132" y="396"/>
                      </a:lnTo>
                      <a:close/>
                      <a:moveTo>
                        <a:pt x="740" y="517"/>
                      </a:moveTo>
                      <a:cubicBezTo>
                        <a:pt x="740" y="517"/>
                        <a:pt x="740" y="517"/>
                        <a:pt x="740" y="517"/>
                      </a:cubicBezTo>
                      <a:cubicBezTo>
                        <a:pt x="740" y="517"/>
                        <a:pt x="740" y="517"/>
                        <a:pt x="740" y="517"/>
                      </a:cubicBezTo>
                      <a:close/>
                      <a:moveTo>
                        <a:pt x="953" y="517"/>
                      </a:moveTo>
                      <a:cubicBezTo>
                        <a:pt x="953" y="517"/>
                        <a:pt x="953" y="517"/>
                        <a:pt x="953" y="517"/>
                      </a:cubicBezTo>
                      <a:cubicBezTo>
                        <a:pt x="953" y="517"/>
                        <a:pt x="953" y="517"/>
                        <a:pt x="953" y="517"/>
                      </a:cubicBezTo>
                      <a:close/>
                      <a:moveTo>
                        <a:pt x="922" y="517"/>
                      </a:moveTo>
                      <a:cubicBezTo>
                        <a:pt x="922" y="532"/>
                        <a:pt x="930" y="532"/>
                        <a:pt x="938" y="532"/>
                      </a:cubicBezTo>
                      <a:cubicBezTo>
                        <a:pt x="945" y="532"/>
                        <a:pt x="953" y="532"/>
                        <a:pt x="953" y="548"/>
                      </a:cubicBezTo>
                      <a:cubicBezTo>
                        <a:pt x="953" y="538"/>
                        <a:pt x="953" y="528"/>
                        <a:pt x="953" y="517"/>
                      </a:cubicBezTo>
                      <a:cubicBezTo>
                        <a:pt x="953" y="527"/>
                        <a:pt x="953" y="531"/>
                        <a:pt x="952" y="531"/>
                      </a:cubicBezTo>
                      <a:cubicBezTo>
                        <a:pt x="949" y="531"/>
                        <a:pt x="943" y="517"/>
                        <a:pt x="922" y="517"/>
                      </a:cubicBezTo>
                      <a:close/>
                      <a:moveTo>
                        <a:pt x="1344" y="593"/>
                      </a:moveTo>
                      <a:lnTo>
                        <a:pt x="1344" y="593"/>
                      </a:lnTo>
                      <a:cubicBezTo>
                        <a:pt x="1340" y="601"/>
                        <a:pt x="1333" y="608"/>
                        <a:pt x="1318" y="608"/>
                      </a:cubicBezTo>
                      <a:cubicBezTo>
                        <a:pt x="1333" y="593"/>
                        <a:pt x="1340" y="593"/>
                        <a:pt x="1344" y="593"/>
                      </a:cubicBezTo>
                      <a:close/>
                      <a:moveTo>
                        <a:pt x="1044" y="608"/>
                      </a:moveTo>
                      <a:lnTo>
                        <a:pt x="1044" y="608"/>
                      </a:lnTo>
                      <a:cubicBezTo>
                        <a:pt x="1044" y="608"/>
                        <a:pt x="1044" y="608"/>
                        <a:pt x="1044" y="608"/>
                      </a:cubicBezTo>
                      <a:close/>
                      <a:moveTo>
                        <a:pt x="1652" y="608"/>
                      </a:moveTo>
                      <a:cubicBezTo>
                        <a:pt x="1652" y="608"/>
                        <a:pt x="1652" y="608"/>
                        <a:pt x="1652" y="608"/>
                      </a:cubicBezTo>
                      <a:lnTo>
                        <a:pt x="1652" y="608"/>
                      </a:lnTo>
                      <a:close/>
                      <a:moveTo>
                        <a:pt x="983" y="608"/>
                      </a:moveTo>
                      <a:cubicBezTo>
                        <a:pt x="983" y="608"/>
                        <a:pt x="983" y="639"/>
                        <a:pt x="983" y="639"/>
                      </a:cubicBezTo>
                      <a:cubicBezTo>
                        <a:pt x="998" y="624"/>
                        <a:pt x="998" y="624"/>
                        <a:pt x="998" y="624"/>
                      </a:cubicBezTo>
                      <a:cubicBezTo>
                        <a:pt x="998" y="624"/>
                        <a:pt x="998" y="624"/>
                        <a:pt x="1014" y="608"/>
                      </a:cubicBezTo>
                      <a:close/>
                      <a:moveTo>
                        <a:pt x="1196" y="639"/>
                      </a:moveTo>
                      <a:cubicBezTo>
                        <a:pt x="1196" y="639"/>
                        <a:pt x="1196" y="639"/>
                        <a:pt x="1196" y="639"/>
                      </a:cubicBezTo>
                      <a:cubicBezTo>
                        <a:pt x="1196" y="639"/>
                        <a:pt x="1196" y="639"/>
                        <a:pt x="1196" y="639"/>
                      </a:cubicBezTo>
                      <a:close/>
                      <a:moveTo>
                        <a:pt x="1682" y="639"/>
                      </a:moveTo>
                      <a:cubicBezTo>
                        <a:pt x="1676" y="645"/>
                        <a:pt x="1671" y="648"/>
                        <a:pt x="1667" y="648"/>
                      </a:cubicBezTo>
                      <a:cubicBezTo>
                        <a:pt x="1661" y="648"/>
                        <a:pt x="1658" y="643"/>
                        <a:pt x="1656" y="639"/>
                      </a:cubicBezTo>
                      <a:close/>
                      <a:moveTo>
                        <a:pt x="314" y="639"/>
                      </a:moveTo>
                      <a:lnTo>
                        <a:pt x="314" y="669"/>
                      </a:lnTo>
                      <a:cubicBezTo>
                        <a:pt x="314" y="669"/>
                        <a:pt x="345" y="639"/>
                        <a:pt x="314" y="639"/>
                      </a:cubicBezTo>
                      <a:close/>
                      <a:moveTo>
                        <a:pt x="1044" y="608"/>
                      </a:moveTo>
                      <a:lnTo>
                        <a:pt x="1044" y="639"/>
                      </a:lnTo>
                      <a:cubicBezTo>
                        <a:pt x="1014" y="669"/>
                        <a:pt x="1014" y="669"/>
                        <a:pt x="1014" y="700"/>
                      </a:cubicBezTo>
                      <a:cubicBezTo>
                        <a:pt x="1044" y="669"/>
                        <a:pt x="1044" y="639"/>
                        <a:pt x="1074" y="608"/>
                      </a:cubicBezTo>
                      <a:lnTo>
                        <a:pt x="1074" y="608"/>
                      </a:lnTo>
                      <a:cubicBezTo>
                        <a:pt x="1059" y="624"/>
                        <a:pt x="1052" y="631"/>
                        <a:pt x="1048" y="631"/>
                      </a:cubicBezTo>
                      <a:cubicBezTo>
                        <a:pt x="1044" y="631"/>
                        <a:pt x="1044" y="624"/>
                        <a:pt x="1044" y="608"/>
                      </a:cubicBezTo>
                      <a:close/>
                      <a:moveTo>
                        <a:pt x="421" y="760"/>
                      </a:moveTo>
                      <a:cubicBezTo>
                        <a:pt x="421" y="765"/>
                        <a:pt x="421" y="769"/>
                        <a:pt x="424" y="769"/>
                      </a:cubicBezTo>
                      <a:cubicBezTo>
                        <a:pt x="426" y="769"/>
                        <a:pt x="430" y="767"/>
                        <a:pt x="436" y="760"/>
                      </a:cubicBezTo>
                      <a:close/>
                      <a:moveTo>
                        <a:pt x="2442" y="973"/>
                      </a:moveTo>
                      <a:lnTo>
                        <a:pt x="2442" y="973"/>
                      </a:lnTo>
                      <a:cubicBezTo>
                        <a:pt x="2453" y="996"/>
                        <a:pt x="2456" y="1001"/>
                        <a:pt x="2457" y="1001"/>
                      </a:cubicBezTo>
                      <a:cubicBezTo>
                        <a:pt x="2458" y="1001"/>
                        <a:pt x="2456" y="994"/>
                        <a:pt x="2460" y="994"/>
                      </a:cubicBezTo>
                      <a:cubicBezTo>
                        <a:pt x="2462" y="994"/>
                        <a:pt x="2466" y="997"/>
                        <a:pt x="2473" y="1003"/>
                      </a:cubicBezTo>
                      <a:lnTo>
                        <a:pt x="2442" y="973"/>
                      </a:lnTo>
                      <a:close/>
                      <a:moveTo>
                        <a:pt x="805" y="1019"/>
                      </a:moveTo>
                      <a:cubicBezTo>
                        <a:pt x="801" y="1026"/>
                        <a:pt x="801" y="1034"/>
                        <a:pt x="801" y="1034"/>
                      </a:cubicBezTo>
                      <a:cubicBezTo>
                        <a:pt x="813" y="1021"/>
                        <a:pt x="810" y="1019"/>
                        <a:pt x="805" y="1019"/>
                      </a:cubicBezTo>
                      <a:close/>
                      <a:moveTo>
                        <a:pt x="1773" y="1216"/>
                      </a:moveTo>
                      <a:cubicBezTo>
                        <a:pt x="1773" y="1227"/>
                        <a:pt x="1777" y="1234"/>
                        <a:pt x="1782" y="1238"/>
                      </a:cubicBezTo>
                      <a:lnTo>
                        <a:pt x="1782" y="1238"/>
                      </a:lnTo>
                      <a:cubicBezTo>
                        <a:pt x="1774" y="1229"/>
                        <a:pt x="1773" y="1217"/>
                        <a:pt x="1773" y="1216"/>
                      </a:cubicBezTo>
                      <a:close/>
                      <a:moveTo>
                        <a:pt x="1782" y="1238"/>
                      </a:moveTo>
                      <a:lnTo>
                        <a:pt x="1782" y="1238"/>
                      </a:lnTo>
                      <a:cubicBezTo>
                        <a:pt x="1786" y="1243"/>
                        <a:pt x="1793" y="1247"/>
                        <a:pt x="1804" y="1247"/>
                      </a:cubicBezTo>
                      <a:cubicBezTo>
                        <a:pt x="1804" y="1247"/>
                        <a:pt x="1791" y="1247"/>
                        <a:pt x="1782" y="1238"/>
                      </a:cubicBezTo>
                      <a:close/>
                      <a:moveTo>
                        <a:pt x="1895" y="1247"/>
                      </a:moveTo>
                      <a:cubicBezTo>
                        <a:pt x="1895" y="1247"/>
                        <a:pt x="1895" y="1247"/>
                        <a:pt x="1895" y="1247"/>
                      </a:cubicBezTo>
                      <a:cubicBezTo>
                        <a:pt x="1895" y="1247"/>
                        <a:pt x="1895" y="1247"/>
                        <a:pt x="1895" y="1247"/>
                      </a:cubicBezTo>
                      <a:close/>
                      <a:moveTo>
                        <a:pt x="70" y="11"/>
                      </a:moveTo>
                      <a:cubicBezTo>
                        <a:pt x="66" y="24"/>
                        <a:pt x="55" y="31"/>
                        <a:pt x="47" y="41"/>
                      </a:cubicBezTo>
                      <a:lnTo>
                        <a:pt x="47" y="41"/>
                      </a:lnTo>
                      <a:cubicBezTo>
                        <a:pt x="39" y="31"/>
                        <a:pt x="10" y="31"/>
                        <a:pt x="10" y="31"/>
                      </a:cubicBezTo>
                      <a:cubicBezTo>
                        <a:pt x="10" y="92"/>
                        <a:pt x="10" y="61"/>
                        <a:pt x="10" y="92"/>
                      </a:cubicBezTo>
                      <a:cubicBezTo>
                        <a:pt x="10" y="92"/>
                        <a:pt x="24" y="78"/>
                        <a:pt x="33" y="78"/>
                      </a:cubicBezTo>
                      <a:cubicBezTo>
                        <a:pt x="38" y="78"/>
                        <a:pt x="41" y="81"/>
                        <a:pt x="41" y="92"/>
                      </a:cubicBezTo>
                      <a:cubicBezTo>
                        <a:pt x="41" y="122"/>
                        <a:pt x="10" y="122"/>
                        <a:pt x="10" y="152"/>
                      </a:cubicBezTo>
                      <a:cubicBezTo>
                        <a:pt x="0" y="163"/>
                        <a:pt x="0" y="166"/>
                        <a:pt x="5" y="166"/>
                      </a:cubicBezTo>
                      <a:cubicBezTo>
                        <a:pt x="14" y="166"/>
                        <a:pt x="41" y="152"/>
                        <a:pt x="41" y="152"/>
                      </a:cubicBezTo>
                      <a:lnTo>
                        <a:pt x="71" y="152"/>
                      </a:lnTo>
                      <a:cubicBezTo>
                        <a:pt x="71" y="183"/>
                        <a:pt x="41" y="183"/>
                        <a:pt x="41" y="183"/>
                      </a:cubicBezTo>
                      <a:cubicBezTo>
                        <a:pt x="41" y="183"/>
                        <a:pt x="71" y="183"/>
                        <a:pt x="41" y="213"/>
                      </a:cubicBezTo>
                      <a:cubicBezTo>
                        <a:pt x="41" y="213"/>
                        <a:pt x="41" y="244"/>
                        <a:pt x="10" y="244"/>
                      </a:cubicBezTo>
                      <a:lnTo>
                        <a:pt x="41" y="244"/>
                      </a:lnTo>
                      <a:lnTo>
                        <a:pt x="10" y="274"/>
                      </a:lnTo>
                      <a:lnTo>
                        <a:pt x="41" y="274"/>
                      </a:lnTo>
                      <a:cubicBezTo>
                        <a:pt x="71" y="274"/>
                        <a:pt x="71" y="304"/>
                        <a:pt x="102" y="304"/>
                      </a:cubicBezTo>
                      <a:cubicBezTo>
                        <a:pt x="71" y="304"/>
                        <a:pt x="102" y="335"/>
                        <a:pt x="71" y="335"/>
                      </a:cubicBezTo>
                      <a:cubicBezTo>
                        <a:pt x="71" y="345"/>
                        <a:pt x="75" y="348"/>
                        <a:pt x="79" y="348"/>
                      </a:cubicBezTo>
                      <a:cubicBezTo>
                        <a:pt x="88" y="348"/>
                        <a:pt x="101" y="335"/>
                        <a:pt x="102" y="335"/>
                      </a:cubicBezTo>
                      <a:lnTo>
                        <a:pt x="102" y="335"/>
                      </a:lnTo>
                      <a:cubicBezTo>
                        <a:pt x="101" y="335"/>
                        <a:pt x="71" y="365"/>
                        <a:pt x="71" y="365"/>
                      </a:cubicBezTo>
                      <a:lnTo>
                        <a:pt x="102" y="365"/>
                      </a:lnTo>
                      <a:lnTo>
                        <a:pt x="102" y="396"/>
                      </a:lnTo>
                      <a:cubicBezTo>
                        <a:pt x="102" y="396"/>
                        <a:pt x="102" y="382"/>
                        <a:pt x="111" y="382"/>
                      </a:cubicBezTo>
                      <a:cubicBezTo>
                        <a:pt x="115" y="382"/>
                        <a:pt x="122" y="385"/>
                        <a:pt x="132" y="396"/>
                      </a:cubicBezTo>
                      <a:cubicBezTo>
                        <a:pt x="162" y="396"/>
                        <a:pt x="132" y="426"/>
                        <a:pt x="132" y="426"/>
                      </a:cubicBezTo>
                      <a:cubicBezTo>
                        <a:pt x="132" y="441"/>
                        <a:pt x="147" y="441"/>
                        <a:pt x="162" y="441"/>
                      </a:cubicBezTo>
                      <a:cubicBezTo>
                        <a:pt x="178" y="441"/>
                        <a:pt x="193" y="441"/>
                        <a:pt x="193" y="456"/>
                      </a:cubicBezTo>
                      <a:cubicBezTo>
                        <a:pt x="182" y="456"/>
                        <a:pt x="175" y="460"/>
                        <a:pt x="171" y="464"/>
                      </a:cubicBezTo>
                      <a:lnTo>
                        <a:pt x="171" y="464"/>
                      </a:lnTo>
                      <a:cubicBezTo>
                        <a:pt x="166" y="459"/>
                        <a:pt x="162" y="456"/>
                        <a:pt x="162" y="456"/>
                      </a:cubicBezTo>
                      <a:lnTo>
                        <a:pt x="162" y="456"/>
                      </a:lnTo>
                      <a:cubicBezTo>
                        <a:pt x="162" y="466"/>
                        <a:pt x="162" y="470"/>
                        <a:pt x="164" y="470"/>
                      </a:cubicBezTo>
                      <a:cubicBezTo>
                        <a:pt x="165" y="470"/>
                        <a:pt x="167" y="467"/>
                        <a:pt x="171" y="464"/>
                      </a:cubicBezTo>
                      <a:lnTo>
                        <a:pt x="171" y="464"/>
                      </a:lnTo>
                      <a:cubicBezTo>
                        <a:pt x="182" y="473"/>
                        <a:pt x="203" y="487"/>
                        <a:pt x="223" y="487"/>
                      </a:cubicBezTo>
                      <a:cubicBezTo>
                        <a:pt x="193" y="517"/>
                        <a:pt x="193" y="517"/>
                        <a:pt x="193" y="548"/>
                      </a:cubicBezTo>
                      <a:cubicBezTo>
                        <a:pt x="193" y="548"/>
                        <a:pt x="193" y="548"/>
                        <a:pt x="223" y="517"/>
                      </a:cubicBezTo>
                      <a:cubicBezTo>
                        <a:pt x="223" y="548"/>
                        <a:pt x="254" y="548"/>
                        <a:pt x="223" y="548"/>
                      </a:cubicBezTo>
                      <a:lnTo>
                        <a:pt x="254" y="548"/>
                      </a:lnTo>
                      <a:cubicBezTo>
                        <a:pt x="238" y="563"/>
                        <a:pt x="246" y="563"/>
                        <a:pt x="257" y="563"/>
                      </a:cubicBezTo>
                      <a:cubicBezTo>
                        <a:pt x="269" y="563"/>
                        <a:pt x="284" y="563"/>
                        <a:pt x="284" y="578"/>
                      </a:cubicBezTo>
                      <a:cubicBezTo>
                        <a:pt x="284" y="578"/>
                        <a:pt x="284" y="578"/>
                        <a:pt x="254" y="608"/>
                      </a:cubicBezTo>
                      <a:lnTo>
                        <a:pt x="284" y="639"/>
                      </a:lnTo>
                      <a:lnTo>
                        <a:pt x="284" y="608"/>
                      </a:lnTo>
                      <a:lnTo>
                        <a:pt x="314" y="608"/>
                      </a:lnTo>
                      <a:cubicBezTo>
                        <a:pt x="299" y="624"/>
                        <a:pt x="299" y="624"/>
                        <a:pt x="303" y="624"/>
                      </a:cubicBezTo>
                      <a:cubicBezTo>
                        <a:pt x="307" y="624"/>
                        <a:pt x="314" y="624"/>
                        <a:pt x="314" y="639"/>
                      </a:cubicBezTo>
                      <a:lnTo>
                        <a:pt x="345" y="639"/>
                      </a:lnTo>
                      <a:cubicBezTo>
                        <a:pt x="345" y="639"/>
                        <a:pt x="345" y="669"/>
                        <a:pt x="375" y="669"/>
                      </a:cubicBezTo>
                      <a:lnTo>
                        <a:pt x="345" y="669"/>
                      </a:lnTo>
                      <a:cubicBezTo>
                        <a:pt x="375" y="669"/>
                        <a:pt x="345" y="700"/>
                        <a:pt x="375" y="700"/>
                      </a:cubicBezTo>
                      <a:lnTo>
                        <a:pt x="406" y="700"/>
                      </a:lnTo>
                      <a:lnTo>
                        <a:pt x="406" y="730"/>
                      </a:lnTo>
                      <a:cubicBezTo>
                        <a:pt x="406" y="730"/>
                        <a:pt x="406" y="744"/>
                        <a:pt x="415" y="753"/>
                      </a:cubicBezTo>
                      <a:lnTo>
                        <a:pt x="415" y="753"/>
                      </a:lnTo>
                      <a:cubicBezTo>
                        <a:pt x="416" y="752"/>
                        <a:pt x="417" y="752"/>
                        <a:pt x="418" y="752"/>
                      </a:cubicBezTo>
                      <a:cubicBezTo>
                        <a:pt x="420" y="752"/>
                        <a:pt x="421" y="754"/>
                        <a:pt x="421" y="757"/>
                      </a:cubicBezTo>
                      <a:lnTo>
                        <a:pt x="421" y="757"/>
                      </a:lnTo>
                      <a:cubicBezTo>
                        <a:pt x="418" y="756"/>
                        <a:pt x="416" y="754"/>
                        <a:pt x="415" y="753"/>
                      </a:cubicBezTo>
                      <a:lnTo>
                        <a:pt x="415" y="753"/>
                      </a:lnTo>
                      <a:cubicBezTo>
                        <a:pt x="413" y="754"/>
                        <a:pt x="410" y="756"/>
                        <a:pt x="406" y="760"/>
                      </a:cubicBezTo>
                      <a:lnTo>
                        <a:pt x="421" y="760"/>
                      </a:lnTo>
                      <a:cubicBezTo>
                        <a:pt x="421" y="759"/>
                        <a:pt x="421" y="758"/>
                        <a:pt x="421" y="757"/>
                      </a:cubicBezTo>
                      <a:lnTo>
                        <a:pt x="421" y="757"/>
                      </a:lnTo>
                      <a:cubicBezTo>
                        <a:pt x="425" y="759"/>
                        <a:pt x="430" y="760"/>
                        <a:pt x="436" y="760"/>
                      </a:cubicBezTo>
                      <a:cubicBezTo>
                        <a:pt x="436" y="791"/>
                        <a:pt x="436" y="791"/>
                        <a:pt x="436" y="791"/>
                      </a:cubicBezTo>
                      <a:lnTo>
                        <a:pt x="466" y="791"/>
                      </a:lnTo>
                      <a:cubicBezTo>
                        <a:pt x="436" y="852"/>
                        <a:pt x="466" y="821"/>
                        <a:pt x="466" y="852"/>
                      </a:cubicBezTo>
                      <a:lnTo>
                        <a:pt x="466" y="821"/>
                      </a:lnTo>
                      <a:cubicBezTo>
                        <a:pt x="475" y="817"/>
                        <a:pt x="483" y="815"/>
                        <a:pt x="489" y="815"/>
                      </a:cubicBezTo>
                      <a:cubicBezTo>
                        <a:pt x="528" y="815"/>
                        <a:pt x="532" y="882"/>
                        <a:pt x="558" y="882"/>
                      </a:cubicBezTo>
                      <a:lnTo>
                        <a:pt x="558" y="912"/>
                      </a:lnTo>
                      <a:lnTo>
                        <a:pt x="588" y="882"/>
                      </a:lnTo>
                      <a:lnTo>
                        <a:pt x="588" y="882"/>
                      </a:lnTo>
                      <a:cubicBezTo>
                        <a:pt x="588" y="912"/>
                        <a:pt x="558" y="912"/>
                        <a:pt x="558" y="912"/>
                      </a:cubicBezTo>
                      <a:cubicBezTo>
                        <a:pt x="588" y="912"/>
                        <a:pt x="588" y="882"/>
                        <a:pt x="618" y="882"/>
                      </a:cubicBezTo>
                      <a:cubicBezTo>
                        <a:pt x="618" y="912"/>
                        <a:pt x="588" y="912"/>
                        <a:pt x="588" y="912"/>
                      </a:cubicBezTo>
                      <a:lnTo>
                        <a:pt x="649" y="912"/>
                      </a:lnTo>
                      <a:cubicBezTo>
                        <a:pt x="649" y="912"/>
                        <a:pt x="679" y="943"/>
                        <a:pt x="679" y="943"/>
                      </a:cubicBezTo>
                      <a:lnTo>
                        <a:pt x="679" y="973"/>
                      </a:lnTo>
                      <a:cubicBezTo>
                        <a:pt x="679" y="973"/>
                        <a:pt x="710" y="973"/>
                        <a:pt x="679" y="1003"/>
                      </a:cubicBezTo>
                      <a:cubicBezTo>
                        <a:pt x="710" y="973"/>
                        <a:pt x="710" y="973"/>
                        <a:pt x="710" y="973"/>
                      </a:cubicBezTo>
                      <a:cubicBezTo>
                        <a:pt x="710" y="988"/>
                        <a:pt x="717" y="988"/>
                        <a:pt x="725" y="988"/>
                      </a:cubicBezTo>
                      <a:cubicBezTo>
                        <a:pt x="732" y="988"/>
                        <a:pt x="740" y="988"/>
                        <a:pt x="740" y="1003"/>
                      </a:cubicBezTo>
                      <a:lnTo>
                        <a:pt x="801" y="1003"/>
                      </a:lnTo>
                      <a:cubicBezTo>
                        <a:pt x="786" y="1019"/>
                        <a:pt x="793" y="1019"/>
                        <a:pt x="801" y="1019"/>
                      </a:cubicBezTo>
                      <a:cubicBezTo>
                        <a:pt x="802" y="1019"/>
                        <a:pt x="803" y="1019"/>
                        <a:pt x="805" y="1019"/>
                      </a:cubicBezTo>
                      <a:lnTo>
                        <a:pt x="805" y="1019"/>
                      </a:lnTo>
                      <a:cubicBezTo>
                        <a:pt x="808" y="1011"/>
                        <a:pt x="816" y="1003"/>
                        <a:pt x="831" y="1003"/>
                      </a:cubicBezTo>
                      <a:cubicBezTo>
                        <a:pt x="816" y="1019"/>
                        <a:pt x="816" y="1019"/>
                        <a:pt x="820" y="1019"/>
                      </a:cubicBezTo>
                      <a:cubicBezTo>
                        <a:pt x="824" y="1019"/>
                        <a:pt x="831" y="1019"/>
                        <a:pt x="831" y="1034"/>
                      </a:cubicBezTo>
                      <a:lnTo>
                        <a:pt x="801" y="1064"/>
                      </a:lnTo>
                      <a:cubicBezTo>
                        <a:pt x="831" y="1064"/>
                        <a:pt x="831" y="1034"/>
                        <a:pt x="862" y="1003"/>
                      </a:cubicBezTo>
                      <a:cubicBezTo>
                        <a:pt x="862" y="1034"/>
                        <a:pt x="862" y="1034"/>
                        <a:pt x="862" y="1064"/>
                      </a:cubicBezTo>
                      <a:cubicBezTo>
                        <a:pt x="886" y="1064"/>
                        <a:pt x="871" y="1103"/>
                        <a:pt x="880" y="1103"/>
                      </a:cubicBezTo>
                      <a:cubicBezTo>
                        <a:pt x="882" y="1103"/>
                        <a:pt x="886" y="1101"/>
                        <a:pt x="892" y="1095"/>
                      </a:cubicBezTo>
                      <a:lnTo>
                        <a:pt x="922" y="1125"/>
                      </a:lnTo>
                      <a:lnTo>
                        <a:pt x="983" y="1125"/>
                      </a:lnTo>
                      <a:lnTo>
                        <a:pt x="983" y="1155"/>
                      </a:lnTo>
                      <a:cubicBezTo>
                        <a:pt x="993" y="1145"/>
                        <a:pt x="1000" y="1142"/>
                        <a:pt x="1005" y="1142"/>
                      </a:cubicBezTo>
                      <a:cubicBezTo>
                        <a:pt x="1014" y="1142"/>
                        <a:pt x="1014" y="1155"/>
                        <a:pt x="1014" y="1155"/>
                      </a:cubicBezTo>
                      <a:lnTo>
                        <a:pt x="1044" y="1155"/>
                      </a:lnTo>
                      <a:lnTo>
                        <a:pt x="1044" y="1186"/>
                      </a:lnTo>
                      <a:cubicBezTo>
                        <a:pt x="1074" y="1186"/>
                        <a:pt x="1074" y="1155"/>
                        <a:pt x="1074" y="1155"/>
                      </a:cubicBezTo>
                      <a:cubicBezTo>
                        <a:pt x="1105" y="1155"/>
                        <a:pt x="1074" y="1186"/>
                        <a:pt x="1105" y="1186"/>
                      </a:cubicBezTo>
                      <a:lnTo>
                        <a:pt x="1135" y="1186"/>
                      </a:lnTo>
                      <a:cubicBezTo>
                        <a:pt x="1155" y="1186"/>
                        <a:pt x="1162" y="1213"/>
                        <a:pt x="1164" y="1213"/>
                      </a:cubicBezTo>
                      <a:cubicBezTo>
                        <a:pt x="1166" y="1213"/>
                        <a:pt x="1166" y="1206"/>
                        <a:pt x="1166" y="1186"/>
                      </a:cubicBezTo>
                      <a:cubicBezTo>
                        <a:pt x="1181" y="1201"/>
                        <a:pt x="1188" y="1201"/>
                        <a:pt x="1192" y="1201"/>
                      </a:cubicBezTo>
                      <a:cubicBezTo>
                        <a:pt x="1196" y="1201"/>
                        <a:pt x="1196" y="1201"/>
                        <a:pt x="1196" y="1216"/>
                      </a:cubicBezTo>
                      <a:cubicBezTo>
                        <a:pt x="1226" y="1216"/>
                        <a:pt x="1226" y="1216"/>
                        <a:pt x="1257" y="1186"/>
                      </a:cubicBezTo>
                      <a:cubicBezTo>
                        <a:pt x="1257" y="1208"/>
                        <a:pt x="1257" y="1214"/>
                        <a:pt x="1258" y="1214"/>
                      </a:cubicBezTo>
                      <a:cubicBezTo>
                        <a:pt x="1260" y="1214"/>
                        <a:pt x="1263" y="1207"/>
                        <a:pt x="1271" y="1207"/>
                      </a:cubicBezTo>
                      <a:cubicBezTo>
                        <a:pt x="1275" y="1207"/>
                        <a:pt x="1280" y="1209"/>
                        <a:pt x="1287" y="1216"/>
                      </a:cubicBezTo>
                      <a:lnTo>
                        <a:pt x="1287" y="1186"/>
                      </a:lnTo>
                      <a:cubicBezTo>
                        <a:pt x="1318" y="1186"/>
                        <a:pt x="1348" y="1247"/>
                        <a:pt x="1378" y="1247"/>
                      </a:cubicBezTo>
                      <a:cubicBezTo>
                        <a:pt x="1409" y="1277"/>
                        <a:pt x="1469" y="1277"/>
                        <a:pt x="1500" y="1277"/>
                      </a:cubicBezTo>
                      <a:cubicBezTo>
                        <a:pt x="1500" y="1277"/>
                        <a:pt x="1530" y="1247"/>
                        <a:pt x="1530" y="1247"/>
                      </a:cubicBezTo>
                      <a:lnTo>
                        <a:pt x="1621" y="1247"/>
                      </a:lnTo>
                      <a:cubicBezTo>
                        <a:pt x="1621" y="1247"/>
                        <a:pt x="1621" y="1247"/>
                        <a:pt x="1621" y="1277"/>
                      </a:cubicBezTo>
                      <a:cubicBezTo>
                        <a:pt x="1621" y="1267"/>
                        <a:pt x="1625" y="1264"/>
                        <a:pt x="1629" y="1264"/>
                      </a:cubicBezTo>
                      <a:cubicBezTo>
                        <a:pt x="1638" y="1264"/>
                        <a:pt x="1652" y="1277"/>
                        <a:pt x="1652" y="1277"/>
                      </a:cubicBezTo>
                      <a:lnTo>
                        <a:pt x="1652" y="1247"/>
                      </a:lnTo>
                      <a:cubicBezTo>
                        <a:pt x="1652" y="1238"/>
                        <a:pt x="1652" y="1234"/>
                        <a:pt x="1653" y="1234"/>
                      </a:cubicBezTo>
                      <a:cubicBezTo>
                        <a:pt x="1654" y="1234"/>
                        <a:pt x="1661" y="1256"/>
                        <a:pt x="1682" y="1277"/>
                      </a:cubicBezTo>
                      <a:cubicBezTo>
                        <a:pt x="1682" y="1247"/>
                        <a:pt x="1713" y="1247"/>
                        <a:pt x="1713" y="1216"/>
                      </a:cubicBezTo>
                      <a:cubicBezTo>
                        <a:pt x="1713" y="1216"/>
                        <a:pt x="1743" y="1247"/>
                        <a:pt x="1713" y="1247"/>
                      </a:cubicBezTo>
                      <a:lnTo>
                        <a:pt x="1773" y="1247"/>
                      </a:lnTo>
                      <a:cubicBezTo>
                        <a:pt x="1773" y="1236"/>
                        <a:pt x="1773" y="1224"/>
                        <a:pt x="1773" y="1216"/>
                      </a:cubicBezTo>
                      <a:lnTo>
                        <a:pt x="1804" y="1216"/>
                      </a:lnTo>
                      <a:cubicBezTo>
                        <a:pt x="1834" y="1216"/>
                        <a:pt x="1834" y="1247"/>
                        <a:pt x="1834" y="1247"/>
                      </a:cubicBezTo>
                      <a:cubicBezTo>
                        <a:pt x="1849" y="1231"/>
                        <a:pt x="1857" y="1231"/>
                        <a:pt x="1861" y="1231"/>
                      </a:cubicBezTo>
                      <a:cubicBezTo>
                        <a:pt x="1865" y="1231"/>
                        <a:pt x="1865" y="1231"/>
                        <a:pt x="1865" y="1216"/>
                      </a:cubicBezTo>
                      <a:cubicBezTo>
                        <a:pt x="1865" y="1216"/>
                        <a:pt x="1895" y="1216"/>
                        <a:pt x="1895" y="1247"/>
                      </a:cubicBezTo>
                      <a:cubicBezTo>
                        <a:pt x="1895" y="1216"/>
                        <a:pt x="1910" y="1216"/>
                        <a:pt x="1922" y="1216"/>
                      </a:cubicBezTo>
                      <a:cubicBezTo>
                        <a:pt x="1933" y="1216"/>
                        <a:pt x="1941" y="1216"/>
                        <a:pt x="1925" y="1186"/>
                      </a:cubicBezTo>
                      <a:lnTo>
                        <a:pt x="1925" y="1186"/>
                      </a:lnTo>
                      <a:lnTo>
                        <a:pt x="1956" y="1216"/>
                      </a:lnTo>
                      <a:cubicBezTo>
                        <a:pt x="1956" y="1216"/>
                        <a:pt x="1956" y="1186"/>
                        <a:pt x="1956" y="1186"/>
                      </a:cubicBezTo>
                      <a:cubicBezTo>
                        <a:pt x="1956" y="1186"/>
                        <a:pt x="1956" y="1216"/>
                        <a:pt x="1986" y="1216"/>
                      </a:cubicBezTo>
                      <a:lnTo>
                        <a:pt x="1956" y="1155"/>
                      </a:lnTo>
                      <a:lnTo>
                        <a:pt x="1956" y="1155"/>
                      </a:lnTo>
                      <a:cubicBezTo>
                        <a:pt x="1990" y="1178"/>
                        <a:pt x="2019" y="1184"/>
                        <a:pt x="2046" y="1184"/>
                      </a:cubicBezTo>
                      <a:cubicBezTo>
                        <a:pt x="2075" y="1184"/>
                        <a:pt x="2102" y="1177"/>
                        <a:pt x="2127" y="1177"/>
                      </a:cubicBezTo>
                      <a:cubicBezTo>
                        <a:pt x="2141" y="1177"/>
                        <a:pt x="2155" y="1179"/>
                        <a:pt x="2169" y="1186"/>
                      </a:cubicBezTo>
                      <a:cubicBezTo>
                        <a:pt x="2169" y="1155"/>
                        <a:pt x="2199" y="1125"/>
                        <a:pt x="2229" y="1125"/>
                      </a:cubicBezTo>
                      <a:lnTo>
                        <a:pt x="2260" y="1125"/>
                      </a:lnTo>
                      <a:lnTo>
                        <a:pt x="2229" y="1095"/>
                      </a:lnTo>
                      <a:lnTo>
                        <a:pt x="2260" y="1095"/>
                      </a:lnTo>
                      <a:cubicBezTo>
                        <a:pt x="2290" y="1095"/>
                        <a:pt x="2351" y="1095"/>
                        <a:pt x="2351" y="1064"/>
                      </a:cubicBezTo>
                      <a:cubicBezTo>
                        <a:pt x="2351" y="1047"/>
                        <a:pt x="2356" y="1042"/>
                        <a:pt x="2362" y="1042"/>
                      </a:cubicBezTo>
                      <a:cubicBezTo>
                        <a:pt x="2373" y="1042"/>
                        <a:pt x="2390" y="1056"/>
                        <a:pt x="2400" y="1056"/>
                      </a:cubicBezTo>
                      <a:cubicBezTo>
                        <a:pt x="2407" y="1056"/>
                        <a:pt x="2412" y="1051"/>
                        <a:pt x="2412" y="1034"/>
                      </a:cubicBezTo>
                      <a:cubicBezTo>
                        <a:pt x="2412" y="1064"/>
                        <a:pt x="2412" y="1064"/>
                        <a:pt x="2412" y="1064"/>
                      </a:cubicBezTo>
                      <a:cubicBezTo>
                        <a:pt x="2412" y="1034"/>
                        <a:pt x="2442" y="1003"/>
                        <a:pt x="2442" y="973"/>
                      </a:cubicBezTo>
                      <a:cubicBezTo>
                        <a:pt x="2473" y="973"/>
                        <a:pt x="2473" y="973"/>
                        <a:pt x="2473" y="1003"/>
                      </a:cubicBezTo>
                      <a:lnTo>
                        <a:pt x="2473" y="973"/>
                      </a:lnTo>
                      <a:lnTo>
                        <a:pt x="2503" y="973"/>
                      </a:lnTo>
                      <a:cubicBezTo>
                        <a:pt x="2503" y="973"/>
                        <a:pt x="2516" y="960"/>
                        <a:pt x="2534" y="960"/>
                      </a:cubicBezTo>
                      <a:cubicBezTo>
                        <a:pt x="2543" y="960"/>
                        <a:pt x="2554" y="963"/>
                        <a:pt x="2564" y="973"/>
                      </a:cubicBezTo>
                      <a:cubicBezTo>
                        <a:pt x="2564" y="912"/>
                        <a:pt x="2625" y="882"/>
                        <a:pt x="2655" y="882"/>
                      </a:cubicBezTo>
                      <a:cubicBezTo>
                        <a:pt x="2655" y="852"/>
                        <a:pt x="2685" y="852"/>
                        <a:pt x="2685" y="821"/>
                      </a:cubicBezTo>
                      <a:lnTo>
                        <a:pt x="2716" y="852"/>
                      </a:lnTo>
                      <a:cubicBezTo>
                        <a:pt x="2716" y="830"/>
                        <a:pt x="2701" y="809"/>
                        <a:pt x="2702" y="809"/>
                      </a:cubicBezTo>
                      <a:lnTo>
                        <a:pt x="2702" y="809"/>
                      </a:lnTo>
                      <a:cubicBezTo>
                        <a:pt x="2703" y="809"/>
                        <a:pt x="2707" y="812"/>
                        <a:pt x="2716" y="821"/>
                      </a:cubicBezTo>
                      <a:cubicBezTo>
                        <a:pt x="2716" y="806"/>
                        <a:pt x="2723" y="806"/>
                        <a:pt x="2731" y="806"/>
                      </a:cubicBezTo>
                      <a:cubicBezTo>
                        <a:pt x="2739" y="806"/>
                        <a:pt x="2746" y="806"/>
                        <a:pt x="2746" y="791"/>
                      </a:cubicBezTo>
                      <a:lnTo>
                        <a:pt x="2777" y="791"/>
                      </a:lnTo>
                      <a:cubicBezTo>
                        <a:pt x="2766" y="781"/>
                        <a:pt x="2766" y="777"/>
                        <a:pt x="2771" y="777"/>
                      </a:cubicBezTo>
                      <a:cubicBezTo>
                        <a:pt x="2780" y="777"/>
                        <a:pt x="2807" y="791"/>
                        <a:pt x="2807" y="791"/>
                      </a:cubicBezTo>
                      <a:cubicBezTo>
                        <a:pt x="2807" y="791"/>
                        <a:pt x="2837" y="760"/>
                        <a:pt x="2868" y="730"/>
                      </a:cubicBezTo>
                      <a:cubicBezTo>
                        <a:pt x="2928" y="700"/>
                        <a:pt x="2989" y="639"/>
                        <a:pt x="3050" y="548"/>
                      </a:cubicBezTo>
                      <a:cubicBezTo>
                        <a:pt x="3172" y="426"/>
                        <a:pt x="3232" y="244"/>
                        <a:pt x="3172" y="122"/>
                      </a:cubicBezTo>
                      <a:cubicBezTo>
                        <a:pt x="3141" y="92"/>
                        <a:pt x="3141" y="92"/>
                        <a:pt x="3111" y="61"/>
                      </a:cubicBezTo>
                      <a:lnTo>
                        <a:pt x="3141" y="61"/>
                      </a:lnTo>
                      <a:cubicBezTo>
                        <a:pt x="3121" y="61"/>
                        <a:pt x="3100" y="47"/>
                        <a:pt x="3080" y="38"/>
                      </a:cubicBezTo>
                      <a:lnTo>
                        <a:pt x="3080" y="38"/>
                      </a:lnTo>
                      <a:cubicBezTo>
                        <a:pt x="3078" y="49"/>
                        <a:pt x="3071" y="54"/>
                        <a:pt x="3065" y="54"/>
                      </a:cubicBezTo>
                      <a:cubicBezTo>
                        <a:pt x="3062" y="54"/>
                        <a:pt x="3060" y="53"/>
                        <a:pt x="3057" y="51"/>
                      </a:cubicBezTo>
                      <a:lnTo>
                        <a:pt x="3057" y="51"/>
                      </a:lnTo>
                      <a:cubicBezTo>
                        <a:pt x="3072" y="73"/>
                        <a:pt x="3104" y="92"/>
                        <a:pt x="3080" y="92"/>
                      </a:cubicBezTo>
                      <a:cubicBezTo>
                        <a:pt x="3080" y="92"/>
                        <a:pt x="3050" y="92"/>
                        <a:pt x="3050" y="61"/>
                      </a:cubicBezTo>
                      <a:lnTo>
                        <a:pt x="2989" y="61"/>
                      </a:lnTo>
                      <a:cubicBezTo>
                        <a:pt x="2959" y="61"/>
                        <a:pt x="2989" y="92"/>
                        <a:pt x="2959" y="92"/>
                      </a:cubicBezTo>
                      <a:cubicBezTo>
                        <a:pt x="2959" y="76"/>
                        <a:pt x="2951" y="76"/>
                        <a:pt x="2944" y="76"/>
                      </a:cubicBezTo>
                      <a:cubicBezTo>
                        <a:pt x="2936" y="76"/>
                        <a:pt x="2928" y="76"/>
                        <a:pt x="2928" y="61"/>
                      </a:cubicBezTo>
                      <a:lnTo>
                        <a:pt x="2928" y="92"/>
                      </a:lnTo>
                      <a:lnTo>
                        <a:pt x="2898" y="92"/>
                      </a:lnTo>
                      <a:cubicBezTo>
                        <a:pt x="2898" y="92"/>
                        <a:pt x="2898" y="105"/>
                        <a:pt x="2889" y="105"/>
                      </a:cubicBezTo>
                      <a:cubicBezTo>
                        <a:pt x="2885" y="105"/>
                        <a:pt x="2878" y="102"/>
                        <a:pt x="2868" y="92"/>
                      </a:cubicBezTo>
                      <a:cubicBezTo>
                        <a:pt x="2837" y="92"/>
                        <a:pt x="2898" y="122"/>
                        <a:pt x="2868" y="122"/>
                      </a:cubicBezTo>
                      <a:cubicBezTo>
                        <a:pt x="2868" y="122"/>
                        <a:pt x="2837" y="122"/>
                        <a:pt x="2837" y="92"/>
                      </a:cubicBezTo>
                      <a:cubicBezTo>
                        <a:pt x="2822" y="107"/>
                        <a:pt x="2792" y="107"/>
                        <a:pt x="2761" y="107"/>
                      </a:cubicBezTo>
                      <a:cubicBezTo>
                        <a:pt x="2731" y="107"/>
                        <a:pt x="2701" y="107"/>
                        <a:pt x="2685" y="122"/>
                      </a:cubicBezTo>
                      <a:cubicBezTo>
                        <a:pt x="2685" y="132"/>
                        <a:pt x="2679" y="136"/>
                        <a:pt x="2668" y="136"/>
                      </a:cubicBezTo>
                      <a:cubicBezTo>
                        <a:pt x="2648" y="136"/>
                        <a:pt x="2614" y="122"/>
                        <a:pt x="2594" y="122"/>
                      </a:cubicBezTo>
                      <a:lnTo>
                        <a:pt x="2625" y="152"/>
                      </a:lnTo>
                      <a:cubicBezTo>
                        <a:pt x="2612" y="146"/>
                        <a:pt x="2603" y="144"/>
                        <a:pt x="2594" y="144"/>
                      </a:cubicBezTo>
                      <a:cubicBezTo>
                        <a:pt x="2561" y="144"/>
                        <a:pt x="2552" y="183"/>
                        <a:pt x="2503" y="183"/>
                      </a:cubicBezTo>
                      <a:lnTo>
                        <a:pt x="2533" y="213"/>
                      </a:lnTo>
                      <a:cubicBezTo>
                        <a:pt x="2533" y="213"/>
                        <a:pt x="2533" y="213"/>
                        <a:pt x="2533" y="244"/>
                      </a:cubicBezTo>
                      <a:cubicBezTo>
                        <a:pt x="2533" y="213"/>
                        <a:pt x="2503" y="213"/>
                        <a:pt x="2503" y="213"/>
                      </a:cubicBezTo>
                      <a:lnTo>
                        <a:pt x="2503" y="213"/>
                      </a:lnTo>
                      <a:cubicBezTo>
                        <a:pt x="2503" y="213"/>
                        <a:pt x="2533" y="244"/>
                        <a:pt x="2533" y="244"/>
                      </a:cubicBezTo>
                      <a:cubicBezTo>
                        <a:pt x="2522" y="238"/>
                        <a:pt x="2511" y="235"/>
                        <a:pt x="2501" y="235"/>
                      </a:cubicBezTo>
                      <a:cubicBezTo>
                        <a:pt x="2460" y="235"/>
                        <a:pt x="2431" y="280"/>
                        <a:pt x="2381" y="304"/>
                      </a:cubicBezTo>
                      <a:cubicBezTo>
                        <a:pt x="2351" y="365"/>
                        <a:pt x="2260" y="365"/>
                        <a:pt x="2199" y="426"/>
                      </a:cubicBezTo>
                      <a:lnTo>
                        <a:pt x="2199" y="426"/>
                      </a:lnTo>
                      <a:cubicBezTo>
                        <a:pt x="2205" y="420"/>
                        <a:pt x="2210" y="417"/>
                        <a:pt x="2214" y="417"/>
                      </a:cubicBezTo>
                      <a:cubicBezTo>
                        <a:pt x="2229" y="417"/>
                        <a:pt x="2229" y="456"/>
                        <a:pt x="2229" y="456"/>
                      </a:cubicBezTo>
                      <a:cubicBezTo>
                        <a:pt x="2213" y="440"/>
                        <a:pt x="2203" y="434"/>
                        <a:pt x="2197" y="434"/>
                      </a:cubicBezTo>
                      <a:cubicBezTo>
                        <a:pt x="2187" y="434"/>
                        <a:pt x="2187" y="448"/>
                        <a:pt x="2183" y="448"/>
                      </a:cubicBezTo>
                      <a:cubicBezTo>
                        <a:pt x="2181" y="448"/>
                        <a:pt x="2177" y="443"/>
                        <a:pt x="2169" y="426"/>
                      </a:cubicBezTo>
                      <a:cubicBezTo>
                        <a:pt x="2138" y="487"/>
                        <a:pt x="2077" y="426"/>
                        <a:pt x="2077" y="517"/>
                      </a:cubicBezTo>
                      <a:lnTo>
                        <a:pt x="2077" y="487"/>
                      </a:lnTo>
                      <a:cubicBezTo>
                        <a:pt x="2047" y="487"/>
                        <a:pt x="2047" y="517"/>
                        <a:pt x="2047" y="517"/>
                      </a:cubicBezTo>
                      <a:lnTo>
                        <a:pt x="2047" y="548"/>
                      </a:lnTo>
                      <a:cubicBezTo>
                        <a:pt x="2047" y="548"/>
                        <a:pt x="2033" y="534"/>
                        <a:pt x="2024" y="534"/>
                      </a:cubicBezTo>
                      <a:cubicBezTo>
                        <a:pt x="2020" y="534"/>
                        <a:pt x="2017" y="537"/>
                        <a:pt x="2017" y="548"/>
                      </a:cubicBezTo>
                      <a:cubicBezTo>
                        <a:pt x="2017" y="537"/>
                        <a:pt x="2017" y="534"/>
                        <a:pt x="2015" y="534"/>
                      </a:cubicBezTo>
                      <a:cubicBezTo>
                        <a:pt x="2013" y="534"/>
                        <a:pt x="2006" y="548"/>
                        <a:pt x="1986" y="548"/>
                      </a:cubicBezTo>
                      <a:cubicBezTo>
                        <a:pt x="1986" y="548"/>
                        <a:pt x="1986" y="578"/>
                        <a:pt x="1956" y="578"/>
                      </a:cubicBezTo>
                      <a:cubicBezTo>
                        <a:pt x="1956" y="563"/>
                        <a:pt x="1948" y="563"/>
                        <a:pt x="1941" y="563"/>
                      </a:cubicBezTo>
                      <a:cubicBezTo>
                        <a:pt x="1933" y="563"/>
                        <a:pt x="1925" y="563"/>
                        <a:pt x="1925" y="548"/>
                      </a:cubicBezTo>
                      <a:cubicBezTo>
                        <a:pt x="1895" y="578"/>
                        <a:pt x="1865" y="578"/>
                        <a:pt x="1834" y="578"/>
                      </a:cubicBezTo>
                      <a:lnTo>
                        <a:pt x="1865" y="608"/>
                      </a:lnTo>
                      <a:lnTo>
                        <a:pt x="1834" y="608"/>
                      </a:lnTo>
                      <a:cubicBezTo>
                        <a:pt x="1834" y="608"/>
                        <a:pt x="1834" y="639"/>
                        <a:pt x="1834" y="639"/>
                      </a:cubicBezTo>
                      <a:cubicBezTo>
                        <a:pt x="1834" y="608"/>
                        <a:pt x="1804" y="608"/>
                        <a:pt x="1804" y="578"/>
                      </a:cubicBezTo>
                      <a:cubicBezTo>
                        <a:pt x="1773" y="608"/>
                        <a:pt x="1773" y="639"/>
                        <a:pt x="1743" y="639"/>
                      </a:cubicBezTo>
                      <a:cubicBezTo>
                        <a:pt x="1743" y="624"/>
                        <a:pt x="1743" y="624"/>
                        <a:pt x="1743" y="624"/>
                      </a:cubicBezTo>
                      <a:cubicBezTo>
                        <a:pt x="1743" y="624"/>
                        <a:pt x="1743" y="624"/>
                        <a:pt x="1743" y="608"/>
                      </a:cubicBezTo>
                      <a:cubicBezTo>
                        <a:pt x="1713" y="639"/>
                        <a:pt x="1743" y="639"/>
                        <a:pt x="1743" y="669"/>
                      </a:cubicBezTo>
                      <a:cubicBezTo>
                        <a:pt x="1743" y="669"/>
                        <a:pt x="1713" y="639"/>
                        <a:pt x="1713" y="639"/>
                      </a:cubicBezTo>
                      <a:cubicBezTo>
                        <a:pt x="1713" y="639"/>
                        <a:pt x="1699" y="625"/>
                        <a:pt x="1681" y="625"/>
                      </a:cubicBezTo>
                      <a:cubicBezTo>
                        <a:pt x="1673" y="625"/>
                        <a:pt x="1664" y="628"/>
                        <a:pt x="1655" y="636"/>
                      </a:cubicBezTo>
                      <a:lnTo>
                        <a:pt x="1655" y="636"/>
                      </a:lnTo>
                      <a:cubicBezTo>
                        <a:pt x="1653" y="633"/>
                        <a:pt x="1652" y="630"/>
                        <a:pt x="1652" y="630"/>
                      </a:cubicBezTo>
                      <a:cubicBezTo>
                        <a:pt x="1652" y="630"/>
                        <a:pt x="1652" y="632"/>
                        <a:pt x="1652" y="639"/>
                      </a:cubicBezTo>
                      <a:lnTo>
                        <a:pt x="1652" y="608"/>
                      </a:lnTo>
                      <a:cubicBezTo>
                        <a:pt x="1652" y="630"/>
                        <a:pt x="1637" y="651"/>
                        <a:pt x="1628" y="651"/>
                      </a:cubicBezTo>
                      <a:cubicBezTo>
                        <a:pt x="1624" y="651"/>
                        <a:pt x="1621" y="648"/>
                        <a:pt x="1621" y="639"/>
                      </a:cubicBezTo>
                      <a:lnTo>
                        <a:pt x="1561" y="639"/>
                      </a:lnTo>
                      <a:cubicBezTo>
                        <a:pt x="1561" y="639"/>
                        <a:pt x="1561" y="608"/>
                        <a:pt x="1561" y="608"/>
                      </a:cubicBezTo>
                      <a:cubicBezTo>
                        <a:pt x="1540" y="608"/>
                        <a:pt x="1507" y="622"/>
                        <a:pt x="1477" y="622"/>
                      </a:cubicBezTo>
                      <a:cubicBezTo>
                        <a:pt x="1463" y="622"/>
                        <a:pt x="1449" y="618"/>
                        <a:pt x="1439" y="608"/>
                      </a:cubicBezTo>
                      <a:cubicBezTo>
                        <a:pt x="1439" y="639"/>
                        <a:pt x="1409" y="639"/>
                        <a:pt x="1409" y="669"/>
                      </a:cubicBezTo>
                      <a:lnTo>
                        <a:pt x="1409" y="608"/>
                      </a:lnTo>
                      <a:lnTo>
                        <a:pt x="1409" y="608"/>
                      </a:lnTo>
                      <a:lnTo>
                        <a:pt x="1409" y="608"/>
                      </a:lnTo>
                      <a:cubicBezTo>
                        <a:pt x="1409" y="608"/>
                        <a:pt x="1378" y="608"/>
                        <a:pt x="1378" y="639"/>
                      </a:cubicBezTo>
                      <a:cubicBezTo>
                        <a:pt x="1378" y="608"/>
                        <a:pt x="1378" y="608"/>
                        <a:pt x="1378" y="578"/>
                      </a:cubicBezTo>
                      <a:lnTo>
                        <a:pt x="1348" y="578"/>
                      </a:lnTo>
                      <a:cubicBezTo>
                        <a:pt x="1344" y="575"/>
                        <a:pt x="1341" y="573"/>
                        <a:pt x="1338" y="573"/>
                      </a:cubicBezTo>
                      <a:cubicBezTo>
                        <a:pt x="1314" y="573"/>
                        <a:pt x="1291" y="644"/>
                        <a:pt x="1267" y="644"/>
                      </a:cubicBezTo>
                      <a:cubicBezTo>
                        <a:pt x="1264" y="644"/>
                        <a:pt x="1260" y="642"/>
                        <a:pt x="1257" y="639"/>
                      </a:cubicBezTo>
                      <a:cubicBezTo>
                        <a:pt x="1257" y="669"/>
                        <a:pt x="1257" y="669"/>
                        <a:pt x="1257" y="700"/>
                      </a:cubicBezTo>
                      <a:cubicBezTo>
                        <a:pt x="1257" y="689"/>
                        <a:pt x="1253" y="686"/>
                        <a:pt x="1249" y="686"/>
                      </a:cubicBezTo>
                      <a:cubicBezTo>
                        <a:pt x="1240" y="686"/>
                        <a:pt x="1226" y="700"/>
                        <a:pt x="1226" y="700"/>
                      </a:cubicBezTo>
                      <a:cubicBezTo>
                        <a:pt x="1226" y="669"/>
                        <a:pt x="1196" y="669"/>
                        <a:pt x="1196" y="639"/>
                      </a:cubicBezTo>
                      <a:cubicBezTo>
                        <a:pt x="1196" y="669"/>
                        <a:pt x="1196" y="700"/>
                        <a:pt x="1166" y="700"/>
                      </a:cubicBezTo>
                      <a:cubicBezTo>
                        <a:pt x="1166" y="669"/>
                        <a:pt x="1196" y="669"/>
                        <a:pt x="1166" y="639"/>
                      </a:cubicBezTo>
                      <a:lnTo>
                        <a:pt x="1135" y="639"/>
                      </a:lnTo>
                      <a:cubicBezTo>
                        <a:pt x="1135" y="639"/>
                        <a:pt x="1135" y="639"/>
                        <a:pt x="1135" y="669"/>
                      </a:cubicBezTo>
                      <a:lnTo>
                        <a:pt x="1166" y="639"/>
                      </a:lnTo>
                      <a:lnTo>
                        <a:pt x="1166" y="639"/>
                      </a:lnTo>
                      <a:cubicBezTo>
                        <a:pt x="1166" y="639"/>
                        <a:pt x="1166" y="669"/>
                        <a:pt x="1135" y="669"/>
                      </a:cubicBezTo>
                      <a:cubicBezTo>
                        <a:pt x="1115" y="669"/>
                        <a:pt x="1108" y="683"/>
                        <a:pt x="1106" y="683"/>
                      </a:cubicBezTo>
                      <a:cubicBezTo>
                        <a:pt x="1105" y="683"/>
                        <a:pt x="1105" y="679"/>
                        <a:pt x="1105" y="669"/>
                      </a:cubicBezTo>
                      <a:lnTo>
                        <a:pt x="1105" y="639"/>
                      </a:lnTo>
                      <a:cubicBezTo>
                        <a:pt x="1095" y="649"/>
                        <a:pt x="1088" y="652"/>
                        <a:pt x="1083" y="652"/>
                      </a:cubicBezTo>
                      <a:cubicBezTo>
                        <a:pt x="1074" y="652"/>
                        <a:pt x="1074" y="639"/>
                        <a:pt x="1074" y="639"/>
                      </a:cubicBezTo>
                      <a:cubicBezTo>
                        <a:pt x="1074" y="639"/>
                        <a:pt x="1044" y="669"/>
                        <a:pt x="1044" y="669"/>
                      </a:cubicBezTo>
                      <a:cubicBezTo>
                        <a:pt x="1044" y="669"/>
                        <a:pt x="1044" y="669"/>
                        <a:pt x="1044" y="700"/>
                      </a:cubicBezTo>
                      <a:cubicBezTo>
                        <a:pt x="1044" y="693"/>
                        <a:pt x="1043" y="691"/>
                        <a:pt x="1040" y="691"/>
                      </a:cubicBezTo>
                      <a:cubicBezTo>
                        <a:pt x="1035" y="691"/>
                        <a:pt x="1023" y="708"/>
                        <a:pt x="1017" y="708"/>
                      </a:cubicBezTo>
                      <a:cubicBezTo>
                        <a:pt x="1015" y="708"/>
                        <a:pt x="1014" y="706"/>
                        <a:pt x="1014" y="700"/>
                      </a:cubicBezTo>
                      <a:cubicBezTo>
                        <a:pt x="1014" y="700"/>
                        <a:pt x="1014" y="669"/>
                        <a:pt x="1014" y="669"/>
                      </a:cubicBezTo>
                      <a:cubicBezTo>
                        <a:pt x="993" y="669"/>
                        <a:pt x="987" y="683"/>
                        <a:pt x="984" y="683"/>
                      </a:cubicBezTo>
                      <a:cubicBezTo>
                        <a:pt x="983" y="683"/>
                        <a:pt x="983" y="679"/>
                        <a:pt x="983" y="669"/>
                      </a:cubicBezTo>
                      <a:cubicBezTo>
                        <a:pt x="983" y="669"/>
                        <a:pt x="983" y="669"/>
                        <a:pt x="983" y="639"/>
                      </a:cubicBezTo>
                      <a:cubicBezTo>
                        <a:pt x="971" y="651"/>
                        <a:pt x="964" y="656"/>
                        <a:pt x="960" y="656"/>
                      </a:cubicBezTo>
                      <a:cubicBezTo>
                        <a:pt x="944" y="656"/>
                        <a:pt x="983" y="578"/>
                        <a:pt x="983" y="578"/>
                      </a:cubicBezTo>
                      <a:cubicBezTo>
                        <a:pt x="953" y="578"/>
                        <a:pt x="983" y="578"/>
                        <a:pt x="953" y="608"/>
                      </a:cubicBezTo>
                      <a:cubicBezTo>
                        <a:pt x="953" y="608"/>
                        <a:pt x="953" y="578"/>
                        <a:pt x="953" y="578"/>
                      </a:cubicBezTo>
                      <a:cubicBezTo>
                        <a:pt x="953" y="578"/>
                        <a:pt x="953" y="565"/>
                        <a:pt x="953" y="548"/>
                      </a:cubicBezTo>
                      <a:lnTo>
                        <a:pt x="922" y="578"/>
                      </a:lnTo>
                      <a:cubicBezTo>
                        <a:pt x="922" y="578"/>
                        <a:pt x="892" y="578"/>
                        <a:pt x="892" y="548"/>
                      </a:cubicBezTo>
                      <a:cubicBezTo>
                        <a:pt x="892" y="578"/>
                        <a:pt x="892" y="578"/>
                        <a:pt x="892" y="578"/>
                      </a:cubicBezTo>
                      <a:cubicBezTo>
                        <a:pt x="872" y="578"/>
                        <a:pt x="865" y="591"/>
                        <a:pt x="863" y="591"/>
                      </a:cubicBezTo>
                      <a:cubicBezTo>
                        <a:pt x="862" y="591"/>
                        <a:pt x="862" y="588"/>
                        <a:pt x="862" y="578"/>
                      </a:cubicBezTo>
                      <a:cubicBezTo>
                        <a:pt x="862" y="563"/>
                        <a:pt x="862" y="563"/>
                        <a:pt x="862" y="563"/>
                      </a:cubicBezTo>
                      <a:cubicBezTo>
                        <a:pt x="862" y="563"/>
                        <a:pt x="862" y="563"/>
                        <a:pt x="862" y="548"/>
                      </a:cubicBezTo>
                      <a:cubicBezTo>
                        <a:pt x="855" y="554"/>
                        <a:pt x="852" y="556"/>
                        <a:pt x="850" y="556"/>
                      </a:cubicBezTo>
                      <a:cubicBezTo>
                        <a:pt x="841" y="556"/>
                        <a:pt x="855" y="517"/>
                        <a:pt x="831" y="517"/>
                      </a:cubicBezTo>
                      <a:cubicBezTo>
                        <a:pt x="801" y="517"/>
                        <a:pt x="801" y="548"/>
                        <a:pt x="770" y="578"/>
                      </a:cubicBezTo>
                      <a:cubicBezTo>
                        <a:pt x="770" y="578"/>
                        <a:pt x="770" y="578"/>
                        <a:pt x="770" y="548"/>
                      </a:cubicBezTo>
                      <a:cubicBezTo>
                        <a:pt x="770" y="548"/>
                        <a:pt x="770" y="517"/>
                        <a:pt x="801" y="517"/>
                      </a:cubicBezTo>
                      <a:lnTo>
                        <a:pt x="770" y="517"/>
                      </a:lnTo>
                      <a:cubicBezTo>
                        <a:pt x="770" y="548"/>
                        <a:pt x="770" y="548"/>
                        <a:pt x="740" y="548"/>
                      </a:cubicBezTo>
                      <a:cubicBezTo>
                        <a:pt x="740" y="548"/>
                        <a:pt x="740" y="517"/>
                        <a:pt x="740" y="517"/>
                      </a:cubicBezTo>
                      <a:cubicBezTo>
                        <a:pt x="740" y="532"/>
                        <a:pt x="732" y="532"/>
                        <a:pt x="721" y="532"/>
                      </a:cubicBezTo>
                      <a:cubicBezTo>
                        <a:pt x="716" y="532"/>
                        <a:pt x="711" y="532"/>
                        <a:pt x="705" y="533"/>
                      </a:cubicBezTo>
                      <a:lnTo>
                        <a:pt x="705" y="533"/>
                      </a:lnTo>
                      <a:cubicBezTo>
                        <a:pt x="710" y="525"/>
                        <a:pt x="710" y="517"/>
                        <a:pt x="710" y="517"/>
                      </a:cubicBezTo>
                      <a:lnTo>
                        <a:pt x="710" y="517"/>
                      </a:lnTo>
                      <a:cubicBezTo>
                        <a:pt x="710" y="517"/>
                        <a:pt x="679" y="548"/>
                        <a:pt x="679" y="548"/>
                      </a:cubicBezTo>
                      <a:cubicBezTo>
                        <a:pt x="679" y="517"/>
                        <a:pt x="679" y="517"/>
                        <a:pt x="679" y="517"/>
                      </a:cubicBezTo>
                      <a:lnTo>
                        <a:pt x="649" y="487"/>
                      </a:lnTo>
                      <a:cubicBezTo>
                        <a:pt x="679" y="456"/>
                        <a:pt x="649" y="456"/>
                        <a:pt x="679" y="426"/>
                      </a:cubicBezTo>
                      <a:cubicBezTo>
                        <a:pt x="679" y="396"/>
                        <a:pt x="679" y="396"/>
                        <a:pt x="649" y="396"/>
                      </a:cubicBezTo>
                      <a:cubicBezTo>
                        <a:pt x="649" y="426"/>
                        <a:pt x="649" y="426"/>
                        <a:pt x="649" y="426"/>
                      </a:cubicBezTo>
                      <a:cubicBezTo>
                        <a:pt x="624" y="426"/>
                        <a:pt x="600" y="465"/>
                        <a:pt x="591" y="465"/>
                      </a:cubicBezTo>
                      <a:cubicBezTo>
                        <a:pt x="589" y="465"/>
                        <a:pt x="588" y="462"/>
                        <a:pt x="588" y="456"/>
                      </a:cubicBezTo>
                      <a:cubicBezTo>
                        <a:pt x="558" y="487"/>
                        <a:pt x="558" y="487"/>
                        <a:pt x="558" y="487"/>
                      </a:cubicBezTo>
                      <a:cubicBezTo>
                        <a:pt x="558" y="456"/>
                        <a:pt x="588" y="396"/>
                        <a:pt x="558" y="396"/>
                      </a:cubicBezTo>
                      <a:cubicBezTo>
                        <a:pt x="558" y="426"/>
                        <a:pt x="558" y="426"/>
                        <a:pt x="527" y="456"/>
                      </a:cubicBezTo>
                      <a:cubicBezTo>
                        <a:pt x="527" y="456"/>
                        <a:pt x="527" y="437"/>
                        <a:pt x="527" y="426"/>
                      </a:cubicBezTo>
                      <a:lnTo>
                        <a:pt x="527" y="396"/>
                      </a:lnTo>
                      <a:lnTo>
                        <a:pt x="497" y="396"/>
                      </a:lnTo>
                      <a:cubicBezTo>
                        <a:pt x="487" y="406"/>
                        <a:pt x="480" y="409"/>
                        <a:pt x="477" y="409"/>
                      </a:cubicBezTo>
                      <a:cubicBezTo>
                        <a:pt x="475" y="409"/>
                        <a:pt x="474" y="408"/>
                        <a:pt x="474" y="407"/>
                      </a:cubicBezTo>
                      <a:lnTo>
                        <a:pt x="474" y="407"/>
                      </a:lnTo>
                      <a:cubicBezTo>
                        <a:pt x="474" y="406"/>
                        <a:pt x="474" y="406"/>
                        <a:pt x="474" y="406"/>
                      </a:cubicBezTo>
                      <a:lnTo>
                        <a:pt x="474" y="406"/>
                      </a:lnTo>
                      <a:cubicBezTo>
                        <a:pt x="475" y="405"/>
                        <a:pt x="475" y="404"/>
                        <a:pt x="476" y="403"/>
                      </a:cubicBezTo>
                      <a:lnTo>
                        <a:pt x="476" y="403"/>
                      </a:lnTo>
                      <a:cubicBezTo>
                        <a:pt x="476" y="403"/>
                        <a:pt x="475" y="404"/>
                        <a:pt x="475" y="404"/>
                      </a:cubicBezTo>
                      <a:lnTo>
                        <a:pt x="475" y="404"/>
                      </a:lnTo>
                      <a:cubicBezTo>
                        <a:pt x="481" y="373"/>
                        <a:pt x="441" y="391"/>
                        <a:pt x="466" y="365"/>
                      </a:cubicBezTo>
                      <a:lnTo>
                        <a:pt x="436" y="365"/>
                      </a:lnTo>
                      <a:lnTo>
                        <a:pt x="466" y="335"/>
                      </a:lnTo>
                      <a:lnTo>
                        <a:pt x="466" y="335"/>
                      </a:lnTo>
                      <a:cubicBezTo>
                        <a:pt x="436" y="365"/>
                        <a:pt x="436" y="365"/>
                        <a:pt x="406" y="365"/>
                      </a:cubicBezTo>
                      <a:cubicBezTo>
                        <a:pt x="436" y="350"/>
                        <a:pt x="436" y="350"/>
                        <a:pt x="432" y="350"/>
                      </a:cubicBezTo>
                      <a:cubicBezTo>
                        <a:pt x="428" y="350"/>
                        <a:pt x="421" y="350"/>
                        <a:pt x="436" y="335"/>
                      </a:cubicBezTo>
                      <a:lnTo>
                        <a:pt x="436" y="335"/>
                      </a:lnTo>
                      <a:cubicBezTo>
                        <a:pt x="426" y="345"/>
                        <a:pt x="419" y="348"/>
                        <a:pt x="414" y="348"/>
                      </a:cubicBezTo>
                      <a:cubicBezTo>
                        <a:pt x="402" y="348"/>
                        <a:pt x="396" y="335"/>
                        <a:pt x="375" y="335"/>
                      </a:cubicBezTo>
                      <a:cubicBezTo>
                        <a:pt x="375" y="335"/>
                        <a:pt x="406" y="304"/>
                        <a:pt x="406" y="304"/>
                      </a:cubicBezTo>
                      <a:cubicBezTo>
                        <a:pt x="406" y="304"/>
                        <a:pt x="375" y="274"/>
                        <a:pt x="375" y="274"/>
                      </a:cubicBezTo>
                      <a:lnTo>
                        <a:pt x="345" y="274"/>
                      </a:lnTo>
                      <a:cubicBezTo>
                        <a:pt x="330" y="289"/>
                        <a:pt x="330" y="289"/>
                        <a:pt x="330" y="289"/>
                      </a:cubicBezTo>
                      <a:cubicBezTo>
                        <a:pt x="330" y="289"/>
                        <a:pt x="330" y="289"/>
                        <a:pt x="314" y="304"/>
                      </a:cubicBezTo>
                      <a:cubicBezTo>
                        <a:pt x="314" y="274"/>
                        <a:pt x="314" y="274"/>
                        <a:pt x="314" y="274"/>
                      </a:cubicBezTo>
                      <a:cubicBezTo>
                        <a:pt x="314" y="274"/>
                        <a:pt x="345" y="274"/>
                        <a:pt x="345" y="244"/>
                      </a:cubicBezTo>
                      <a:lnTo>
                        <a:pt x="345" y="244"/>
                      </a:lnTo>
                      <a:cubicBezTo>
                        <a:pt x="345" y="244"/>
                        <a:pt x="284" y="274"/>
                        <a:pt x="284" y="304"/>
                      </a:cubicBezTo>
                      <a:cubicBezTo>
                        <a:pt x="284" y="320"/>
                        <a:pt x="276" y="327"/>
                        <a:pt x="269" y="327"/>
                      </a:cubicBezTo>
                      <a:cubicBezTo>
                        <a:pt x="261" y="327"/>
                        <a:pt x="254" y="320"/>
                        <a:pt x="254" y="304"/>
                      </a:cubicBezTo>
                      <a:cubicBezTo>
                        <a:pt x="254" y="304"/>
                        <a:pt x="254" y="304"/>
                        <a:pt x="254" y="274"/>
                      </a:cubicBezTo>
                      <a:cubicBezTo>
                        <a:pt x="254" y="280"/>
                        <a:pt x="256" y="282"/>
                        <a:pt x="260" y="282"/>
                      </a:cubicBezTo>
                      <a:cubicBezTo>
                        <a:pt x="274" y="282"/>
                        <a:pt x="308" y="244"/>
                        <a:pt x="284" y="244"/>
                      </a:cubicBezTo>
                      <a:cubicBezTo>
                        <a:pt x="314" y="244"/>
                        <a:pt x="314" y="213"/>
                        <a:pt x="314" y="213"/>
                      </a:cubicBezTo>
                      <a:lnTo>
                        <a:pt x="314" y="213"/>
                      </a:lnTo>
                      <a:cubicBezTo>
                        <a:pt x="314" y="213"/>
                        <a:pt x="301" y="227"/>
                        <a:pt x="292" y="227"/>
                      </a:cubicBezTo>
                      <a:cubicBezTo>
                        <a:pt x="287" y="227"/>
                        <a:pt x="284" y="223"/>
                        <a:pt x="284" y="213"/>
                      </a:cubicBezTo>
                      <a:cubicBezTo>
                        <a:pt x="254" y="274"/>
                        <a:pt x="254" y="244"/>
                        <a:pt x="223" y="274"/>
                      </a:cubicBezTo>
                      <a:cubicBezTo>
                        <a:pt x="223" y="274"/>
                        <a:pt x="223" y="274"/>
                        <a:pt x="223" y="244"/>
                      </a:cubicBezTo>
                      <a:cubicBezTo>
                        <a:pt x="223" y="213"/>
                        <a:pt x="254" y="213"/>
                        <a:pt x="254" y="213"/>
                      </a:cubicBezTo>
                      <a:lnTo>
                        <a:pt x="254" y="213"/>
                      </a:lnTo>
                      <a:cubicBezTo>
                        <a:pt x="254" y="213"/>
                        <a:pt x="254" y="213"/>
                        <a:pt x="254" y="213"/>
                      </a:cubicBezTo>
                      <a:lnTo>
                        <a:pt x="254" y="183"/>
                      </a:lnTo>
                      <a:cubicBezTo>
                        <a:pt x="254" y="183"/>
                        <a:pt x="254" y="213"/>
                        <a:pt x="223" y="213"/>
                      </a:cubicBezTo>
                      <a:cubicBezTo>
                        <a:pt x="223" y="213"/>
                        <a:pt x="223" y="213"/>
                        <a:pt x="223" y="183"/>
                      </a:cubicBezTo>
                      <a:cubicBezTo>
                        <a:pt x="254" y="183"/>
                        <a:pt x="254" y="152"/>
                        <a:pt x="284" y="152"/>
                      </a:cubicBezTo>
                      <a:lnTo>
                        <a:pt x="223" y="152"/>
                      </a:lnTo>
                      <a:cubicBezTo>
                        <a:pt x="223" y="174"/>
                        <a:pt x="223" y="195"/>
                        <a:pt x="213" y="195"/>
                      </a:cubicBezTo>
                      <a:cubicBezTo>
                        <a:pt x="208" y="195"/>
                        <a:pt x="202" y="192"/>
                        <a:pt x="193" y="183"/>
                      </a:cubicBezTo>
                      <a:cubicBezTo>
                        <a:pt x="193" y="173"/>
                        <a:pt x="189" y="169"/>
                        <a:pt x="185" y="169"/>
                      </a:cubicBezTo>
                      <a:cubicBezTo>
                        <a:pt x="176" y="169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52"/>
                      </a:cubicBezTo>
                      <a:cubicBezTo>
                        <a:pt x="162" y="152"/>
                        <a:pt x="162" y="152"/>
                        <a:pt x="162" y="122"/>
                      </a:cubicBezTo>
                      <a:cubicBezTo>
                        <a:pt x="132" y="122"/>
                        <a:pt x="162" y="122"/>
                        <a:pt x="132" y="152"/>
                      </a:cubicBezTo>
                      <a:cubicBezTo>
                        <a:pt x="162" y="92"/>
                        <a:pt x="132" y="92"/>
                        <a:pt x="102" y="92"/>
                      </a:cubicBezTo>
                      <a:cubicBezTo>
                        <a:pt x="86" y="107"/>
                        <a:pt x="86" y="107"/>
                        <a:pt x="86" y="107"/>
                      </a:cubicBezTo>
                      <a:cubicBezTo>
                        <a:pt x="86" y="107"/>
                        <a:pt x="86" y="107"/>
                        <a:pt x="71" y="122"/>
                      </a:cubicBezTo>
                      <a:cubicBezTo>
                        <a:pt x="71" y="122"/>
                        <a:pt x="71" y="92"/>
                        <a:pt x="102" y="92"/>
                      </a:cubicBezTo>
                      <a:cubicBezTo>
                        <a:pt x="102" y="76"/>
                        <a:pt x="102" y="76"/>
                        <a:pt x="105" y="76"/>
                      </a:cubicBezTo>
                      <a:cubicBezTo>
                        <a:pt x="109" y="76"/>
                        <a:pt x="117" y="76"/>
                        <a:pt x="132" y="61"/>
                      </a:cubicBezTo>
                      <a:cubicBezTo>
                        <a:pt x="132" y="51"/>
                        <a:pt x="125" y="48"/>
                        <a:pt x="116" y="48"/>
                      </a:cubicBezTo>
                      <a:cubicBezTo>
                        <a:pt x="98" y="48"/>
                        <a:pt x="71" y="61"/>
                        <a:pt x="71" y="61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102" y="31"/>
                      </a:cubicBezTo>
                      <a:cubicBezTo>
                        <a:pt x="102" y="22"/>
                        <a:pt x="99" y="18"/>
                        <a:pt x="95" y="18"/>
                      </a:cubicBezTo>
                      <a:cubicBezTo>
                        <a:pt x="84" y="18"/>
                        <a:pt x="62" y="40"/>
                        <a:pt x="41" y="61"/>
                      </a:cubicBezTo>
                      <a:cubicBezTo>
                        <a:pt x="60" y="42"/>
                        <a:pt x="67" y="23"/>
                        <a:pt x="70" y="1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31"/>
                <p:cNvSpPr/>
                <p:nvPr/>
              </p:nvSpPr>
              <p:spPr>
                <a:xfrm>
                  <a:off x="1212736" y="42967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31"/>
                <p:cNvSpPr/>
                <p:nvPr/>
              </p:nvSpPr>
              <p:spPr>
                <a:xfrm>
                  <a:off x="1220549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31"/>
                <p:cNvSpPr/>
                <p:nvPr/>
              </p:nvSpPr>
              <p:spPr>
                <a:xfrm>
                  <a:off x="1206883" y="429574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31"/>
                <p:cNvSpPr/>
                <p:nvPr/>
              </p:nvSpPr>
              <p:spPr>
                <a:xfrm>
                  <a:off x="1196112" y="42879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31"/>
                <p:cNvSpPr/>
                <p:nvPr/>
              </p:nvSpPr>
              <p:spPr>
                <a:xfrm>
                  <a:off x="1195147" y="428889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31"/>
                <p:cNvSpPr/>
                <p:nvPr/>
              </p:nvSpPr>
              <p:spPr>
                <a:xfrm>
                  <a:off x="1209810" y="42977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31"/>
                <p:cNvSpPr/>
                <p:nvPr/>
              </p:nvSpPr>
              <p:spPr>
                <a:xfrm>
                  <a:off x="1196112" y="42888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31"/>
                <p:cNvSpPr/>
                <p:nvPr/>
              </p:nvSpPr>
              <p:spPr>
                <a:xfrm>
                  <a:off x="1195147" y="428696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21;p31"/>
                <p:cNvSpPr/>
                <p:nvPr/>
              </p:nvSpPr>
              <p:spPr>
                <a:xfrm>
                  <a:off x="1201996" y="42937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22;p31"/>
                <p:cNvSpPr/>
                <p:nvPr/>
              </p:nvSpPr>
              <p:spPr>
                <a:xfrm>
                  <a:off x="1197108" y="428792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23;p31"/>
                <p:cNvSpPr/>
                <p:nvPr/>
              </p:nvSpPr>
              <p:spPr>
                <a:xfrm>
                  <a:off x="1195147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31"/>
                <p:cNvSpPr/>
                <p:nvPr/>
              </p:nvSpPr>
              <p:spPr>
                <a:xfrm>
                  <a:off x="1200034" y="4291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31"/>
                <p:cNvSpPr/>
                <p:nvPr/>
              </p:nvSpPr>
              <p:spPr>
                <a:xfrm>
                  <a:off x="1239135" y="42185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31"/>
                <p:cNvSpPr/>
                <p:nvPr/>
              </p:nvSpPr>
              <p:spPr>
                <a:xfrm>
                  <a:off x="1248910" y="421657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31"/>
                <p:cNvSpPr/>
                <p:nvPr/>
              </p:nvSpPr>
              <p:spPr>
                <a:xfrm>
                  <a:off x="1233251" y="42185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31"/>
                <p:cNvSpPr/>
                <p:nvPr/>
              </p:nvSpPr>
              <p:spPr>
                <a:xfrm>
                  <a:off x="1273348" y="42116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31"/>
                <p:cNvSpPr/>
                <p:nvPr/>
              </p:nvSpPr>
              <p:spPr>
                <a:xfrm>
                  <a:off x="1257688" y="42146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31"/>
                <p:cNvSpPr/>
                <p:nvPr/>
              </p:nvSpPr>
              <p:spPr>
                <a:xfrm>
                  <a:off x="1228363" y="42126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31"/>
                <p:cNvSpPr/>
                <p:nvPr/>
              </p:nvSpPr>
              <p:spPr>
                <a:xfrm>
                  <a:off x="1223475" y="42165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31"/>
                <p:cNvSpPr/>
                <p:nvPr/>
              </p:nvSpPr>
              <p:spPr>
                <a:xfrm>
                  <a:off x="1225437" y="421757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31"/>
                <p:cNvSpPr/>
                <p:nvPr/>
              </p:nvSpPr>
              <p:spPr>
                <a:xfrm>
                  <a:off x="1226434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31"/>
                <p:cNvSpPr/>
                <p:nvPr/>
              </p:nvSpPr>
              <p:spPr>
                <a:xfrm>
                  <a:off x="1254762" y="41344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31"/>
                <p:cNvSpPr/>
                <p:nvPr/>
              </p:nvSpPr>
              <p:spPr>
                <a:xfrm>
                  <a:off x="1277239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31"/>
                <p:cNvSpPr/>
                <p:nvPr/>
              </p:nvSpPr>
              <p:spPr>
                <a:xfrm>
                  <a:off x="1251836" y="41354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31"/>
                <p:cNvSpPr/>
                <p:nvPr/>
              </p:nvSpPr>
              <p:spPr>
                <a:xfrm>
                  <a:off x="1230324" y="4209726"/>
                  <a:ext cx="51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6"/>
                        <a:pt x="8" y="16"/>
                        <a:pt x="12" y="16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31"/>
                <p:cNvSpPr/>
                <p:nvPr/>
              </p:nvSpPr>
              <p:spPr>
                <a:xfrm>
                  <a:off x="1257688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31"/>
                <p:cNvSpPr/>
                <p:nvPr/>
              </p:nvSpPr>
              <p:spPr>
                <a:xfrm>
                  <a:off x="1251836" y="41354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31"/>
                <p:cNvSpPr/>
                <p:nvPr/>
              </p:nvSpPr>
              <p:spPr>
                <a:xfrm>
                  <a:off x="1271386" y="41686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31"/>
                <p:cNvSpPr/>
                <p:nvPr/>
              </p:nvSpPr>
              <p:spPr>
                <a:xfrm>
                  <a:off x="1271386" y="41667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31"/>
                <p:cNvSpPr/>
                <p:nvPr/>
              </p:nvSpPr>
              <p:spPr>
                <a:xfrm>
                  <a:off x="1254762" y="41344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31"/>
                <p:cNvSpPr/>
                <p:nvPr/>
              </p:nvSpPr>
              <p:spPr>
                <a:xfrm>
                  <a:off x="1267464" y="41569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31"/>
                <p:cNvSpPr/>
                <p:nvPr/>
              </p:nvSpPr>
              <p:spPr>
                <a:xfrm>
                  <a:off x="1256724" y="421461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31"/>
                <p:cNvSpPr/>
                <p:nvPr/>
              </p:nvSpPr>
              <p:spPr>
                <a:xfrm>
                  <a:off x="1258685" y="41999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31"/>
                <p:cNvSpPr/>
                <p:nvPr/>
              </p:nvSpPr>
              <p:spPr>
                <a:xfrm>
                  <a:off x="1253798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31"/>
                <p:cNvSpPr/>
                <p:nvPr/>
              </p:nvSpPr>
              <p:spPr>
                <a:xfrm>
                  <a:off x="1260614" y="4198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31"/>
                <p:cNvSpPr/>
                <p:nvPr/>
              </p:nvSpPr>
              <p:spPr>
                <a:xfrm>
                  <a:off x="1220549" y="4134483"/>
                  <a:ext cx="63570" cy="8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645" extrusionOk="0">
                      <a:moveTo>
                        <a:pt x="943" y="61"/>
                      </a:moveTo>
                      <a:cubicBezTo>
                        <a:pt x="943" y="76"/>
                        <a:pt x="951" y="76"/>
                        <a:pt x="958" y="76"/>
                      </a:cubicBezTo>
                      <a:cubicBezTo>
                        <a:pt x="966" y="76"/>
                        <a:pt x="973" y="76"/>
                        <a:pt x="973" y="91"/>
                      </a:cubicBezTo>
                      <a:lnTo>
                        <a:pt x="973" y="91"/>
                      </a:lnTo>
                      <a:cubicBezTo>
                        <a:pt x="973" y="61"/>
                        <a:pt x="943" y="61"/>
                        <a:pt x="943" y="61"/>
                      </a:cubicBezTo>
                      <a:close/>
                      <a:moveTo>
                        <a:pt x="1460" y="639"/>
                      </a:moveTo>
                      <a:cubicBezTo>
                        <a:pt x="1449" y="639"/>
                        <a:pt x="1442" y="642"/>
                        <a:pt x="1438" y="647"/>
                      </a:cubicBezTo>
                      <a:lnTo>
                        <a:pt x="1438" y="647"/>
                      </a:lnTo>
                      <a:cubicBezTo>
                        <a:pt x="1442" y="647"/>
                        <a:pt x="1449" y="644"/>
                        <a:pt x="1460" y="639"/>
                      </a:cubicBezTo>
                      <a:close/>
                      <a:moveTo>
                        <a:pt x="1521" y="943"/>
                      </a:moveTo>
                      <a:lnTo>
                        <a:pt x="1521" y="969"/>
                      </a:lnTo>
                      <a:lnTo>
                        <a:pt x="1521" y="969"/>
                      </a:lnTo>
                      <a:cubicBezTo>
                        <a:pt x="1513" y="966"/>
                        <a:pt x="1505" y="958"/>
                        <a:pt x="1521" y="943"/>
                      </a:cubicBezTo>
                      <a:close/>
                      <a:moveTo>
                        <a:pt x="1742" y="1537"/>
                      </a:moveTo>
                      <a:cubicBezTo>
                        <a:pt x="1733" y="1537"/>
                        <a:pt x="1733" y="1551"/>
                        <a:pt x="1733" y="1551"/>
                      </a:cubicBezTo>
                      <a:lnTo>
                        <a:pt x="1764" y="1551"/>
                      </a:lnTo>
                      <a:cubicBezTo>
                        <a:pt x="1754" y="1541"/>
                        <a:pt x="1747" y="1537"/>
                        <a:pt x="1742" y="1537"/>
                      </a:cubicBezTo>
                      <a:close/>
                      <a:moveTo>
                        <a:pt x="1095" y="1577"/>
                      </a:moveTo>
                      <a:lnTo>
                        <a:pt x="1095" y="1577"/>
                      </a:lnTo>
                      <a:cubicBezTo>
                        <a:pt x="1095" y="1579"/>
                        <a:pt x="1095" y="1580"/>
                        <a:pt x="1095" y="1581"/>
                      </a:cubicBezTo>
                      <a:cubicBezTo>
                        <a:pt x="1110" y="1581"/>
                        <a:pt x="1103" y="1581"/>
                        <a:pt x="1095" y="1577"/>
                      </a:cubicBezTo>
                      <a:close/>
                      <a:moveTo>
                        <a:pt x="1156" y="1824"/>
                      </a:moveTo>
                      <a:cubicBezTo>
                        <a:pt x="1156" y="1855"/>
                        <a:pt x="1156" y="1855"/>
                        <a:pt x="1186" y="1855"/>
                      </a:cubicBezTo>
                      <a:cubicBezTo>
                        <a:pt x="1156" y="1855"/>
                        <a:pt x="1156" y="1825"/>
                        <a:pt x="1156" y="1824"/>
                      </a:cubicBezTo>
                      <a:close/>
                      <a:moveTo>
                        <a:pt x="1186" y="1885"/>
                      </a:moveTo>
                      <a:cubicBezTo>
                        <a:pt x="1217" y="1885"/>
                        <a:pt x="1247" y="1915"/>
                        <a:pt x="1247" y="1915"/>
                      </a:cubicBezTo>
                      <a:lnTo>
                        <a:pt x="1186" y="1885"/>
                      </a:lnTo>
                      <a:close/>
                      <a:moveTo>
                        <a:pt x="1217" y="1976"/>
                      </a:moveTo>
                      <a:cubicBezTo>
                        <a:pt x="1217" y="1991"/>
                        <a:pt x="1217" y="1999"/>
                        <a:pt x="1213" y="1999"/>
                      </a:cubicBezTo>
                      <a:cubicBezTo>
                        <a:pt x="1209" y="1999"/>
                        <a:pt x="1202" y="1992"/>
                        <a:pt x="1187" y="1977"/>
                      </a:cubicBezTo>
                      <a:lnTo>
                        <a:pt x="1187" y="1977"/>
                      </a:lnTo>
                      <a:lnTo>
                        <a:pt x="1217" y="2007"/>
                      </a:lnTo>
                      <a:cubicBezTo>
                        <a:pt x="1217" y="1996"/>
                        <a:pt x="1217" y="1986"/>
                        <a:pt x="1217" y="1976"/>
                      </a:cubicBezTo>
                      <a:close/>
                      <a:moveTo>
                        <a:pt x="1065" y="2007"/>
                      </a:moveTo>
                      <a:cubicBezTo>
                        <a:pt x="1034" y="2007"/>
                        <a:pt x="1034" y="2007"/>
                        <a:pt x="1034" y="2037"/>
                      </a:cubicBezTo>
                      <a:cubicBezTo>
                        <a:pt x="1034" y="2037"/>
                        <a:pt x="1034" y="2007"/>
                        <a:pt x="1065" y="2007"/>
                      </a:cubicBezTo>
                      <a:close/>
                      <a:moveTo>
                        <a:pt x="1033" y="2098"/>
                      </a:moveTo>
                      <a:cubicBezTo>
                        <a:pt x="1031" y="2115"/>
                        <a:pt x="1024" y="2128"/>
                        <a:pt x="1004" y="2128"/>
                      </a:cubicBezTo>
                      <a:cubicBezTo>
                        <a:pt x="1004" y="2098"/>
                        <a:pt x="1004" y="2098"/>
                        <a:pt x="1033" y="2098"/>
                      </a:cubicBez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305" y="2311"/>
                      </a:moveTo>
                      <a:lnTo>
                        <a:pt x="305" y="2341"/>
                      </a:lnTo>
                      <a:lnTo>
                        <a:pt x="335" y="2341"/>
                      </a:lnTo>
                      <a:cubicBezTo>
                        <a:pt x="335" y="2311"/>
                        <a:pt x="305" y="2311"/>
                        <a:pt x="305" y="2311"/>
                      </a:cubicBezTo>
                      <a:close/>
                      <a:moveTo>
                        <a:pt x="296" y="2410"/>
                      </a:moveTo>
                      <a:cubicBezTo>
                        <a:pt x="305" y="2419"/>
                        <a:pt x="305" y="2432"/>
                        <a:pt x="305" y="2432"/>
                      </a:cubicBezTo>
                      <a:lnTo>
                        <a:pt x="305" y="2432"/>
                      </a:lnTo>
                      <a:cubicBezTo>
                        <a:pt x="305" y="2422"/>
                        <a:pt x="301" y="2415"/>
                        <a:pt x="296" y="2410"/>
                      </a:cubicBezTo>
                      <a:close/>
                      <a:moveTo>
                        <a:pt x="62" y="2432"/>
                      </a:moveTo>
                      <a:cubicBezTo>
                        <a:pt x="58" y="2432"/>
                        <a:pt x="55" y="2433"/>
                        <a:pt x="53" y="2433"/>
                      </a:cubicBezTo>
                      <a:lnTo>
                        <a:pt x="53" y="2433"/>
                      </a:lnTo>
                      <a:cubicBezTo>
                        <a:pt x="58" y="2432"/>
                        <a:pt x="62" y="2432"/>
                        <a:pt x="62" y="2432"/>
                      </a:cubicBezTo>
                      <a:close/>
                      <a:moveTo>
                        <a:pt x="1186" y="2523"/>
                      </a:moveTo>
                      <a:cubicBezTo>
                        <a:pt x="1186" y="2523"/>
                        <a:pt x="1186" y="2523"/>
                        <a:pt x="1186" y="2523"/>
                      </a:cubicBezTo>
                      <a:cubicBezTo>
                        <a:pt x="1186" y="2523"/>
                        <a:pt x="1186" y="2523"/>
                        <a:pt x="1186" y="2523"/>
                      </a:cubicBezTo>
                      <a:close/>
                      <a:moveTo>
                        <a:pt x="318" y="2612"/>
                      </a:moveTo>
                      <a:cubicBezTo>
                        <a:pt x="314" y="2614"/>
                        <a:pt x="310" y="2615"/>
                        <a:pt x="305" y="2615"/>
                      </a:cubicBezTo>
                      <a:cubicBezTo>
                        <a:pt x="318" y="2615"/>
                        <a:pt x="320" y="2615"/>
                        <a:pt x="318" y="2612"/>
                      </a:cubicBezTo>
                      <a:close/>
                      <a:moveTo>
                        <a:pt x="1034" y="0"/>
                      </a:moveTo>
                      <a:cubicBezTo>
                        <a:pt x="1034" y="0"/>
                        <a:pt x="973" y="0"/>
                        <a:pt x="973" y="31"/>
                      </a:cubicBezTo>
                      <a:cubicBezTo>
                        <a:pt x="973" y="31"/>
                        <a:pt x="1034" y="31"/>
                        <a:pt x="1034" y="61"/>
                      </a:cubicBezTo>
                      <a:lnTo>
                        <a:pt x="973" y="61"/>
                      </a:lnTo>
                      <a:lnTo>
                        <a:pt x="973" y="92"/>
                      </a:lnTo>
                      <a:lnTo>
                        <a:pt x="943" y="92"/>
                      </a:lnTo>
                      <a:cubicBezTo>
                        <a:pt x="943" y="107"/>
                        <a:pt x="943" y="107"/>
                        <a:pt x="939" y="107"/>
                      </a:cubicBezTo>
                      <a:cubicBezTo>
                        <a:pt x="935" y="107"/>
                        <a:pt x="928" y="107"/>
                        <a:pt x="913" y="122"/>
                      </a:cubicBezTo>
                      <a:lnTo>
                        <a:pt x="943" y="122"/>
                      </a:lnTo>
                      <a:cubicBezTo>
                        <a:pt x="913" y="122"/>
                        <a:pt x="973" y="122"/>
                        <a:pt x="943" y="152"/>
                      </a:cubicBezTo>
                      <a:lnTo>
                        <a:pt x="913" y="152"/>
                      </a:lnTo>
                      <a:lnTo>
                        <a:pt x="913" y="183"/>
                      </a:lnTo>
                      <a:cubicBezTo>
                        <a:pt x="913" y="183"/>
                        <a:pt x="943" y="213"/>
                        <a:pt x="913" y="213"/>
                      </a:cubicBezTo>
                      <a:cubicBezTo>
                        <a:pt x="897" y="228"/>
                        <a:pt x="905" y="228"/>
                        <a:pt x="916" y="228"/>
                      </a:cubicBezTo>
                      <a:cubicBezTo>
                        <a:pt x="928" y="228"/>
                        <a:pt x="943" y="228"/>
                        <a:pt x="943" y="244"/>
                      </a:cubicBezTo>
                      <a:cubicBezTo>
                        <a:pt x="923" y="244"/>
                        <a:pt x="916" y="230"/>
                        <a:pt x="914" y="230"/>
                      </a:cubicBezTo>
                      <a:cubicBezTo>
                        <a:pt x="913" y="230"/>
                        <a:pt x="913" y="234"/>
                        <a:pt x="913" y="244"/>
                      </a:cubicBezTo>
                      <a:lnTo>
                        <a:pt x="882" y="244"/>
                      </a:lnTo>
                      <a:cubicBezTo>
                        <a:pt x="882" y="304"/>
                        <a:pt x="791" y="365"/>
                        <a:pt x="821" y="396"/>
                      </a:cubicBezTo>
                      <a:lnTo>
                        <a:pt x="791" y="396"/>
                      </a:lnTo>
                      <a:cubicBezTo>
                        <a:pt x="852" y="426"/>
                        <a:pt x="761" y="456"/>
                        <a:pt x="791" y="487"/>
                      </a:cubicBezTo>
                      <a:cubicBezTo>
                        <a:pt x="761" y="517"/>
                        <a:pt x="791" y="548"/>
                        <a:pt x="791" y="608"/>
                      </a:cubicBezTo>
                      <a:lnTo>
                        <a:pt x="852" y="608"/>
                      </a:lnTo>
                      <a:cubicBezTo>
                        <a:pt x="841" y="608"/>
                        <a:pt x="830" y="608"/>
                        <a:pt x="821" y="610"/>
                      </a:cubicBezTo>
                      <a:lnTo>
                        <a:pt x="821" y="610"/>
                      </a:lnTo>
                      <a:cubicBezTo>
                        <a:pt x="821" y="609"/>
                        <a:pt x="821" y="608"/>
                        <a:pt x="821" y="608"/>
                      </a:cubicBezTo>
                      <a:cubicBezTo>
                        <a:pt x="821" y="609"/>
                        <a:pt x="821" y="609"/>
                        <a:pt x="821" y="610"/>
                      </a:cubicBezTo>
                      <a:lnTo>
                        <a:pt x="821" y="610"/>
                      </a:lnTo>
                      <a:cubicBezTo>
                        <a:pt x="810" y="612"/>
                        <a:pt x="805" y="617"/>
                        <a:pt x="813" y="629"/>
                      </a:cubicBezTo>
                      <a:lnTo>
                        <a:pt x="813" y="629"/>
                      </a:lnTo>
                      <a:cubicBezTo>
                        <a:pt x="798" y="683"/>
                        <a:pt x="821" y="737"/>
                        <a:pt x="821" y="791"/>
                      </a:cubicBezTo>
                      <a:cubicBezTo>
                        <a:pt x="882" y="882"/>
                        <a:pt x="882" y="973"/>
                        <a:pt x="913" y="1034"/>
                      </a:cubicBezTo>
                      <a:lnTo>
                        <a:pt x="943" y="1034"/>
                      </a:lnTo>
                      <a:cubicBezTo>
                        <a:pt x="882" y="1095"/>
                        <a:pt x="973" y="1064"/>
                        <a:pt x="913" y="1125"/>
                      </a:cubicBezTo>
                      <a:cubicBezTo>
                        <a:pt x="973" y="1156"/>
                        <a:pt x="913" y="1216"/>
                        <a:pt x="973" y="1247"/>
                      </a:cubicBezTo>
                      <a:cubicBezTo>
                        <a:pt x="973" y="1277"/>
                        <a:pt x="1004" y="1277"/>
                        <a:pt x="1004" y="1307"/>
                      </a:cubicBezTo>
                      <a:lnTo>
                        <a:pt x="1034" y="1307"/>
                      </a:lnTo>
                      <a:cubicBezTo>
                        <a:pt x="973" y="1338"/>
                        <a:pt x="1034" y="1338"/>
                        <a:pt x="1004" y="1368"/>
                      </a:cubicBezTo>
                      <a:cubicBezTo>
                        <a:pt x="1034" y="1368"/>
                        <a:pt x="1065" y="1399"/>
                        <a:pt x="1065" y="1399"/>
                      </a:cubicBezTo>
                      <a:cubicBezTo>
                        <a:pt x="1034" y="1429"/>
                        <a:pt x="1034" y="1429"/>
                        <a:pt x="1034" y="1459"/>
                      </a:cubicBezTo>
                      <a:cubicBezTo>
                        <a:pt x="1034" y="1490"/>
                        <a:pt x="1065" y="1520"/>
                        <a:pt x="1065" y="1551"/>
                      </a:cubicBezTo>
                      <a:lnTo>
                        <a:pt x="1095" y="1551"/>
                      </a:lnTo>
                      <a:cubicBezTo>
                        <a:pt x="1080" y="1566"/>
                        <a:pt x="1087" y="1574"/>
                        <a:pt x="1095" y="1577"/>
                      </a:cubicBezTo>
                      <a:lnTo>
                        <a:pt x="1095" y="1577"/>
                      </a:lnTo>
                      <a:cubicBezTo>
                        <a:pt x="1096" y="1565"/>
                        <a:pt x="1103" y="1558"/>
                        <a:pt x="1110" y="1558"/>
                      </a:cubicBezTo>
                      <a:cubicBezTo>
                        <a:pt x="1118" y="1558"/>
                        <a:pt x="1125" y="1566"/>
                        <a:pt x="1125" y="1581"/>
                      </a:cubicBezTo>
                      <a:cubicBezTo>
                        <a:pt x="1125" y="1581"/>
                        <a:pt x="1095" y="1611"/>
                        <a:pt x="1095" y="1611"/>
                      </a:cubicBezTo>
                      <a:cubicBezTo>
                        <a:pt x="1095" y="1642"/>
                        <a:pt x="1156" y="1642"/>
                        <a:pt x="1156" y="1672"/>
                      </a:cubicBezTo>
                      <a:cubicBezTo>
                        <a:pt x="1125" y="1672"/>
                        <a:pt x="1156" y="1703"/>
                        <a:pt x="1125" y="1703"/>
                      </a:cubicBezTo>
                      <a:cubicBezTo>
                        <a:pt x="1125" y="1713"/>
                        <a:pt x="1129" y="1716"/>
                        <a:pt x="1134" y="1716"/>
                      </a:cubicBezTo>
                      <a:cubicBezTo>
                        <a:pt x="1140" y="1716"/>
                        <a:pt x="1147" y="1713"/>
                        <a:pt x="1156" y="1710"/>
                      </a:cubicBezTo>
                      <a:lnTo>
                        <a:pt x="1156" y="1710"/>
                      </a:lnTo>
                      <a:lnTo>
                        <a:pt x="1156" y="1733"/>
                      </a:lnTo>
                      <a:cubicBezTo>
                        <a:pt x="1186" y="1733"/>
                        <a:pt x="1125" y="1763"/>
                        <a:pt x="1156" y="1794"/>
                      </a:cubicBezTo>
                      <a:lnTo>
                        <a:pt x="1186" y="1794"/>
                      </a:lnTo>
                      <a:cubicBezTo>
                        <a:pt x="1217" y="1794"/>
                        <a:pt x="1156" y="1794"/>
                        <a:pt x="1186" y="1824"/>
                      </a:cubicBezTo>
                      <a:lnTo>
                        <a:pt x="1156" y="1824"/>
                      </a:lnTo>
                      <a:cubicBezTo>
                        <a:pt x="1186" y="1824"/>
                        <a:pt x="1217" y="1824"/>
                        <a:pt x="1186" y="1855"/>
                      </a:cubicBezTo>
                      <a:cubicBezTo>
                        <a:pt x="1186" y="1855"/>
                        <a:pt x="1186" y="1881"/>
                        <a:pt x="1162" y="1885"/>
                      </a:cubicBezTo>
                      <a:lnTo>
                        <a:pt x="1162" y="1885"/>
                      </a:lnTo>
                      <a:cubicBezTo>
                        <a:pt x="1157" y="1881"/>
                        <a:pt x="1152" y="1879"/>
                        <a:pt x="1151" y="1879"/>
                      </a:cubicBezTo>
                      <a:cubicBezTo>
                        <a:pt x="1150" y="1879"/>
                        <a:pt x="1151" y="1881"/>
                        <a:pt x="1156" y="1885"/>
                      </a:cubicBezTo>
                      <a:cubicBezTo>
                        <a:pt x="1158" y="1885"/>
                        <a:pt x="1160" y="1885"/>
                        <a:pt x="1162" y="1885"/>
                      </a:cubicBezTo>
                      <a:lnTo>
                        <a:pt x="1162" y="1885"/>
                      </a:lnTo>
                      <a:cubicBezTo>
                        <a:pt x="1162" y="1885"/>
                        <a:pt x="1163" y="1885"/>
                        <a:pt x="1163" y="1885"/>
                      </a:cubicBezTo>
                      <a:lnTo>
                        <a:pt x="1156" y="1885"/>
                      </a:lnTo>
                      <a:cubicBezTo>
                        <a:pt x="1156" y="1885"/>
                        <a:pt x="1168" y="1891"/>
                        <a:pt x="1178" y="1895"/>
                      </a:cubicBezTo>
                      <a:lnTo>
                        <a:pt x="1178" y="1895"/>
                      </a:lnTo>
                      <a:cubicBezTo>
                        <a:pt x="1197" y="1907"/>
                        <a:pt x="1218" y="1922"/>
                        <a:pt x="1221" y="1922"/>
                      </a:cubicBezTo>
                      <a:cubicBezTo>
                        <a:pt x="1222" y="1922"/>
                        <a:pt x="1221" y="1920"/>
                        <a:pt x="1217" y="1915"/>
                      </a:cubicBezTo>
                      <a:lnTo>
                        <a:pt x="1217" y="1915"/>
                      </a:lnTo>
                      <a:cubicBezTo>
                        <a:pt x="1217" y="1916"/>
                        <a:pt x="1220" y="1918"/>
                        <a:pt x="1247" y="1946"/>
                      </a:cubicBezTo>
                      <a:cubicBezTo>
                        <a:pt x="1277" y="1946"/>
                        <a:pt x="1247" y="1946"/>
                        <a:pt x="1277" y="1976"/>
                      </a:cubicBezTo>
                      <a:cubicBezTo>
                        <a:pt x="1247" y="1976"/>
                        <a:pt x="1277" y="1976"/>
                        <a:pt x="1247" y="1946"/>
                      </a:cubicBezTo>
                      <a:lnTo>
                        <a:pt x="1247" y="1946"/>
                      </a:lnTo>
                      <a:cubicBezTo>
                        <a:pt x="1247" y="1976"/>
                        <a:pt x="1277" y="2007"/>
                        <a:pt x="1277" y="2007"/>
                      </a:cubicBezTo>
                      <a:cubicBezTo>
                        <a:pt x="1247" y="1976"/>
                        <a:pt x="1247" y="1976"/>
                        <a:pt x="1247" y="1976"/>
                      </a:cubicBezTo>
                      <a:lnTo>
                        <a:pt x="1217" y="1976"/>
                      </a:lnTo>
                      <a:cubicBezTo>
                        <a:pt x="1217" y="1976"/>
                        <a:pt x="1247" y="1976"/>
                        <a:pt x="1247" y="2007"/>
                      </a:cubicBezTo>
                      <a:lnTo>
                        <a:pt x="1217" y="2007"/>
                      </a:lnTo>
                      <a:cubicBezTo>
                        <a:pt x="1217" y="2017"/>
                        <a:pt x="1217" y="2027"/>
                        <a:pt x="1217" y="2037"/>
                      </a:cubicBezTo>
                      <a:cubicBezTo>
                        <a:pt x="1217" y="2037"/>
                        <a:pt x="1217" y="2037"/>
                        <a:pt x="1247" y="2067"/>
                      </a:cubicBezTo>
                      <a:cubicBezTo>
                        <a:pt x="1241" y="2061"/>
                        <a:pt x="1237" y="2059"/>
                        <a:pt x="1235" y="2059"/>
                      </a:cubicBezTo>
                      <a:cubicBezTo>
                        <a:pt x="1226" y="2059"/>
                        <a:pt x="1241" y="2098"/>
                        <a:pt x="1217" y="2098"/>
                      </a:cubicBezTo>
                      <a:cubicBezTo>
                        <a:pt x="1217" y="2067"/>
                        <a:pt x="1217" y="2067"/>
                        <a:pt x="1217" y="2067"/>
                      </a:cubicBezTo>
                      <a:cubicBezTo>
                        <a:pt x="1186" y="2067"/>
                        <a:pt x="1217" y="2098"/>
                        <a:pt x="1186" y="2098"/>
                      </a:cubicBezTo>
                      <a:cubicBezTo>
                        <a:pt x="1186" y="2067"/>
                        <a:pt x="1186" y="2067"/>
                        <a:pt x="1186" y="2067"/>
                      </a:cubicBezTo>
                      <a:cubicBezTo>
                        <a:pt x="1186" y="2067"/>
                        <a:pt x="1186" y="2081"/>
                        <a:pt x="1177" y="2081"/>
                      </a:cubicBezTo>
                      <a:cubicBezTo>
                        <a:pt x="1173" y="2081"/>
                        <a:pt x="1166" y="2078"/>
                        <a:pt x="1156" y="2067"/>
                      </a:cubicBezTo>
                      <a:cubicBezTo>
                        <a:pt x="1156" y="2037"/>
                        <a:pt x="1156" y="2037"/>
                        <a:pt x="1156" y="2037"/>
                      </a:cubicBezTo>
                      <a:cubicBezTo>
                        <a:pt x="1156" y="2022"/>
                        <a:pt x="1156" y="2022"/>
                        <a:pt x="1156" y="2022"/>
                      </a:cubicBezTo>
                      <a:cubicBezTo>
                        <a:pt x="1156" y="2022"/>
                        <a:pt x="1156" y="2022"/>
                        <a:pt x="1156" y="2007"/>
                      </a:cubicBezTo>
                      <a:cubicBezTo>
                        <a:pt x="1156" y="2037"/>
                        <a:pt x="1125" y="2037"/>
                        <a:pt x="1125" y="2037"/>
                      </a:cubicBezTo>
                      <a:lnTo>
                        <a:pt x="1125" y="2048"/>
                      </a:lnTo>
                      <a:lnTo>
                        <a:pt x="1125" y="2048"/>
                      </a:lnTo>
                      <a:cubicBezTo>
                        <a:pt x="1120" y="2039"/>
                        <a:pt x="1113" y="2032"/>
                        <a:pt x="1105" y="2032"/>
                      </a:cubicBezTo>
                      <a:cubicBezTo>
                        <a:pt x="1102" y="2032"/>
                        <a:pt x="1098" y="2034"/>
                        <a:pt x="1095" y="2037"/>
                      </a:cubicBezTo>
                      <a:cubicBezTo>
                        <a:pt x="1065" y="2037"/>
                        <a:pt x="1065" y="2037"/>
                        <a:pt x="1065" y="2007"/>
                      </a:cubicBezTo>
                      <a:lnTo>
                        <a:pt x="1065" y="2037"/>
                      </a:lnTo>
                      <a:cubicBezTo>
                        <a:pt x="1065" y="2037"/>
                        <a:pt x="1034" y="2067"/>
                        <a:pt x="1034" y="2067"/>
                      </a:cubicBezTo>
                      <a:cubicBezTo>
                        <a:pt x="1034" y="2078"/>
                        <a:pt x="1034" y="2088"/>
                        <a:pt x="1033" y="2097"/>
                      </a:cubicBezTo>
                      <a:lnTo>
                        <a:pt x="1033" y="2097"/>
                      </a:lnTo>
                      <a:cubicBezTo>
                        <a:pt x="1024" y="2087"/>
                        <a:pt x="1017" y="2084"/>
                        <a:pt x="1013" y="2084"/>
                      </a:cubicBezTo>
                      <a:cubicBezTo>
                        <a:pt x="1004" y="2084"/>
                        <a:pt x="1004" y="2098"/>
                        <a:pt x="1004" y="2098"/>
                      </a:cubicBezTo>
                      <a:cubicBezTo>
                        <a:pt x="989" y="2083"/>
                        <a:pt x="989" y="2083"/>
                        <a:pt x="992" y="2083"/>
                      </a:cubicBezTo>
                      <a:cubicBezTo>
                        <a:pt x="996" y="2083"/>
                        <a:pt x="1004" y="2083"/>
                        <a:pt x="1004" y="2067"/>
                      </a:cubicBezTo>
                      <a:lnTo>
                        <a:pt x="973" y="2067"/>
                      </a:lnTo>
                      <a:cubicBezTo>
                        <a:pt x="989" y="2083"/>
                        <a:pt x="989" y="2083"/>
                        <a:pt x="985" y="2083"/>
                      </a:cubicBezTo>
                      <a:cubicBezTo>
                        <a:pt x="981" y="2083"/>
                        <a:pt x="973" y="2083"/>
                        <a:pt x="973" y="2098"/>
                      </a:cubicBezTo>
                      <a:cubicBezTo>
                        <a:pt x="943" y="2098"/>
                        <a:pt x="943" y="2159"/>
                        <a:pt x="943" y="2189"/>
                      </a:cubicBezTo>
                      <a:cubicBezTo>
                        <a:pt x="943" y="2159"/>
                        <a:pt x="943" y="2159"/>
                        <a:pt x="943" y="2159"/>
                      </a:cubicBezTo>
                      <a:cubicBezTo>
                        <a:pt x="943" y="2159"/>
                        <a:pt x="913" y="2128"/>
                        <a:pt x="913" y="2098"/>
                      </a:cubicBezTo>
                      <a:cubicBezTo>
                        <a:pt x="882" y="2128"/>
                        <a:pt x="913" y="2128"/>
                        <a:pt x="913" y="2128"/>
                      </a:cubicBezTo>
                      <a:lnTo>
                        <a:pt x="882" y="2128"/>
                      </a:lnTo>
                      <a:cubicBezTo>
                        <a:pt x="913" y="2159"/>
                        <a:pt x="913" y="2159"/>
                        <a:pt x="913" y="2189"/>
                      </a:cubicBezTo>
                      <a:lnTo>
                        <a:pt x="882" y="2189"/>
                      </a:lnTo>
                      <a:cubicBezTo>
                        <a:pt x="882" y="2159"/>
                        <a:pt x="882" y="2159"/>
                        <a:pt x="882" y="2159"/>
                      </a:cubicBezTo>
                      <a:lnTo>
                        <a:pt x="852" y="2159"/>
                      </a:lnTo>
                      <a:cubicBezTo>
                        <a:pt x="882" y="2189"/>
                        <a:pt x="852" y="2189"/>
                        <a:pt x="882" y="2219"/>
                      </a:cubicBezTo>
                      <a:lnTo>
                        <a:pt x="852" y="2219"/>
                      </a:lnTo>
                      <a:cubicBezTo>
                        <a:pt x="852" y="2219"/>
                        <a:pt x="821" y="2219"/>
                        <a:pt x="821" y="2189"/>
                      </a:cubicBezTo>
                      <a:cubicBezTo>
                        <a:pt x="791" y="2189"/>
                        <a:pt x="821" y="2219"/>
                        <a:pt x="821" y="2219"/>
                      </a:cubicBezTo>
                      <a:lnTo>
                        <a:pt x="791" y="2219"/>
                      </a:lnTo>
                      <a:cubicBezTo>
                        <a:pt x="791" y="2204"/>
                        <a:pt x="783" y="2197"/>
                        <a:pt x="776" y="2189"/>
                      </a:cubicBezTo>
                      <a:lnTo>
                        <a:pt x="776" y="2189"/>
                      </a:lnTo>
                      <a:cubicBezTo>
                        <a:pt x="783" y="2204"/>
                        <a:pt x="791" y="2219"/>
                        <a:pt x="791" y="2219"/>
                      </a:cubicBezTo>
                      <a:cubicBezTo>
                        <a:pt x="761" y="2189"/>
                        <a:pt x="761" y="2189"/>
                        <a:pt x="761" y="2159"/>
                      </a:cubicBezTo>
                      <a:lnTo>
                        <a:pt x="761" y="2159"/>
                      </a:lnTo>
                      <a:cubicBezTo>
                        <a:pt x="761" y="2174"/>
                        <a:pt x="768" y="2181"/>
                        <a:pt x="776" y="2189"/>
                      </a:cubicBezTo>
                      <a:cubicBezTo>
                        <a:pt x="768" y="2174"/>
                        <a:pt x="761" y="2159"/>
                        <a:pt x="761" y="2159"/>
                      </a:cubicBezTo>
                      <a:cubicBezTo>
                        <a:pt x="745" y="2143"/>
                        <a:pt x="738" y="2136"/>
                        <a:pt x="734" y="2136"/>
                      </a:cubicBezTo>
                      <a:cubicBezTo>
                        <a:pt x="730" y="2136"/>
                        <a:pt x="730" y="2143"/>
                        <a:pt x="730" y="2159"/>
                      </a:cubicBezTo>
                      <a:cubicBezTo>
                        <a:pt x="730" y="2159"/>
                        <a:pt x="730" y="2159"/>
                        <a:pt x="730" y="2189"/>
                      </a:cubicBezTo>
                      <a:cubicBezTo>
                        <a:pt x="700" y="2189"/>
                        <a:pt x="730" y="2250"/>
                        <a:pt x="700" y="2250"/>
                      </a:cubicBezTo>
                      <a:lnTo>
                        <a:pt x="730" y="2250"/>
                      </a:lnTo>
                      <a:cubicBezTo>
                        <a:pt x="700" y="2280"/>
                        <a:pt x="700" y="2280"/>
                        <a:pt x="700" y="2311"/>
                      </a:cubicBezTo>
                      <a:cubicBezTo>
                        <a:pt x="700" y="2286"/>
                        <a:pt x="680" y="2241"/>
                        <a:pt x="672" y="2241"/>
                      </a:cubicBezTo>
                      <a:cubicBezTo>
                        <a:pt x="671" y="2241"/>
                        <a:pt x="669" y="2244"/>
                        <a:pt x="669" y="2250"/>
                      </a:cubicBezTo>
                      <a:cubicBezTo>
                        <a:pt x="669" y="2250"/>
                        <a:pt x="669" y="2250"/>
                        <a:pt x="669" y="2280"/>
                      </a:cubicBezTo>
                      <a:cubicBezTo>
                        <a:pt x="669" y="2287"/>
                        <a:pt x="668" y="2289"/>
                        <a:pt x="666" y="2289"/>
                      </a:cubicBezTo>
                      <a:cubicBezTo>
                        <a:pt x="660" y="2289"/>
                        <a:pt x="648" y="2271"/>
                        <a:pt x="643" y="2271"/>
                      </a:cubicBezTo>
                      <a:cubicBezTo>
                        <a:pt x="640" y="2271"/>
                        <a:pt x="639" y="2274"/>
                        <a:pt x="639" y="2280"/>
                      </a:cubicBezTo>
                      <a:cubicBezTo>
                        <a:pt x="639" y="2280"/>
                        <a:pt x="609" y="2280"/>
                        <a:pt x="609" y="2311"/>
                      </a:cubicBezTo>
                      <a:cubicBezTo>
                        <a:pt x="609" y="2311"/>
                        <a:pt x="609" y="2311"/>
                        <a:pt x="578" y="2280"/>
                      </a:cubicBezTo>
                      <a:lnTo>
                        <a:pt x="578" y="2280"/>
                      </a:lnTo>
                      <a:cubicBezTo>
                        <a:pt x="578" y="2292"/>
                        <a:pt x="583" y="2304"/>
                        <a:pt x="588" y="2313"/>
                      </a:cubicBezTo>
                      <a:lnTo>
                        <a:pt x="588" y="2313"/>
                      </a:lnTo>
                      <a:cubicBezTo>
                        <a:pt x="587" y="2313"/>
                        <a:pt x="586" y="2313"/>
                        <a:pt x="584" y="2313"/>
                      </a:cubicBezTo>
                      <a:cubicBezTo>
                        <a:pt x="578" y="2313"/>
                        <a:pt x="573" y="2320"/>
                        <a:pt x="565" y="2320"/>
                      </a:cubicBezTo>
                      <a:cubicBezTo>
                        <a:pt x="560" y="2320"/>
                        <a:pt x="555" y="2317"/>
                        <a:pt x="548" y="2311"/>
                      </a:cubicBezTo>
                      <a:lnTo>
                        <a:pt x="548" y="2280"/>
                      </a:lnTo>
                      <a:cubicBezTo>
                        <a:pt x="548" y="2311"/>
                        <a:pt x="548" y="2341"/>
                        <a:pt x="517" y="2341"/>
                      </a:cubicBezTo>
                      <a:cubicBezTo>
                        <a:pt x="517" y="2318"/>
                        <a:pt x="517" y="2313"/>
                        <a:pt x="516" y="2313"/>
                      </a:cubicBezTo>
                      <a:cubicBezTo>
                        <a:pt x="514" y="2313"/>
                        <a:pt x="511" y="2320"/>
                        <a:pt x="503" y="2320"/>
                      </a:cubicBezTo>
                      <a:cubicBezTo>
                        <a:pt x="499" y="2320"/>
                        <a:pt x="494" y="2317"/>
                        <a:pt x="487" y="2311"/>
                      </a:cubicBezTo>
                      <a:lnTo>
                        <a:pt x="487" y="2311"/>
                      </a:lnTo>
                      <a:cubicBezTo>
                        <a:pt x="502" y="2326"/>
                        <a:pt x="502" y="2326"/>
                        <a:pt x="498" y="2326"/>
                      </a:cubicBezTo>
                      <a:cubicBezTo>
                        <a:pt x="495" y="2326"/>
                        <a:pt x="487" y="2326"/>
                        <a:pt x="487" y="2341"/>
                      </a:cubicBezTo>
                      <a:cubicBezTo>
                        <a:pt x="487" y="2347"/>
                        <a:pt x="486" y="2349"/>
                        <a:pt x="484" y="2349"/>
                      </a:cubicBezTo>
                      <a:cubicBezTo>
                        <a:pt x="476" y="2349"/>
                        <a:pt x="457" y="2311"/>
                        <a:pt x="457" y="2311"/>
                      </a:cubicBezTo>
                      <a:lnTo>
                        <a:pt x="457" y="2341"/>
                      </a:lnTo>
                      <a:cubicBezTo>
                        <a:pt x="457" y="2311"/>
                        <a:pt x="426" y="2311"/>
                        <a:pt x="426" y="2311"/>
                      </a:cubicBezTo>
                      <a:lnTo>
                        <a:pt x="426" y="2341"/>
                      </a:lnTo>
                      <a:cubicBezTo>
                        <a:pt x="426" y="2341"/>
                        <a:pt x="396" y="2341"/>
                        <a:pt x="426" y="2371"/>
                      </a:cubicBezTo>
                      <a:cubicBezTo>
                        <a:pt x="426" y="2387"/>
                        <a:pt x="419" y="2387"/>
                        <a:pt x="411" y="2387"/>
                      </a:cubicBezTo>
                      <a:cubicBezTo>
                        <a:pt x="403" y="2387"/>
                        <a:pt x="396" y="2387"/>
                        <a:pt x="396" y="2402"/>
                      </a:cubicBezTo>
                      <a:cubicBezTo>
                        <a:pt x="396" y="2371"/>
                        <a:pt x="396" y="2371"/>
                        <a:pt x="396" y="2371"/>
                      </a:cubicBezTo>
                      <a:cubicBezTo>
                        <a:pt x="396" y="2371"/>
                        <a:pt x="396" y="2341"/>
                        <a:pt x="365" y="2341"/>
                      </a:cubicBezTo>
                      <a:cubicBezTo>
                        <a:pt x="396" y="2341"/>
                        <a:pt x="396" y="2402"/>
                        <a:pt x="396" y="2432"/>
                      </a:cubicBezTo>
                      <a:lnTo>
                        <a:pt x="396" y="2463"/>
                      </a:lnTo>
                      <a:cubicBezTo>
                        <a:pt x="396" y="2463"/>
                        <a:pt x="365" y="2432"/>
                        <a:pt x="365" y="2432"/>
                      </a:cubicBezTo>
                      <a:cubicBezTo>
                        <a:pt x="365" y="2432"/>
                        <a:pt x="365" y="2371"/>
                        <a:pt x="335" y="2371"/>
                      </a:cubicBezTo>
                      <a:cubicBezTo>
                        <a:pt x="335" y="2432"/>
                        <a:pt x="305" y="2432"/>
                        <a:pt x="335" y="2432"/>
                      </a:cubicBezTo>
                      <a:cubicBezTo>
                        <a:pt x="335" y="2447"/>
                        <a:pt x="335" y="2455"/>
                        <a:pt x="331" y="2455"/>
                      </a:cubicBezTo>
                      <a:cubicBezTo>
                        <a:pt x="327" y="2455"/>
                        <a:pt x="320" y="2447"/>
                        <a:pt x="305" y="2432"/>
                      </a:cubicBezTo>
                      <a:cubicBezTo>
                        <a:pt x="305" y="2432"/>
                        <a:pt x="274" y="2402"/>
                        <a:pt x="274" y="2402"/>
                      </a:cubicBezTo>
                      <a:lnTo>
                        <a:pt x="274" y="2402"/>
                      </a:lnTo>
                      <a:cubicBezTo>
                        <a:pt x="274" y="2402"/>
                        <a:pt x="287" y="2402"/>
                        <a:pt x="296" y="2410"/>
                      </a:cubicBezTo>
                      <a:lnTo>
                        <a:pt x="296" y="2410"/>
                      </a:lnTo>
                      <a:cubicBezTo>
                        <a:pt x="292" y="2405"/>
                        <a:pt x="285" y="2402"/>
                        <a:pt x="274" y="2402"/>
                      </a:cubicBezTo>
                      <a:cubicBezTo>
                        <a:pt x="274" y="2402"/>
                        <a:pt x="244" y="2371"/>
                        <a:pt x="244" y="2371"/>
                      </a:cubicBezTo>
                      <a:cubicBezTo>
                        <a:pt x="244" y="2371"/>
                        <a:pt x="214" y="2371"/>
                        <a:pt x="244" y="2402"/>
                      </a:cubicBezTo>
                      <a:cubicBezTo>
                        <a:pt x="244" y="2402"/>
                        <a:pt x="274" y="2432"/>
                        <a:pt x="244" y="2432"/>
                      </a:cubicBezTo>
                      <a:lnTo>
                        <a:pt x="244" y="2463"/>
                      </a:lnTo>
                      <a:cubicBezTo>
                        <a:pt x="244" y="2463"/>
                        <a:pt x="244" y="2463"/>
                        <a:pt x="214" y="2432"/>
                      </a:cubicBezTo>
                      <a:cubicBezTo>
                        <a:pt x="214" y="2432"/>
                        <a:pt x="214" y="2463"/>
                        <a:pt x="214" y="2463"/>
                      </a:cubicBezTo>
                      <a:cubicBezTo>
                        <a:pt x="214" y="2447"/>
                        <a:pt x="206" y="2447"/>
                        <a:pt x="198" y="2447"/>
                      </a:cubicBezTo>
                      <a:cubicBezTo>
                        <a:pt x="191" y="2447"/>
                        <a:pt x="183" y="2447"/>
                        <a:pt x="183" y="2432"/>
                      </a:cubicBezTo>
                      <a:cubicBezTo>
                        <a:pt x="174" y="2442"/>
                        <a:pt x="170" y="2448"/>
                        <a:pt x="170" y="2453"/>
                      </a:cubicBezTo>
                      <a:lnTo>
                        <a:pt x="170" y="2453"/>
                      </a:lnTo>
                      <a:cubicBezTo>
                        <a:pt x="165" y="2451"/>
                        <a:pt x="161" y="2450"/>
                        <a:pt x="157" y="2450"/>
                      </a:cubicBezTo>
                      <a:cubicBezTo>
                        <a:pt x="138" y="2450"/>
                        <a:pt x="122" y="2471"/>
                        <a:pt x="122" y="2493"/>
                      </a:cubicBezTo>
                      <a:cubicBezTo>
                        <a:pt x="122" y="2508"/>
                        <a:pt x="122" y="2508"/>
                        <a:pt x="122" y="2508"/>
                      </a:cubicBezTo>
                      <a:cubicBezTo>
                        <a:pt x="122" y="2508"/>
                        <a:pt x="122" y="2508"/>
                        <a:pt x="122" y="2523"/>
                      </a:cubicBezTo>
                      <a:cubicBezTo>
                        <a:pt x="122" y="2523"/>
                        <a:pt x="92" y="2493"/>
                        <a:pt x="92" y="2493"/>
                      </a:cubicBezTo>
                      <a:cubicBezTo>
                        <a:pt x="92" y="2463"/>
                        <a:pt x="92" y="2463"/>
                        <a:pt x="92" y="2432"/>
                      </a:cubicBezTo>
                      <a:cubicBezTo>
                        <a:pt x="62" y="2432"/>
                        <a:pt x="92" y="2493"/>
                        <a:pt x="62" y="2493"/>
                      </a:cubicBezTo>
                      <a:cubicBezTo>
                        <a:pt x="53" y="2502"/>
                        <a:pt x="46" y="2506"/>
                        <a:pt x="42" y="2506"/>
                      </a:cubicBezTo>
                      <a:cubicBezTo>
                        <a:pt x="31" y="2506"/>
                        <a:pt x="31" y="2484"/>
                        <a:pt x="31" y="2463"/>
                      </a:cubicBezTo>
                      <a:lnTo>
                        <a:pt x="31" y="2463"/>
                      </a:lnTo>
                      <a:cubicBezTo>
                        <a:pt x="38" y="2469"/>
                        <a:pt x="43" y="2472"/>
                        <a:pt x="47" y="2472"/>
                      </a:cubicBezTo>
                      <a:cubicBezTo>
                        <a:pt x="51" y="2472"/>
                        <a:pt x="54" y="2470"/>
                        <a:pt x="56" y="2468"/>
                      </a:cubicBezTo>
                      <a:lnTo>
                        <a:pt x="56" y="2468"/>
                      </a:lnTo>
                      <a:cubicBezTo>
                        <a:pt x="59" y="2476"/>
                        <a:pt x="62" y="2484"/>
                        <a:pt x="62" y="2493"/>
                      </a:cubicBezTo>
                      <a:cubicBezTo>
                        <a:pt x="62" y="2470"/>
                        <a:pt x="62" y="2465"/>
                        <a:pt x="60" y="2465"/>
                      </a:cubicBezTo>
                      <a:cubicBezTo>
                        <a:pt x="59" y="2465"/>
                        <a:pt x="58" y="2466"/>
                        <a:pt x="56" y="2468"/>
                      </a:cubicBezTo>
                      <a:lnTo>
                        <a:pt x="56" y="2468"/>
                      </a:lnTo>
                      <a:cubicBezTo>
                        <a:pt x="50" y="2451"/>
                        <a:pt x="43" y="2438"/>
                        <a:pt x="53" y="2433"/>
                      </a:cubicBezTo>
                      <a:lnTo>
                        <a:pt x="53" y="2433"/>
                      </a:lnTo>
                      <a:cubicBezTo>
                        <a:pt x="44" y="2436"/>
                        <a:pt x="31" y="2443"/>
                        <a:pt x="31" y="2463"/>
                      </a:cubicBezTo>
                      <a:cubicBezTo>
                        <a:pt x="1" y="2463"/>
                        <a:pt x="1" y="2463"/>
                        <a:pt x="1" y="2493"/>
                      </a:cubicBezTo>
                      <a:cubicBezTo>
                        <a:pt x="1" y="2484"/>
                        <a:pt x="3" y="2480"/>
                        <a:pt x="7" y="2480"/>
                      </a:cubicBezTo>
                      <a:cubicBezTo>
                        <a:pt x="16" y="2480"/>
                        <a:pt x="31" y="2502"/>
                        <a:pt x="31" y="2523"/>
                      </a:cubicBezTo>
                      <a:cubicBezTo>
                        <a:pt x="21" y="2513"/>
                        <a:pt x="14" y="2510"/>
                        <a:pt x="10" y="2510"/>
                      </a:cubicBezTo>
                      <a:cubicBezTo>
                        <a:pt x="1" y="2510"/>
                        <a:pt x="1" y="2523"/>
                        <a:pt x="1" y="2523"/>
                      </a:cubicBezTo>
                      <a:cubicBezTo>
                        <a:pt x="31" y="2539"/>
                        <a:pt x="39" y="2539"/>
                        <a:pt x="43" y="2539"/>
                      </a:cubicBezTo>
                      <a:cubicBezTo>
                        <a:pt x="46" y="2539"/>
                        <a:pt x="46" y="2539"/>
                        <a:pt x="62" y="2554"/>
                      </a:cubicBezTo>
                      <a:cubicBezTo>
                        <a:pt x="62" y="2554"/>
                        <a:pt x="62" y="2523"/>
                        <a:pt x="62" y="2523"/>
                      </a:cubicBezTo>
                      <a:cubicBezTo>
                        <a:pt x="62" y="2554"/>
                        <a:pt x="62" y="2554"/>
                        <a:pt x="92" y="2554"/>
                      </a:cubicBezTo>
                      <a:cubicBezTo>
                        <a:pt x="77" y="2539"/>
                        <a:pt x="77" y="2539"/>
                        <a:pt x="81" y="2539"/>
                      </a:cubicBezTo>
                      <a:cubicBezTo>
                        <a:pt x="84" y="2539"/>
                        <a:pt x="92" y="2539"/>
                        <a:pt x="92" y="2523"/>
                      </a:cubicBezTo>
                      <a:cubicBezTo>
                        <a:pt x="92" y="2554"/>
                        <a:pt x="92" y="2584"/>
                        <a:pt x="122" y="2584"/>
                      </a:cubicBezTo>
                      <a:lnTo>
                        <a:pt x="112" y="2563"/>
                      </a:lnTo>
                      <a:lnTo>
                        <a:pt x="112" y="2563"/>
                      </a:lnTo>
                      <a:cubicBezTo>
                        <a:pt x="115" y="2561"/>
                        <a:pt x="118" y="2558"/>
                        <a:pt x="122" y="2554"/>
                      </a:cubicBezTo>
                      <a:cubicBezTo>
                        <a:pt x="122" y="2584"/>
                        <a:pt x="122" y="2584"/>
                        <a:pt x="122" y="2615"/>
                      </a:cubicBezTo>
                      <a:cubicBezTo>
                        <a:pt x="128" y="2620"/>
                        <a:pt x="132" y="2623"/>
                        <a:pt x="134" y="2623"/>
                      </a:cubicBezTo>
                      <a:cubicBezTo>
                        <a:pt x="143" y="2623"/>
                        <a:pt x="128" y="2578"/>
                        <a:pt x="153" y="2554"/>
                      </a:cubicBezTo>
                      <a:cubicBezTo>
                        <a:pt x="153" y="2554"/>
                        <a:pt x="153" y="2584"/>
                        <a:pt x="153" y="2584"/>
                      </a:cubicBezTo>
                      <a:lnTo>
                        <a:pt x="183" y="2584"/>
                      </a:lnTo>
                      <a:cubicBezTo>
                        <a:pt x="183" y="2615"/>
                        <a:pt x="214" y="2615"/>
                        <a:pt x="214" y="2615"/>
                      </a:cubicBezTo>
                      <a:lnTo>
                        <a:pt x="244" y="2645"/>
                      </a:lnTo>
                      <a:cubicBezTo>
                        <a:pt x="244" y="2615"/>
                        <a:pt x="244" y="2615"/>
                        <a:pt x="244" y="2615"/>
                      </a:cubicBezTo>
                      <a:cubicBezTo>
                        <a:pt x="244" y="2615"/>
                        <a:pt x="244" y="2587"/>
                        <a:pt x="253" y="2587"/>
                      </a:cubicBezTo>
                      <a:cubicBezTo>
                        <a:pt x="257" y="2587"/>
                        <a:pt x="264" y="2594"/>
                        <a:pt x="274" y="2615"/>
                      </a:cubicBezTo>
                      <a:cubicBezTo>
                        <a:pt x="274" y="2584"/>
                        <a:pt x="274" y="2584"/>
                        <a:pt x="305" y="2584"/>
                      </a:cubicBezTo>
                      <a:cubicBezTo>
                        <a:pt x="305" y="2602"/>
                        <a:pt x="315" y="2609"/>
                        <a:pt x="318" y="2612"/>
                      </a:cubicBezTo>
                      <a:lnTo>
                        <a:pt x="318" y="2612"/>
                      </a:lnTo>
                      <a:cubicBezTo>
                        <a:pt x="335" y="2605"/>
                        <a:pt x="335" y="2584"/>
                        <a:pt x="335" y="2584"/>
                      </a:cubicBezTo>
                      <a:cubicBezTo>
                        <a:pt x="335" y="2584"/>
                        <a:pt x="335" y="2597"/>
                        <a:pt x="335" y="2615"/>
                      </a:cubicBezTo>
                      <a:cubicBezTo>
                        <a:pt x="365" y="2615"/>
                        <a:pt x="365" y="2645"/>
                        <a:pt x="365" y="2645"/>
                      </a:cubicBezTo>
                      <a:lnTo>
                        <a:pt x="365" y="2615"/>
                      </a:lnTo>
                      <a:lnTo>
                        <a:pt x="426" y="2615"/>
                      </a:lnTo>
                      <a:lnTo>
                        <a:pt x="396" y="2584"/>
                      </a:lnTo>
                      <a:cubicBezTo>
                        <a:pt x="426" y="2584"/>
                        <a:pt x="426" y="2615"/>
                        <a:pt x="426" y="2615"/>
                      </a:cubicBezTo>
                      <a:cubicBezTo>
                        <a:pt x="432" y="2621"/>
                        <a:pt x="437" y="2623"/>
                        <a:pt x="441" y="2623"/>
                      </a:cubicBezTo>
                      <a:cubicBezTo>
                        <a:pt x="457" y="2623"/>
                        <a:pt x="457" y="2584"/>
                        <a:pt x="457" y="2584"/>
                      </a:cubicBezTo>
                      <a:cubicBezTo>
                        <a:pt x="457" y="2584"/>
                        <a:pt x="487" y="2615"/>
                        <a:pt x="487" y="2615"/>
                      </a:cubicBezTo>
                      <a:cubicBezTo>
                        <a:pt x="487" y="2615"/>
                        <a:pt x="517" y="2615"/>
                        <a:pt x="517" y="2584"/>
                      </a:cubicBezTo>
                      <a:cubicBezTo>
                        <a:pt x="517" y="2615"/>
                        <a:pt x="517" y="2615"/>
                        <a:pt x="548" y="2615"/>
                      </a:cubicBezTo>
                      <a:cubicBezTo>
                        <a:pt x="548" y="2615"/>
                        <a:pt x="548" y="2615"/>
                        <a:pt x="548" y="2584"/>
                      </a:cubicBezTo>
                      <a:lnTo>
                        <a:pt x="578" y="2584"/>
                      </a:lnTo>
                      <a:cubicBezTo>
                        <a:pt x="583" y="2589"/>
                        <a:pt x="587" y="2591"/>
                        <a:pt x="590" y="2591"/>
                      </a:cubicBezTo>
                      <a:cubicBezTo>
                        <a:pt x="603" y="2591"/>
                        <a:pt x="609" y="2563"/>
                        <a:pt x="620" y="2563"/>
                      </a:cubicBezTo>
                      <a:cubicBezTo>
                        <a:pt x="625" y="2563"/>
                        <a:pt x="631" y="2568"/>
                        <a:pt x="639" y="2584"/>
                      </a:cubicBezTo>
                      <a:lnTo>
                        <a:pt x="669" y="2584"/>
                      </a:lnTo>
                      <a:cubicBezTo>
                        <a:pt x="669" y="2554"/>
                        <a:pt x="669" y="2554"/>
                        <a:pt x="669" y="2554"/>
                      </a:cubicBezTo>
                      <a:cubicBezTo>
                        <a:pt x="669" y="2569"/>
                        <a:pt x="677" y="2569"/>
                        <a:pt x="685" y="2569"/>
                      </a:cubicBezTo>
                      <a:cubicBezTo>
                        <a:pt x="692" y="2569"/>
                        <a:pt x="700" y="2569"/>
                        <a:pt x="700" y="2584"/>
                      </a:cubicBezTo>
                      <a:cubicBezTo>
                        <a:pt x="700" y="2584"/>
                        <a:pt x="700" y="2584"/>
                        <a:pt x="700" y="2554"/>
                      </a:cubicBezTo>
                      <a:lnTo>
                        <a:pt x="730" y="2554"/>
                      </a:lnTo>
                      <a:cubicBezTo>
                        <a:pt x="761" y="2554"/>
                        <a:pt x="761" y="2554"/>
                        <a:pt x="761" y="2584"/>
                      </a:cubicBezTo>
                      <a:cubicBezTo>
                        <a:pt x="761" y="2569"/>
                        <a:pt x="761" y="2569"/>
                        <a:pt x="764" y="2569"/>
                      </a:cubicBezTo>
                      <a:cubicBezTo>
                        <a:pt x="768" y="2569"/>
                        <a:pt x="776" y="2569"/>
                        <a:pt x="791" y="2554"/>
                      </a:cubicBezTo>
                      <a:cubicBezTo>
                        <a:pt x="791" y="2554"/>
                        <a:pt x="791" y="2540"/>
                        <a:pt x="800" y="2540"/>
                      </a:cubicBezTo>
                      <a:cubicBezTo>
                        <a:pt x="805" y="2540"/>
                        <a:pt x="811" y="2544"/>
                        <a:pt x="821" y="2554"/>
                      </a:cubicBezTo>
                      <a:cubicBezTo>
                        <a:pt x="821" y="2554"/>
                        <a:pt x="835" y="2567"/>
                        <a:pt x="844" y="2567"/>
                      </a:cubicBezTo>
                      <a:cubicBezTo>
                        <a:pt x="848" y="2567"/>
                        <a:pt x="852" y="2564"/>
                        <a:pt x="852" y="2554"/>
                      </a:cubicBezTo>
                      <a:cubicBezTo>
                        <a:pt x="852" y="2547"/>
                        <a:pt x="853" y="2545"/>
                        <a:pt x="855" y="2545"/>
                      </a:cubicBezTo>
                      <a:cubicBezTo>
                        <a:pt x="861" y="2545"/>
                        <a:pt x="873" y="2562"/>
                        <a:pt x="879" y="2562"/>
                      </a:cubicBezTo>
                      <a:cubicBezTo>
                        <a:pt x="881" y="2562"/>
                        <a:pt x="882" y="2560"/>
                        <a:pt x="882" y="2554"/>
                      </a:cubicBezTo>
                      <a:lnTo>
                        <a:pt x="913" y="2554"/>
                      </a:lnTo>
                      <a:cubicBezTo>
                        <a:pt x="928" y="2569"/>
                        <a:pt x="935" y="2569"/>
                        <a:pt x="939" y="2569"/>
                      </a:cubicBezTo>
                      <a:cubicBezTo>
                        <a:pt x="943" y="2569"/>
                        <a:pt x="943" y="2569"/>
                        <a:pt x="943" y="2584"/>
                      </a:cubicBezTo>
                      <a:lnTo>
                        <a:pt x="943" y="2554"/>
                      </a:lnTo>
                      <a:cubicBezTo>
                        <a:pt x="943" y="2531"/>
                        <a:pt x="951" y="2525"/>
                        <a:pt x="963" y="2525"/>
                      </a:cubicBezTo>
                      <a:cubicBezTo>
                        <a:pt x="976" y="2525"/>
                        <a:pt x="994" y="2532"/>
                        <a:pt x="1010" y="2532"/>
                      </a:cubicBezTo>
                      <a:cubicBezTo>
                        <a:pt x="1019" y="2532"/>
                        <a:pt x="1027" y="2530"/>
                        <a:pt x="1034" y="2523"/>
                      </a:cubicBezTo>
                      <a:lnTo>
                        <a:pt x="1034" y="2554"/>
                      </a:lnTo>
                      <a:lnTo>
                        <a:pt x="1065" y="2523"/>
                      </a:lnTo>
                      <a:cubicBezTo>
                        <a:pt x="1065" y="2516"/>
                        <a:pt x="1065" y="2508"/>
                        <a:pt x="1065" y="2493"/>
                      </a:cubicBezTo>
                      <a:cubicBezTo>
                        <a:pt x="1095" y="2523"/>
                        <a:pt x="1065" y="2523"/>
                        <a:pt x="1065" y="2523"/>
                      </a:cubicBezTo>
                      <a:cubicBezTo>
                        <a:pt x="1095" y="2523"/>
                        <a:pt x="1095" y="2493"/>
                        <a:pt x="1125" y="2493"/>
                      </a:cubicBezTo>
                      <a:lnTo>
                        <a:pt x="1156" y="2493"/>
                      </a:lnTo>
                      <a:lnTo>
                        <a:pt x="1156" y="2523"/>
                      </a:lnTo>
                      <a:cubicBezTo>
                        <a:pt x="1176" y="2523"/>
                        <a:pt x="1183" y="2510"/>
                        <a:pt x="1185" y="2510"/>
                      </a:cubicBezTo>
                      <a:cubicBezTo>
                        <a:pt x="1186" y="2510"/>
                        <a:pt x="1186" y="2513"/>
                        <a:pt x="1186" y="2523"/>
                      </a:cubicBezTo>
                      <a:cubicBezTo>
                        <a:pt x="1186" y="2493"/>
                        <a:pt x="1186" y="2493"/>
                        <a:pt x="1186" y="2493"/>
                      </a:cubicBezTo>
                      <a:cubicBezTo>
                        <a:pt x="1192" y="2499"/>
                        <a:pt x="1197" y="2501"/>
                        <a:pt x="1201" y="2501"/>
                      </a:cubicBezTo>
                      <a:cubicBezTo>
                        <a:pt x="1217" y="2501"/>
                        <a:pt x="1217" y="2463"/>
                        <a:pt x="1217" y="2463"/>
                      </a:cubicBezTo>
                      <a:cubicBezTo>
                        <a:pt x="1217" y="2493"/>
                        <a:pt x="1217" y="2493"/>
                        <a:pt x="1217" y="2493"/>
                      </a:cubicBezTo>
                      <a:cubicBezTo>
                        <a:pt x="1247" y="2493"/>
                        <a:pt x="1247" y="2493"/>
                        <a:pt x="1247" y="2463"/>
                      </a:cubicBezTo>
                      <a:cubicBezTo>
                        <a:pt x="1253" y="2469"/>
                        <a:pt x="1258" y="2471"/>
                        <a:pt x="1263" y="2471"/>
                      </a:cubicBezTo>
                      <a:cubicBezTo>
                        <a:pt x="1273" y="2471"/>
                        <a:pt x="1278" y="2459"/>
                        <a:pt x="1287" y="2455"/>
                      </a:cubicBezTo>
                      <a:lnTo>
                        <a:pt x="1287" y="2455"/>
                      </a:lnTo>
                      <a:cubicBezTo>
                        <a:pt x="1296" y="2463"/>
                        <a:pt x="1308" y="2463"/>
                        <a:pt x="1308" y="2463"/>
                      </a:cubicBezTo>
                      <a:cubicBezTo>
                        <a:pt x="1301" y="2456"/>
                        <a:pt x="1296" y="2454"/>
                        <a:pt x="1292" y="2454"/>
                      </a:cubicBezTo>
                      <a:cubicBezTo>
                        <a:pt x="1290" y="2454"/>
                        <a:pt x="1288" y="2454"/>
                        <a:pt x="1287" y="2455"/>
                      </a:cubicBezTo>
                      <a:lnTo>
                        <a:pt x="1287" y="2455"/>
                      </a:lnTo>
                      <a:cubicBezTo>
                        <a:pt x="1282" y="2450"/>
                        <a:pt x="1277" y="2443"/>
                        <a:pt x="1277" y="2432"/>
                      </a:cubicBezTo>
                      <a:lnTo>
                        <a:pt x="1277" y="2432"/>
                      </a:lnTo>
                      <a:cubicBezTo>
                        <a:pt x="1293" y="2447"/>
                        <a:pt x="1300" y="2447"/>
                        <a:pt x="1304" y="2447"/>
                      </a:cubicBezTo>
                      <a:cubicBezTo>
                        <a:pt x="1308" y="2447"/>
                        <a:pt x="1308" y="2447"/>
                        <a:pt x="1308" y="2463"/>
                      </a:cubicBezTo>
                      <a:cubicBezTo>
                        <a:pt x="1338" y="2463"/>
                        <a:pt x="1308" y="2432"/>
                        <a:pt x="1308" y="2432"/>
                      </a:cubicBezTo>
                      <a:lnTo>
                        <a:pt x="1338" y="2432"/>
                      </a:lnTo>
                      <a:lnTo>
                        <a:pt x="1338" y="2463"/>
                      </a:lnTo>
                      <a:cubicBezTo>
                        <a:pt x="1345" y="2456"/>
                        <a:pt x="1353" y="2453"/>
                        <a:pt x="1362" y="2453"/>
                      </a:cubicBezTo>
                      <a:cubicBezTo>
                        <a:pt x="1378" y="2453"/>
                        <a:pt x="1396" y="2460"/>
                        <a:pt x="1409" y="2460"/>
                      </a:cubicBezTo>
                      <a:cubicBezTo>
                        <a:pt x="1421" y="2460"/>
                        <a:pt x="1429" y="2455"/>
                        <a:pt x="1429" y="2432"/>
                      </a:cubicBezTo>
                      <a:cubicBezTo>
                        <a:pt x="1429" y="2432"/>
                        <a:pt x="1429" y="2463"/>
                        <a:pt x="1429" y="2463"/>
                      </a:cubicBezTo>
                      <a:lnTo>
                        <a:pt x="1460" y="2432"/>
                      </a:lnTo>
                      <a:lnTo>
                        <a:pt x="1460" y="2463"/>
                      </a:lnTo>
                      <a:lnTo>
                        <a:pt x="1490" y="2432"/>
                      </a:lnTo>
                      <a:cubicBezTo>
                        <a:pt x="1521" y="2432"/>
                        <a:pt x="1551" y="2402"/>
                        <a:pt x="1581" y="2402"/>
                      </a:cubicBezTo>
                      <a:cubicBezTo>
                        <a:pt x="1597" y="2387"/>
                        <a:pt x="1612" y="2387"/>
                        <a:pt x="1623" y="2387"/>
                      </a:cubicBezTo>
                      <a:cubicBezTo>
                        <a:pt x="1635" y="2387"/>
                        <a:pt x="1642" y="2387"/>
                        <a:pt x="1642" y="2371"/>
                      </a:cubicBezTo>
                      <a:lnTo>
                        <a:pt x="1673" y="2371"/>
                      </a:lnTo>
                      <a:lnTo>
                        <a:pt x="1673" y="2402"/>
                      </a:lnTo>
                      <a:cubicBezTo>
                        <a:pt x="1673" y="2387"/>
                        <a:pt x="1695" y="2387"/>
                        <a:pt x="1714" y="2387"/>
                      </a:cubicBezTo>
                      <a:cubicBezTo>
                        <a:pt x="1733" y="2387"/>
                        <a:pt x="1748" y="2387"/>
                        <a:pt x="1733" y="2371"/>
                      </a:cubicBezTo>
                      <a:cubicBezTo>
                        <a:pt x="1733" y="2371"/>
                        <a:pt x="1733" y="2341"/>
                        <a:pt x="1733" y="2341"/>
                      </a:cubicBezTo>
                      <a:lnTo>
                        <a:pt x="1824" y="2341"/>
                      </a:lnTo>
                      <a:cubicBezTo>
                        <a:pt x="1824" y="2341"/>
                        <a:pt x="1824" y="2311"/>
                        <a:pt x="1855" y="2311"/>
                      </a:cubicBezTo>
                      <a:cubicBezTo>
                        <a:pt x="1855" y="2311"/>
                        <a:pt x="1870" y="2318"/>
                        <a:pt x="1881" y="2318"/>
                      </a:cubicBezTo>
                      <a:cubicBezTo>
                        <a:pt x="1891" y="2318"/>
                        <a:pt x="1898" y="2313"/>
                        <a:pt x="1891" y="2294"/>
                      </a:cubicBezTo>
                      <a:lnTo>
                        <a:pt x="1891" y="2294"/>
                      </a:lnTo>
                      <a:cubicBezTo>
                        <a:pt x="1894" y="2295"/>
                        <a:pt x="1899" y="2295"/>
                        <a:pt x="1904" y="2295"/>
                      </a:cubicBezTo>
                      <a:cubicBezTo>
                        <a:pt x="1916" y="2295"/>
                        <a:pt x="1931" y="2295"/>
                        <a:pt x="1946" y="2311"/>
                      </a:cubicBezTo>
                      <a:cubicBezTo>
                        <a:pt x="1946" y="2280"/>
                        <a:pt x="1946" y="2280"/>
                        <a:pt x="1976" y="2280"/>
                      </a:cubicBezTo>
                      <a:cubicBezTo>
                        <a:pt x="1946" y="2250"/>
                        <a:pt x="1946" y="2250"/>
                        <a:pt x="1946" y="2219"/>
                      </a:cubicBezTo>
                      <a:lnTo>
                        <a:pt x="1946" y="2189"/>
                      </a:lnTo>
                      <a:cubicBezTo>
                        <a:pt x="1916" y="2159"/>
                        <a:pt x="1946" y="2128"/>
                        <a:pt x="1916" y="2067"/>
                      </a:cubicBezTo>
                      <a:lnTo>
                        <a:pt x="1946" y="2067"/>
                      </a:lnTo>
                      <a:lnTo>
                        <a:pt x="1916" y="2037"/>
                      </a:lnTo>
                      <a:cubicBezTo>
                        <a:pt x="1916" y="2007"/>
                        <a:pt x="1885" y="1915"/>
                        <a:pt x="1885" y="1885"/>
                      </a:cubicBezTo>
                      <a:cubicBezTo>
                        <a:pt x="1855" y="1855"/>
                        <a:pt x="1824" y="1824"/>
                        <a:pt x="1824" y="1824"/>
                      </a:cubicBezTo>
                      <a:cubicBezTo>
                        <a:pt x="1794" y="1763"/>
                        <a:pt x="1794" y="1733"/>
                        <a:pt x="1764" y="1703"/>
                      </a:cubicBezTo>
                      <a:cubicBezTo>
                        <a:pt x="1794" y="1703"/>
                        <a:pt x="1794" y="1672"/>
                        <a:pt x="1794" y="1672"/>
                      </a:cubicBezTo>
                      <a:cubicBezTo>
                        <a:pt x="1764" y="1672"/>
                        <a:pt x="1794" y="1672"/>
                        <a:pt x="1794" y="1642"/>
                      </a:cubicBezTo>
                      <a:lnTo>
                        <a:pt x="1794" y="1642"/>
                      </a:lnTo>
                      <a:cubicBezTo>
                        <a:pt x="1794" y="1642"/>
                        <a:pt x="1794" y="1672"/>
                        <a:pt x="1764" y="1672"/>
                      </a:cubicBezTo>
                      <a:cubicBezTo>
                        <a:pt x="1764" y="1672"/>
                        <a:pt x="1764" y="1642"/>
                        <a:pt x="1794" y="1642"/>
                      </a:cubicBezTo>
                      <a:lnTo>
                        <a:pt x="1764" y="1642"/>
                      </a:lnTo>
                      <a:lnTo>
                        <a:pt x="1764" y="1611"/>
                      </a:lnTo>
                      <a:lnTo>
                        <a:pt x="1733" y="1611"/>
                      </a:lnTo>
                      <a:cubicBezTo>
                        <a:pt x="1733" y="1611"/>
                        <a:pt x="1733" y="1598"/>
                        <a:pt x="1742" y="1598"/>
                      </a:cubicBezTo>
                      <a:cubicBezTo>
                        <a:pt x="1747" y="1598"/>
                        <a:pt x="1754" y="1601"/>
                        <a:pt x="1764" y="1611"/>
                      </a:cubicBezTo>
                      <a:lnTo>
                        <a:pt x="1733" y="1551"/>
                      </a:lnTo>
                      <a:cubicBezTo>
                        <a:pt x="1723" y="1561"/>
                        <a:pt x="1716" y="1564"/>
                        <a:pt x="1712" y="1564"/>
                      </a:cubicBezTo>
                      <a:cubicBezTo>
                        <a:pt x="1703" y="1564"/>
                        <a:pt x="1703" y="1551"/>
                        <a:pt x="1703" y="1551"/>
                      </a:cubicBezTo>
                      <a:lnTo>
                        <a:pt x="1733" y="1551"/>
                      </a:lnTo>
                      <a:cubicBezTo>
                        <a:pt x="1703" y="1551"/>
                        <a:pt x="1703" y="1520"/>
                        <a:pt x="1703" y="1520"/>
                      </a:cubicBezTo>
                      <a:cubicBezTo>
                        <a:pt x="1703" y="1520"/>
                        <a:pt x="1733" y="1520"/>
                        <a:pt x="1733" y="1490"/>
                      </a:cubicBezTo>
                      <a:lnTo>
                        <a:pt x="1703" y="1490"/>
                      </a:lnTo>
                      <a:cubicBezTo>
                        <a:pt x="1703" y="1490"/>
                        <a:pt x="1703" y="1459"/>
                        <a:pt x="1703" y="1459"/>
                      </a:cubicBezTo>
                      <a:cubicBezTo>
                        <a:pt x="1679" y="1459"/>
                        <a:pt x="1713" y="1421"/>
                        <a:pt x="1696" y="1421"/>
                      </a:cubicBezTo>
                      <a:cubicBezTo>
                        <a:pt x="1692" y="1421"/>
                        <a:pt x="1685" y="1423"/>
                        <a:pt x="1673" y="1429"/>
                      </a:cubicBezTo>
                      <a:lnTo>
                        <a:pt x="1703" y="1399"/>
                      </a:lnTo>
                      <a:lnTo>
                        <a:pt x="1703" y="1399"/>
                      </a:lnTo>
                      <a:cubicBezTo>
                        <a:pt x="1703" y="1399"/>
                        <a:pt x="1689" y="1412"/>
                        <a:pt x="1671" y="1412"/>
                      </a:cubicBezTo>
                      <a:cubicBezTo>
                        <a:pt x="1662" y="1412"/>
                        <a:pt x="1652" y="1409"/>
                        <a:pt x="1642" y="1399"/>
                      </a:cubicBezTo>
                      <a:cubicBezTo>
                        <a:pt x="1673" y="1338"/>
                        <a:pt x="1642" y="1307"/>
                        <a:pt x="1642" y="1247"/>
                      </a:cubicBezTo>
                      <a:cubicBezTo>
                        <a:pt x="1642" y="1216"/>
                        <a:pt x="1612" y="1186"/>
                        <a:pt x="1612" y="1156"/>
                      </a:cubicBezTo>
                      <a:lnTo>
                        <a:pt x="1581" y="1156"/>
                      </a:lnTo>
                      <a:cubicBezTo>
                        <a:pt x="1581" y="1125"/>
                        <a:pt x="1612" y="1064"/>
                        <a:pt x="1581" y="1064"/>
                      </a:cubicBezTo>
                      <a:cubicBezTo>
                        <a:pt x="1521" y="1064"/>
                        <a:pt x="1612" y="1034"/>
                        <a:pt x="1551" y="1004"/>
                      </a:cubicBezTo>
                      <a:lnTo>
                        <a:pt x="1581" y="1004"/>
                      </a:lnTo>
                      <a:cubicBezTo>
                        <a:pt x="1551" y="1004"/>
                        <a:pt x="1551" y="1004"/>
                        <a:pt x="1521" y="973"/>
                      </a:cubicBezTo>
                      <a:cubicBezTo>
                        <a:pt x="1536" y="973"/>
                        <a:pt x="1528" y="973"/>
                        <a:pt x="1521" y="969"/>
                      </a:cubicBezTo>
                      <a:lnTo>
                        <a:pt x="1521" y="969"/>
                      </a:lnTo>
                      <a:cubicBezTo>
                        <a:pt x="1521" y="943"/>
                        <a:pt x="1522" y="943"/>
                        <a:pt x="1551" y="943"/>
                      </a:cubicBezTo>
                      <a:lnTo>
                        <a:pt x="1521" y="943"/>
                      </a:lnTo>
                      <a:cubicBezTo>
                        <a:pt x="1521" y="912"/>
                        <a:pt x="1490" y="882"/>
                        <a:pt x="1551" y="882"/>
                      </a:cubicBezTo>
                      <a:cubicBezTo>
                        <a:pt x="1490" y="852"/>
                        <a:pt x="1490" y="791"/>
                        <a:pt x="1490" y="760"/>
                      </a:cubicBezTo>
                      <a:cubicBezTo>
                        <a:pt x="1460" y="760"/>
                        <a:pt x="1460" y="730"/>
                        <a:pt x="1460" y="730"/>
                      </a:cubicBezTo>
                      <a:cubicBezTo>
                        <a:pt x="1460" y="700"/>
                        <a:pt x="1429" y="700"/>
                        <a:pt x="1429" y="700"/>
                      </a:cubicBezTo>
                      <a:lnTo>
                        <a:pt x="1460" y="700"/>
                      </a:lnTo>
                      <a:cubicBezTo>
                        <a:pt x="1429" y="700"/>
                        <a:pt x="1460" y="669"/>
                        <a:pt x="1429" y="669"/>
                      </a:cubicBezTo>
                      <a:cubicBezTo>
                        <a:pt x="1429" y="669"/>
                        <a:pt x="1429" y="656"/>
                        <a:pt x="1438" y="647"/>
                      </a:cubicBezTo>
                      <a:lnTo>
                        <a:pt x="1438" y="647"/>
                      </a:lnTo>
                      <a:cubicBezTo>
                        <a:pt x="1437" y="647"/>
                        <a:pt x="1437" y="647"/>
                        <a:pt x="1436" y="647"/>
                      </a:cubicBezTo>
                      <a:cubicBezTo>
                        <a:pt x="1421" y="647"/>
                        <a:pt x="1460" y="608"/>
                        <a:pt x="1460" y="608"/>
                      </a:cubicBezTo>
                      <a:cubicBezTo>
                        <a:pt x="1460" y="608"/>
                        <a:pt x="1369" y="61"/>
                        <a:pt x="10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31"/>
                <p:cNvSpPr/>
                <p:nvPr/>
              </p:nvSpPr>
              <p:spPr>
                <a:xfrm>
                  <a:off x="1259650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31"/>
                <p:cNvSpPr/>
                <p:nvPr/>
              </p:nvSpPr>
              <p:spPr>
                <a:xfrm>
                  <a:off x="1259650" y="41970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31"/>
                <p:cNvSpPr/>
                <p:nvPr/>
              </p:nvSpPr>
              <p:spPr>
                <a:xfrm>
                  <a:off x="1246949" y="4204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31"/>
                <p:cNvSpPr/>
                <p:nvPr/>
              </p:nvSpPr>
              <p:spPr>
                <a:xfrm>
                  <a:off x="1232286" y="42097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31"/>
                <p:cNvSpPr/>
                <p:nvPr/>
              </p:nvSpPr>
              <p:spPr>
                <a:xfrm>
                  <a:off x="1233251" y="4210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31"/>
                <p:cNvSpPr/>
                <p:nvPr/>
              </p:nvSpPr>
              <p:spPr>
                <a:xfrm>
                  <a:off x="1250872" y="4202909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31"/>
                <p:cNvSpPr/>
                <p:nvPr/>
              </p:nvSpPr>
              <p:spPr>
                <a:xfrm>
                  <a:off x="1233251" y="420972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31"/>
                <p:cNvSpPr/>
                <p:nvPr/>
              </p:nvSpPr>
              <p:spPr>
                <a:xfrm>
                  <a:off x="1231321" y="420972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31"/>
                <p:cNvSpPr/>
                <p:nvPr/>
              </p:nvSpPr>
              <p:spPr>
                <a:xfrm>
                  <a:off x="1242061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31"/>
                <p:cNvSpPr/>
                <p:nvPr/>
              </p:nvSpPr>
              <p:spPr>
                <a:xfrm>
                  <a:off x="1234247" y="4208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31"/>
                <p:cNvSpPr/>
                <p:nvPr/>
              </p:nvSpPr>
              <p:spPr>
                <a:xfrm>
                  <a:off x="1230324" y="42097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31"/>
                <p:cNvSpPr/>
                <p:nvPr/>
              </p:nvSpPr>
              <p:spPr>
                <a:xfrm>
                  <a:off x="1238138" y="4207796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1"/>
                <p:cNvSpPr/>
                <p:nvPr/>
              </p:nvSpPr>
              <p:spPr>
                <a:xfrm>
                  <a:off x="932566" y="4256679"/>
                  <a:ext cx="213084" cy="21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9" y="0"/>
                      </a:moveTo>
                      <a:cubicBezTo>
                        <a:pt x="943" y="0"/>
                        <a:pt x="1" y="973"/>
                        <a:pt x="1" y="2128"/>
                      </a:cubicBezTo>
                      <a:cubicBezTo>
                        <a:pt x="1" y="3313"/>
                        <a:pt x="943" y="4256"/>
                        <a:pt x="2129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1"/>
                <p:cNvSpPr/>
                <p:nvPr/>
              </p:nvSpPr>
              <p:spPr>
                <a:xfrm>
                  <a:off x="1336564" y="4231762"/>
                  <a:ext cx="213084" cy="21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8" y="0"/>
                      </a:moveTo>
                      <a:cubicBezTo>
                        <a:pt x="973" y="0"/>
                        <a:pt x="1" y="973"/>
                        <a:pt x="1" y="2128"/>
                      </a:cubicBezTo>
                      <a:cubicBezTo>
                        <a:pt x="1" y="3313"/>
                        <a:pt x="973" y="4256"/>
                        <a:pt x="2128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1"/>
                <p:cNvSpPr/>
                <p:nvPr/>
              </p:nvSpPr>
              <p:spPr>
                <a:xfrm>
                  <a:off x="104855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821" y="1"/>
                      </a:moveTo>
                      <a:cubicBezTo>
                        <a:pt x="395" y="1"/>
                        <a:pt x="30" y="365"/>
                        <a:pt x="0" y="821"/>
                      </a:cubicBezTo>
                      <a:cubicBezTo>
                        <a:pt x="0" y="1308"/>
                        <a:pt x="334" y="1703"/>
                        <a:pt x="760" y="1703"/>
                      </a:cubicBezTo>
                      <a:cubicBezTo>
                        <a:pt x="778" y="1704"/>
                        <a:pt x="795" y="1705"/>
                        <a:pt x="813" y="1705"/>
                      </a:cubicBezTo>
                      <a:cubicBezTo>
                        <a:pt x="1244" y="1705"/>
                        <a:pt x="1581" y="1349"/>
                        <a:pt x="1581" y="882"/>
                      </a:cubicBezTo>
                      <a:cubicBezTo>
                        <a:pt x="1611" y="426"/>
                        <a:pt x="1246" y="31"/>
                        <a:pt x="8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1"/>
                <p:cNvSpPr/>
                <p:nvPr/>
              </p:nvSpPr>
              <p:spPr>
                <a:xfrm>
                  <a:off x="138084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791" y="1"/>
                      </a:moveTo>
                      <a:cubicBezTo>
                        <a:pt x="365" y="31"/>
                        <a:pt x="1" y="426"/>
                        <a:pt x="31" y="882"/>
                      </a:cubicBezTo>
                      <a:cubicBezTo>
                        <a:pt x="31" y="1349"/>
                        <a:pt x="368" y="1705"/>
                        <a:pt x="799" y="1705"/>
                      </a:cubicBezTo>
                      <a:cubicBezTo>
                        <a:pt x="816" y="1705"/>
                        <a:pt x="834" y="1704"/>
                        <a:pt x="852" y="1703"/>
                      </a:cubicBezTo>
                      <a:cubicBezTo>
                        <a:pt x="1277" y="1703"/>
                        <a:pt x="1612" y="1308"/>
                        <a:pt x="1612" y="821"/>
                      </a:cubicBezTo>
                      <a:cubicBezTo>
                        <a:pt x="1581" y="365"/>
                        <a:pt x="1216" y="1"/>
                        <a:pt x="7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1"/>
                <p:cNvSpPr/>
                <p:nvPr/>
              </p:nvSpPr>
              <p:spPr>
                <a:xfrm>
                  <a:off x="847487" y="3779170"/>
                  <a:ext cx="756221" cy="347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8" h="10818" extrusionOk="0">
                      <a:moveTo>
                        <a:pt x="11597" y="1"/>
                      </a:moveTo>
                      <a:cubicBezTo>
                        <a:pt x="0" y="1"/>
                        <a:pt x="265" y="10655"/>
                        <a:pt x="265" y="10655"/>
                      </a:cubicBezTo>
                      <a:cubicBezTo>
                        <a:pt x="1193" y="10766"/>
                        <a:pt x="2074" y="10817"/>
                        <a:pt x="2910" y="10817"/>
                      </a:cubicBezTo>
                      <a:cubicBezTo>
                        <a:pt x="13539" y="10817"/>
                        <a:pt x="16831" y="2509"/>
                        <a:pt x="16831" y="2509"/>
                      </a:cubicBezTo>
                      <a:cubicBezTo>
                        <a:pt x="17135" y="9865"/>
                        <a:pt x="23518" y="10595"/>
                        <a:pt x="23518" y="10595"/>
                      </a:cubicBezTo>
                      <a:cubicBezTo>
                        <a:pt x="23518" y="3664"/>
                        <a:pt x="20600" y="929"/>
                        <a:pt x="14247" y="169"/>
                      </a:cubicBezTo>
                      <a:cubicBezTo>
                        <a:pt x="13301" y="54"/>
                        <a:pt x="12420" y="1"/>
                        <a:pt x="115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1"/>
                <p:cNvSpPr/>
                <p:nvPr/>
              </p:nvSpPr>
              <p:spPr>
                <a:xfrm>
                  <a:off x="985979" y="41315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1"/>
                <p:cNvSpPr/>
                <p:nvPr/>
              </p:nvSpPr>
              <p:spPr>
                <a:xfrm>
                  <a:off x="1032893" y="412274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1"/>
                <p:cNvSpPr/>
                <p:nvPr/>
              </p:nvSpPr>
              <p:spPr>
                <a:xfrm>
                  <a:off x="955689" y="4133518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61" y="0"/>
                      </a:moveTo>
                      <a:lnTo>
                        <a:pt x="6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1"/>
                <p:cNvSpPr/>
                <p:nvPr/>
              </p:nvSpPr>
              <p:spPr>
                <a:xfrm>
                  <a:off x="1130644" y="40914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31"/>
                <p:cNvSpPr/>
                <p:nvPr/>
              </p:nvSpPr>
              <p:spPr>
                <a:xfrm>
                  <a:off x="1073955" y="411101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31"/>
                <p:cNvSpPr/>
                <p:nvPr/>
              </p:nvSpPr>
              <p:spPr>
                <a:xfrm>
                  <a:off x="941991" y="41256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31"/>
                <p:cNvSpPr/>
                <p:nvPr/>
              </p:nvSpPr>
              <p:spPr>
                <a:xfrm>
                  <a:off x="913662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31"/>
                <p:cNvSpPr/>
                <p:nvPr/>
              </p:nvSpPr>
              <p:spPr>
                <a:xfrm>
                  <a:off x="924402" y="412763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31"/>
                <p:cNvSpPr/>
                <p:nvPr/>
              </p:nvSpPr>
              <p:spPr>
                <a:xfrm>
                  <a:off x="925399" y="41276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31"/>
                <p:cNvSpPr/>
                <p:nvPr/>
              </p:nvSpPr>
              <p:spPr>
                <a:xfrm>
                  <a:off x="1213700" y="40484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31"/>
                <p:cNvSpPr/>
                <p:nvPr/>
              </p:nvSpPr>
              <p:spPr>
                <a:xfrm>
                  <a:off x="956653" y="4123743"/>
                  <a:ext cx="299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31" extrusionOk="0">
                      <a:moveTo>
                        <a:pt x="92" y="0"/>
                      </a:moveTo>
                      <a:cubicBezTo>
                        <a:pt x="62" y="0"/>
                        <a:pt x="31" y="0"/>
                        <a:pt x="1" y="31"/>
                      </a:cubicBezTo>
                      <a:cubicBezTo>
                        <a:pt x="16" y="15"/>
                        <a:pt x="39" y="15"/>
                        <a:pt x="58" y="15"/>
                      </a:cubicBezTo>
                      <a:cubicBezTo>
                        <a:pt x="77" y="15"/>
                        <a:pt x="92" y="15"/>
                        <a:pt x="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31"/>
                <p:cNvSpPr/>
                <p:nvPr/>
              </p:nvSpPr>
              <p:spPr>
                <a:xfrm>
                  <a:off x="1220549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31"/>
                <p:cNvSpPr/>
                <p:nvPr/>
              </p:nvSpPr>
              <p:spPr>
                <a:xfrm>
                  <a:off x="1293863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31"/>
                <p:cNvSpPr/>
                <p:nvPr/>
              </p:nvSpPr>
              <p:spPr>
                <a:xfrm>
                  <a:off x="1297754" y="399081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31"/>
                <p:cNvSpPr/>
                <p:nvPr/>
              </p:nvSpPr>
              <p:spPr>
                <a:xfrm>
                  <a:off x="1339812" y="39536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31"/>
                <p:cNvSpPr/>
                <p:nvPr/>
              </p:nvSpPr>
              <p:spPr>
                <a:xfrm>
                  <a:off x="1069067" y="41129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31"/>
                <p:cNvSpPr/>
                <p:nvPr/>
              </p:nvSpPr>
              <p:spPr>
                <a:xfrm>
                  <a:off x="1100354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31"/>
                <p:cNvSpPr/>
                <p:nvPr/>
              </p:nvSpPr>
              <p:spPr>
                <a:xfrm>
                  <a:off x="1099357" y="40866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31" y="0"/>
                        <a:pt x="31" y="0"/>
                      </a:cubicBezTo>
                      <a:cubicBezTo>
                        <a:pt x="3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31"/>
                <p:cNvSpPr/>
                <p:nvPr/>
              </p:nvSpPr>
              <p:spPr>
                <a:xfrm>
                  <a:off x="1104245" y="408560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31"/>
                <p:cNvSpPr/>
                <p:nvPr/>
              </p:nvSpPr>
              <p:spPr>
                <a:xfrm>
                  <a:off x="1067106" y="40983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31"/>
                <p:cNvSpPr/>
                <p:nvPr/>
              </p:nvSpPr>
              <p:spPr>
                <a:xfrm>
                  <a:off x="1073955" y="40953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31"/>
                <p:cNvSpPr/>
                <p:nvPr/>
              </p:nvSpPr>
              <p:spPr>
                <a:xfrm>
                  <a:off x="1122830" y="40758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31"/>
                <p:cNvSpPr/>
                <p:nvPr/>
              </p:nvSpPr>
              <p:spPr>
                <a:xfrm>
                  <a:off x="1066141" y="409734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31"/>
                <p:cNvSpPr/>
                <p:nvPr/>
              </p:nvSpPr>
              <p:spPr>
                <a:xfrm>
                  <a:off x="1112058" y="4081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31"/>
                <p:cNvSpPr/>
                <p:nvPr/>
              </p:nvSpPr>
              <p:spPr>
                <a:xfrm>
                  <a:off x="1120869" y="4075832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31" y="1"/>
                      </a:moveTo>
                      <a:cubicBezTo>
                        <a:pt x="0" y="1"/>
                        <a:pt x="31" y="1"/>
                        <a:pt x="61" y="1"/>
                      </a:cubicBezTo>
                      <a:cubicBezTo>
                        <a:pt x="61" y="1"/>
                        <a:pt x="6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31"/>
                <p:cNvSpPr/>
                <p:nvPr/>
              </p:nvSpPr>
              <p:spPr>
                <a:xfrm>
                  <a:off x="1039742" y="41080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31"/>
                <p:cNvSpPr/>
                <p:nvPr/>
              </p:nvSpPr>
              <p:spPr>
                <a:xfrm>
                  <a:off x="965464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31"/>
                <p:cNvSpPr/>
                <p:nvPr/>
              </p:nvSpPr>
              <p:spPr>
                <a:xfrm>
                  <a:off x="969387" y="41247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" name="Google Shape;798;p31"/>
                <p:cNvSpPr/>
                <p:nvPr/>
              </p:nvSpPr>
              <p:spPr>
                <a:xfrm>
                  <a:off x="1057331" y="410223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1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31"/>
                <p:cNvSpPr/>
                <p:nvPr/>
              </p:nvSpPr>
              <p:spPr>
                <a:xfrm>
                  <a:off x="971316" y="412374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31"/>
                <p:cNvSpPr/>
                <p:nvPr/>
              </p:nvSpPr>
              <p:spPr>
                <a:xfrm>
                  <a:off x="964499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31"/>
                <p:cNvSpPr/>
                <p:nvPr/>
              </p:nvSpPr>
              <p:spPr>
                <a:xfrm>
                  <a:off x="1013343" y="41168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31"/>
                <p:cNvSpPr/>
                <p:nvPr/>
              </p:nvSpPr>
              <p:spPr>
                <a:xfrm>
                  <a:off x="976204" y="41217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31"/>
                <p:cNvSpPr/>
                <p:nvPr/>
              </p:nvSpPr>
              <p:spPr>
                <a:xfrm>
                  <a:off x="959612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31"/>
                <p:cNvSpPr/>
                <p:nvPr/>
              </p:nvSpPr>
              <p:spPr>
                <a:xfrm>
                  <a:off x="996751" y="411982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31" y="3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805;p31"/>
                <p:cNvSpPr/>
                <p:nvPr/>
              </p:nvSpPr>
              <p:spPr>
                <a:xfrm>
                  <a:off x="1000641" y="40729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806;p31"/>
                <p:cNvSpPr/>
                <p:nvPr/>
              </p:nvSpPr>
              <p:spPr>
                <a:xfrm>
                  <a:off x="1039742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807;p31"/>
                <p:cNvSpPr/>
                <p:nvPr/>
              </p:nvSpPr>
              <p:spPr>
                <a:xfrm>
                  <a:off x="975239" y="4080720"/>
                  <a:ext cx="199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61" y="1"/>
                        <a:pt x="31" y="1"/>
                        <a:pt x="0" y="3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31"/>
                <p:cNvSpPr/>
                <p:nvPr/>
              </p:nvSpPr>
              <p:spPr>
                <a:xfrm>
                  <a:off x="1119872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31"/>
                <p:cNvSpPr/>
                <p:nvPr/>
              </p:nvSpPr>
              <p:spPr>
                <a:xfrm>
                  <a:off x="1072958" y="404261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31"/>
                <p:cNvSpPr/>
                <p:nvPr/>
              </p:nvSpPr>
              <p:spPr>
                <a:xfrm>
                  <a:off x="962538" y="40777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lnTo>
                        <a:pt x="31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31"/>
                <p:cNvSpPr/>
                <p:nvPr/>
              </p:nvSpPr>
              <p:spPr>
                <a:xfrm>
                  <a:off x="939064" y="40885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31"/>
                <p:cNvSpPr/>
                <p:nvPr/>
              </p:nvSpPr>
              <p:spPr>
                <a:xfrm>
                  <a:off x="948840" y="408660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31"/>
                <p:cNvSpPr/>
                <p:nvPr/>
              </p:nvSpPr>
              <p:spPr>
                <a:xfrm>
                  <a:off x="949836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1"/>
                <p:cNvSpPr/>
                <p:nvPr/>
              </p:nvSpPr>
              <p:spPr>
                <a:xfrm>
                  <a:off x="1188298" y="39761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1"/>
                <p:cNvSpPr/>
                <p:nvPr/>
              </p:nvSpPr>
              <p:spPr>
                <a:xfrm>
                  <a:off x="974274" y="4070945"/>
                  <a:ext cx="1961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" h="32" extrusionOk="0">
                      <a:moveTo>
                        <a:pt x="61" y="1"/>
                      </a:moveTo>
                      <a:cubicBezTo>
                        <a:pt x="30" y="1"/>
                        <a:pt x="0" y="1"/>
                        <a:pt x="0" y="31"/>
                      </a:cubicBezTo>
                      <a:cubicBezTo>
                        <a:pt x="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1"/>
                <p:cNvSpPr/>
                <p:nvPr/>
              </p:nvSpPr>
              <p:spPr>
                <a:xfrm>
                  <a:off x="1190259" y="39497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1"/>
                <p:cNvSpPr/>
                <p:nvPr/>
              </p:nvSpPr>
              <p:spPr>
                <a:xfrm>
                  <a:off x="1254762" y="39243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1"/>
                <p:cNvSpPr/>
                <p:nvPr/>
              </p:nvSpPr>
              <p:spPr>
                <a:xfrm>
                  <a:off x="1257688" y="392238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1"/>
                <p:cNvSpPr/>
                <p:nvPr/>
              </p:nvSpPr>
              <p:spPr>
                <a:xfrm>
                  <a:off x="1293863" y="3889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1"/>
                <p:cNvSpPr/>
                <p:nvPr/>
              </p:nvSpPr>
              <p:spPr>
                <a:xfrm>
                  <a:off x="1069067" y="404457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1"/>
                <p:cNvSpPr/>
                <p:nvPr/>
              </p:nvSpPr>
              <p:spPr>
                <a:xfrm>
                  <a:off x="109250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1"/>
                <p:cNvSpPr/>
                <p:nvPr/>
              </p:nvSpPr>
              <p:spPr>
                <a:xfrm>
                  <a:off x="1091544" y="401721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1"/>
                <p:cNvSpPr/>
                <p:nvPr/>
              </p:nvSpPr>
              <p:spPr>
                <a:xfrm>
                  <a:off x="1095466" y="4015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1"/>
                <p:cNvSpPr/>
                <p:nvPr/>
              </p:nvSpPr>
              <p:spPr>
                <a:xfrm>
                  <a:off x="1064180" y="40308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1"/>
                <p:cNvSpPr/>
                <p:nvPr/>
              </p:nvSpPr>
              <p:spPr>
                <a:xfrm>
                  <a:off x="1070032" y="402795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1"/>
                <p:cNvSpPr/>
                <p:nvPr/>
              </p:nvSpPr>
              <p:spPr>
                <a:xfrm>
                  <a:off x="1110129" y="40054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1"/>
                <p:cNvSpPr/>
                <p:nvPr/>
              </p:nvSpPr>
              <p:spPr>
                <a:xfrm>
                  <a:off x="1063215" y="402991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0" y="31"/>
                      </a:lnTo>
                      <a:lnTo>
                        <a:pt x="30" y="31"/>
                      </a:ln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1"/>
                <p:cNvSpPr/>
                <p:nvPr/>
              </p:nvSpPr>
              <p:spPr>
                <a:xfrm>
                  <a:off x="1101319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1"/>
                <p:cNvSpPr/>
                <p:nvPr/>
              </p:nvSpPr>
              <p:spPr>
                <a:xfrm>
                  <a:off x="1109132" y="40054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1"/>
                <p:cNvSpPr/>
                <p:nvPr/>
              </p:nvSpPr>
              <p:spPr>
                <a:xfrm>
                  <a:off x="1042668" y="40435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1"/>
                <p:cNvSpPr/>
                <p:nvPr/>
              </p:nvSpPr>
              <p:spPr>
                <a:xfrm>
                  <a:off x="981091" y="40689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1"/>
                <p:cNvSpPr/>
                <p:nvPr/>
              </p:nvSpPr>
              <p:spPr>
                <a:xfrm>
                  <a:off x="985014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1"/>
                <p:cNvSpPr/>
                <p:nvPr/>
              </p:nvSpPr>
              <p:spPr>
                <a:xfrm>
                  <a:off x="1057331" y="40357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1"/>
                <p:cNvSpPr/>
                <p:nvPr/>
              </p:nvSpPr>
              <p:spPr>
                <a:xfrm>
                  <a:off x="985979" y="406801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1"/>
                <p:cNvSpPr/>
                <p:nvPr/>
              </p:nvSpPr>
              <p:spPr>
                <a:xfrm>
                  <a:off x="980126" y="406898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1"/>
                <p:cNvSpPr/>
                <p:nvPr/>
              </p:nvSpPr>
              <p:spPr>
                <a:xfrm>
                  <a:off x="1021188" y="40543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1"/>
                <p:cNvSpPr/>
                <p:nvPr/>
              </p:nvSpPr>
              <p:spPr>
                <a:xfrm>
                  <a:off x="989902" y="406509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1"/>
                <p:cNvSpPr/>
                <p:nvPr/>
              </p:nvSpPr>
              <p:spPr>
                <a:xfrm>
                  <a:off x="97620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1"/>
                <p:cNvSpPr/>
                <p:nvPr/>
              </p:nvSpPr>
              <p:spPr>
                <a:xfrm>
                  <a:off x="1007490" y="405924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1"/>
                <p:cNvSpPr/>
                <p:nvPr/>
              </p:nvSpPr>
              <p:spPr>
                <a:xfrm>
                  <a:off x="96938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1"/>
                <p:cNvSpPr/>
                <p:nvPr/>
              </p:nvSpPr>
              <p:spPr>
                <a:xfrm>
                  <a:off x="999677" y="40064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1"/>
                <p:cNvSpPr/>
                <p:nvPr/>
              </p:nvSpPr>
              <p:spPr>
                <a:xfrm>
                  <a:off x="948840" y="40279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1"/>
                <p:cNvSpPr/>
                <p:nvPr/>
              </p:nvSpPr>
              <p:spPr>
                <a:xfrm>
                  <a:off x="1065144" y="39722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1"/>
                <p:cNvSpPr/>
                <p:nvPr/>
              </p:nvSpPr>
              <p:spPr>
                <a:xfrm>
                  <a:off x="1027041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1"/>
                <p:cNvSpPr/>
                <p:nvPr/>
              </p:nvSpPr>
              <p:spPr>
                <a:xfrm>
                  <a:off x="937103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1"/>
                <p:cNvSpPr/>
                <p:nvPr/>
              </p:nvSpPr>
              <p:spPr>
                <a:xfrm>
                  <a:off x="919514" y="40367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1"/>
                <p:cNvSpPr/>
                <p:nvPr/>
              </p:nvSpPr>
              <p:spPr>
                <a:xfrm>
                  <a:off x="92736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1"/>
                <p:cNvSpPr/>
                <p:nvPr/>
              </p:nvSpPr>
              <p:spPr>
                <a:xfrm>
                  <a:off x="927360" y="403380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lnTo>
                        <a:pt x="0" y="31"/>
                      </a:lnTo>
                      <a:cubicBezTo>
                        <a:pt x="30" y="3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1"/>
                <p:cNvSpPr/>
                <p:nvPr/>
              </p:nvSpPr>
              <p:spPr>
                <a:xfrm>
                  <a:off x="1120869" y="39370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1"/>
                <p:cNvSpPr/>
                <p:nvPr/>
              </p:nvSpPr>
              <p:spPr>
                <a:xfrm>
                  <a:off x="945914" y="4018178"/>
                  <a:ext cx="1994" cy="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62" extrusionOk="0">
                      <a:moveTo>
                        <a:pt x="61" y="0"/>
                      </a:moveTo>
                      <a:cubicBezTo>
                        <a:pt x="31" y="31"/>
                        <a:pt x="1" y="31"/>
                        <a:pt x="1" y="61"/>
                      </a:cubicBezTo>
                      <a:cubicBezTo>
                        <a:pt x="31" y="31"/>
                        <a:pt x="61" y="31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1"/>
                <p:cNvSpPr/>
                <p:nvPr/>
              </p:nvSpPr>
              <p:spPr>
                <a:xfrm>
                  <a:off x="1120869" y="39126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1"/>
                <p:cNvSpPr/>
                <p:nvPr/>
              </p:nvSpPr>
              <p:spPr>
                <a:xfrm>
                  <a:off x="1176561" y="38959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1"/>
                <p:cNvSpPr/>
                <p:nvPr/>
              </p:nvSpPr>
              <p:spPr>
                <a:xfrm>
                  <a:off x="1179520" y="38950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1"/>
                <p:cNvSpPr/>
                <p:nvPr/>
              </p:nvSpPr>
              <p:spPr>
                <a:xfrm>
                  <a:off x="1210774" y="38696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1"/>
                <p:cNvSpPr/>
                <p:nvPr/>
              </p:nvSpPr>
              <p:spPr>
                <a:xfrm>
                  <a:off x="1024114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1"/>
                <p:cNvSpPr/>
                <p:nvPr/>
              </p:nvSpPr>
              <p:spPr>
                <a:xfrm>
                  <a:off x="1040706" y="39683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1"/>
                <p:cNvSpPr/>
                <p:nvPr/>
              </p:nvSpPr>
              <p:spPr>
                <a:xfrm>
                  <a:off x="1039742" y="396833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1"/>
                <p:cNvSpPr/>
                <p:nvPr/>
              </p:nvSpPr>
              <p:spPr>
                <a:xfrm>
                  <a:off x="1043665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1"/>
                <p:cNvSpPr/>
                <p:nvPr/>
              </p:nvSpPr>
              <p:spPr>
                <a:xfrm>
                  <a:off x="1018230" y="3981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1"/>
                <p:cNvSpPr/>
                <p:nvPr/>
              </p:nvSpPr>
              <p:spPr>
                <a:xfrm>
                  <a:off x="1023118" y="39781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1"/>
                <p:cNvSpPr/>
                <p:nvPr/>
              </p:nvSpPr>
              <p:spPr>
                <a:xfrm>
                  <a:off x="1055369" y="39585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1"/>
                <p:cNvSpPr/>
                <p:nvPr/>
              </p:nvSpPr>
              <p:spPr>
                <a:xfrm>
                  <a:off x="1017265" y="3980042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1"/>
                <p:cNvSpPr/>
                <p:nvPr/>
              </p:nvSpPr>
              <p:spPr>
                <a:xfrm>
                  <a:off x="1047555" y="396345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1"/>
                <p:cNvSpPr/>
                <p:nvPr/>
              </p:nvSpPr>
              <p:spPr>
                <a:xfrm>
                  <a:off x="1054404" y="39585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1"/>
                <p:cNvSpPr/>
                <p:nvPr/>
              </p:nvSpPr>
              <p:spPr>
                <a:xfrm>
                  <a:off x="1000641" y="399177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1"/>
                <p:cNvSpPr/>
                <p:nvPr/>
              </p:nvSpPr>
              <p:spPr>
                <a:xfrm>
                  <a:off x="951766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1"/>
                <p:cNvSpPr/>
                <p:nvPr/>
              </p:nvSpPr>
              <p:spPr>
                <a:xfrm>
                  <a:off x="954724" y="401621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1"/>
                <p:cNvSpPr/>
                <p:nvPr/>
              </p:nvSpPr>
              <p:spPr>
                <a:xfrm>
                  <a:off x="1012378" y="398493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31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1"/>
                <p:cNvSpPr/>
                <p:nvPr/>
              </p:nvSpPr>
              <p:spPr>
                <a:xfrm>
                  <a:off x="955689" y="40162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1"/>
                <p:cNvSpPr/>
                <p:nvPr/>
              </p:nvSpPr>
              <p:spPr>
                <a:xfrm>
                  <a:off x="950801" y="401721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1"/>
                <p:cNvSpPr/>
                <p:nvPr/>
              </p:nvSpPr>
              <p:spPr>
                <a:xfrm>
                  <a:off x="984017" y="40025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1"/>
                <p:cNvSpPr/>
                <p:nvPr/>
              </p:nvSpPr>
              <p:spPr>
                <a:xfrm>
                  <a:off x="958615" y="40132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1"/>
                <p:cNvSpPr/>
                <p:nvPr/>
              </p:nvSpPr>
              <p:spPr>
                <a:xfrm>
                  <a:off x="947875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1"/>
                <p:cNvSpPr/>
                <p:nvPr/>
              </p:nvSpPr>
              <p:spPr>
                <a:xfrm>
                  <a:off x="972313" y="40074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1"/>
                <p:cNvSpPr/>
                <p:nvPr/>
              </p:nvSpPr>
              <p:spPr>
                <a:xfrm>
                  <a:off x="1504960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1"/>
                <p:cNvSpPr/>
                <p:nvPr/>
              </p:nvSpPr>
              <p:spPr>
                <a:xfrm>
                  <a:off x="1495185" y="40406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31"/>
                <p:cNvSpPr/>
                <p:nvPr/>
              </p:nvSpPr>
              <p:spPr>
                <a:xfrm>
                  <a:off x="1511809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31"/>
                <p:cNvSpPr/>
                <p:nvPr/>
              </p:nvSpPr>
              <p:spPr>
                <a:xfrm>
                  <a:off x="1475667" y="4003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31"/>
                <p:cNvSpPr/>
                <p:nvPr/>
              </p:nvSpPr>
              <p:spPr>
                <a:xfrm>
                  <a:off x="1486407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31"/>
                <p:cNvSpPr/>
                <p:nvPr/>
              </p:nvSpPr>
              <p:spPr>
                <a:xfrm>
                  <a:off x="1509848" y="407779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31"/>
                <p:cNvSpPr/>
                <p:nvPr/>
              </p:nvSpPr>
              <p:spPr>
                <a:xfrm>
                  <a:off x="1519623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31"/>
                <p:cNvSpPr/>
                <p:nvPr/>
              </p:nvSpPr>
              <p:spPr>
                <a:xfrm>
                  <a:off x="1517694" y="40807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31"/>
                <p:cNvSpPr/>
                <p:nvPr/>
              </p:nvSpPr>
              <p:spPr>
                <a:xfrm>
                  <a:off x="1516697" y="40807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31"/>
                <p:cNvSpPr/>
                <p:nvPr/>
              </p:nvSpPr>
              <p:spPr>
                <a:xfrm>
                  <a:off x="1433641" y="38559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31"/>
                      </a:moveTo>
                      <a:cubicBezTo>
                        <a:pt x="3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31"/>
                <p:cNvSpPr/>
                <p:nvPr/>
              </p:nvSpPr>
              <p:spPr>
                <a:xfrm>
                  <a:off x="1460008" y="396833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31"/>
                <p:cNvSpPr/>
                <p:nvPr/>
              </p:nvSpPr>
              <p:spPr>
                <a:xfrm>
                  <a:off x="1429718" y="38559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31"/>
                <p:cNvSpPr/>
                <p:nvPr/>
              </p:nvSpPr>
              <p:spPr>
                <a:xfrm>
                  <a:off x="1503031" y="4073453"/>
                  <a:ext cx="997" cy="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8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cubicBezTo>
                        <a:pt x="20" y="14"/>
                        <a:pt x="27" y="27"/>
                        <a:pt x="29" y="27"/>
                      </a:cubicBezTo>
                      <a:cubicBezTo>
                        <a:pt x="30" y="27"/>
                        <a:pt x="30" y="24"/>
                        <a:pt x="30" y="14"/>
                      </a:cubicBez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1"/>
                <p:cNvSpPr/>
                <p:nvPr/>
              </p:nvSpPr>
              <p:spPr>
                <a:xfrm>
                  <a:off x="1439493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31"/>
                <p:cNvSpPr/>
                <p:nvPr/>
              </p:nvSpPr>
              <p:spPr>
                <a:xfrm>
                  <a:off x="1429718" y="38569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31"/>
                <p:cNvSpPr/>
                <p:nvPr/>
              </p:nvSpPr>
              <p:spPr>
                <a:xfrm>
                  <a:off x="1448271" y="39311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31"/>
                <p:cNvSpPr/>
                <p:nvPr/>
              </p:nvSpPr>
              <p:spPr>
                <a:xfrm>
                  <a:off x="1448271" y="392827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31"/>
                <p:cNvSpPr/>
                <p:nvPr/>
              </p:nvSpPr>
              <p:spPr>
                <a:xfrm>
                  <a:off x="1432644" y="38559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31"/>
                <p:cNvSpPr/>
                <p:nvPr/>
              </p:nvSpPr>
              <p:spPr>
                <a:xfrm>
                  <a:off x="1443384" y="3906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31"/>
                <p:cNvSpPr/>
                <p:nvPr/>
              </p:nvSpPr>
              <p:spPr>
                <a:xfrm>
                  <a:off x="1487372" y="40269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31"/>
                <p:cNvSpPr/>
                <p:nvPr/>
              </p:nvSpPr>
              <p:spPr>
                <a:xfrm>
                  <a:off x="146685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31"/>
                <p:cNvSpPr/>
                <p:nvPr/>
              </p:nvSpPr>
              <p:spPr>
                <a:xfrm>
                  <a:off x="1466857" y="40201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31"/>
                <p:cNvSpPr/>
                <p:nvPr/>
              </p:nvSpPr>
              <p:spPr>
                <a:xfrm>
                  <a:off x="1465892" y="40191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31"/>
                <p:cNvSpPr/>
                <p:nvPr/>
              </p:nvSpPr>
              <p:spPr>
                <a:xfrm>
                  <a:off x="147467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" name="Google Shape;899;p31"/>
                <p:cNvSpPr/>
                <p:nvPr/>
              </p:nvSpPr>
              <p:spPr>
                <a:xfrm>
                  <a:off x="1472709" y="40308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" name="Google Shape;900;p31"/>
                <p:cNvSpPr/>
                <p:nvPr/>
              </p:nvSpPr>
              <p:spPr>
                <a:xfrm>
                  <a:off x="1461004" y="40113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" name="Google Shape;901;p31"/>
                <p:cNvSpPr/>
                <p:nvPr/>
              </p:nvSpPr>
              <p:spPr>
                <a:xfrm>
                  <a:off x="1419943" y="3854959"/>
                  <a:ext cx="101674" cy="235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7326" extrusionOk="0">
                      <a:moveTo>
                        <a:pt x="304" y="0"/>
                      </a:moveTo>
                      <a:cubicBezTo>
                        <a:pt x="289" y="0"/>
                        <a:pt x="297" y="8"/>
                        <a:pt x="304" y="16"/>
                      </a:cubicBezTo>
                      <a:lnTo>
                        <a:pt x="304" y="0"/>
                      </a:lnTo>
                      <a:close/>
                      <a:moveTo>
                        <a:pt x="304" y="16"/>
                      </a:moveTo>
                      <a:lnTo>
                        <a:pt x="304" y="31"/>
                      </a:lnTo>
                      <a:cubicBezTo>
                        <a:pt x="307" y="28"/>
                        <a:pt x="310" y="26"/>
                        <a:pt x="312" y="24"/>
                      </a:cubicBezTo>
                      <a:lnTo>
                        <a:pt x="312" y="24"/>
                      </a:lnTo>
                      <a:cubicBezTo>
                        <a:pt x="311" y="22"/>
                        <a:pt x="307" y="19"/>
                        <a:pt x="304" y="16"/>
                      </a:cubicBezTo>
                      <a:close/>
                      <a:moveTo>
                        <a:pt x="214" y="291"/>
                      </a:moveTo>
                      <a:cubicBezTo>
                        <a:pt x="213" y="291"/>
                        <a:pt x="213" y="294"/>
                        <a:pt x="213" y="304"/>
                      </a:cubicBezTo>
                      <a:lnTo>
                        <a:pt x="244" y="304"/>
                      </a:lnTo>
                      <a:cubicBezTo>
                        <a:pt x="223" y="304"/>
                        <a:pt x="217" y="291"/>
                        <a:pt x="214" y="291"/>
                      </a:cubicBezTo>
                      <a:close/>
                      <a:moveTo>
                        <a:pt x="491" y="3210"/>
                      </a:moveTo>
                      <a:lnTo>
                        <a:pt x="491" y="3210"/>
                      </a:lnTo>
                      <a:cubicBezTo>
                        <a:pt x="492" y="3211"/>
                        <a:pt x="493" y="3212"/>
                        <a:pt x="494" y="3213"/>
                      </a:cubicBezTo>
                      <a:lnTo>
                        <a:pt x="494" y="3213"/>
                      </a:lnTo>
                      <a:cubicBezTo>
                        <a:pt x="493" y="3212"/>
                        <a:pt x="492" y="3211"/>
                        <a:pt x="491" y="3210"/>
                      </a:cubicBezTo>
                      <a:close/>
                      <a:moveTo>
                        <a:pt x="494" y="3213"/>
                      </a:moveTo>
                      <a:cubicBezTo>
                        <a:pt x="497" y="3219"/>
                        <a:pt x="497" y="3222"/>
                        <a:pt x="487" y="3222"/>
                      </a:cubicBezTo>
                      <a:cubicBezTo>
                        <a:pt x="507" y="3222"/>
                        <a:pt x="500" y="3222"/>
                        <a:pt x="494" y="3213"/>
                      </a:cubicBezTo>
                      <a:close/>
                      <a:moveTo>
                        <a:pt x="1216" y="3344"/>
                      </a:moveTo>
                      <a:cubicBezTo>
                        <a:pt x="1193" y="3344"/>
                        <a:pt x="1187" y="3362"/>
                        <a:pt x="1186" y="3370"/>
                      </a:cubicBezTo>
                      <a:lnTo>
                        <a:pt x="1186" y="3370"/>
                      </a:lnTo>
                      <a:cubicBezTo>
                        <a:pt x="1194" y="3366"/>
                        <a:pt x="1201" y="3359"/>
                        <a:pt x="1216" y="3344"/>
                      </a:cubicBezTo>
                      <a:close/>
                      <a:moveTo>
                        <a:pt x="944" y="4394"/>
                      </a:moveTo>
                      <a:cubicBezTo>
                        <a:pt x="943" y="4394"/>
                        <a:pt x="943" y="4398"/>
                        <a:pt x="943" y="4408"/>
                      </a:cubicBezTo>
                      <a:lnTo>
                        <a:pt x="973" y="4408"/>
                      </a:lnTo>
                      <a:cubicBezTo>
                        <a:pt x="953" y="4408"/>
                        <a:pt x="946" y="4394"/>
                        <a:pt x="944" y="4394"/>
                      </a:cubicBezTo>
                      <a:close/>
                      <a:moveTo>
                        <a:pt x="1125" y="4681"/>
                      </a:moveTo>
                      <a:cubicBezTo>
                        <a:pt x="1125" y="4691"/>
                        <a:pt x="1132" y="4695"/>
                        <a:pt x="1140" y="4696"/>
                      </a:cubicBezTo>
                      <a:lnTo>
                        <a:pt x="1140" y="4696"/>
                      </a:lnTo>
                      <a:cubicBezTo>
                        <a:pt x="1132" y="4689"/>
                        <a:pt x="1125" y="4681"/>
                        <a:pt x="1125" y="4681"/>
                      </a:cubicBezTo>
                      <a:close/>
                      <a:moveTo>
                        <a:pt x="1140" y="4696"/>
                      </a:moveTo>
                      <a:cubicBezTo>
                        <a:pt x="1148" y="4704"/>
                        <a:pt x="1155" y="4712"/>
                        <a:pt x="1155" y="4712"/>
                      </a:cubicBezTo>
                      <a:cubicBezTo>
                        <a:pt x="1171" y="4696"/>
                        <a:pt x="1163" y="4696"/>
                        <a:pt x="1152" y="4696"/>
                      </a:cubicBezTo>
                      <a:cubicBezTo>
                        <a:pt x="1148" y="4696"/>
                        <a:pt x="1144" y="4696"/>
                        <a:pt x="1140" y="4696"/>
                      </a:cubicBezTo>
                      <a:close/>
                      <a:moveTo>
                        <a:pt x="1915" y="5037"/>
                      </a:moveTo>
                      <a:cubicBezTo>
                        <a:pt x="1915" y="5037"/>
                        <a:pt x="1914" y="5042"/>
                        <a:pt x="1911" y="5046"/>
                      </a:cubicBezTo>
                      <a:lnTo>
                        <a:pt x="1911" y="5046"/>
                      </a:lnTo>
                      <a:cubicBezTo>
                        <a:pt x="1913" y="5046"/>
                        <a:pt x="1914" y="5046"/>
                        <a:pt x="1915" y="5046"/>
                      </a:cubicBezTo>
                      <a:cubicBezTo>
                        <a:pt x="1915" y="5040"/>
                        <a:pt x="1915" y="5037"/>
                        <a:pt x="1915" y="5037"/>
                      </a:cubicBezTo>
                      <a:close/>
                      <a:moveTo>
                        <a:pt x="1911" y="5046"/>
                      </a:moveTo>
                      <a:cubicBezTo>
                        <a:pt x="1907" y="5047"/>
                        <a:pt x="1906" y="5049"/>
                        <a:pt x="1907" y="5052"/>
                      </a:cubicBezTo>
                      <a:lnTo>
                        <a:pt x="1907" y="5052"/>
                      </a:lnTo>
                      <a:cubicBezTo>
                        <a:pt x="1909" y="5051"/>
                        <a:pt x="1910" y="5048"/>
                        <a:pt x="1911" y="5046"/>
                      </a:cubicBezTo>
                      <a:close/>
                      <a:moveTo>
                        <a:pt x="1490" y="5107"/>
                      </a:moveTo>
                      <a:cubicBezTo>
                        <a:pt x="1470" y="5107"/>
                        <a:pt x="1449" y="5120"/>
                        <a:pt x="1429" y="5120"/>
                      </a:cubicBezTo>
                      <a:cubicBezTo>
                        <a:pt x="1419" y="5120"/>
                        <a:pt x="1409" y="5117"/>
                        <a:pt x="1399" y="5107"/>
                      </a:cubicBezTo>
                      <a:lnTo>
                        <a:pt x="1399" y="5107"/>
                      </a:lnTo>
                      <a:cubicBezTo>
                        <a:pt x="1429" y="5137"/>
                        <a:pt x="1429" y="5137"/>
                        <a:pt x="1429" y="5137"/>
                      </a:cubicBezTo>
                      <a:lnTo>
                        <a:pt x="1459" y="5137"/>
                      </a:lnTo>
                      <a:cubicBezTo>
                        <a:pt x="1478" y="5137"/>
                        <a:pt x="1485" y="5126"/>
                        <a:pt x="1495" y="5124"/>
                      </a:cubicBezTo>
                      <a:lnTo>
                        <a:pt x="1495" y="5124"/>
                      </a:lnTo>
                      <a:cubicBezTo>
                        <a:pt x="1492" y="5120"/>
                        <a:pt x="1490" y="5114"/>
                        <a:pt x="1490" y="5107"/>
                      </a:cubicBezTo>
                      <a:close/>
                      <a:moveTo>
                        <a:pt x="1551" y="5411"/>
                      </a:moveTo>
                      <a:cubicBezTo>
                        <a:pt x="1551" y="5422"/>
                        <a:pt x="1553" y="5430"/>
                        <a:pt x="1556" y="5436"/>
                      </a:cubicBezTo>
                      <a:lnTo>
                        <a:pt x="1556" y="5436"/>
                      </a:lnTo>
                      <a:cubicBezTo>
                        <a:pt x="1568" y="5424"/>
                        <a:pt x="1574" y="5417"/>
                        <a:pt x="1577" y="5411"/>
                      </a:cubicBezTo>
                      <a:close/>
                      <a:moveTo>
                        <a:pt x="2132" y="5449"/>
                      </a:moveTo>
                      <a:cubicBezTo>
                        <a:pt x="2136" y="5449"/>
                        <a:pt x="2143" y="5456"/>
                        <a:pt x="2159" y="5472"/>
                      </a:cubicBezTo>
                      <a:lnTo>
                        <a:pt x="2128" y="5472"/>
                      </a:lnTo>
                      <a:cubicBezTo>
                        <a:pt x="2128" y="5456"/>
                        <a:pt x="2128" y="5449"/>
                        <a:pt x="2132" y="5449"/>
                      </a:cubicBezTo>
                      <a:close/>
                      <a:moveTo>
                        <a:pt x="1556" y="5436"/>
                      </a:moveTo>
                      <a:lnTo>
                        <a:pt x="1556" y="5436"/>
                      </a:lnTo>
                      <a:cubicBezTo>
                        <a:pt x="1554" y="5438"/>
                        <a:pt x="1552" y="5439"/>
                        <a:pt x="1551" y="5441"/>
                      </a:cubicBezTo>
                      <a:cubicBezTo>
                        <a:pt x="1551" y="5441"/>
                        <a:pt x="1551" y="5480"/>
                        <a:pt x="1566" y="5480"/>
                      </a:cubicBezTo>
                      <a:cubicBezTo>
                        <a:pt x="1570" y="5480"/>
                        <a:pt x="1575" y="5478"/>
                        <a:pt x="1581" y="5472"/>
                      </a:cubicBezTo>
                      <a:cubicBezTo>
                        <a:pt x="1606" y="5447"/>
                        <a:pt x="1570" y="5462"/>
                        <a:pt x="1556" y="5436"/>
                      </a:cubicBezTo>
                      <a:close/>
                      <a:moveTo>
                        <a:pt x="2584" y="6779"/>
                      </a:moveTo>
                      <a:cubicBezTo>
                        <a:pt x="2554" y="6779"/>
                        <a:pt x="2554" y="6809"/>
                        <a:pt x="2584" y="6839"/>
                      </a:cubicBezTo>
                      <a:lnTo>
                        <a:pt x="2584" y="6809"/>
                      </a:lnTo>
                      <a:cubicBezTo>
                        <a:pt x="2584" y="6779"/>
                        <a:pt x="2584" y="6779"/>
                        <a:pt x="2584" y="6779"/>
                      </a:cubicBezTo>
                      <a:close/>
                      <a:moveTo>
                        <a:pt x="3101" y="7143"/>
                      </a:moveTo>
                      <a:lnTo>
                        <a:pt x="3070" y="7174"/>
                      </a:lnTo>
                      <a:cubicBezTo>
                        <a:pt x="3070" y="7174"/>
                        <a:pt x="3101" y="7174"/>
                        <a:pt x="3101" y="7143"/>
                      </a:cubicBezTo>
                      <a:close/>
                      <a:moveTo>
                        <a:pt x="3084" y="7274"/>
                      </a:moveTo>
                      <a:cubicBezTo>
                        <a:pt x="3082" y="7277"/>
                        <a:pt x="3080" y="7281"/>
                        <a:pt x="3079" y="7284"/>
                      </a:cubicBezTo>
                      <a:lnTo>
                        <a:pt x="3079" y="7284"/>
                      </a:lnTo>
                      <a:cubicBezTo>
                        <a:pt x="3082" y="7281"/>
                        <a:pt x="3083" y="7277"/>
                        <a:pt x="3084" y="7274"/>
                      </a:cubicBezTo>
                      <a:close/>
                      <a:moveTo>
                        <a:pt x="396" y="0"/>
                      </a:moveTo>
                      <a:cubicBezTo>
                        <a:pt x="380" y="16"/>
                        <a:pt x="365" y="16"/>
                        <a:pt x="350" y="16"/>
                      </a:cubicBezTo>
                      <a:cubicBezTo>
                        <a:pt x="337" y="16"/>
                        <a:pt x="325" y="16"/>
                        <a:pt x="312" y="24"/>
                      </a:cubicBezTo>
                      <a:lnTo>
                        <a:pt x="312" y="24"/>
                      </a:lnTo>
                      <a:cubicBezTo>
                        <a:pt x="314" y="28"/>
                        <a:pt x="313" y="31"/>
                        <a:pt x="304" y="31"/>
                      </a:cubicBezTo>
                      <a:lnTo>
                        <a:pt x="335" y="31"/>
                      </a:lnTo>
                      <a:cubicBezTo>
                        <a:pt x="335" y="31"/>
                        <a:pt x="304" y="61"/>
                        <a:pt x="304" y="61"/>
                      </a:cubicBezTo>
                      <a:cubicBezTo>
                        <a:pt x="329" y="61"/>
                        <a:pt x="354" y="82"/>
                        <a:pt x="362" y="106"/>
                      </a:cubicBezTo>
                      <a:lnTo>
                        <a:pt x="362" y="106"/>
                      </a:lnTo>
                      <a:cubicBezTo>
                        <a:pt x="355" y="122"/>
                        <a:pt x="335" y="122"/>
                        <a:pt x="335" y="122"/>
                      </a:cubicBezTo>
                      <a:lnTo>
                        <a:pt x="304" y="152"/>
                      </a:lnTo>
                      <a:cubicBezTo>
                        <a:pt x="304" y="147"/>
                        <a:pt x="303" y="141"/>
                        <a:pt x="302" y="136"/>
                      </a:cubicBezTo>
                      <a:lnTo>
                        <a:pt x="302" y="136"/>
                      </a:lnTo>
                      <a:cubicBezTo>
                        <a:pt x="299" y="142"/>
                        <a:pt x="294" y="145"/>
                        <a:pt x="289" y="145"/>
                      </a:cubicBezTo>
                      <a:cubicBezTo>
                        <a:pt x="282" y="145"/>
                        <a:pt x="274" y="137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8"/>
                        <a:pt x="275" y="131"/>
                        <a:pt x="278" y="131"/>
                      </a:cubicBezTo>
                      <a:cubicBezTo>
                        <a:pt x="281" y="131"/>
                        <a:pt x="287" y="124"/>
                        <a:pt x="293" y="118"/>
                      </a:cubicBezTo>
                      <a:lnTo>
                        <a:pt x="293" y="118"/>
                      </a:lnTo>
                      <a:cubicBezTo>
                        <a:pt x="296" y="123"/>
                        <a:pt x="299" y="129"/>
                        <a:pt x="302" y="136"/>
                      </a:cubicBezTo>
                      <a:lnTo>
                        <a:pt x="302" y="136"/>
                      </a:lnTo>
                      <a:cubicBezTo>
                        <a:pt x="303" y="132"/>
                        <a:pt x="304" y="128"/>
                        <a:pt x="304" y="122"/>
                      </a:cubicBezTo>
                      <a:cubicBezTo>
                        <a:pt x="304" y="116"/>
                        <a:pt x="303" y="113"/>
                        <a:pt x="301" y="113"/>
                      </a:cubicBezTo>
                      <a:cubicBezTo>
                        <a:pt x="299" y="113"/>
                        <a:pt x="296" y="115"/>
                        <a:pt x="293" y="118"/>
                      </a:cubicBezTo>
                      <a:lnTo>
                        <a:pt x="293" y="118"/>
                      </a:lnTo>
                      <a:cubicBezTo>
                        <a:pt x="289" y="113"/>
                        <a:pt x="284" y="109"/>
                        <a:pt x="280" y="109"/>
                      </a:cubicBezTo>
                      <a:cubicBezTo>
                        <a:pt x="277" y="109"/>
                        <a:pt x="274" y="113"/>
                        <a:pt x="274" y="122"/>
                      </a:cubicBezTo>
                      <a:lnTo>
                        <a:pt x="274" y="152"/>
                      </a:lnTo>
                      <a:lnTo>
                        <a:pt x="244" y="152"/>
                      </a:lnTo>
                      <a:lnTo>
                        <a:pt x="274" y="183"/>
                      </a:lnTo>
                      <a:cubicBezTo>
                        <a:pt x="213" y="183"/>
                        <a:pt x="304" y="213"/>
                        <a:pt x="244" y="244"/>
                      </a:cubicBezTo>
                      <a:cubicBezTo>
                        <a:pt x="244" y="233"/>
                        <a:pt x="244" y="230"/>
                        <a:pt x="243" y="230"/>
                      </a:cubicBezTo>
                      <a:cubicBezTo>
                        <a:pt x="240" y="230"/>
                        <a:pt x="233" y="244"/>
                        <a:pt x="213" y="244"/>
                      </a:cubicBezTo>
                      <a:lnTo>
                        <a:pt x="244" y="304"/>
                      </a:lnTo>
                      <a:cubicBezTo>
                        <a:pt x="213" y="335"/>
                        <a:pt x="244" y="365"/>
                        <a:pt x="213" y="365"/>
                      </a:cubicBezTo>
                      <a:cubicBezTo>
                        <a:pt x="198" y="380"/>
                        <a:pt x="206" y="380"/>
                        <a:pt x="213" y="380"/>
                      </a:cubicBezTo>
                      <a:cubicBezTo>
                        <a:pt x="221" y="380"/>
                        <a:pt x="228" y="380"/>
                        <a:pt x="213" y="395"/>
                      </a:cubicBezTo>
                      <a:lnTo>
                        <a:pt x="213" y="426"/>
                      </a:lnTo>
                      <a:lnTo>
                        <a:pt x="183" y="426"/>
                      </a:lnTo>
                      <a:cubicBezTo>
                        <a:pt x="152" y="517"/>
                        <a:pt x="61" y="578"/>
                        <a:pt x="92" y="669"/>
                      </a:cubicBezTo>
                      <a:cubicBezTo>
                        <a:pt x="92" y="679"/>
                        <a:pt x="92" y="683"/>
                        <a:pt x="91" y="683"/>
                      </a:cubicBezTo>
                      <a:cubicBezTo>
                        <a:pt x="88" y="683"/>
                        <a:pt x="82" y="669"/>
                        <a:pt x="61" y="669"/>
                      </a:cubicBezTo>
                      <a:cubicBezTo>
                        <a:pt x="122" y="730"/>
                        <a:pt x="31" y="760"/>
                        <a:pt x="31" y="821"/>
                      </a:cubicBezTo>
                      <a:lnTo>
                        <a:pt x="61" y="821"/>
                      </a:lnTo>
                      <a:cubicBezTo>
                        <a:pt x="0" y="912"/>
                        <a:pt x="61" y="1003"/>
                        <a:pt x="31" y="1095"/>
                      </a:cubicBezTo>
                      <a:lnTo>
                        <a:pt x="61" y="1095"/>
                      </a:lnTo>
                      <a:cubicBezTo>
                        <a:pt x="61" y="1095"/>
                        <a:pt x="92" y="1125"/>
                        <a:pt x="92" y="1125"/>
                      </a:cubicBezTo>
                      <a:cubicBezTo>
                        <a:pt x="61" y="1125"/>
                        <a:pt x="61" y="1125"/>
                        <a:pt x="61" y="1155"/>
                      </a:cubicBezTo>
                      <a:cubicBezTo>
                        <a:pt x="61" y="1125"/>
                        <a:pt x="92" y="1125"/>
                        <a:pt x="92" y="1125"/>
                      </a:cubicBezTo>
                      <a:lnTo>
                        <a:pt x="92" y="1125"/>
                      </a:lnTo>
                      <a:cubicBezTo>
                        <a:pt x="31" y="1216"/>
                        <a:pt x="92" y="1368"/>
                        <a:pt x="61" y="1520"/>
                      </a:cubicBezTo>
                      <a:cubicBezTo>
                        <a:pt x="122" y="1672"/>
                        <a:pt x="122" y="1885"/>
                        <a:pt x="152" y="2037"/>
                      </a:cubicBezTo>
                      <a:lnTo>
                        <a:pt x="213" y="2037"/>
                      </a:lnTo>
                      <a:cubicBezTo>
                        <a:pt x="122" y="2128"/>
                        <a:pt x="244" y="2128"/>
                        <a:pt x="183" y="2189"/>
                      </a:cubicBezTo>
                      <a:cubicBezTo>
                        <a:pt x="244" y="2280"/>
                        <a:pt x="213" y="2402"/>
                        <a:pt x="274" y="2462"/>
                      </a:cubicBezTo>
                      <a:lnTo>
                        <a:pt x="274" y="2493"/>
                      </a:lnTo>
                      <a:cubicBezTo>
                        <a:pt x="244" y="2493"/>
                        <a:pt x="274" y="2493"/>
                        <a:pt x="274" y="2523"/>
                      </a:cubicBezTo>
                      <a:cubicBezTo>
                        <a:pt x="274" y="2554"/>
                        <a:pt x="304" y="2584"/>
                        <a:pt x="304" y="2614"/>
                      </a:cubicBezTo>
                      <a:lnTo>
                        <a:pt x="335" y="2614"/>
                      </a:lnTo>
                      <a:cubicBezTo>
                        <a:pt x="335" y="2614"/>
                        <a:pt x="304" y="2614"/>
                        <a:pt x="335" y="2645"/>
                      </a:cubicBezTo>
                      <a:cubicBezTo>
                        <a:pt x="304" y="2675"/>
                        <a:pt x="365" y="2706"/>
                        <a:pt x="335" y="2736"/>
                      </a:cubicBezTo>
                      <a:cubicBezTo>
                        <a:pt x="365" y="2766"/>
                        <a:pt x="396" y="2797"/>
                        <a:pt x="396" y="2858"/>
                      </a:cubicBezTo>
                      <a:cubicBezTo>
                        <a:pt x="365" y="2858"/>
                        <a:pt x="396" y="2918"/>
                        <a:pt x="396" y="2949"/>
                      </a:cubicBezTo>
                      <a:cubicBezTo>
                        <a:pt x="396" y="3010"/>
                        <a:pt x="426" y="3070"/>
                        <a:pt x="456" y="3161"/>
                      </a:cubicBezTo>
                      <a:lnTo>
                        <a:pt x="487" y="3131"/>
                      </a:lnTo>
                      <a:lnTo>
                        <a:pt x="487" y="3161"/>
                      </a:lnTo>
                      <a:cubicBezTo>
                        <a:pt x="469" y="3180"/>
                        <a:pt x="483" y="3198"/>
                        <a:pt x="491" y="3210"/>
                      </a:cubicBezTo>
                      <a:lnTo>
                        <a:pt x="491" y="3210"/>
                      </a:lnTo>
                      <a:cubicBezTo>
                        <a:pt x="489" y="3205"/>
                        <a:pt x="487" y="3200"/>
                        <a:pt x="487" y="3192"/>
                      </a:cubicBezTo>
                      <a:lnTo>
                        <a:pt x="487" y="3192"/>
                      </a:lnTo>
                      <a:cubicBezTo>
                        <a:pt x="487" y="3192"/>
                        <a:pt x="517" y="3192"/>
                        <a:pt x="517" y="3222"/>
                      </a:cubicBezTo>
                      <a:lnTo>
                        <a:pt x="548" y="3222"/>
                      </a:lnTo>
                      <a:cubicBezTo>
                        <a:pt x="517" y="3253"/>
                        <a:pt x="517" y="3253"/>
                        <a:pt x="487" y="3253"/>
                      </a:cubicBezTo>
                      <a:cubicBezTo>
                        <a:pt x="517" y="3313"/>
                        <a:pt x="578" y="3344"/>
                        <a:pt x="578" y="3435"/>
                      </a:cubicBezTo>
                      <a:cubicBezTo>
                        <a:pt x="548" y="3435"/>
                        <a:pt x="608" y="3465"/>
                        <a:pt x="548" y="3465"/>
                      </a:cubicBezTo>
                      <a:cubicBezTo>
                        <a:pt x="558" y="3476"/>
                        <a:pt x="564" y="3479"/>
                        <a:pt x="570" y="3479"/>
                      </a:cubicBezTo>
                      <a:cubicBezTo>
                        <a:pt x="581" y="3479"/>
                        <a:pt x="588" y="3465"/>
                        <a:pt x="608" y="3465"/>
                      </a:cubicBezTo>
                      <a:cubicBezTo>
                        <a:pt x="608" y="3465"/>
                        <a:pt x="639" y="3496"/>
                        <a:pt x="608" y="3496"/>
                      </a:cubicBezTo>
                      <a:lnTo>
                        <a:pt x="608" y="3526"/>
                      </a:lnTo>
                      <a:cubicBezTo>
                        <a:pt x="639" y="3557"/>
                        <a:pt x="608" y="3617"/>
                        <a:pt x="639" y="3678"/>
                      </a:cubicBezTo>
                      <a:cubicBezTo>
                        <a:pt x="669" y="3678"/>
                        <a:pt x="639" y="3648"/>
                        <a:pt x="669" y="3648"/>
                      </a:cubicBezTo>
                      <a:cubicBezTo>
                        <a:pt x="700" y="3678"/>
                        <a:pt x="639" y="3709"/>
                        <a:pt x="700" y="3739"/>
                      </a:cubicBezTo>
                      <a:lnTo>
                        <a:pt x="669" y="3739"/>
                      </a:lnTo>
                      <a:cubicBezTo>
                        <a:pt x="669" y="3739"/>
                        <a:pt x="700" y="3739"/>
                        <a:pt x="700" y="3769"/>
                      </a:cubicBezTo>
                      <a:cubicBezTo>
                        <a:pt x="691" y="3778"/>
                        <a:pt x="684" y="3782"/>
                        <a:pt x="679" y="3782"/>
                      </a:cubicBezTo>
                      <a:cubicBezTo>
                        <a:pt x="667" y="3782"/>
                        <a:pt x="660" y="3761"/>
                        <a:pt x="639" y="3740"/>
                      </a:cubicBezTo>
                      <a:lnTo>
                        <a:pt x="639" y="3740"/>
                      </a:lnTo>
                      <a:cubicBezTo>
                        <a:pt x="669" y="3770"/>
                        <a:pt x="669" y="3800"/>
                        <a:pt x="700" y="3800"/>
                      </a:cubicBezTo>
                      <a:cubicBezTo>
                        <a:pt x="700" y="3800"/>
                        <a:pt x="700" y="3830"/>
                        <a:pt x="700" y="3830"/>
                      </a:cubicBezTo>
                      <a:cubicBezTo>
                        <a:pt x="700" y="3830"/>
                        <a:pt x="700" y="3817"/>
                        <a:pt x="709" y="3817"/>
                      </a:cubicBezTo>
                      <a:cubicBezTo>
                        <a:pt x="713" y="3817"/>
                        <a:pt x="720" y="3820"/>
                        <a:pt x="730" y="3830"/>
                      </a:cubicBezTo>
                      <a:cubicBezTo>
                        <a:pt x="700" y="3861"/>
                        <a:pt x="730" y="3891"/>
                        <a:pt x="730" y="3921"/>
                      </a:cubicBezTo>
                      <a:cubicBezTo>
                        <a:pt x="760" y="3952"/>
                        <a:pt x="700" y="3952"/>
                        <a:pt x="730" y="3982"/>
                      </a:cubicBezTo>
                      <a:cubicBezTo>
                        <a:pt x="791" y="4073"/>
                        <a:pt x="882" y="4195"/>
                        <a:pt x="912" y="4286"/>
                      </a:cubicBezTo>
                      <a:cubicBezTo>
                        <a:pt x="943" y="4317"/>
                        <a:pt x="943" y="4317"/>
                        <a:pt x="973" y="4347"/>
                      </a:cubicBezTo>
                      <a:lnTo>
                        <a:pt x="943" y="4377"/>
                      </a:lnTo>
                      <a:lnTo>
                        <a:pt x="973" y="4408"/>
                      </a:lnTo>
                      <a:cubicBezTo>
                        <a:pt x="949" y="4408"/>
                        <a:pt x="963" y="4447"/>
                        <a:pt x="955" y="4447"/>
                      </a:cubicBezTo>
                      <a:cubicBezTo>
                        <a:pt x="952" y="4447"/>
                        <a:pt x="949" y="4444"/>
                        <a:pt x="943" y="4438"/>
                      </a:cubicBezTo>
                      <a:lnTo>
                        <a:pt x="943" y="4438"/>
                      </a:lnTo>
                      <a:cubicBezTo>
                        <a:pt x="943" y="4469"/>
                        <a:pt x="973" y="4499"/>
                        <a:pt x="973" y="4529"/>
                      </a:cubicBezTo>
                      <a:cubicBezTo>
                        <a:pt x="988" y="4544"/>
                        <a:pt x="1004" y="4544"/>
                        <a:pt x="1015" y="4544"/>
                      </a:cubicBezTo>
                      <a:cubicBezTo>
                        <a:pt x="1026" y="4544"/>
                        <a:pt x="1034" y="4544"/>
                        <a:pt x="1034" y="4560"/>
                      </a:cubicBezTo>
                      <a:cubicBezTo>
                        <a:pt x="1024" y="4570"/>
                        <a:pt x="1017" y="4573"/>
                        <a:pt x="1013" y="4573"/>
                      </a:cubicBezTo>
                      <a:cubicBezTo>
                        <a:pt x="1004" y="4573"/>
                        <a:pt x="1004" y="4560"/>
                        <a:pt x="1004" y="4560"/>
                      </a:cubicBezTo>
                      <a:lnTo>
                        <a:pt x="1004" y="4560"/>
                      </a:lnTo>
                      <a:cubicBezTo>
                        <a:pt x="1004" y="4651"/>
                        <a:pt x="1125" y="4620"/>
                        <a:pt x="1125" y="4681"/>
                      </a:cubicBezTo>
                      <a:cubicBezTo>
                        <a:pt x="1135" y="4671"/>
                        <a:pt x="1142" y="4668"/>
                        <a:pt x="1148" y="4668"/>
                      </a:cubicBezTo>
                      <a:cubicBezTo>
                        <a:pt x="1159" y="4668"/>
                        <a:pt x="1166" y="4681"/>
                        <a:pt x="1186" y="4681"/>
                      </a:cubicBezTo>
                      <a:cubicBezTo>
                        <a:pt x="1186" y="4712"/>
                        <a:pt x="1216" y="4712"/>
                        <a:pt x="1216" y="4712"/>
                      </a:cubicBezTo>
                      <a:cubicBezTo>
                        <a:pt x="1216" y="4742"/>
                        <a:pt x="1247" y="4772"/>
                        <a:pt x="1216" y="4803"/>
                      </a:cubicBezTo>
                      <a:cubicBezTo>
                        <a:pt x="1247" y="4803"/>
                        <a:pt x="1277" y="4803"/>
                        <a:pt x="1277" y="4833"/>
                      </a:cubicBezTo>
                      <a:cubicBezTo>
                        <a:pt x="1277" y="4848"/>
                        <a:pt x="1277" y="4848"/>
                        <a:pt x="1277" y="4848"/>
                      </a:cubicBezTo>
                      <a:cubicBezTo>
                        <a:pt x="1277" y="4848"/>
                        <a:pt x="1277" y="4848"/>
                        <a:pt x="1277" y="4864"/>
                      </a:cubicBezTo>
                      <a:cubicBezTo>
                        <a:pt x="1277" y="4894"/>
                        <a:pt x="1307" y="4894"/>
                        <a:pt x="1307" y="4924"/>
                      </a:cubicBezTo>
                      <a:lnTo>
                        <a:pt x="1278" y="4895"/>
                      </a:lnTo>
                      <a:lnTo>
                        <a:pt x="1278" y="4895"/>
                      </a:lnTo>
                      <a:cubicBezTo>
                        <a:pt x="1307" y="4924"/>
                        <a:pt x="1307" y="4925"/>
                        <a:pt x="1307" y="4955"/>
                      </a:cubicBezTo>
                      <a:cubicBezTo>
                        <a:pt x="1292" y="4970"/>
                        <a:pt x="1300" y="4970"/>
                        <a:pt x="1311" y="4970"/>
                      </a:cubicBezTo>
                      <a:cubicBezTo>
                        <a:pt x="1323" y="4970"/>
                        <a:pt x="1338" y="4970"/>
                        <a:pt x="1338" y="4985"/>
                      </a:cubicBezTo>
                      <a:cubicBezTo>
                        <a:pt x="1338" y="4955"/>
                        <a:pt x="1338" y="4955"/>
                        <a:pt x="1338" y="4955"/>
                      </a:cubicBezTo>
                      <a:cubicBezTo>
                        <a:pt x="1338" y="4955"/>
                        <a:pt x="1399" y="4955"/>
                        <a:pt x="1368" y="4985"/>
                      </a:cubicBezTo>
                      <a:lnTo>
                        <a:pt x="1338" y="4985"/>
                      </a:lnTo>
                      <a:cubicBezTo>
                        <a:pt x="1368" y="4985"/>
                        <a:pt x="1368" y="4985"/>
                        <a:pt x="1399" y="5016"/>
                      </a:cubicBezTo>
                      <a:lnTo>
                        <a:pt x="1368" y="5016"/>
                      </a:lnTo>
                      <a:cubicBezTo>
                        <a:pt x="1399" y="5016"/>
                        <a:pt x="1399" y="5046"/>
                        <a:pt x="1429" y="5076"/>
                      </a:cubicBezTo>
                      <a:lnTo>
                        <a:pt x="1399" y="5076"/>
                      </a:lnTo>
                      <a:cubicBezTo>
                        <a:pt x="1429" y="5076"/>
                        <a:pt x="1429" y="5076"/>
                        <a:pt x="1429" y="5107"/>
                      </a:cubicBezTo>
                      <a:cubicBezTo>
                        <a:pt x="1459" y="5076"/>
                        <a:pt x="1459" y="5076"/>
                        <a:pt x="1459" y="5076"/>
                      </a:cubicBezTo>
                      <a:cubicBezTo>
                        <a:pt x="1459" y="5092"/>
                        <a:pt x="1475" y="5092"/>
                        <a:pt x="1490" y="5092"/>
                      </a:cubicBezTo>
                      <a:cubicBezTo>
                        <a:pt x="1505" y="5092"/>
                        <a:pt x="1520" y="5092"/>
                        <a:pt x="1520" y="5107"/>
                      </a:cubicBezTo>
                      <a:cubicBezTo>
                        <a:pt x="1520" y="5119"/>
                        <a:pt x="1516" y="5126"/>
                        <a:pt x="1510" y="5128"/>
                      </a:cubicBezTo>
                      <a:lnTo>
                        <a:pt x="1510" y="5128"/>
                      </a:lnTo>
                      <a:cubicBezTo>
                        <a:pt x="1505" y="5125"/>
                        <a:pt x="1501" y="5124"/>
                        <a:pt x="1498" y="5124"/>
                      </a:cubicBezTo>
                      <a:cubicBezTo>
                        <a:pt x="1497" y="5124"/>
                        <a:pt x="1496" y="5124"/>
                        <a:pt x="1495" y="5124"/>
                      </a:cubicBezTo>
                      <a:lnTo>
                        <a:pt x="1495" y="5124"/>
                      </a:lnTo>
                      <a:cubicBezTo>
                        <a:pt x="1498" y="5128"/>
                        <a:pt x="1501" y="5130"/>
                        <a:pt x="1505" y="5130"/>
                      </a:cubicBezTo>
                      <a:cubicBezTo>
                        <a:pt x="1507" y="5130"/>
                        <a:pt x="1508" y="5129"/>
                        <a:pt x="1510" y="5128"/>
                      </a:cubicBezTo>
                      <a:lnTo>
                        <a:pt x="1510" y="5128"/>
                      </a:lnTo>
                      <a:cubicBezTo>
                        <a:pt x="1513" y="5131"/>
                        <a:pt x="1516" y="5133"/>
                        <a:pt x="1520" y="5137"/>
                      </a:cubicBezTo>
                      <a:cubicBezTo>
                        <a:pt x="1520" y="5137"/>
                        <a:pt x="1513" y="5144"/>
                        <a:pt x="1506" y="5148"/>
                      </a:cubicBezTo>
                      <a:lnTo>
                        <a:pt x="1506" y="5148"/>
                      </a:lnTo>
                      <a:cubicBezTo>
                        <a:pt x="1501" y="5146"/>
                        <a:pt x="1495" y="5143"/>
                        <a:pt x="1490" y="5137"/>
                      </a:cubicBezTo>
                      <a:lnTo>
                        <a:pt x="1490" y="5137"/>
                      </a:lnTo>
                      <a:cubicBezTo>
                        <a:pt x="1490" y="5147"/>
                        <a:pt x="1493" y="5151"/>
                        <a:pt x="1498" y="5151"/>
                      </a:cubicBezTo>
                      <a:cubicBezTo>
                        <a:pt x="1500" y="5151"/>
                        <a:pt x="1503" y="5150"/>
                        <a:pt x="1506" y="5148"/>
                      </a:cubicBezTo>
                      <a:lnTo>
                        <a:pt x="1506" y="5148"/>
                      </a:lnTo>
                      <a:cubicBezTo>
                        <a:pt x="1515" y="5152"/>
                        <a:pt x="1524" y="5152"/>
                        <a:pt x="1532" y="5152"/>
                      </a:cubicBezTo>
                      <a:cubicBezTo>
                        <a:pt x="1543" y="5152"/>
                        <a:pt x="1551" y="5152"/>
                        <a:pt x="1551" y="5168"/>
                      </a:cubicBezTo>
                      <a:lnTo>
                        <a:pt x="1520" y="5168"/>
                      </a:lnTo>
                      <a:cubicBezTo>
                        <a:pt x="1520" y="5198"/>
                        <a:pt x="1551" y="5228"/>
                        <a:pt x="1520" y="5228"/>
                      </a:cubicBezTo>
                      <a:cubicBezTo>
                        <a:pt x="1490" y="5228"/>
                        <a:pt x="1520" y="5259"/>
                        <a:pt x="1490" y="5259"/>
                      </a:cubicBezTo>
                      <a:cubicBezTo>
                        <a:pt x="1520" y="5259"/>
                        <a:pt x="1520" y="5289"/>
                        <a:pt x="1520" y="5289"/>
                      </a:cubicBezTo>
                      <a:lnTo>
                        <a:pt x="1551" y="5289"/>
                      </a:lnTo>
                      <a:cubicBezTo>
                        <a:pt x="1642" y="5289"/>
                        <a:pt x="1490" y="5289"/>
                        <a:pt x="1551" y="5350"/>
                      </a:cubicBezTo>
                      <a:cubicBezTo>
                        <a:pt x="1551" y="5350"/>
                        <a:pt x="1551" y="5320"/>
                        <a:pt x="1551" y="5320"/>
                      </a:cubicBezTo>
                      <a:cubicBezTo>
                        <a:pt x="1581" y="5350"/>
                        <a:pt x="1551" y="5380"/>
                        <a:pt x="1581" y="5380"/>
                      </a:cubicBezTo>
                      <a:cubicBezTo>
                        <a:pt x="1581" y="5396"/>
                        <a:pt x="1581" y="5403"/>
                        <a:pt x="1577" y="5411"/>
                      </a:cubicBezTo>
                      <a:lnTo>
                        <a:pt x="1581" y="5411"/>
                      </a:lnTo>
                      <a:cubicBezTo>
                        <a:pt x="1611" y="5441"/>
                        <a:pt x="1642" y="5472"/>
                        <a:pt x="1642" y="5472"/>
                      </a:cubicBezTo>
                      <a:cubicBezTo>
                        <a:pt x="1672" y="5502"/>
                        <a:pt x="1703" y="5502"/>
                        <a:pt x="1703" y="5532"/>
                      </a:cubicBezTo>
                      <a:cubicBezTo>
                        <a:pt x="1703" y="5532"/>
                        <a:pt x="1703" y="5532"/>
                        <a:pt x="1672" y="5502"/>
                      </a:cubicBezTo>
                      <a:lnTo>
                        <a:pt x="1672" y="5502"/>
                      </a:lnTo>
                      <a:cubicBezTo>
                        <a:pt x="1672" y="5532"/>
                        <a:pt x="1703" y="5532"/>
                        <a:pt x="1703" y="5563"/>
                      </a:cubicBezTo>
                      <a:cubicBezTo>
                        <a:pt x="1682" y="5563"/>
                        <a:pt x="1689" y="5549"/>
                        <a:pt x="1687" y="5549"/>
                      </a:cubicBezTo>
                      <a:cubicBezTo>
                        <a:pt x="1686" y="5549"/>
                        <a:pt x="1682" y="5553"/>
                        <a:pt x="1672" y="5563"/>
                      </a:cubicBezTo>
                      <a:lnTo>
                        <a:pt x="1703" y="5593"/>
                      </a:lnTo>
                      <a:cubicBezTo>
                        <a:pt x="1709" y="5587"/>
                        <a:pt x="1712" y="5585"/>
                        <a:pt x="1715" y="5585"/>
                      </a:cubicBezTo>
                      <a:cubicBezTo>
                        <a:pt x="1723" y="5585"/>
                        <a:pt x="1709" y="5624"/>
                        <a:pt x="1733" y="5624"/>
                      </a:cubicBezTo>
                      <a:cubicBezTo>
                        <a:pt x="1748" y="5654"/>
                        <a:pt x="1763" y="5662"/>
                        <a:pt x="1782" y="5662"/>
                      </a:cubicBezTo>
                      <a:cubicBezTo>
                        <a:pt x="1801" y="5662"/>
                        <a:pt x="1824" y="5654"/>
                        <a:pt x="1855" y="5654"/>
                      </a:cubicBezTo>
                      <a:cubicBezTo>
                        <a:pt x="1824" y="5684"/>
                        <a:pt x="1824" y="5684"/>
                        <a:pt x="1824" y="5684"/>
                      </a:cubicBezTo>
                      <a:cubicBezTo>
                        <a:pt x="1824" y="5674"/>
                        <a:pt x="1824" y="5671"/>
                        <a:pt x="1823" y="5671"/>
                      </a:cubicBezTo>
                      <a:cubicBezTo>
                        <a:pt x="1821" y="5671"/>
                        <a:pt x="1814" y="5684"/>
                        <a:pt x="1794" y="5684"/>
                      </a:cubicBezTo>
                      <a:cubicBezTo>
                        <a:pt x="1824" y="5684"/>
                        <a:pt x="1794" y="5715"/>
                        <a:pt x="1794" y="5715"/>
                      </a:cubicBezTo>
                      <a:cubicBezTo>
                        <a:pt x="1794" y="5725"/>
                        <a:pt x="1794" y="5728"/>
                        <a:pt x="1795" y="5728"/>
                      </a:cubicBezTo>
                      <a:cubicBezTo>
                        <a:pt x="1797" y="5728"/>
                        <a:pt x="1804" y="5715"/>
                        <a:pt x="1824" y="5715"/>
                      </a:cubicBezTo>
                      <a:lnTo>
                        <a:pt x="1824" y="5745"/>
                      </a:lnTo>
                      <a:cubicBezTo>
                        <a:pt x="1844" y="5745"/>
                        <a:pt x="1838" y="5732"/>
                        <a:pt x="1840" y="5732"/>
                      </a:cubicBezTo>
                      <a:cubicBezTo>
                        <a:pt x="1841" y="5732"/>
                        <a:pt x="1844" y="5735"/>
                        <a:pt x="1855" y="5745"/>
                      </a:cubicBezTo>
                      <a:cubicBezTo>
                        <a:pt x="1885" y="5745"/>
                        <a:pt x="1885" y="5745"/>
                        <a:pt x="1885" y="5776"/>
                      </a:cubicBezTo>
                      <a:cubicBezTo>
                        <a:pt x="1885" y="5776"/>
                        <a:pt x="1871" y="5789"/>
                        <a:pt x="1862" y="5789"/>
                      </a:cubicBezTo>
                      <a:cubicBezTo>
                        <a:pt x="1858" y="5789"/>
                        <a:pt x="1855" y="5786"/>
                        <a:pt x="1855" y="5776"/>
                      </a:cubicBezTo>
                      <a:lnTo>
                        <a:pt x="1855" y="5776"/>
                      </a:lnTo>
                      <a:cubicBezTo>
                        <a:pt x="1855" y="5806"/>
                        <a:pt x="1855" y="5806"/>
                        <a:pt x="1885" y="5806"/>
                      </a:cubicBezTo>
                      <a:cubicBezTo>
                        <a:pt x="1885" y="5799"/>
                        <a:pt x="1886" y="5797"/>
                        <a:pt x="1889" y="5797"/>
                      </a:cubicBezTo>
                      <a:cubicBezTo>
                        <a:pt x="1895" y="5797"/>
                        <a:pt x="1910" y="5815"/>
                        <a:pt x="1927" y="5815"/>
                      </a:cubicBezTo>
                      <a:cubicBezTo>
                        <a:pt x="1933" y="5815"/>
                        <a:pt x="1939" y="5812"/>
                        <a:pt x="1946" y="5806"/>
                      </a:cubicBezTo>
                      <a:lnTo>
                        <a:pt x="1946" y="5836"/>
                      </a:lnTo>
                      <a:cubicBezTo>
                        <a:pt x="1946" y="5836"/>
                        <a:pt x="1946" y="5867"/>
                        <a:pt x="1946" y="5867"/>
                      </a:cubicBezTo>
                      <a:cubicBezTo>
                        <a:pt x="1976" y="5867"/>
                        <a:pt x="1976" y="5897"/>
                        <a:pt x="1946" y="5927"/>
                      </a:cubicBezTo>
                      <a:cubicBezTo>
                        <a:pt x="1976" y="5927"/>
                        <a:pt x="1976" y="5897"/>
                        <a:pt x="1976" y="5897"/>
                      </a:cubicBezTo>
                      <a:lnTo>
                        <a:pt x="2007" y="5927"/>
                      </a:lnTo>
                      <a:cubicBezTo>
                        <a:pt x="2007" y="5947"/>
                        <a:pt x="1982" y="5966"/>
                        <a:pt x="1964" y="5970"/>
                      </a:cubicBezTo>
                      <a:lnTo>
                        <a:pt x="1964" y="5970"/>
                      </a:lnTo>
                      <a:cubicBezTo>
                        <a:pt x="1958" y="5968"/>
                        <a:pt x="1952" y="5964"/>
                        <a:pt x="1946" y="5958"/>
                      </a:cubicBezTo>
                      <a:lnTo>
                        <a:pt x="1946" y="5958"/>
                      </a:lnTo>
                      <a:cubicBezTo>
                        <a:pt x="1946" y="5967"/>
                        <a:pt x="1951" y="5970"/>
                        <a:pt x="1958" y="5970"/>
                      </a:cubicBezTo>
                      <a:cubicBezTo>
                        <a:pt x="1960" y="5970"/>
                        <a:pt x="1962" y="5970"/>
                        <a:pt x="1964" y="5970"/>
                      </a:cubicBezTo>
                      <a:lnTo>
                        <a:pt x="1964" y="5970"/>
                      </a:lnTo>
                      <a:cubicBezTo>
                        <a:pt x="1968" y="5971"/>
                        <a:pt x="1972" y="5971"/>
                        <a:pt x="1975" y="5971"/>
                      </a:cubicBezTo>
                      <a:cubicBezTo>
                        <a:pt x="1993" y="5971"/>
                        <a:pt x="2006" y="5958"/>
                        <a:pt x="2007" y="5958"/>
                      </a:cubicBezTo>
                      <a:lnTo>
                        <a:pt x="2007" y="5958"/>
                      </a:lnTo>
                      <a:cubicBezTo>
                        <a:pt x="1976" y="5988"/>
                        <a:pt x="2007" y="6019"/>
                        <a:pt x="1946" y="6019"/>
                      </a:cubicBezTo>
                      <a:cubicBezTo>
                        <a:pt x="1946" y="6049"/>
                        <a:pt x="1976" y="6079"/>
                        <a:pt x="1976" y="6079"/>
                      </a:cubicBezTo>
                      <a:cubicBezTo>
                        <a:pt x="2007" y="6079"/>
                        <a:pt x="1976" y="6049"/>
                        <a:pt x="2007" y="6049"/>
                      </a:cubicBezTo>
                      <a:cubicBezTo>
                        <a:pt x="2022" y="6064"/>
                        <a:pt x="2045" y="6064"/>
                        <a:pt x="2067" y="6064"/>
                      </a:cubicBezTo>
                      <a:cubicBezTo>
                        <a:pt x="2090" y="6064"/>
                        <a:pt x="2113" y="6064"/>
                        <a:pt x="2128" y="6079"/>
                      </a:cubicBezTo>
                      <a:lnTo>
                        <a:pt x="2159" y="6079"/>
                      </a:lnTo>
                      <a:cubicBezTo>
                        <a:pt x="2128" y="6110"/>
                        <a:pt x="2128" y="6171"/>
                        <a:pt x="2159" y="6201"/>
                      </a:cubicBezTo>
                      <a:cubicBezTo>
                        <a:pt x="2159" y="6201"/>
                        <a:pt x="2159" y="6171"/>
                        <a:pt x="2189" y="6140"/>
                      </a:cubicBezTo>
                      <a:lnTo>
                        <a:pt x="2219" y="6171"/>
                      </a:lnTo>
                      <a:lnTo>
                        <a:pt x="2189" y="6171"/>
                      </a:lnTo>
                      <a:cubicBezTo>
                        <a:pt x="2219" y="6201"/>
                        <a:pt x="2189" y="6231"/>
                        <a:pt x="2219" y="6231"/>
                      </a:cubicBezTo>
                      <a:lnTo>
                        <a:pt x="2189" y="6262"/>
                      </a:lnTo>
                      <a:lnTo>
                        <a:pt x="2219" y="6262"/>
                      </a:lnTo>
                      <a:cubicBezTo>
                        <a:pt x="2219" y="6252"/>
                        <a:pt x="2223" y="6248"/>
                        <a:pt x="2227" y="6248"/>
                      </a:cubicBezTo>
                      <a:cubicBezTo>
                        <a:pt x="2236" y="6248"/>
                        <a:pt x="2250" y="6262"/>
                        <a:pt x="2250" y="6262"/>
                      </a:cubicBezTo>
                      <a:cubicBezTo>
                        <a:pt x="2280" y="6292"/>
                        <a:pt x="2280" y="6292"/>
                        <a:pt x="2280" y="6323"/>
                      </a:cubicBezTo>
                      <a:cubicBezTo>
                        <a:pt x="2280" y="6323"/>
                        <a:pt x="2310" y="6293"/>
                        <a:pt x="2311" y="6292"/>
                      </a:cubicBezTo>
                      <a:lnTo>
                        <a:pt x="2311" y="6292"/>
                      </a:lnTo>
                      <a:cubicBezTo>
                        <a:pt x="2280" y="6323"/>
                        <a:pt x="2341" y="6353"/>
                        <a:pt x="2311" y="6353"/>
                      </a:cubicBezTo>
                      <a:cubicBezTo>
                        <a:pt x="2311" y="6383"/>
                        <a:pt x="2311" y="6383"/>
                        <a:pt x="2341" y="6383"/>
                      </a:cubicBezTo>
                      <a:lnTo>
                        <a:pt x="2311" y="6414"/>
                      </a:lnTo>
                      <a:cubicBezTo>
                        <a:pt x="2321" y="6404"/>
                        <a:pt x="2331" y="6400"/>
                        <a:pt x="2340" y="6400"/>
                      </a:cubicBezTo>
                      <a:cubicBezTo>
                        <a:pt x="2358" y="6400"/>
                        <a:pt x="2371" y="6414"/>
                        <a:pt x="2371" y="6414"/>
                      </a:cubicBezTo>
                      <a:cubicBezTo>
                        <a:pt x="2341" y="6444"/>
                        <a:pt x="2402" y="6444"/>
                        <a:pt x="2371" y="6475"/>
                      </a:cubicBezTo>
                      <a:cubicBezTo>
                        <a:pt x="2402" y="6475"/>
                        <a:pt x="2402" y="6505"/>
                        <a:pt x="2432" y="6505"/>
                      </a:cubicBezTo>
                      <a:cubicBezTo>
                        <a:pt x="2463" y="6505"/>
                        <a:pt x="2432" y="6535"/>
                        <a:pt x="2402" y="6535"/>
                      </a:cubicBezTo>
                      <a:lnTo>
                        <a:pt x="2432" y="6535"/>
                      </a:lnTo>
                      <a:cubicBezTo>
                        <a:pt x="2432" y="6566"/>
                        <a:pt x="2432" y="6596"/>
                        <a:pt x="2463" y="6627"/>
                      </a:cubicBezTo>
                      <a:lnTo>
                        <a:pt x="2523" y="6627"/>
                      </a:lnTo>
                      <a:cubicBezTo>
                        <a:pt x="2532" y="6618"/>
                        <a:pt x="2536" y="6614"/>
                        <a:pt x="2537" y="6614"/>
                      </a:cubicBezTo>
                      <a:cubicBezTo>
                        <a:pt x="2541" y="6614"/>
                        <a:pt x="2532" y="6635"/>
                        <a:pt x="2554" y="6657"/>
                      </a:cubicBezTo>
                      <a:cubicBezTo>
                        <a:pt x="2554" y="6657"/>
                        <a:pt x="2523" y="6687"/>
                        <a:pt x="2523" y="6687"/>
                      </a:cubicBezTo>
                      <a:cubicBezTo>
                        <a:pt x="2523" y="6687"/>
                        <a:pt x="2614" y="6687"/>
                        <a:pt x="2614" y="6657"/>
                      </a:cubicBezTo>
                      <a:cubicBezTo>
                        <a:pt x="2614" y="6642"/>
                        <a:pt x="2622" y="6634"/>
                        <a:pt x="2630" y="6634"/>
                      </a:cubicBezTo>
                      <a:cubicBezTo>
                        <a:pt x="2637" y="6634"/>
                        <a:pt x="2645" y="6642"/>
                        <a:pt x="2645" y="6657"/>
                      </a:cubicBezTo>
                      <a:cubicBezTo>
                        <a:pt x="2675" y="6687"/>
                        <a:pt x="2645" y="6687"/>
                        <a:pt x="2645" y="6718"/>
                      </a:cubicBezTo>
                      <a:cubicBezTo>
                        <a:pt x="2645" y="6709"/>
                        <a:pt x="2640" y="6705"/>
                        <a:pt x="2633" y="6705"/>
                      </a:cubicBezTo>
                      <a:cubicBezTo>
                        <a:pt x="2617" y="6705"/>
                        <a:pt x="2593" y="6727"/>
                        <a:pt x="2614" y="6748"/>
                      </a:cubicBezTo>
                      <a:lnTo>
                        <a:pt x="2554" y="6748"/>
                      </a:lnTo>
                      <a:cubicBezTo>
                        <a:pt x="2569" y="6763"/>
                        <a:pt x="2569" y="6763"/>
                        <a:pt x="2569" y="6763"/>
                      </a:cubicBezTo>
                      <a:cubicBezTo>
                        <a:pt x="2569" y="6763"/>
                        <a:pt x="2569" y="6763"/>
                        <a:pt x="2584" y="6779"/>
                      </a:cubicBezTo>
                      <a:lnTo>
                        <a:pt x="2645" y="6779"/>
                      </a:lnTo>
                      <a:cubicBezTo>
                        <a:pt x="2645" y="6772"/>
                        <a:pt x="2648" y="6770"/>
                        <a:pt x="2652" y="6770"/>
                      </a:cubicBezTo>
                      <a:cubicBezTo>
                        <a:pt x="2664" y="6770"/>
                        <a:pt x="2687" y="6787"/>
                        <a:pt x="2699" y="6787"/>
                      </a:cubicBezTo>
                      <a:cubicBezTo>
                        <a:pt x="2703" y="6787"/>
                        <a:pt x="2706" y="6785"/>
                        <a:pt x="2706" y="6779"/>
                      </a:cubicBezTo>
                      <a:cubicBezTo>
                        <a:pt x="2706" y="6779"/>
                        <a:pt x="2736" y="6779"/>
                        <a:pt x="2706" y="6809"/>
                      </a:cubicBezTo>
                      <a:cubicBezTo>
                        <a:pt x="2706" y="6839"/>
                        <a:pt x="2706" y="6839"/>
                        <a:pt x="2706" y="6870"/>
                      </a:cubicBezTo>
                      <a:lnTo>
                        <a:pt x="2706" y="6900"/>
                      </a:lnTo>
                      <a:cubicBezTo>
                        <a:pt x="2706" y="6879"/>
                        <a:pt x="2706" y="6857"/>
                        <a:pt x="2716" y="6857"/>
                      </a:cubicBezTo>
                      <a:cubicBezTo>
                        <a:pt x="2721" y="6857"/>
                        <a:pt x="2727" y="6861"/>
                        <a:pt x="2736" y="6870"/>
                      </a:cubicBezTo>
                      <a:cubicBezTo>
                        <a:pt x="2736" y="6870"/>
                        <a:pt x="2736" y="6870"/>
                        <a:pt x="2736" y="6900"/>
                      </a:cubicBezTo>
                      <a:cubicBezTo>
                        <a:pt x="2716" y="6900"/>
                        <a:pt x="2709" y="6914"/>
                        <a:pt x="2698" y="6914"/>
                      </a:cubicBezTo>
                      <a:cubicBezTo>
                        <a:pt x="2692" y="6914"/>
                        <a:pt x="2685" y="6910"/>
                        <a:pt x="2675" y="6900"/>
                      </a:cubicBezTo>
                      <a:lnTo>
                        <a:pt x="2675" y="6900"/>
                      </a:lnTo>
                      <a:cubicBezTo>
                        <a:pt x="2675" y="6922"/>
                        <a:pt x="2706" y="6943"/>
                        <a:pt x="2723" y="6943"/>
                      </a:cubicBezTo>
                      <a:cubicBezTo>
                        <a:pt x="2731" y="6943"/>
                        <a:pt x="2736" y="6939"/>
                        <a:pt x="2736" y="6931"/>
                      </a:cubicBezTo>
                      <a:cubicBezTo>
                        <a:pt x="2736" y="6931"/>
                        <a:pt x="2736" y="6892"/>
                        <a:pt x="2752" y="6892"/>
                      </a:cubicBezTo>
                      <a:cubicBezTo>
                        <a:pt x="2756" y="6892"/>
                        <a:pt x="2760" y="6894"/>
                        <a:pt x="2766" y="6900"/>
                      </a:cubicBezTo>
                      <a:lnTo>
                        <a:pt x="2797" y="6900"/>
                      </a:lnTo>
                      <a:lnTo>
                        <a:pt x="2797" y="6931"/>
                      </a:lnTo>
                      <a:cubicBezTo>
                        <a:pt x="2797" y="6931"/>
                        <a:pt x="2797" y="6961"/>
                        <a:pt x="2797" y="6961"/>
                      </a:cubicBezTo>
                      <a:lnTo>
                        <a:pt x="2827" y="6961"/>
                      </a:lnTo>
                      <a:cubicBezTo>
                        <a:pt x="2858" y="6961"/>
                        <a:pt x="2858" y="6961"/>
                        <a:pt x="2827" y="6991"/>
                      </a:cubicBezTo>
                      <a:cubicBezTo>
                        <a:pt x="2827" y="6991"/>
                        <a:pt x="2858" y="7022"/>
                        <a:pt x="2858" y="7052"/>
                      </a:cubicBezTo>
                      <a:cubicBezTo>
                        <a:pt x="2888" y="7052"/>
                        <a:pt x="2858" y="7022"/>
                        <a:pt x="2888" y="7022"/>
                      </a:cubicBezTo>
                      <a:cubicBezTo>
                        <a:pt x="2858" y="7083"/>
                        <a:pt x="2918" y="7113"/>
                        <a:pt x="2979" y="7143"/>
                      </a:cubicBezTo>
                      <a:cubicBezTo>
                        <a:pt x="2994" y="7128"/>
                        <a:pt x="2994" y="7128"/>
                        <a:pt x="2994" y="7128"/>
                      </a:cubicBezTo>
                      <a:cubicBezTo>
                        <a:pt x="2994" y="7128"/>
                        <a:pt x="2994" y="7128"/>
                        <a:pt x="3010" y="7113"/>
                      </a:cubicBezTo>
                      <a:lnTo>
                        <a:pt x="3010" y="7113"/>
                      </a:lnTo>
                      <a:cubicBezTo>
                        <a:pt x="3010" y="7113"/>
                        <a:pt x="3010" y="7174"/>
                        <a:pt x="2979" y="7174"/>
                      </a:cubicBezTo>
                      <a:lnTo>
                        <a:pt x="3010" y="7174"/>
                      </a:lnTo>
                      <a:cubicBezTo>
                        <a:pt x="3003" y="7181"/>
                        <a:pt x="2996" y="7183"/>
                        <a:pt x="2989" y="7183"/>
                      </a:cubicBezTo>
                      <a:cubicBezTo>
                        <a:pt x="2978" y="7183"/>
                        <a:pt x="2967" y="7176"/>
                        <a:pt x="2960" y="7176"/>
                      </a:cubicBezTo>
                      <a:cubicBezTo>
                        <a:pt x="2953" y="7176"/>
                        <a:pt x="2949" y="7182"/>
                        <a:pt x="2949" y="7204"/>
                      </a:cubicBezTo>
                      <a:cubicBezTo>
                        <a:pt x="2979" y="7204"/>
                        <a:pt x="3010" y="7204"/>
                        <a:pt x="3040" y="7235"/>
                      </a:cubicBezTo>
                      <a:cubicBezTo>
                        <a:pt x="3010" y="7235"/>
                        <a:pt x="3040" y="7235"/>
                        <a:pt x="3010" y="7265"/>
                      </a:cubicBezTo>
                      <a:lnTo>
                        <a:pt x="2979" y="7265"/>
                      </a:lnTo>
                      <a:cubicBezTo>
                        <a:pt x="2992" y="7271"/>
                        <a:pt x="3002" y="7274"/>
                        <a:pt x="3010" y="7274"/>
                      </a:cubicBezTo>
                      <a:cubicBezTo>
                        <a:pt x="3033" y="7274"/>
                        <a:pt x="3042" y="7256"/>
                        <a:pt x="3054" y="7256"/>
                      </a:cubicBezTo>
                      <a:cubicBezTo>
                        <a:pt x="3059" y="7256"/>
                        <a:pt x="3064" y="7258"/>
                        <a:pt x="3070" y="7265"/>
                      </a:cubicBezTo>
                      <a:cubicBezTo>
                        <a:pt x="3082" y="7265"/>
                        <a:pt x="3085" y="7269"/>
                        <a:pt x="3084" y="7274"/>
                      </a:cubicBezTo>
                      <a:lnTo>
                        <a:pt x="3084" y="7274"/>
                      </a:lnTo>
                      <a:cubicBezTo>
                        <a:pt x="3088" y="7269"/>
                        <a:pt x="3093" y="7265"/>
                        <a:pt x="3101" y="7265"/>
                      </a:cubicBezTo>
                      <a:cubicBezTo>
                        <a:pt x="3079" y="7286"/>
                        <a:pt x="3103" y="7308"/>
                        <a:pt x="3130" y="7308"/>
                      </a:cubicBezTo>
                      <a:cubicBezTo>
                        <a:pt x="3141" y="7308"/>
                        <a:pt x="3153" y="7304"/>
                        <a:pt x="3162" y="7295"/>
                      </a:cubicBezTo>
                      <a:cubicBezTo>
                        <a:pt x="3131" y="7235"/>
                        <a:pt x="3131" y="7295"/>
                        <a:pt x="3131" y="7204"/>
                      </a:cubicBezTo>
                      <a:cubicBezTo>
                        <a:pt x="3116" y="7219"/>
                        <a:pt x="3108" y="7227"/>
                        <a:pt x="3101" y="7227"/>
                      </a:cubicBezTo>
                      <a:cubicBezTo>
                        <a:pt x="3093" y="7227"/>
                        <a:pt x="3086" y="7219"/>
                        <a:pt x="3070" y="7204"/>
                      </a:cubicBezTo>
                      <a:lnTo>
                        <a:pt x="3101" y="7204"/>
                      </a:lnTo>
                      <a:cubicBezTo>
                        <a:pt x="3070" y="7204"/>
                        <a:pt x="3070" y="7174"/>
                        <a:pt x="3070" y="7174"/>
                      </a:cubicBezTo>
                      <a:cubicBezTo>
                        <a:pt x="3070" y="7143"/>
                        <a:pt x="3101" y="7143"/>
                        <a:pt x="3070" y="7143"/>
                      </a:cubicBezTo>
                      <a:cubicBezTo>
                        <a:pt x="3101" y="7143"/>
                        <a:pt x="3101" y="7113"/>
                        <a:pt x="3101" y="7113"/>
                      </a:cubicBezTo>
                      <a:cubicBezTo>
                        <a:pt x="3131" y="7083"/>
                        <a:pt x="3070" y="7083"/>
                        <a:pt x="3040" y="7083"/>
                      </a:cubicBezTo>
                      <a:lnTo>
                        <a:pt x="3010" y="7083"/>
                      </a:lnTo>
                      <a:cubicBezTo>
                        <a:pt x="3010" y="7067"/>
                        <a:pt x="3017" y="7067"/>
                        <a:pt x="3025" y="7067"/>
                      </a:cubicBezTo>
                      <a:cubicBezTo>
                        <a:pt x="3032" y="7067"/>
                        <a:pt x="3040" y="7067"/>
                        <a:pt x="3040" y="7052"/>
                      </a:cubicBezTo>
                      <a:lnTo>
                        <a:pt x="3010" y="7022"/>
                      </a:lnTo>
                      <a:cubicBezTo>
                        <a:pt x="3040" y="7022"/>
                        <a:pt x="3040" y="7022"/>
                        <a:pt x="3070" y="6991"/>
                      </a:cubicBezTo>
                      <a:lnTo>
                        <a:pt x="3010" y="6991"/>
                      </a:lnTo>
                      <a:cubicBezTo>
                        <a:pt x="3040" y="6991"/>
                        <a:pt x="3010" y="6961"/>
                        <a:pt x="3040" y="6961"/>
                      </a:cubicBezTo>
                      <a:lnTo>
                        <a:pt x="3010" y="6931"/>
                      </a:lnTo>
                      <a:cubicBezTo>
                        <a:pt x="3010" y="6900"/>
                        <a:pt x="2918" y="6900"/>
                        <a:pt x="2979" y="6870"/>
                      </a:cubicBezTo>
                      <a:cubicBezTo>
                        <a:pt x="2918" y="6870"/>
                        <a:pt x="2918" y="6839"/>
                        <a:pt x="2888" y="6809"/>
                      </a:cubicBezTo>
                      <a:lnTo>
                        <a:pt x="2888" y="6809"/>
                      </a:lnTo>
                      <a:cubicBezTo>
                        <a:pt x="2894" y="6815"/>
                        <a:pt x="2898" y="6817"/>
                        <a:pt x="2900" y="6817"/>
                      </a:cubicBezTo>
                      <a:cubicBezTo>
                        <a:pt x="2909" y="6817"/>
                        <a:pt x="2894" y="6779"/>
                        <a:pt x="2918" y="6779"/>
                      </a:cubicBezTo>
                      <a:cubicBezTo>
                        <a:pt x="2918" y="6768"/>
                        <a:pt x="2915" y="6765"/>
                        <a:pt x="2909" y="6765"/>
                      </a:cubicBezTo>
                      <a:cubicBezTo>
                        <a:pt x="2898" y="6765"/>
                        <a:pt x="2878" y="6779"/>
                        <a:pt x="2858" y="6779"/>
                      </a:cubicBezTo>
                      <a:cubicBezTo>
                        <a:pt x="2858" y="6757"/>
                        <a:pt x="2873" y="6736"/>
                        <a:pt x="2893" y="6736"/>
                      </a:cubicBezTo>
                      <a:cubicBezTo>
                        <a:pt x="2901" y="6736"/>
                        <a:pt x="2910" y="6739"/>
                        <a:pt x="2918" y="6748"/>
                      </a:cubicBezTo>
                      <a:lnTo>
                        <a:pt x="2888" y="6718"/>
                      </a:lnTo>
                      <a:cubicBezTo>
                        <a:pt x="2888" y="6687"/>
                        <a:pt x="2888" y="6687"/>
                        <a:pt x="2888" y="6687"/>
                      </a:cubicBezTo>
                      <a:lnTo>
                        <a:pt x="2827" y="6687"/>
                      </a:lnTo>
                      <a:lnTo>
                        <a:pt x="2858" y="6657"/>
                      </a:lnTo>
                      <a:lnTo>
                        <a:pt x="2827" y="6657"/>
                      </a:lnTo>
                      <a:cubicBezTo>
                        <a:pt x="2858" y="6657"/>
                        <a:pt x="2827" y="6657"/>
                        <a:pt x="2858" y="6627"/>
                      </a:cubicBezTo>
                      <a:cubicBezTo>
                        <a:pt x="2827" y="6627"/>
                        <a:pt x="2827" y="6627"/>
                        <a:pt x="2827" y="6596"/>
                      </a:cubicBezTo>
                      <a:lnTo>
                        <a:pt x="2797" y="6627"/>
                      </a:lnTo>
                      <a:cubicBezTo>
                        <a:pt x="2766" y="6596"/>
                        <a:pt x="2827" y="6596"/>
                        <a:pt x="2797" y="6596"/>
                      </a:cubicBezTo>
                      <a:cubicBezTo>
                        <a:pt x="2797" y="6535"/>
                        <a:pt x="2736" y="6566"/>
                        <a:pt x="2736" y="6505"/>
                      </a:cubicBezTo>
                      <a:lnTo>
                        <a:pt x="2736" y="6505"/>
                      </a:lnTo>
                      <a:cubicBezTo>
                        <a:pt x="2736" y="6515"/>
                        <a:pt x="2739" y="6519"/>
                        <a:pt x="2744" y="6519"/>
                      </a:cubicBezTo>
                      <a:cubicBezTo>
                        <a:pt x="2753" y="6519"/>
                        <a:pt x="2766" y="6505"/>
                        <a:pt x="2766" y="6505"/>
                      </a:cubicBezTo>
                      <a:cubicBezTo>
                        <a:pt x="2736" y="6505"/>
                        <a:pt x="2706" y="6475"/>
                        <a:pt x="2675" y="6444"/>
                      </a:cubicBezTo>
                      <a:cubicBezTo>
                        <a:pt x="2706" y="6444"/>
                        <a:pt x="2706" y="6414"/>
                        <a:pt x="2706" y="6383"/>
                      </a:cubicBezTo>
                      <a:lnTo>
                        <a:pt x="2645" y="6383"/>
                      </a:lnTo>
                      <a:cubicBezTo>
                        <a:pt x="2645" y="6353"/>
                        <a:pt x="2614" y="6353"/>
                        <a:pt x="2645" y="6323"/>
                      </a:cubicBezTo>
                      <a:lnTo>
                        <a:pt x="2614" y="6323"/>
                      </a:lnTo>
                      <a:cubicBezTo>
                        <a:pt x="2614" y="6262"/>
                        <a:pt x="2554" y="6292"/>
                        <a:pt x="2554" y="6231"/>
                      </a:cubicBezTo>
                      <a:cubicBezTo>
                        <a:pt x="2554" y="6231"/>
                        <a:pt x="2554" y="6231"/>
                        <a:pt x="2584" y="6201"/>
                      </a:cubicBezTo>
                      <a:lnTo>
                        <a:pt x="2554" y="6171"/>
                      </a:lnTo>
                      <a:lnTo>
                        <a:pt x="2523" y="6171"/>
                      </a:lnTo>
                      <a:cubicBezTo>
                        <a:pt x="2523" y="6171"/>
                        <a:pt x="2493" y="6171"/>
                        <a:pt x="2493" y="6140"/>
                      </a:cubicBezTo>
                      <a:lnTo>
                        <a:pt x="2493" y="6140"/>
                      </a:lnTo>
                      <a:cubicBezTo>
                        <a:pt x="2511" y="6149"/>
                        <a:pt x="2518" y="6153"/>
                        <a:pt x="2520" y="6153"/>
                      </a:cubicBezTo>
                      <a:cubicBezTo>
                        <a:pt x="2523" y="6153"/>
                        <a:pt x="2493" y="6131"/>
                        <a:pt x="2493" y="6110"/>
                      </a:cubicBezTo>
                      <a:cubicBezTo>
                        <a:pt x="2463" y="6110"/>
                        <a:pt x="2523" y="6079"/>
                        <a:pt x="2493" y="6079"/>
                      </a:cubicBezTo>
                      <a:cubicBezTo>
                        <a:pt x="2493" y="6110"/>
                        <a:pt x="2463" y="6110"/>
                        <a:pt x="2463" y="6110"/>
                      </a:cubicBezTo>
                      <a:cubicBezTo>
                        <a:pt x="2463" y="6079"/>
                        <a:pt x="2463" y="6079"/>
                        <a:pt x="2463" y="6079"/>
                      </a:cubicBezTo>
                      <a:cubicBezTo>
                        <a:pt x="2463" y="6079"/>
                        <a:pt x="2432" y="6049"/>
                        <a:pt x="2432" y="6049"/>
                      </a:cubicBezTo>
                      <a:cubicBezTo>
                        <a:pt x="2432" y="6019"/>
                        <a:pt x="2432" y="6019"/>
                        <a:pt x="2463" y="6019"/>
                      </a:cubicBezTo>
                      <a:cubicBezTo>
                        <a:pt x="2432" y="6003"/>
                        <a:pt x="2425" y="6003"/>
                        <a:pt x="2421" y="6003"/>
                      </a:cubicBezTo>
                      <a:cubicBezTo>
                        <a:pt x="2417" y="6003"/>
                        <a:pt x="2417" y="6003"/>
                        <a:pt x="2402" y="5988"/>
                      </a:cubicBezTo>
                      <a:lnTo>
                        <a:pt x="2402" y="5958"/>
                      </a:lnTo>
                      <a:cubicBezTo>
                        <a:pt x="2371" y="5927"/>
                        <a:pt x="2371" y="5927"/>
                        <a:pt x="2371" y="5927"/>
                      </a:cubicBezTo>
                      <a:cubicBezTo>
                        <a:pt x="2341" y="5897"/>
                        <a:pt x="2371" y="5867"/>
                        <a:pt x="2341" y="5836"/>
                      </a:cubicBezTo>
                      <a:cubicBezTo>
                        <a:pt x="2311" y="5836"/>
                        <a:pt x="2371" y="5806"/>
                        <a:pt x="2311" y="5806"/>
                      </a:cubicBezTo>
                      <a:cubicBezTo>
                        <a:pt x="2311" y="5776"/>
                        <a:pt x="2341" y="5776"/>
                        <a:pt x="2341" y="5776"/>
                      </a:cubicBezTo>
                      <a:lnTo>
                        <a:pt x="2311" y="5776"/>
                      </a:lnTo>
                      <a:lnTo>
                        <a:pt x="2311" y="5745"/>
                      </a:lnTo>
                      <a:cubicBezTo>
                        <a:pt x="2341" y="5715"/>
                        <a:pt x="2280" y="5715"/>
                        <a:pt x="2311" y="5684"/>
                      </a:cubicBezTo>
                      <a:lnTo>
                        <a:pt x="2280" y="5684"/>
                      </a:lnTo>
                      <a:cubicBezTo>
                        <a:pt x="2189" y="5684"/>
                        <a:pt x="2250" y="5563"/>
                        <a:pt x="2159" y="5502"/>
                      </a:cubicBezTo>
                      <a:cubicBezTo>
                        <a:pt x="2159" y="5487"/>
                        <a:pt x="2166" y="5487"/>
                        <a:pt x="2174" y="5487"/>
                      </a:cubicBezTo>
                      <a:cubicBezTo>
                        <a:pt x="2181" y="5487"/>
                        <a:pt x="2189" y="5487"/>
                        <a:pt x="2189" y="5472"/>
                      </a:cubicBezTo>
                      <a:lnTo>
                        <a:pt x="2159" y="5472"/>
                      </a:lnTo>
                      <a:cubicBezTo>
                        <a:pt x="2128" y="5441"/>
                        <a:pt x="2098" y="5411"/>
                        <a:pt x="2098" y="5380"/>
                      </a:cubicBezTo>
                      <a:lnTo>
                        <a:pt x="2067" y="5380"/>
                      </a:lnTo>
                      <a:cubicBezTo>
                        <a:pt x="2067" y="5350"/>
                        <a:pt x="2037" y="5320"/>
                        <a:pt x="2037" y="5320"/>
                      </a:cubicBezTo>
                      <a:cubicBezTo>
                        <a:pt x="2037" y="5309"/>
                        <a:pt x="2037" y="5306"/>
                        <a:pt x="2038" y="5306"/>
                      </a:cubicBezTo>
                      <a:cubicBezTo>
                        <a:pt x="2040" y="5306"/>
                        <a:pt x="2047" y="5320"/>
                        <a:pt x="2067" y="5320"/>
                      </a:cubicBezTo>
                      <a:cubicBezTo>
                        <a:pt x="2037" y="5289"/>
                        <a:pt x="2067" y="5289"/>
                        <a:pt x="2037" y="5289"/>
                      </a:cubicBezTo>
                      <a:lnTo>
                        <a:pt x="2067" y="5289"/>
                      </a:lnTo>
                      <a:cubicBezTo>
                        <a:pt x="2067" y="5259"/>
                        <a:pt x="2007" y="5259"/>
                        <a:pt x="2037" y="5228"/>
                      </a:cubicBezTo>
                      <a:lnTo>
                        <a:pt x="2007" y="5228"/>
                      </a:lnTo>
                      <a:cubicBezTo>
                        <a:pt x="2037" y="5198"/>
                        <a:pt x="1976" y="5198"/>
                        <a:pt x="1976" y="5168"/>
                      </a:cubicBezTo>
                      <a:lnTo>
                        <a:pt x="2007" y="5168"/>
                      </a:lnTo>
                      <a:cubicBezTo>
                        <a:pt x="2007" y="5168"/>
                        <a:pt x="1976" y="5168"/>
                        <a:pt x="1946" y="5137"/>
                      </a:cubicBezTo>
                      <a:lnTo>
                        <a:pt x="1976" y="5137"/>
                      </a:lnTo>
                      <a:lnTo>
                        <a:pt x="1915" y="5107"/>
                      </a:lnTo>
                      <a:cubicBezTo>
                        <a:pt x="1938" y="5085"/>
                        <a:pt x="1911" y="5063"/>
                        <a:pt x="1907" y="5052"/>
                      </a:cubicBezTo>
                      <a:lnTo>
                        <a:pt x="1907" y="5052"/>
                      </a:lnTo>
                      <a:cubicBezTo>
                        <a:pt x="1905" y="5054"/>
                        <a:pt x="1903" y="5055"/>
                        <a:pt x="1900" y="5055"/>
                      </a:cubicBezTo>
                      <a:cubicBezTo>
                        <a:pt x="1896" y="5055"/>
                        <a:pt x="1891" y="5052"/>
                        <a:pt x="1885" y="5046"/>
                      </a:cubicBezTo>
                      <a:cubicBezTo>
                        <a:pt x="1915" y="5046"/>
                        <a:pt x="1885" y="5016"/>
                        <a:pt x="1885" y="5016"/>
                      </a:cubicBezTo>
                      <a:lnTo>
                        <a:pt x="1915" y="4985"/>
                      </a:lnTo>
                      <a:lnTo>
                        <a:pt x="1855" y="4985"/>
                      </a:lnTo>
                      <a:cubicBezTo>
                        <a:pt x="1855" y="4985"/>
                        <a:pt x="1855" y="4955"/>
                        <a:pt x="1855" y="4955"/>
                      </a:cubicBezTo>
                      <a:cubicBezTo>
                        <a:pt x="1824" y="4924"/>
                        <a:pt x="1885" y="4833"/>
                        <a:pt x="1824" y="4833"/>
                      </a:cubicBezTo>
                      <a:lnTo>
                        <a:pt x="1855" y="4833"/>
                      </a:lnTo>
                      <a:lnTo>
                        <a:pt x="1824" y="4803"/>
                      </a:lnTo>
                      <a:lnTo>
                        <a:pt x="1855" y="4803"/>
                      </a:lnTo>
                      <a:lnTo>
                        <a:pt x="1794" y="4772"/>
                      </a:lnTo>
                      <a:lnTo>
                        <a:pt x="1824" y="4772"/>
                      </a:lnTo>
                      <a:cubicBezTo>
                        <a:pt x="1794" y="4742"/>
                        <a:pt x="1763" y="4712"/>
                        <a:pt x="1763" y="4681"/>
                      </a:cubicBezTo>
                      <a:cubicBezTo>
                        <a:pt x="1733" y="4651"/>
                        <a:pt x="1763" y="4620"/>
                        <a:pt x="1733" y="4620"/>
                      </a:cubicBezTo>
                      <a:lnTo>
                        <a:pt x="1733" y="4590"/>
                      </a:lnTo>
                      <a:cubicBezTo>
                        <a:pt x="1703" y="4590"/>
                        <a:pt x="1733" y="4529"/>
                        <a:pt x="1733" y="4529"/>
                      </a:cubicBezTo>
                      <a:lnTo>
                        <a:pt x="1672" y="4529"/>
                      </a:lnTo>
                      <a:cubicBezTo>
                        <a:pt x="1642" y="4499"/>
                        <a:pt x="1672" y="4499"/>
                        <a:pt x="1672" y="4499"/>
                      </a:cubicBezTo>
                      <a:cubicBezTo>
                        <a:pt x="1672" y="4469"/>
                        <a:pt x="1642" y="4469"/>
                        <a:pt x="1642" y="4438"/>
                      </a:cubicBezTo>
                      <a:lnTo>
                        <a:pt x="1672" y="4438"/>
                      </a:lnTo>
                      <a:cubicBezTo>
                        <a:pt x="1642" y="4438"/>
                        <a:pt x="1642" y="4438"/>
                        <a:pt x="1642" y="4408"/>
                      </a:cubicBezTo>
                      <a:cubicBezTo>
                        <a:pt x="1611" y="4408"/>
                        <a:pt x="1642" y="4347"/>
                        <a:pt x="1581" y="4347"/>
                      </a:cubicBezTo>
                      <a:cubicBezTo>
                        <a:pt x="1611" y="4347"/>
                        <a:pt x="1581" y="4317"/>
                        <a:pt x="1611" y="4317"/>
                      </a:cubicBezTo>
                      <a:cubicBezTo>
                        <a:pt x="1581" y="4286"/>
                        <a:pt x="1551" y="4256"/>
                        <a:pt x="1520" y="4225"/>
                      </a:cubicBezTo>
                      <a:cubicBezTo>
                        <a:pt x="1535" y="4210"/>
                        <a:pt x="1535" y="4210"/>
                        <a:pt x="1532" y="4210"/>
                      </a:cubicBezTo>
                      <a:cubicBezTo>
                        <a:pt x="1528" y="4210"/>
                        <a:pt x="1520" y="4210"/>
                        <a:pt x="1520" y="4195"/>
                      </a:cubicBezTo>
                      <a:cubicBezTo>
                        <a:pt x="1490" y="4165"/>
                        <a:pt x="1520" y="4073"/>
                        <a:pt x="1459" y="4013"/>
                      </a:cubicBezTo>
                      <a:cubicBezTo>
                        <a:pt x="1459" y="3952"/>
                        <a:pt x="1429" y="3861"/>
                        <a:pt x="1399" y="3800"/>
                      </a:cubicBezTo>
                      <a:cubicBezTo>
                        <a:pt x="1399" y="3800"/>
                        <a:pt x="1338" y="3800"/>
                        <a:pt x="1338" y="3769"/>
                      </a:cubicBezTo>
                      <a:cubicBezTo>
                        <a:pt x="1307" y="3709"/>
                        <a:pt x="1307" y="3678"/>
                        <a:pt x="1277" y="3617"/>
                      </a:cubicBezTo>
                      <a:lnTo>
                        <a:pt x="1307" y="3617"/>
                      </a:lnTo>
                      <a:cubicBezTo>
                        <a:pt x="1277" y="3617"/>
                        <a:pt x="1307" y="3587"/>
                        <a:pt x="1307" y="3587"/>
                      </a:cubicBezTo>
                      <a:lnTo>
                        <a:pt x="1277" y="3587"/>
                      </a:lnTo>
                      <a:cubicBezTo>
                        <a:pt x="1247" y="3587"/>
                        <a:pt x="1277" y="3557"/>
                        <a:pt x="1277" y="3557"/>
                      </a:cubicBezTo>
                      <a:lnTo>
                        <a:pt x="1247" y="3526"/>
                      </a:lnTo>
                      <a:lnTo>
                        <a:pt x="1277" y="3496"/>
                      </a:lnTo>
                      <a:cubicBezTo>
                        <a:pt x="1247" y="3496"/>
                        <a:pt x="1247" y="3465"/>
                        <a:pt x="1216" y="3465"/>
                      </a:cubicBezTo>
                      <a:lnTo>
                        <a:pt x="1216" y="3405"/>
                      </a:lnTo>
                      <a:cubicBezTo>
                        <a:pt x="1186" y="3405"/>
                        <a:pt x="1155" y="3374"/>
                        <a:pt x="1155" y="3374"/>
                      </a:cubicBezTo>
                      <a:cubicBezTo>
                        <a:pt x="1169" y="3374"/>
                        <a:pt x="1176" y="3374"/>
                        <a:pt x="1183" y="3372"/>
                      </a:cubicBezTo>
                      <a:lnTo>
                        <a:pt x="1183" y="3372"/>
                      </a:lnTo>
                      <a:cubicBezTo>
                        <a:pt x="1184" y="3372"/>
                        <a:pt x="1185" y="3373"/>
                        <a:pt x="1186" y="3374"/>
                      </a:cubicBezTo>
                      <a:cubicBezTo>
                        <a:pt x="1186" y="3374"/>
                        <a:pt x="1186" y="3373"/>
                        <a:pt x="1186" y="3370"/>
                      </a:cubicBezTo>
                      <a:lnTo>
                        <a:pt x="1186" y="3370"/>
                      </a:lnTo>
                      <a:cubicBezTo>
                        <a:pt x="1185" y="3371"/>
                        <a:pt x="1184" y="3371"/>
                        <a:pt x="1183" y="3372"/>
                      </a:cubicBezTo>
                      <a:lnTo>
                        <a:pt x="1183" y="3372"/>
                      </a:lnTo>
                      <a:cubicBezTo>
                        <a:pt x="1155" y="3342"/>
                        <a:pt x="1155" y="3313"/>
                        <a:pt x="1155" y="3313"/>
                      </a:cubicBezTo>
                      <a:cubicBezTo>
                        <a:pt x="1155" y="3313"/>
                        <a:pt x="1186" y="3283"/>
                        <a:pt x="1155" y="3253"/>
                      </a:cubicBezTo>
                      <a:lnTo>
                        <a:pt x="1125" y="3253"/>
                      </a:lnTo>
                      <a:cubicBezTo>
                        <a:pt x="1095" y="3222"/>
                        <a:pt x="1155" y="3222"/>
                        <a:pt x="1155" y="3222"/>
                      </a:cubicBezTo>
                      <a:cubicBezTo>
                        <a:pt x="1125" y="3222"/>
                        <a:pt x="1125" y="3192"/>
                        <a:pt x="1155" y="3161"/>
                      </a:cubicBezTo>
                      <a:lnTo>
                        <a:pt x="1155" y="3161"/>
                      </a:lnTo>
                      <a:cubicBezTo>
                        <a:pt x="1147" y="3166"/>
                        <a:pt x="1140" y="3168"/>
                        <a:pt x="1135" y="3168"/>
                      </a:cubicBezTo>
                      <a:cubicBezTo>
                        <a:pt x="1102" y="3168"/>
                        <a:pt x="1121" y="3101"/>
                        <a:pt x="1095" y="3101"/>
                      </a:cubicBezTo>
                      <a:lnTo>
                        <a:pt x="1125" y="3070"/>
                      </a:lnTo>
                      <a:lnTo>
                        <a:pt x="1125" y="3070"/>
                      </a:lnTo>
                      <a:cubicBezTo>
                        <a:pt x="1110" y="3086"/>
                        <a:pt x="1095" y="3093"/>
                        <a:pt x="1083" y="3093"/>
                      </a:cubicBezTo>
                      <a:cubicBezTo>
                        <a:pt x="1072" y="3093"/>
                        <a:pt x="1064" y="3086"/>
                        <a:pt x="1064" y="3070"/>
                      </a:cubicBezTo>
                      <a:cubicBezTo>
                        <a:pt x="1064" y="3070"/>
                        <a:pt x="1095" y="3040"/>
                        <a:pt x="1095" y="3040"/>
                      </a:cubicBezTo>
                      <a:lnTo>
                        <a:pt x="1064" y="3040"/>
                      </a:lnTo>
                      <a:cubicBezTo>
                        <a:pt x="1064" y="2949"/>
                        <a:pt x="1004" y="2858"/>
                        <a:pt x="1004" y="2736"/>
                      </a:cubicBezTo>
                      <a:cubicBezTo>
                        <a:pt x="1004" y="2706"/>
                        <a:pt x="943" y="2645"/>
                        <a:pt x="943" y="2584"/>
                      </a:cubicBezTo>
                      <a:cubicBezTo>
                        <a:pt x="943" y="2584"/>
                        <a:pt x="912" y="2554"/>
                        <a:pt x="912" y="2554"/>
                      </a:cubicBezTo>
                      <a:cubicBezTo>
                        <a:pt x="912" y="2493"/>
                        <a:pt x="912" y="2432"/>
                        <a:pt x="882" y="2341"/>
                      </a:cubicBezTo>
                      <a:cubicBezTo>
                        <a:pt x="821" y="2310"/>
                        <a:pt x="912" y="2310"/>
                        <a:pt x="882" y="2280"/>
                      </a:cubicBezTo>
                      <a:cubicBezTo>
                        <a:pt x="852" y="2250"/>
                        <a:pt x="852" y="2219"/>
                        <a:pt x="821" y="2189"/>
                      </a:cubicBezTo>
                      <a:cubicBezTo>
                        <a:pt x="852" y="2189"/>
                        <a:pt x="791" y="2158"/>
                        <a:pt x="821" y="2158"/>
                      </a:cubicBezTo>
                      <a:cubicBezTo>
                        <a:pt x="821" y="2128"/>
                        <a:pt x="821" y="2128"/>
                        <a:pt x="821" y="2128"/>
                      </a:cubicBezTo>
                      <a:lnTo>
                        <a:pt x="791" y="2098"/>
                      </a:lnTo>
                      <a:lnTo>
                        <a:pt x="821" y="2098"/>
                      </a:lnTo>
                      <a:cubicBezTo>
                        <a:pt x="821" y="2067"/>
                        <a:pt x="791" y="2006"/>
                        <a:pt x="821" y="1976"/>
                      </a:cubicBezTo>
                      <a:cubicBezTo>
                        <a:pt x="760" y="1915"/>
                        <a:pt x="760" y="1824"/>
                        <a:pt x="760" y="1733"/>
                      </a:cubicBezTo>
                      <a:cubicBezTo>
                        <a:pt x="730" y="1733"/>
                        <a:pt x="730" y="1703"/>
                        <a:pt x="730" y="1672"/>
                      </a:cubicBezTo>
                      <a:lnTo>
                        <a:pt x="760" y="1672"/>
                      </a:lnTo>
                      <a:cubicBezTo>
                        <a:pt x="730" y="1642"/>
                        <a:pt x="700" y="1611"/>
                        <a:pt x="700" y="1611"/>
                      </a:cubicBezTo>
                      <a:lnTo>
                        <a:pt x="730" y="1611"/>
                      </a:lnTo>
                      <a:cubicBezTo>
                        <a:pt x="700" y="1581"/>
                        <a:pt x="730" y="1551"/>
                        <a:pt x="700" y="1551"/>
                      </a:cubicBezTo>
                      <a:cubicBezTo>
                        <a:pt x="700" y="1534"/>
                        <a:pt x="700" y="1518"/>
                        <a:pt x="704" y="1511"/>
                      </a:cubicBezTo>
                      <a:lnTo>
                        <a:pt x="704" y="1511"/>
                      </a:lnTo>
                      <a:cubicBezTo>
                        <a:pt x="707" y="1516"/>
                        <a:pt x="715" y="1520"/>
                        <a:pt x="730" y="1520"/>
                      </a:cubicBezTo>
                      <a:cubicBezTo>
                        <a:pt x="721" y="1511"/>
                        <a:pt x="715" y="1508"/>
                        <a:pt x="710" y="1508"/>
                      </a:cubicBezTo>
                      <a:cubicBezTo>
                        <a:pt x="708" y="1508"/>
                        <a:pt x="706" y="1509"/>
                        <a:pt x="704" y="1511"/>
                      </a:cubicBezTo>
                      <a:lnTo>
                        <a:pt x="704" y="1511"/>
                      </a:lnTo>
                      <a:cubicBezTo>
                        <a:pt x="696" y="1494"/>
                        <a:pt x="730" y="1459"/>
                        <a:pt x="730" y="1459"/>
                      </a:cubicBezTo>
                      <a:cubicBezTo>
                        <a:pt x="730" y="1459"/>
                        <a:pt x="700" y="1186"/>
                        <a:pt x="669" y="851"/>
                      </a:cubicBezTo>
                      <a:cubicBezTo>
                        <a:pt x="608" y="547"/>
                        <a:pt x="578" y="183"/>
                        <a:pt x="456" y="61"/>
                      </a:cubicBezTo>
                      <a:cubicBezTo>
                        <a:pt x="426" y="61"/>
                        <a:pt x="396" y="31"/>
                        <a:pt x="396" y="31"/>
                      </a:cubicBezTo>
                      <a:cubicBezTo>
                        <a:pt x="365" y="31"/>
                        <a:pt x="426" y="0"/>
                        <a:pt x="396" y="0"/>
                      </a:cubicBezTo>
                      <a:close/>
                      <a:moveTo>
                        <a:pt x="3079" y="7284"/>
                      </a:moveTo>
                      <a:cubicBezTo>
                        <a:pt x="3076" y="7290"/>
                        <a:pt x="3070" y="7295"/>
                        <a:pt x="3070" y="7295"/>
                      </a:cubicBezTo>
                      <a:cubicBezTo>
                        <a:pt x="3070" y="7326"/>
                        <a:pt x="3070" y="7326"/>
                        <a:pt x="3101" y="7326"/>
                      </a:cubicBezTo>
                      <a:cubicBezTo>
                        <a:pt x="3082" y="7326"/>
                        <a:pt x="3075" y="7302"/>
                        <a:pt x="3079" y="728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" name="Google Shape;902;p31"/>
                <p:cNvSpPr/>
                <p:nvPr/>
              </p:nvSpPr>
              <p:spPr>
                <a:xfrm>
                  <a:off x="1473706" y="40348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" name="Google Shape;903;p31"/>
                <p:cNvSpPr/>
                <p:nvPr/>
              </p:nvSpPr>
              <p:spPr>
                <a:xfrm>
                  <a:off x="1463931" y="40162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31"/>
                <p:cNvSpPr/>
                <p:nvPr/>
              </p:nvSpPr>
              <p:spPr>
                <a:xfrm>
                  <a:off x="1460008" y="40123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31"/>
                <p:cNvSpPr/>
                <p:nvPr/>
              </p:nvSpPr>
              <p:spPr>
                <a:xfrm>
                  <a:off x="1482484" y="40435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31"/>
                <p:cNvSpPr/>
                <p:nvPr/>
              </p:nvSpPr>
              <p:spPr>
                <a:xfrm>
                  <a:off x="150203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31"/>
                <p:cNvSpPr/>
                <p:nvPr/>
              </p:nvSpPr>
              <p:spPr>
                <a:xfrm>
                  <a:off x="1501070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31"/>
                <p:cNvSpPr/>
                <p:nvPr/>
              </p:nvSpPr>
              <p:spPr>
                <a:xfrm>
                  <a:off x="1477596" y="40377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31"/>
                <p:cNvSpPr/>
                <p:nvPr/>
              </p:nvSpPr>
              <p:spPr>
                <a:xfrm>
                  <a:off x="1501070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31"/>
                <p:cNvSpPr/>
                <p:nvPr/>
              </p:nvSpPr>
              <p:spPr>
                <a:xfrm>
                  <a:off x="1502034" y="407094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31"/>
                <p:cNvSpPr/>
                <p:nvPr/>
              </p:nvSpPr>
              <p:spPr>
                <a:xfrm>
                  <a:off x="1490298" y="40533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31"/>
                <p:cNvSpPr/>
                <p:nvPr/>
              </p:nvSpPr>
              <p:spPr>
                <a:xfrm>
                  <a:off x="1498143" y="40680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31"/>
                <p:cNvSpPr/>
                <p:nvPr/>
              </p:nvSpPr>
              <p:spPr>
                <a:xfrm>
                  <a:off x="1503031" y="40738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31"/>
                <p:cNvSpPr/>
                <p:nvPr/>
              </p:nvSpPr>
              <p:spPr>
                <a:xfrm>
                  <a:off x="1493256" y="40592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0" y="0"/>
                        <a:pt x="0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31"/>
                <p:cNvSpPr/>
                <p:nvPr/>
              </p:nvSpPr>
              <p:spPr>
                <a:xfrm>
                  <a:off x="1554833" y="4008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31"/>
                <p:cNvSpPr/>
                <p:nvPr/>
              </p:nvSpPr>
              <p:spPr>
                <a:xfrm>
                  <a:off x="1546987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31"/>
                <p:cNvSpPr/>
                <p:nvPr/>
              </p:nvSpPr>
              <p:spPr>
                <a:xfrm>
                  <a:off x="1559720" y="40152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0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31"/>
                <p:cNvSpPr/>
                <p:nvPr/>
              </p:nvSpPr>
              <p:spPr>
                <a:xfrm>
                  <a:off x="1529398" y="39683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31"/>
                <p:cNvSpPr/>
                <p:nvPr/>
              </p:nvSpPr>
              <p:spPr>
                <a:xfrm>
                  <a:off x="1539173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31"/>
                <p:cNvSpPr/>
                <p:nvPr/>
              </p:nvSpPr>
              <p:spPr>
                <a:xfrm>
                  <a:off x="1557759" y="40240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31"/>
                <p:cNvSpPr/>
                <p:nvPr/>
              </p:nvSpPr>
              <p:spPr>
                <a:xfrm>
                  <a:off x="1565573" y="40299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31"/>
                <p:cNvSpPr/>
                <p:nvPr/>
              </p:nvSpPr>
              <p:spPr>
                <a:xfrm>
                  <a:off x="1564608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31"/>
                <p:cNvSpPr/>
                <p:nvPr/>
              </p:nvSpPr>
              <p:spPr>
                <a:xfrm>
                  <a:off x="1563611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31"/>
                <p:cNvSpPr/>
                <p:nvPr/>
              </p:nvSpPr>
              <p:spPr>
                <a:xfrm>
                  <a:off x="1467821" y="387058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31"/>
                <p:cNvSpPr/>
                <p:nvPr/>
              </p:nvSpPr>
              <p:spPr>
                <a:xfrm>
                  <a:off x="1512806" y="39448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1"/>
                <p:cNvSpPr/>
                <p:nvPr/>
              </p:nvSpPr>
              <p:spPr>
                <a:xfrm>
                  <a:off x="1464895" y="38715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lnTo>
                        <a:pt x="1" y="0"/>
                      </a:lnTo>
                      <a:cubicBezTo>
                        <a:pt x="1" y="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1"/>
                <p:cNvSpPr/>
                <p:nvPr/>
              </p:nvSpPr>
              <p:spPr>
                <a:xfrm>
                  <a:off x="1551874" y="40211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1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1"/>
                <p:cNvSpPr/>
                <p:nvPr/>
              </p:nvSpPr>
              <p:spPr>
                <a:xfrm>
                  <a:off x="1493256" y="39507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1"/>
                <p:cNvSpPr/>
                <p:nvPr/>
              </p:nvSpPr>
              <p:spPr>
                <a:xfrm>
                  <a:off x="1464895" y="3872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1"/>
                <p:cNvSpPr/>
                <p:nvPr/>
              </p:nvSpPr>
              <p:spPr>
                <a:xfrm>
                  <a:off x="1497147" y="391946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1"/>
                <p:cNvSpPr/>
                <p:nvPr/>
              </p:nvSpPr>
              <p:spPr>
                <a:xfrm>
                  <a:off x="1497147" y="391750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1"/>
                <p:cNvSpPr/>
                <p:nvPr/>
              </p:nvSpPr>
              <p:spPr>
                <a:xfrm>
                  <a:off x="1466857" y="386962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1"/>
                <p:cNvSpPr/>
                <p:nvPr/>
              </p:nvSpPr>
              <p:spPr>
                <a:xfrm>
                  <a:off x="1488368" y="3902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1"/>
                <p:cNvSpPr/>
                <p:nvPr/>
              </p:nvSpPr>
              <p:spPr>
                <a:xfrm>
                  <a:off x="1540170" y="39859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1"/>
                <p:cNvSpPr/>
                <p:nvPr/>
              </p:nvSpPr>
              <p:spPr>
                <a:xfrm>
                  <a:off x="1521584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1"/>
                <p:cNvSpPr/>
                <p:nvPr/>
              </p:nvSpPr>
              <p:spPr>
                <a:xfrm>
                  <a:off x="1521584" y="39849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1"/>
                <p:cNvSpPr/>
                <p:nvPr/>
              </p:nvSpPr>
              <p:spPr>
                <a:xfrm>
                  <a:off x="1520620" y="3983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31"/>
                <p:cNvSpPr/>
                <p:nvPr/>
              </p:nvSpPr>
              <p:spPr>
                <a:xfrm>
                  <a:off x="1528433" y="39947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31"/>
                <p:cNvSpPr/>
                <p:nvPr/>
              </p:nvSpPr>
              <p:spPr>
                <a:xfrm>
                  <a:off x="1526472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31"/>
                <p:cNvSpPr/>
                <p:nvPr/>
              </p:nvSpPr>
              <p:spPr>
                <a:xfrm>
                  <a:off x="1515732" y="39790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31"/>
                <p:cNvSpPr/>
                <p:nvPr/>
              </p:nvSpPr>
              <p:spPr>
                <a:xfrm>
                  <a:off x="1461969" y="3869622"/>
                  <a:ext cx="104600" cy="164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3" h="5107" extrusionOk="0">
                      <a:moveTo>
                        <a:pt x="92" y="122"/>
                      </a:moveTo>
                      <a:cubicBezTo>
                        <a:pt x="76" y="122"/>
                        <a:pt x="84" y="122"/>
                        <a:pt x="92" y="126"/>
                      </a:cubicBezTo>
                      <a:lnTo>
                        <a:pt x="92" y="126"/>
                      </a:lnTo>
                      <a:cubicBezTo>
                        <a:pt x="92" y="124"/>
                        <a:pt x="92" y="123"/>
                        <a:pt x="92" y="122"/>
                      </a:cubicBezTo>
                      <a:close/>
                      <a:moveTo>
                        <a:pt x="76" y="169"/>
                      </a:moveTo>
                      <a:cubicBezTo>
                        <a:pt x="75" y="169"/>
                        <a:pt x="71" y="173"/>
                        <a:pt x="61" y="183"/>
                      </a:cubicBezTo>
                      <a:lnTo>
                        <a:pt x="92" y="183"/>
                      </a:lnTo>
                      <a:cubicBezTo>
                        <a:pt x="71" y="183"/>
                        <a:pt x="78" y="169"/>
                        <a:pt x="76" y="169"/>
                      </a:cubicBezTo>
                      <a:close/>
                      <a:moveTo>
                        <a:pt x="31" y="578"/>
                      </a:moveTo>
                      <a:cubicBezTo>
                        <a:pt x="31" y="578"/>
                        <a:pt x="31" y="587"/>
                        <a:pt x="36" y="590"/>
                      </a:cubicBezTo>
                      <a:lnTo>
                        <a:pt x="36" y="590"/>
                      </a:lnTo>
                      <a:cubicBezTo>
                        <a:pt x="35" y="586"/>
                        <a:pt x="33" y="582"/>
                        <a:pt x="31" y="578"/>
                      </a:cubicBezTo>
                      <a:close/>
                      <a:moveTo>
                        <a:pt x="131" y="921"/>
                      </a:moveTo>
                      <a:cubicBezTo>
                        <a:pt x="126" y="925"/>
                        <a:pt x="122" y="932"/>
                        <a:pt x="122" y="943"/>
                      </a:cubicBezTo>
                      <a:lnTo>
                        <a:pt x="122" y="943"/>
                      </a:lnTo>
                      <a:cubicBezTo>
                        <a:pt x="122" y="942"/>
                        <a:pt x="122" y="930"/>
                        <a:pt x="131" y="921"/>
                      </a:cubicBezTo>
                      <a:close/>
                      <a:moveTo>
                        <a:pt x="1186" y="1672"/>
                      </a:moveTo>
                      <a:lnTo>
                        <a:pt x="1186" y="1702"/>
                      </a:lnTo>
                      <a:lnTo>
                        <a:pt x="1216" y="1702"/>
                      </a:lnTo>
                      <a:lnTo>
                        <a:pt x="1186" y="1672"/>
                      </a:lnTo>
                      <a:close/>
                      <a:moveTo>
                        <a:pt x="1399" y="2006"/>
                      </a:moveTo>
                      <a:lnTo>
                        <a:pt x="1368" y="2037"/>
                      </a:lnTo>
                      <a:cubicBezTo>
                        <a:pt x="1368" y="2037"/>
                        <a:pt x="1399" y="2037"/>
                        <a:pt x="1399" y="2006"/>
                      </a:cubicBezTo>
                      <a:close/>
                      <a:moveTo>
                        <a:pt x="1459" y="2098"/>
                      </a:moveTo>
                      <a:cubicBezTo>
                        <a:pt x="1451" y="2098"/>
                        <a:pt x="1444" y="2100"/>
                        <a:pt x="1441" y="2104"/>
                      </a:cubicBezTo>
                      <a:lnTo>
                        <a:pt x="1441" y="2104"/>
                      </a:lnTo>
                      <a:cubicBezTo>
                        <a:pt x="1446" y="2103"/>
                        <a:pt x="1452" y="2101"/>
                        <a:pt x="1459" y="2098"/>
                      </a:cubicBezTo>
                      <a:close/>
                      <a:moveTo>
                        <a:pt x="852" y="2310"/>
                      </a:moveTo>
                      <a:cubicBezTo>
                        <a:pt x="836" y="2310"/>
                        <a:pt x="844" y="2310"/>
                        <a:pt x="852" y="2314"/>
                      </a:cubicBezTo>
                      <a:lnTo>
                        <a:pt x="852" y="2314"/>
                      </a:lnTo>
                      <a:cubicBezTo>
                        <a:pt x="852" y="2313"/>
                        <a:pt x="852" y="2312"/>
                        <a:pt x="852" y="2310"/>
                      </a:cubicBezTo>
                      <a:close/>
                      <a:moveTo>
                        <a:pt x="852" y="2314"/>
                      </a:moveTo>
                      <a:lnTo>
                        <a:pt x="852" y="2314"/>
                      </a:lnTo>
                      <a:cubicBezTo>
                        <a:pt x="853" y="2323"/>
                        <a:pt x="857" y="2325"/>
                        <a:pt x="860" y="2325"/>
                      </a:cubicBezTo>
                      <a:lnTo>
                        <a:pt x="860" y="2325"/>
                      </a:lnTo>
                      <a:cubicBezTo>
                        <a:pt x="860" y="2320"/>
                        <a:pt x="856" y="2316"/>
                        <a:pt x="852" y="2314"/>
                      </a:cubicBezTo>
                      <a:close/>
                      <a:moveTo>
                        <a:pt x="860" y="2325"/>
                      </a:moveTo>
                      <a:lnTo>
                        <a:pt x="860" y="2325"/>
                      </a:lnTo>
                      <a:cubicBezTo>
                        <a:pt x="860" y="2329"/>
                        <a:pt x="858" y="2334"/>
                        <a:pt x="852" y="2341"/>
                      </a:cubicBezTo>
                      <a:cubicBezTo>
                        <a:pt x="867" y="2326"/>
                        <a:pt x="867" y="2326"/>
                        <a:pt x="863" y="2326"/>
                      </a:cubicBezTo>
                      <a:cubicBezTo>
                        <a:pt x="862" y="2326"/>
                        <a:pt x="861" y="2326"/>
                        <a:pt x="860" y="2325"/>
                      </a:cubicBezTo>
                      <a:close/>
                      <a:moveTo>
                        <a:pt x="1064" y="2705"/>
                      </a:moveTo>
                      <a:cubicBezTo>
                        <a:pt x="1064" y="2705"/>
                        <a:pt x="1078" y="2719"/>
                        <a:pt x="1087" y="2719"/>
                      </a:cubicBezTo>
                      <a:cubicBezTo>
                        <a:pt x="1091" y="2719"/>
                        <a:pt x="1095" y="2716"/>
                        <a:pt x="1095" y="2705"/>
                      </a:cubicBezTo>
                      <a:close/>
                      <a:moveTo>
                        <a:pt x="1520" y="3283"/>
                      </a:moveTo>
                      <a:cubicBezTo>
                        <a:pt x="1531" y="3283"/>
                        <a:pt x="1538" y="3287"/>
                        <a:pt x="1543" y="3292"/>
                      </a:cubicBezTo>
                      <a:lnTo>
                        <a:pt x="1543" y="3292"/>
                      </a:lnTo>
                      <a:cubicBezTo>
                        <a:pt x="1544" y="3290"/>
                        <a:pt x="1547" y="3287"/>
                        <a:pt x="1551" y="3283"/>
                      </a:cubicBezTo>
                      <a:close/>
                      <a:moveTo>
                        <a:pt x="1543" y="3292"/>
                      </a:moveTo>
                      <a:lnTo>
                        <a:pt x="1543" y="3292"/>
                      </a:lnTo>
                      <a:cubicBezTo>
                        <a:pt x="1540" y="3297"/>
                        <a:pt x="1543" y="3298"/>
                        <a:pt x="1547" y="3298"/>
                      </a:cubicBezTo>
                      <a:lnTo>
                        <a:pt x="1547" y="3298"/>
                      </a:lnTo>
                      <a:cubicBezTo>
                        <a:pt x="1546" y="3296"/>
                        <a:pt x="1545" y="3294"/>
                        <a:pt x="1543" y="3292"/>
                      </a:cubicBezTo>
                      <a:close/>
                      <a:moveTo>
                        <a:pt x="1547" y="3298"/>
                      </a:moveTo>
                      <a:cubicBezTo>
                        <a:pt x="1551" y="3306"/>
                        <a:pt x="1551" y="3313"/>
                        <a:pt x="1551" y="3313"/>
                      </a:cubicBezTo>
                      <a:cubicBezTo>
                        <a:pt x="1566" y="3298"/>
                        <a:pt x="1558" y="3298"/>
                        <a:pt x="1551" y="3298"/>
                      </a:cubicBezTo>
                      <a:cubicBezTo>
                        <a:pt x="1549" y="3298"/>
                        <a:pt x="1548" y="3298"/>
                        <a:pt x="1547" y="3298"/>
                      </a:cubicBezTo>
                      <a:close/>
                      <a:moveTo>
                        <a:pt x="2311" y="3465"/>
                      </a:moveTo>
                      <a:cubicBezTo>
                        <a:pt x="2331" y="3465"/>
                        <a:pt x="2338" y="3479"/>
                        <a:pt x="2340" y="3479"/>
                      </a:cubicBezTo>
                      <a:cubicBezTo>
                        <a:pt x="2341" y="3479"/>
                        <a:pt x="2341" y="3476"/>
                        <a:pt x="2341" y="3465"/>
                      </a:cubicBezTo>
                      <a:close/>
                      <a:moveTo>
                        <a:pt x="1817" y="3549"/>
                      </a:moveTo>
                      <a:cubicBezTo>
                        <a:pt x="1812" y="3552"/>
                        <a:pt x="1805" y="3557"/>
                        <a:pt x="1794" y="3557"/>
                      </a:cubicBezTo>
                      <a:lnTo>
                        <a:pt x="1824" y="3557"/>
                      </a:lnTo>
                      <a:cubicBezTo>
                        <a:pt x="1822" y="3554"/>
                        <a:pt x="1819" y="3551"/>
                        <a:pt x="1817" y="3549"/>
                      </a:cubicBezTo>
                      <a:close/>
                      <a:moveTo>
                        <a:pt x="1855" y="3557"/>
                      </a:move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48" y="3566"/>
                        <a:pt x="1851" y="3564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61"/>
                        <a:pt x="1855" y="3559"/>
                        <a:pt x="1855" y="3557"/>
                      </a:cubicBezTo>
                      <a:close/>
                      <a:moveTo>
                        <a:pt x="1794" y="3557"/>
                      </a:moveTo>
                      <a:cubicBezTo>
                        <a:pt x="1824" y="3587"/>
                        <a:pt x="1824" y="3587"/>
                        <a:pt x="1824" y="3587"/>
                      </a:cubicBez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38" y="3569"/>
                        <a:pt x="1831" y="3570"/>
                        <a:pt x="1824" y="3570"/>
                      </a:cubicBezTo>
                      <a:cubicBezTo>
                        <a:pt x="1814" y="3570"/>
                        <a:pt x="1804" y="3567"/>
                        <a:pt x="1794" y="3557"/>
                      </a:cubicBezTo>
                      <a:close/>
                      <a:moveTo>
                        <a:pt x="1885" y="3557"/>
                      </a:moveTo>
                      <a:cubicBezTo>
                        <a:pt x="1875" y="3557"/>
                        <a:pt x="1865" y="3560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87"/>
                        <a:pt x="1855" y="3587"/>
                        <a:pt x="1855" y="3587"/>
                      </a:cubicBezTo>
                      <a:cubicBezTo>
                        <a:pt x="1885" y="3587"/>
                        <a:pt x="1885" y="3557"/>
                        <a:pt x="1885" y="3557"/>
                      </a:cubicBezTo>
                      <a:close/>
                      <a:moveTo>
                        <a:pt x="2189" y="3921"/>
                      </a:moveTo>
                      <a:cubicBezTo>
                        <a:pt x="2189" y="3921"/>
                        <a:pt x="2189" y="3921"/>
                        <a:pt x="2189" y="3952"/>
                      </a:cubicBezTo>
                      <a:cubicBezTo>
                        <a:pt x="2189" y="3931"/>
                        <a:pt x="2189" y="3924"/>
                        <a:pt x="2179" y="3922"/>
                      </a:cubicBezTo>
                      <a:lnTo>
                        <a:pt x="2179" y="3922"/>
                      </a:lnTo>
                      <a:cubicBezTo>
                        <a:pt x="2182" y="3922"/>
                        <a:pt x="2186" y="3921"/>
                        <a:pt x="2189" y="3921"/>
                      </a:cubicBezTo>
                      <a:close/>
                      <a:moveTo>
                        <a:pt x="2219" y="4013"/>
                      </a:moveTo>
                      <a:cubicBezTo>
                        <a:pt x="2219" y="4013"/>
                        <a:pt x="2219" y="4026"/>
                        <a:pt x="2228" y="4026"/>
                      </a:cubicBezTo>
                      <a:cubicBezTo>
                        <a:pt x="2233" y="4026"/>
                        <a:pt x="2240" y="4023"/>
                        <a:pt x="2250" y="4013"/>
                      </a:cubicBezTo>
                      <a:close/>
                      <a:moveTo>
                        <a:pt x="3010" y="4499"/>
                      </a:moveTo>
                      <a:lnTo>
                        <a:pt x="3010" y="4525"/>
                      </a:lnTo>
                      <a:cubicBezTo>
                        <a:pt x="3017" y="4522"/>
                        <a:pt x="3025" y="4514"/>
                        <a:pt x="3010" y="4499"/>
                      </a:cubicBezTo>
                      <a:close/>
                      <a:moveTo>
                        <a:pt x="3010" y="4525"/>
                      </a:moveTo>
                      <a:lnTo>
                        <a:pt x="3010" y="4525"/>
                      </a:lnTo>
                      <a:cubicBezTo>
                        <a:pt x="3010" y="4527"/>
                        <a:pt x="3010" y="4528"/>
                        <a:pt x="3010" y="4529"/>
                      </a:cubicBezTo>
                      <a:cubicBezTo>
                        <a:pt x="2995" y="4529"/>
                        <a:pt x="3002" y="4529"/>
                        <a:pt x="3010" y="4525"/>
                      </a:cubicBezTo>
                      <a:close/>
                      <a:moveTo>
                        <a:pt x="3070" y="4560"/>
                      </a:moveTo>
                      <a:cubicBezTo>
                        <a:pt x="3070" y="4560"/>
                        <a:pt x="3070" y="4560"/>
                        <a:pt x="3070" y="4560"/>
                      </a:cubicBezTo>
                      <a:lnTo>
                        <a:pt x="3070" y="4560"/>
                      </a:lnTo>
                      <a:close/>
                      <a:moveTo>
                        <a:pt x="2918" y="4712"/>
                      </a:moveTo>
                      <a:cubicBezTo>
                        <a:pt x="2888" y="4712"/>
                        <a:pt x="2888" y="4742"/>
                        <a:pt x="2888" y="4742"/>
                      </a:cubicBezTo>
                      <a:cubicBezTo>
                        <a:pt x="2918" y="4742"/>
                        <a:pt x="2888" y="4712"/>
                        <a:pt x="2918" y="4712"/>
                      </a:cubicBezTo>
                      <a:close/>
                      <a:moveTo>
                        <a:pt x="2888" y="4742"/>
                      </a:moveTo>
                      <a:lnTo>
                        <a:pt x="2888" y="4772"/>
                      </a:lnTo>
                      <a:cubicBezTo>
                        <a:pt x="2918" y="4772"/>
                        <a:pt x="2918" y="4742"/>
                        <a:pt x="2918" y="4742"/>
                      </a:cubicBezTo>
                      <a:close/>
                      <a:moveTo>
                        <a:pt x="3192" y="4742"/>
                      </a:moveTo>
                      <a:cubicBezTo>
                        <a:pt x="3162" y="4742"/>
                        <a:pt x="3162" y="4742"/>
                        <a:pt x="3162" y="4772"/>
                      </a:cubicBezTo>
                      <a:lnTo>
                        <a:pt x="3192" y="4742"/>
                      </a:lnTo>
                      <a:close/>
                      <a:moveTo>
                        <a:pt x="3010" y="4803"/>
                      </a:moveTo>
                      <a:cubicBezTo>
                        <a:pt x="2979" y="4803"/>
                        <a:pt x="2979" y="4803"/>
                        <a:pt x="2979" y="4833"/>
                      </a:cubicBezTo>
                      <a:cubicBezTo>
                        <a:pt x="3010" y="4833"/>
                        <a:pt x="3010" y="4833"/>
                        <a:pt x="3010" y="4803"/>
                      </a:cubicBezTo>
                      <a:close/>
                      <a:moveTo>
                        <a:pt x="3205" y="5052"/>
                      </a:moveTo>
                      <a:lnTo>
                        <a:pt x="3205" y="5052"/>
                      </a:lnTo>
                      <a:cubicBezTo>
                        <a:pt x="3198" y="5057"/>
                        <a:pt x="3193" y="5063"/>
                        <a:pt x="3189" y="5069"/>
                      </a:cubicBezTo>
                      <a:lnTo>
                        <a:pt x="3189" y="5069"/>
                      </a:lnTo>
                      <a:cubicBezTo>
                        <a:pt x="3198" y="5064"/>
                        <a:pt x="3205" y="5057"/>
                        <a:pt x="3205" y="5052"/>
                      </a:cubicBezTo>
                      <a:close/>
                      <a:moveTo>
                        <a:pt x="152" y="0"/>
                      </a:moveTo>
                      <a:cubicBezTo>
                        <a:pt x="152" y="31"/>
                        <a:pt x="92" y="31"/>
                        <a:pt x="92" y="61"/>
                      </a:cubicBezTo>
                      <a:cubicBezTo>
                        <a:pt x="92" y="61"/>
                        <a:pt x="92" y="61"/>
                        <a:pt x="92" y="91"/>
                      </a:cubicBezTo>
                      <a:cubicBezTo>
                        <a:pt x="92" y="91"/>
                        <a:pt x="119" y="78"/>
                        <a:pt x="137" y="78"/>
                      </a:cubicBezTo>
                      <a:cubicBezTo>
                        <a:pt x="146" y="78"/>
                        <a:pt x="152" y="81"/>
                        <a:pt x="152" y="91"/>
                      </a:cubicBezTo>
                      <a:cubicBezTo>
                        <a:pt x="152" y="122"/>
                        <a:pt x="122" y="122"/>
                        <a:pt x="122" y="122"/>
                      </a:cubicBezTo>
                      <a:lnTo>
                        <a:pt x="92" y="152"/>
                      </a:lnTo>
                      <a:cubicBezTo>
                        <a:pt x="107" y="137"/>
                        <a:pt x="99" y="129"/>
                        <a:pt x="92" y="126"/>
                      </a:cubicBezTo>
                      <a:lnTo>
                        <a:pt x="92" y="126"/>
                      </a:lnTo>
                      <a:cubicBezTo>
                        <a:pt x="92" y="152"/>
                        <a:pt x="90" y="152"/>
                        <a:pt x="61" y="152"/>
                      </a:cubicBezTo>
                      <a:lnTo>
                        <a:pt x="92" y="183"/>
                      </a:lnTo>
                      <a:cubicBezTo>
                        <a:pt x="61" y="213"/>
                        <a:pt x="122" y="213"/>
                        <a:pt x="92" y="213"/>
                      </a:cubicBezTo>
                      <a:cubicBezTo>
                        <a:pt x="61" y="213"/>
                        <a:pt x="61" y="243"/>
                        <a:pt x="61" y="243"/>
                      </a:cubicBezTo>
                      <a:lnTo>
                        <a:pt x="92" y="274"/>
                      </a:lnTo>
                      <a:lnTo>
                        <a:pt x="61" y="274"/>
                      </a:lnTo>
                      <a:cubicBezTo>
                        <a:pt x="61" y="289"/>
                        <a:pt x="69" y="289"/>
                        <a:pt x="76" y="289"/>
                      </a:cubicBezTo>
                      <a:cubicBezTo>
                        <a:pt x="84" y="289"/>
                        <a:pt x="92" y="289"/>
                        <a:pt x="92" y="304"/>
                      </a:cubicBezTo>
                      <a:cubicBezTo>
                        <a:pt x="61" y="304"/>
                        <a:pt x="92" y="304"/>
                        <a:pt x="61" y="335"/>
                      </a:cubicBezTo>
                      <a:cubicBezTo>
                        <a:pt x="61" y="350"/>
                        <a:pt x="76" y="350"/>
                        <a:pt x="88" y="350"/>
                      </a:cubicBezTo>
                      <a:cubicBezTo>
                        <a:pt x="99" y="350"/>
                        <a:pt x="107" y="350"/>
                        <a:pt x="92" y="365"/>
                      </a:cubicBezTo>
                      <a:lnTo>
                        <a:pt x="92" y="395"/>
                      </a:lnTo>
                      <a:cubicBezTo>
                        <a:pt x="92" y="395"/>
                        <a:pt x="61" y="395"/>
                        <a:pt x="61" y="365"/>
                      </a:cubicBezTo>
                      <a:cubicBezTo>
                        <a:pt x="61" y="456"/>
                        <a:pt x="0" y="547"/>
                        <a:pt x="61" y="578"/>
                      </a:cubicBezTo>
                      <a:cubicBezTo>
                        <a:pt x="51" y="588"/>
                        <a:pt x="44" y="591"/>
                        <a:pt x="40" y="591"/>
                      </a:cubicBezTo>
                      <a:cubicBezTo>
                        <a:pt x="38" y="591"/>
                        <a:pt x="37" y="591"/>
                        <a:pt x="36" y="590"/>
                      </a:cubicBezTo>
                      <a:lnTo>
                        <a:pt x="36" y="590"/>
                      </a:lnTo>
                      <a:cubicBezTo>
                        <a:pt x="53" y="643"/>
                        <a:pt x="3" y="673"/>
                        <a:pt x="31" y="730"/>
                      </a:cubicBezTo>
                      <a:lnTo>
                        <a:pt x="61" y="699"/>
                      </a:lnTo>
                      <a:lnTo>
                        <a:pt x="61" y="699"/>
                      </a:lnTo>
                      <a:cubicBezTo>
                        <a:pt x="31" y="791"/>
                        <a:pt x="92" y="851"/>
                        <a:pt x="92" y="912"/>
                      </a:cubicBezTo>
                      <a:lnTo>
                        <a:pt x="152" y="912"/>
                      </a:lnTo>
                      <a:cubicBezTo>
                        <a:pt x="142" y="912"/>
                        <a:pt x="135" y="916"/>
                        <a:pt x="131" y="921"/>
                      </a:cubicBezTo>
                      <a:lnTo>
                        <a:pt x="131" y="921"/>
                      </a:lnTo>
                      <a:cubicBezTo>
                        <a:pt x="140" y="912"/>
                        <a:pt x="152" y="912"/>
                        <a:pt x="152" y="912"/>
                      </a:cubicBezTo>
                      <a:lnTo>
                        <a:pt x="152" y="912"/>
                      </a:lnTo>
                      <a:cubicBezTo>
                        <a:pt x="122" y="1003"/>
                        <a:pt x="183" y="1095"/>
                        <a:pt x="213" y="1186"/>
                      </a:cubicBezTo>
                      <a:cubicBezTo>
                        <a:pt x="274" y="1307"/>
                        <a:pt x="335" y="1459"/>
                        <a:pt x="396" y="1550"/>
                      </a:cubicBezTo>
                      <a:cubicBezTo>
                        <a:pt x="396" y="1550"/>
                        <a:pt x="409" y="1537"/>
                        <a:pt x="418" y="1537"/>
                      </a:cubicBezTo>
                      <a:cubicBezTo>
                        <a:pt x="423" y="1537"/>
                        <a:pt x="426" y="1540"/>
                        <a:pt x="426" y="1550"/>
                      </a:cubicBezTo>
                      <a:cubicBezTo>
                        <a:pt x="365" y="1611"/>
                        <a:pt x="487" y="1611"/>
                        <a:pt x="456" y="1672"/>
                      </a:cubicBezTo>
                      <a:cubicBezTo>
                        <a:pt x="517" y="1702"/>
                        <a:pt x="487" y="1794"/>
                        <a:pt x="578" y="1824"/>
                      </a:cubicBezTo>
                      <a:lnTo>
                        <a:pt x="548" y="1854"/>
                      </a:lnTo>
                      <a:cubicBezTo>
                        <a:pt x="578" y="1885"/>
                        <a:pt x="608" y="1915"/>
                        <a:pt x="608" y="1915"/>
                      </a:cubicBezTo>
                      <a:lnTo>
                        <a:pt x="639" y="1915"/>
                      </a:lnTo>
                      <a:cubicBezTo>
                        <a:pt x="639" y="1915"/>
                        <a:pt x="608" y="1946"/>
                        <a:pt x="639" y="1946"/>
                      </a:cubicBezTo>
                      <a:cubicBezTo>
                        <a:pt x="608" y="1976"/>
                        <a:pt x="669" y="1976"/>
                        <a:pt x="669" y="2006"/>
                      </a:cubicBezTo>
                      <a:cubicBezTo>
                        <a:pt x="669" y="2037"/>
                        <a:pt x="700" y="2037"/>
                        <a:pt x="730" y="2067"/>
                      </a:cubicBezTo>
                      <a:cubicBezTo>
                        <a:pt x="700" y="2098"/>
                        <a:pt x="730" y="2128"/>
                        <a:pt x="730" y="2158"/>
                      </a:cubicBezTo>
                      <a:cubicBezTo>
                        <a:pt x="760" y="2189"/>
                        <a:pt x="791" y="2250"/>
                        <a:pt x="821" y="2280"/>
                      </a:cubicBezTo>
                      <a:lnTo>
                        <a:pt x="852" y="2280"/>
                      </a:lnTo>
                      <a:cubicBezTo>
                        <a:pt x="852" y="2280"/>
                        <a:pt x="852" y="2310"/>
                        <a:pt x="852" y="2310"/>
                      </a:cubicBezTo>
                      <a:lnTo>
                        <a:pt x="882" y="2310"/>
                      </a:lnTo>
                      <a:lnTo>
                        <a:pt x="882" y="2341"/>
                      </a:lnTo>
                      <a:cubicBezTo>
                        <a:pt x="882" y="2341"/>
                        <a:pt x="882" y="2341"/>
                        <a:pt x="852" y="2371"/>
                      </a:cubicBezTo>
                      <a:cubicBezTo>
                        <a:pt x="882" y="2402"/>
                        <a:pt x="943" y="2402"/>
                        <a:pt x="943" y="2462"/>
                      </a:cubicBezTo>
                      <a:cubicBezTo>
                        <a:pt x="943" y="2462"/>
                        <a:pt x="973" y="2493"/>
                        <a:pt x="943" y="2493"/>
                      </a:cubicBezTo>
                      <a:cubicBezTo>
                        <a:pt x="953" y="2503"/>
                        <a:pt x="960" y="2506"/>
                        <a:pt x="965" y="2506"/>
                      </a:cubicBezTo>
                      <a:cubicBezTo>
                        <a:pt x="977" y="2506"/>
                        <a:pt x="983" y="2493"/>
                        <a:pt x="1004" y="2493"/>
                      </a:cubicBezTo>
                      <a:cubicBezTo>
                        <a:pt x="1004" y="2493"/>
                        <a:pt x="1004" y="2523"/>
                        <a:pt x="973" y="2523"/>
                      </a:cubicBezTo>
                      <a:cubicBezTo>
                        <a:pt x="1034" y="2554"/>
                        <a:pt x="1004" y="2614"/>
                        <a:pt x="1034" y="2614"/>
                      </a:cubicBezTo>
                      <a:lnTo>
                        <a:pt x="1064" y="2614"/>
                      </a:lnTo>
                      <a:cubicBezTo>
                        <a:pt x="1095" y="2614"/>
                        <a:pt x="1034" y="2645"/>
                        <a:pt x="1095" y="2675"/>
                      </a:cubicBezTo>
                      <a:lnTo>
                        <a:pt x="1064" y="2675"/>
                      </a:lnTo>
                      <a:cubicBezTo>
                        <a:pt x="1095" y="2675"/>
                        <a:pt x="1095" y="2675"/>
                        <a:pt x="1095" y="2705"/>
                      </a:cubicBezTo>
                      <a:cubicBezTo>
                        <a:pt x="1125" y="2705"/>
                        <a:pt x="1095" y="2736"/>
                        <a:pt x="1095" y="2736"/>
                      </a:cubicBezTo>
                      <a:lnTo>
                        <a:pt x="1125" y="2736"/>
                      </a:lnTo>
                      <a:cubicBezTo>
                        <a:pt x="1125" y="2736"/>
                        <a:pt x="1125" y="2766"/>
                        <a:pt x="1156" y="2797"/>
                      </a:cubicBezTo>
                      <a:lnTo>
                        <a:pt x="1125" y="2797"/>
                      </a:lnTo>
                      <a:cubicBezTo>
                        <a:pt x="1156" y="2797"/>
                        <a:pt x="1125" y="2827"/>
                        <a:pt x="1156" y="2857"/>
                      </a:cubicBezTo>
                      <a:cubicBezTo>
                        <a:pt x="1186" y="2918"/>
                        <a:pt x="1277" y="2979"/>
                        <a:pt x="1307" y="3040"/>
                      </a:cubicBezTo>
                      <a:cubicBezTo>
                        <a:pt x="1338" y="3040"/>
                        <a:pt x="1368" y="3070"/>
                        <a:pt x="1399" y="3070"/>
                      </a:cubicBezTo>
                      <a:lnTo>
                        <a:pt x="1338" y="3101"/>
                      </a:lnTo>
                      <a:lnTo>
                        <a:pt x="1368" y="3101"/>
                      </a:lnTo>
                      <a:cubicBezTo>
                        <a:pt x="1368" y="3116"/>
                        <a:pt x="1368" y="3116"/>
                        <a:pt x="1364" y="3116"/>
                      </a:cubicBezTo>
                      <a:cubicBezTo>
                        <a:pt x="1361" y="3116"/>
                        <a:pt x="1353" y="3116"/>
                        <a:pt x="1338" y="3131"/>
                      </a:cubicBezTo>
                      <a:lnTo>
                        <a:pt x="1368" y="3131"/>
                      </a:lnTo>
                      <a:cubicBezTo>
                        <a:pt x="1368" y="3131"/>
                        <a:pt x="1399" y="3161"/>
                        <a:pt x="1368" y="3161"/>
                      </a:cubicBezTo>
                      <a:lnTo>
                        <a:pt x="1399" y="3222"/>
                      </a:lnTo>
                      <a:cubicBezTo>
                        <a:pt x="1399" y="3222"/>
                        <a:pt x="1412" y="3209"/>
                        <a:pt x="1421" y="3209"/>
                      </a:cubicBezTo>
                      <a:cubicBezTo>
                        <a:pt x="1426" y="3209"/>
                        <a:pt x="1429" y="3212"/>
                        <a:pt x="1429" y="3222"/>
                      </a:cubicBezTo>
                      <a:cubicBezTo>
                        <a:pt x="1429" y="3237"/>
                        <a:pt x="1429" y="3237"/>
                        <a:pt x="1429" y="3237"/>
                      </a:cubicBezTo>
                      <a:cubicBezTo>
                        <a:pt x="1429" y="3237"/>
                        <a:pt x="1429" y="3237"/>
                        <a:pt x="1429" y="3253"/>
                      </a:cubicBezTo>
                      <a:cubicBezTo>
                        <a:pt x="1429" y="3275"/>
                        <a:pt x="1442" y="3281"/>
                        <a:pt x="1459" y="3281"/>
                      </a:cubicBezTo>
                      <a:cubicBezTo>
                        <a:pt x="1478" y="3281"/>
                        <a:pt x="1502" y="3274"/>
                        <a:pt x="1522" y="3274"/>
                      </a:cubicBezTo>
                      <a:cubicBezTo>
                        <a:pt x="1534" y="3274"/>
                        <a:pt x="1544" y="3276"/>
                        <a:pt x="1551" y="3283"/>
                      </a:cubicBezTo>
                      <a:cubicBezTo>
                        <a:pt x="1561" y="3273"/>
                        <a:pt x="1568" y="3269"/>
                        <a:pt x="1572" y="3269"/>
                      </a:cubicBezTo>
                      <a:cubicBezTo>
                        <a:pt x="1581" y="3269"/>
                        <a:pt x="1581" y="3283"/>
                        <a:pt x="1581" y="3283"/>
                      </a:cubicBezTo>
                      <a:lnTo>
                        <a:pt x="1611" y="3283"/>
                      </a:lnTo>
                      <a:cubicBezTo>
                        <a:pt x="1611" y="3313"/>
                        <a:pt x="1642" y="3344"/>
                        <a:pt x="1642" y="3374"/>
                      </a:cubicBezTo>
                      <a:cubicBezTo>
                        <a:pt x="1642" y="3374"/>
                        <a:pt x="1655" y="3361"/>
                        <a:pt x="1673" y="3361"/>
                      </a:cubicBezTo>
                      <a:cubicBezTo>
                        <a:pt x="1682" y="3361"/>
                        <a:pt x="1693" y="3364"/>
                        <a:pt x="1703" y="3374"/>
                      </a:cubicBezTo>
                      <a:cubicBezTo>
                        <a:pt x="1687" y="3389"/>
                        <a:pt x="1680" y="3389"/>
                        <a:pt x="1676" y="3389"/>
                      </a:cubicBezTo>
                      <a:cubicBezTo>
                        <a:pt x="1672" y="3389"/>
                        <a:pt x="1672" y="3389"/>
                        <a:pt x="1672" y="3405"/>
                      </a:cubicBezTo>
                      <a:cubicBezTo>
                        <a:pt x="1687" y="3420"/>
                        <a:pt x="1695" y="3420"/>
                        <a:pt x="1699" y="3420"/>
                      </a:cubicBezTo>
                      <a:cubicBezTo>
                        <a:pt x="1703" y="3420"/>
                        <a:pt x="1703" y="3420"/>
                        <a:pt x="1703" y="3435"/>
                      </a:cubicBezTo>
                      <a:cubicBezTo>
                        <a:pt x="1703" y="3435"/>
                        <a:pt x="1703" y="3435"/>
                        <a:pt x="1703" y="3465"/>
                      </a:cubicBezTo>
                      <a:cubicBezTo>
                        <a:pt x="1693" y="3476"/>
                        <a:pt x="1693" y="3479"/>
                        <a:pt x="1697" y="3479"/>
                      </a:cubicBezTo>
                      <a:cubicBezTo>
                        <a:pt x="1706" y="3479"/>
                        <a:pt x="1733" y="3465"/>
                        <a:pt x="1733" y="3465"/>
                      </a:cubicBezTo>
                      <a:cubicBezTo>
                        <a:pt x="1733" y="3465"/>
                        <a:pt x="1733" y="3465"/>
                        <a:pt x="1763" y="3435"/>
                      </a:cubicBezTo>
                      <a:cubicBezTo>
                        <a:pt x="1763" y="3450"/>
                        <a:pt x="1771" y="3450"/>
                        <a:pt x="1775" y="3450"/>
                      </a:cubicBezTo>
                      <a:cubicBezTo>
                        <a:pt x="1779" y="3450"/>
                        <a:pt x="1779" y="3450"/>
                        <a:pt x="1763" y="3465"/>
                      </a:cubicBezTo>
                      <a:lnTo>
                        <a:pt x="1733" y="3465"/>
                      </a:lnTo>
                      <a:cubicBezTo>
                        <a:pt x="1763" y="3465"/>
                        <a:pt x="1763" y="3465"/>
                        <a:pt x="1794" y="3496"/>
                      </a:cubicBezTo>
                      <a:lnTo>
                        <a:pt x="1763" y="3496"/>
                      </a:lnTo>
                      <a:cubicBezTo>
                        <a:pt x="1791" y="3496"/>
                        <a:pt x="1794" y="3521"/>
                        <a:pt x="1817" y="3549"/>
                      </a:cubicBezTo>
                      <a:lnTo>
                        <a:pt x="1817" y="3549"/>
                      </a:lnTo>
                      <a:cubicBezTo>
                        <a:pt x="1820" y="3546"/>
                        <a:pt x="1822" y="3543"/>
                        <a:pt x="1823" y="3543"/>
                      </a:cubicBezTo>
                      <a:cubicBezTo>
                        <a:pt x="1824" y="3543"/>
                        <a:pt x="1824" y="3546"/>
                        <a:pt x="1824" y="3557"/>
                      </a:cubicBezTo>
                      <a:cubicBezTo>
                        <a:pt x="1824" y="3526"/>
                        <a:pt x="1855" y="3526"/>
                        <a:pt x="1855" y="3526"/>
                      </a:cubicBezTo>
                      <a:cubicBezTo>
                        <a:pt x="1855" y="3533"/>
                        <a:pt x="1858" y="3535"/>
                        <a:pt x="1863" y="3535"/>
                      </a:cubicBezTo>
                      <a:cubicBezTo>
                        <a:pt x="1871" y="3535"/>
                        <a:pt x="1885" y="3528"/>
                        <a:pt x="1897" y="3528"/>
                      </a:cubicBezTo>
                      <a:cubicBezTo>
                        <a:pt x="1907" y="3528"/>
                        <a:pt x="1915" y="3534"/>
                        <a:pt x="1915" y="3557"/>
                      </a:cubicBezTo>
                      <a:lnTo>
                        <a:pt x="1885" y="3557"/>
                      </a:lnTo>
                      <a:cubicBezTo>
                        <a:pt x="1915" y="3557"/>
                        <a:pt x="1885" y="3587"/>
                        <a:pt x="1885" y="3587"/>
                      </a:cubicBezTo>
                      <a:cubicBezTo>
                        <a:pt x="1905" y="3587"/>
                        <a:pt x="1912" y="3573"/>
                        <a:pt x="1914" y="3573"/>
                      </a:cubicBezTo>
                      <a:cubicBezTo>
                        <a:pt x="1915" y="3573"/>
                        <a:pt x="1915" y="3577"/>
                        <a:pt x="1915" y="3587"/>
                      </a:cubicBezTo>
                      <a:cubicBezTo>
                        <a:pt x="1915" y="3617"/>
                        <a:pt x="1946" y="3617"/>
                        <a:pt x="1915" y="3648"/>
                      </a:cubicBezTo>
                      <a:cubicBezTo>
                        <a:pt x="1855" y="3648"/>
                        <a:pt x="1915" y="3648"/>
                        <a:pt x="1885" y="3678"/>
                      </a:cubicBezTo>
                      <a:cubicBezTo>
                        <a:pt x="1895" y="3668"/>
                        <a:pt x="1902" y="3665"/>
                        <a:pt x="1906" y="3665"/>
                      </a:cubicBezTo>
                      <a:cubicBezTo>
                        <a:pt x="1915" y="3665"/>
                        <a:pt x="1915" y="3678"/>
                        <a:pt x="1915" y="3678"/>
                      </a:cubicBezTo>
                      <a:lnTo>
                        <a:pt x="1946" y="3678"/>
                      </a:lnTo>
                      <a:cubicBezTo>
                        <a:pt x="1958" y="3672"/>
                        <a:pt x="1963" y="3670"/>
                        <a:pt x="1963" y="3670"/>
                      </a:cubicBezTo>
                      <a:lnTo>
                        <a:pt x="1963" y="3670"/>
                      </a:lnTo>
                      <a:cubicBezTo>
                        <a:pt x="1964" y="3670"/>
                        <a:pt x="1891" y="3709"/>
                        <a:pt x="1915" y="3709"/>
                      </a:cubicBezTo>
                      <a:cubicBezTo>
                        <a:pt x="1926" y="3719"/>
                        <a:pt x="1929" y="3722"/>
                        <a:pt x="1930" y="3722"/>
                      </a:cubicBezTo>
                      <a:cubicBezTo>
                        <a:pt x="1932" y="3722"/>
                        <a:pt x="1926" y="3709"/>
                        <a:pt x="1946" y="3709"/>
                      </a:cubicBezTo>
                      <a:cubicBezTo>
                        <a:pt x="1946" y="3709"/>
                        <a:pt x="1946" y="3739"/>
                        <a:pt x="1946" y="3739"/>
                      </a:cubicBezTo>
                      <a:cubicBezTo>
                        <a:pt x="1946" y="3769"/>
                        <a:pt x="1946" y="3769"/>
                        <a:pt x="1915" y="3800"/>
                      </a:cubicBezTo>
                      <a:cubicBezTo>
                        <a:pt x="1946" y="3800"/>
                        <a:pt x="1946" y="3830"/>
                        <a:pt x="1976" y="3830"/>
                      </a:cubicBezTo>
                      <a:cubicBezTo>
                        <a:pt x="1976" y="3815"/>
                        <a:pt x="1969" y="3815"/>
                        <a:pt x="1961" y="3815"/>
                      </a:cubicBezTo>
                      <a:cubicBezTo>
                        <a:pt x="1953" y="3815"/>
                        <a:pt x="1946" y="3815"/>
                        <a:pt x="1946" y="3800"/>
                      </a:cubicBezTo>
                      <a:lnTo>
                        <a:pt x="1976" y="3769"/>
                      </a:lnTo>
                      <a:cubicBezTo>
                        <a:pt x="1976" y="3800"/>
                        <a:pt x="2007" y="3800"/>
                        <a:pt x="2007" y="3830"/>
                      </a:cubicBezTo>
                      <a:cubicBezTo>
                        <a:pt x="2007" y="3800"/>
                        <a:pt x="2007" y="3800"/>
                        <a:pt x="2037" y="3800"/>
                      </a:cubicBezTo>
                      <a:cubicBezTo>
                        <a:pt x="2037" y="3815"/>
                        <a:pt x="2045" y="3815"/>
                        <a:pt x="2052" y="3815"/>
                      </a:cubicBezTo>
                      <a:cubicBezTo>
                        <a:pt x="2060" y="3815"/>
                        <a:pt x="2067" y="3815"/>
                        <a:pt x="2067" y="3830"/>
                      </a:cubicBezTo>
                      <a:cubicBezTo>
                        <a:pt x="2067" y="3840"/>
                        <a:pt x="2067" y="3844"/>
                        <a:pt x="2066" y="3844"/>
                      </a:cubicBezTo>
                      <a:cubicBezTo>
                        <a:pt x="2064" y="3844"/>
                        <a:pt x="2057" y="3830"/>
                        <a:pt x="2037" y="3830"/>
                      </a:cubicBezTo>
                      <a:cubicBezTo>
                        <a:pt x="2037" y="3845"/>
                        <a:pt x="2045" y="3845"/>
                        <a:pt x="2052" y="3845"/>
                      </a:cubicBezTo>
                      <a:cubicBezTo>
                        <a:pt x="2060" y="3845"/>
                        <a:pt x="2067" y="3845"/>
                        <a:pt x="2067" y="3861"/>
                      </a:cubicBezTo>
                      <a:cubicBezTo>
                        <a:pt x="2067" y="3871"/>
                        <a:pt x="2067" y="3874"/>
                        <a:pt x="2066" y="3874"/>
                      </a:cubicBezTo>
                      <a:cubicBezTo>
                        <a:pt x="2064" y="3874"/>
                        <a:pt x="2057" y="3861"/>
                        <a:pt x="2037" y="3861"/>
                      </a:cubicBezTo>
                      <a:lnTo>
                        <a:pt x="2067" y="3891"/>
                      </a:lnTo>
                      <a:cubicBezTo>
                        <a:pt x="2076" y="3882"/>
                        <a:pt x="2080" y="3878"/>
                        <a:pt x="2082" y="3878"/>
                      </a:cubicBezTo>
                      <a:cubicBezTo>
                        <a:pt x="2085" y="3878"/>
                        <a:pt x="2076" y="3900"/>
                        <a:pt x="2098" y="3921"/>
                      </a:cubicBezTo>
                      <a:cubicBezTo>
                        <a:pt x="2108" y="3931"/>
                        <a:pt x="2118" y="3935"/>
                        <a:pt x="2128" y="3935"/>
                      </a:cubicBezTo>
                      <a:cubicBezTo>
                        <a:pt x="2140" y="3935"/>
                        <a:pt x="2152" y="3930"/>
                        <a:pt x="2163" y="3927"/>
                      </a:cubicBezTo>
                      <a:lnTo>
                        <a:pt x="2163" y="3927"/>
                      </a:lnTo>
                      <a:cubicBezTo>
                        <a:pt x="2177" y="3944"/>
                        <a:pt x="2171" y="3961"/>
                        <a:pt x="2158" y="3971"/>
                      </a:cubicBezTo>
                      <a:lnTo>
                        <a:pt x="2158" y="3971"/>
                      </a:lnTo>
                      <a:cubicBezTo>
                        <a:pt x="2158" y="3969"/>
                        <a:pt x="2158" y="3969"/>
                        <a:pt x="2157" y="3969"/>
                      </a:cubicBezTo>
                      <a:cubicBezTo>
                        <a:pt x="2155" y="3969"/>
                        <a:pt x="2148" y="3982"/>
                        <a:pt x="2128" y="3982"/>
                      </a:cubicBezTo>
                      <a:cubicBezTo>
                        <a:pt x="2139" y="3982"/>
                        <a:pt x="2150" y="3978"/>
                        <a:pt x="2158" y="3971"/>
                      </a:cubicBezTo>
                      <a:lnTo>
                        <a:pt x="2158" y="3971"/>
                      </a:lnTo>
                      <a:cubicBezTo>
                        <a:pt x="2159" y="3974"/>
                        <a:pt x="2159" y="3977"/>
                        <a:pt x="2159" y="3982"/>
                      </a:cubicBezTo>
                      <a:lnTo>
                        <a:pt x="2219" y="3982"/>
                      </a:lnTo>
                      <a:cubicBezTo>
                        <a:pt x="2219" y="3982"/>
                        <a:pt x="2219" y="3982"/>
                        <a:pt x="2250" y="4013"/>
                      </a:cubicBezTo>
                      <a:cubicBezTo>
                        <a:pt x="2250" y="4013"/>
                        <a:pt x="2263" y="4026"/>
                        <a:pt x="2272" y="4026"/>
                      </a:cubicBezTo>
                      <a:cubicBezTo>
                        <a:pt x="2277" y="4026"/>
                        <a:pt x="2280" y="4023"/>
                        <a:pt x="2280" y="4013"/>
                      </a:cubicBezTo>
                      <a:lnTo>
                        <a:pt x="2280" y="4043"/>
                      </a:lnTo>
                      <a:cubicBezTo>
                        <a:pt x="2280" y="4043"/>
                        <a:pt x="2311" y="4073"/>
                        <a:pt x="2280" y="4073"/>
                      </a:cubicBezTo>
                      <a:cubicBezTo>
                        <a:pt x="2311" y="4073"/>
                        <a:pt x="2311" y="4073"/>
                        <a:pt x="2311" y="4104"/>
                      </a:cubicBezTo>
                      <a:cubicBezTo>
                        <a:pt x="2311" y="4104"/>
                        <a:pt x="2311" y="4073"/>
                        <a:pt x="2311" y="4073"/>
                      </a:cubicBezTo>
                      <a:lnTo>
                        <a:pt x="2341" y="4104"/>
                      </a:lnTo>
                      <a:cubicBezTo>
                        <a:pt x="2311" y="4104"/>
                        <a:pt x="2280" y="4134"/>
                        <a:pt x="2280" y="4134"/>
                      </a:cubicBezTo>
                      <a:lnTo>
                        <a:pt x="2341" y="4134"/>
                      </a:lnTo>
                      <a:cubicBezTo>
                        <a:pt x="2311" y="4134"/>
                        <a:pt x="2341" y="4164"/>
                        <a:pt x="2280" y="4195"/>
                      </a:cubicBezTo>
                      <a:cubicBezTo>
                        <a:pt x="2280" y="4195"/>
                        <a:pt x="2311" y="4225"/>
                        <a:pt x="2311" y="4225"/>
                      </a:cubicBezTo>
                      <a:cubicBezTo>
                        <a:pt x="2341" y="4225"/>
                        <a:pt x="2311" y="4195"/>
                        <a:pt x="2341" y="4195"/>
                      </a:cubicBezTo>
                      <a:cubicBezTo>
                        <a:pt x="2348" y="4202"/>
                        <a:pt x="2356" y="4204"/>
                        <a:pt x="2365" y="4204"/>
                      </a:cubicBezTo>
                      <a:cubicBezTo>
                        <a:pt x="2381" y="4204"/>
                        <a:pt x="2399" y="4197"/>
                        <a:pt x="2412" y="4197"/>
                      </a:cubicBezTo>
                      <a:cubicBezTo>
                        <a:pt x="2424" y="4197"/>
                        <a:pt x="2432" y="4203"/>
                        <a:pt x="2432" y="4225"/>
                      </a:cubicBezTo>
                      <a:lnTo>
                        <a:pt x="2432" y="4195"/>
                      </a:lnTo>
                      <a:lnTo>
                        <a:pt x="2493" y="4195"/>
                      </a:lnTo>
                      <a:cubicBezTo>
                        <a:pt x="2463" y="4225"/>
                        <a:pt x="2432" y="4286"/>
                        <a:pt x="2463" y="4286"/>
                      </a:cubicBezTo>
                      <a:cubicBezTo>
                        <a:pt x="2463" y="4286"/>
                        <a:pt x="2463" y="4256"/>
                        <a:pt x="2493" y="4256"/>
                      </a:cubicBezTo>
                      <a:cubicBezTo>
                        <a:pt x="2523" y="4286"/>
                        <a:pt x="2493" y="4316"/>
                        <a:pt x="2523" y="4316"/>
                      </a:cubicBezTo>
                      <a:cubicBezTo>
                        <a:pt x="2523" y="4316"/>
                        <a:pt x="2554" y="4347"/>
                        <a:pt x="2554" y="4347"/>
                      </a:cubicBezTo>
                      <a:cubicBezTo>
                        <a:pt x="2584" y="4347"/>
                        <a:pt x="2584" y="4347"/>
                        <a:pt x="2554" y="4377"/>
                      </a:cubicBezTo>
                      <a:cubicBezTo>
                        <a:pt x="2584" y="4377"/>
                        <a:pt x="2584" y="4347"/>
                        <a:pt x="2615" y="4347"/>
                      </a:cubicBezTo>
                      <a:cubicBezTo>
                        <a:pt x="2554" y="4377"/>
                        <a:pt x="2615" y="4377"/>
                        <a:pt x="2584" y="4408"/>
                      </a:cubicBezTo>
                      <a:cubicBezTo>
                        <a:pt x="2584" y="4408"/>
                        <a:pt x="2584" y="4421"/>
                        <a:pt x="2593" y="4421"/>
                      </a:cubicBezTo>
                      <a:cubicBezTo>
                        <a:pt x="2598" y="4421"/>
                        <a:pt x="2604" y="4418"/>
                        <a:pt x="2614" y="4408"/>
                      </a:cubicBezTo>
                      <a:lnTo>
                        <a:pt x="2614" y="4408"/>
                      </a:lnTo>
                      <a:lnTo>
                        <a:pt x="2584" y="4438"/>
                      </a:lnTo>
                      <a:cubicBezTo>
                        <a:pt x="2594" y="4428"/>
                        <a:pt x="2604" y="4425"/>
                        <a:pt x="2613" y="4425"/>
                      </a:cubicBezTo>
                      <a:cubicBezTo>
                        <a:pt x="2631" y="4425"/>
                        <a:pt x="2645" y="4438"/>
                        <a:pt x="2645" y="4438"/>
                      </a:cubicBezTo>
                      <a:cubicBezTo>
                        <a:pt x="2615" y="4468"/>
                        <a:pt x="2675" y="4468"/>
                        <a:pt x="2645" y="4499"/>
                      </a:cubicBezTo>
                      <a:cubicBezTo>
                        <a:pt x="2655" y="4489"/>
                        <a:pt x="2662" y="4485"/>
                        <a:pt x="2667" y="4485"/>
                      </a:cubicBezTo>
                      <a:cubicBezTo>
                        <a:pt x="2679" y="4485"/>
                        <a:pt x="2685" y="4499"/>
                        <a:pt x="2706" y="4499"/>
                      </a:cubicBezTo>
                      <a:cubicBezTo>
                        <a:pt x="2706" y="4499"/>
                        <a:pt x="2675" y="4529"/>
                        <a:pt x="2675" y="4529"/>
                      </a:cubicBezTo>
                      <a:cubicBezTo>
                        <a:pt x="2675" y="4560"/>
                        <a:pt x="2706" y="4560"/>
                        <a:pt x="2706" y="4590"/>
                      </a:cubicBezTo>
                      <a:lnTo>
                        <a:pt x="2766" y="4590"/>
                      </a:lnTo>
                      <a:cubicBezTo>
                        <a:pt x="2777" y="4580"/>
                        <a:pt x="2780" y="4577"/>
                        <a:pt x="2781" y="4577"/>
                      </a:cubicBezTo>
                      <a:cubicBezTo>
                        <a:pt x="2783" y="4577"/>
                        <a:pt x="2777" y="4590"/>
                        <a:pt x="2797" y="4590"/>
                      </a:cubicBezTo>
                      <a:cubicBezTo>
                        <a:pt x="2797" y="4590"/>
                        <a:pt x="2797" y="4620"/>
                        <a:pt x="2766" y="4620"/>
                      </a:cubicBezTo>
                      <a:cubicBezTo>
                        <a:pt x="2797" y="4620"/>
                        <a:pt x="2766" y="4620"/>
                        <a:pt x="2766" y="4651"/>
                      </a:cubicBezTo>
                      <a:cubicBezTo>
                        <a:pt x="2766" y="4620"/>
                        <a:pt x="2827" y="4620"/>
                        <a:pt x="2827" y="4590"/>
                      </a:cubicBezTo>
                      <a:lnTo>
                        <a:pt x="2858" y="4590"/>
                      </a:lnTo>
                      <a:cubicBezTo>
                        <a:pt x="2888" y="4590"/>
                        <a:pt x="2858" y="4620"/>
                        <a:pt x="2888" y="4620"/>
                      </a:cubicBezTo>
                      <a:cubicBezTo>
                        <a:pt x="2858" y="4620"/>
                        <a:pt x="2797" y="4651"/>
                        <a:pt x="2827" y="4681"/>
                      </a:cubicBezTo>
                      <a:lnTo>
                        <a:pt x="2766" y="4681"/>
                      </a:lnTo>
                      <a:cubicBezTo>
                        <a:pt x="2782" y="4696"/>
                        <a:pt x="2789" y="4696"/>
                        <a:pt x="2793" y="4696"/>
                      </a:cubicBezTo>
                      <a:cubicBezTo>
                        <a:pt x="2797" y="4696"/>
                        <a:pt x="2797" y="4696"/>
                        <a:pt x="2797" y="4712"/>
                      </a:cubicBezTo>
                      <a:lnTo>
                        <a:pt x="2827" y="4712"/>
                      </a:lnTo>
                      <a:cubicBezTo>
                        <a:pt x="2827" y="4712"/>
                        <a:pt x="2841" y="4698"/>
                        <a:pt x="2850" y="4698"/>
                      </a:cubicBezTo>
                      <a:cubicBezTo>
                        <a:pt x="2854" y="4698"/>
                        <a:pt x="2858" y="4701"/>
                        <a:pt x="2858" y="4712"/>
                      </a:cubicBezTo>
                      <a:cubicBezTo>
                        <a:pt x="2858" y="4689"/>
                        <a:pt x="2862" y="4683"/>
                        <a:pt x="2869" y="4683"/>
                      </a:cubicBezTo>
                      <a:cubicBezTo>
                        <a:pt x="2876" y="4683"/>
                        <a:pt x="2887" y="4690"/>
                        <a:pt x="2898" y="4690"/>
                      </a:cubicBezTo>
                      <a:cubicBezTo>
                        <a:pt x="2905" y="4690"/>
                        <a:pt x="2912" y="4688"/>
                        <a:pt x="2918" y="4681"/>
                      </a:cubicBezTo>
                      <a:cubicBezTo>
                        <a:pt x="2918" y="4681"/>
                        <a:pt x="2918" y="4681"/>
                        <a:pt x="2918" y="4712"/>
                      </a:cubicBezTo>
                      <a:cubicBezTo>
                        <a:pt x="2918" y="4712"/>
                        <a:pt x="2918" y="4742"/>
                        <a:pt x="2918" y="4742"/>
                      </a:cubicBezTo>
                      <a:cubicBezTo>
                        <a:pt x="2918" y="4772"/>
                        <a:pt x="2949" y="4772"/>
                        <a:pt x="2918" y="4772"/>
                      </a:cubicBezTo>
                      <a:cubicBezTo>
                        <a:pt x="2918" y="4772"/>
                        <a:pt x="2888" y="4803"/>
                        <a:pt x="2888" y="4803"/>
                      </a:cubicBezTo>
                      <a:cubicBezTo>
                        <a:pt x="2888" y="4803"/>
                        <a:pt x="2902" y="4816"/>
                        <a:pt x="2911" y="4816"/>
                      </a:cubicBezTo>
                      <a:cubicBezTo>
                        <a:pt x="2915" y="4816"/>
                        <a:pt x="2918" y="4813"/>
                        <a:pt x="2918" y="4803"/>
                      </a:cubicBezTo>
                      <a:cubicBezTo>
                        <a:pt x="2949" y="4803"/>
                        <a:pt x="2949" y="4772"/>
                        <a:pt x="2949" y="4772"/>
                      </a:cubicBezTo>
                      <a:lnTo>
                        <a:pt x="2979" y="4772"/>
                      </a:lnTo>
                      <a:lnTo>
                        <a:pt x="2979" y="4803"/>
                      </a:lnTo>
                      <a:lnTo>
                        <a:pt x="3010" y="4803"/>
                      </a:lnTo>
                      <a:cubicBezTo>
                        <a:pt x="3010" y="4833"/>
                        <a:pt x="3010" y="4833"/>
                        <a:pt x="3010" y="4833"/>
                      </a:cubicBezTo>
                      <a:cubicBezTo>
                        <a:pt x="3010" y="4864"/>
                        <a:pt x="3040" y="4864"/>
                        <a:pt x="3040" y="4894"/>
                      </a:cubicBezTo>
                      <a:cubicBezTo>
                        <a:pt x="3040" y="4894"/>
                        <a:pt x="3040" y="4894"/>
                        <a:pt x="3040" y="4864"/>
                      </a:cubicBezTo>
                      <a:cubicBezTo>
                        <a:pt x="3040" y="4924"/>
                        <a:pt x="3070" y="4924"/>
                        <a:pt x="3101" y="4955"/>
                      </a:cubicBezTo>
                      <a:cubicBezTo>
                        <a:pt x="3116" y="4940"/>
                        <a:pt x="3124" y="4940"/>
                        <a:pt x="3131" y="4940"/>
                      </a:cubicBezTo>
                      <a:cubicBezTo>
                        <a:pt x="3136" y="4940"/>
                        <a:pt x="3141" y="4940"/>
                        <a:pt x="3148" y="4936"/>
                      </a:cubicBezTo>
                      <a:lnTo>
                        <a:pt x="3148" y="4936"/>
                      </a:lnTo>
                      <a:cubicBezTo>
                        <a:pt x="3145" y="4947"/>
                        <a:pt x="3149" y="4963"/>
                        <a:pt x="3143" y="4963"/>
                      </a:cubicBezTo>
                      <a:cubicBezTo>
                        <a:pt x="3141" y="4963"/>
                        <a:pt x="3137" y="4961"/>
                        <a:pt x="3131" y="4955"/>
                      </a:cubicBezTo>
                      <a:lnTo>
                        <a:pt x="3131" y="4985"/>
                      </a:lnTo>
                      <a:cubicBezTo>
                        <a:pt x="3131" y="5000"/>
                        <a:pt x="3124" y="5000"/>
                        <a:pt x="3116" y="5000"/>
                      </a:cubicBezTo>
                      <a:cubicBezTo>
                        <a:pt x="3108" y="5000"/>
                        <a:pt x="3101" y="5000"/>
                        <a:pt x="3101" y="5016"/>
                      </a:cubicBezTo>
                      <a:cubicBezTo>
                        <a:pt x="3101" y="5016"/>
                        <a:pt x="3128" y="5002"/>
                        <a:pt x="3146" y="5002"/>
                      </a:cubicBezTo>
                      <a:cubicBezTo>
                        <a:pt x="3155" y="5002"/>
                        <a:pt x="3162" y="5005"/>
                        <a:pt x="3162" y="5016"/>
                      </a:cubicBezTo>
                      <a:cubicBezTo>
                        <a:pt x="3146" y="5031"/>
                        <a:pt x="3146" y="5031"/>
                        <a:pt x="3146" y="5031"/>
                      </a:cubicBezTo>
                      <a:cubicBezTo>
                        <a:pt x="3146" y="5031"/>
                        <a:pt x="3146" y="5031"/>
                        <a:pt x="3131" y="5046"/>
                      </a:cubicBezTo>
                      <a:cubicBezTo>
                        <a:pt x="3131" y="5056"/>
                        <a:pt x="3135" y="5059"/>
                        <a:pt x="3140" y="5059"/>
                      </a:cubicBezTo>
                      <a:cubicBezTo>
                        <a:pt x="3151" y="5059"/>
                        <a:pt x="3172" y="5046"/>
                        <a:pt x="3192" y="5046"/>
                      </a:cubicBezTo>
                      <a:cubicBezTo>
                        <a:pt x="3201" y="5046"/>
                        <a:pt x="3205" y="5049"/>
                        <a:pt x="3205" y="5052"/>
                      </a:cubicBezTo>
                      <a:lnTo>
                        <a:pt x="3205" y="5052"/>
                      </a:lnTo>
                      <a:cubicBezTo>
                        <a:pt x="3210" y="5048"/>
                        <a:pt x="3216" y="5046"/>
                        <a:pt x="3222" y="5046"/>
                      </a:cubicBezTo>
                      <a:cubicBezTo>
                        <a:pt x="3192" y="5076"/>
                        <a:pt x="3222" y="5076"/>
                        <a:pt x="3253" y="5076"/>
                      </a:cubicBezTo>
                      <a:cubicBezTo>
                        <a:pt x="3253" y="5016"/>
                        <a:pt x="3222" y="5046"/>
                        <a:pt x="3253" y="4985"/>
                      </a:cubicBezTo>
                      <a:lnTo>
                        <a:pt x="3253" y="4985"/>
                      </a:lnTo>
                      <a:cubicBezTo>
                        <a:pt x="3238" y="5000"/>
                        <a:pt x="3222" y="5008"/>
                        <a:pt x="3211" y="5008"/>
                      </a:cubicBezTo>
                      <a:cubicBezTo>
                        <a:pt x="3200" y="5008"/>
                        <a:pt x="3192" y="5000"/>
                        <a:pt x="3192" y="4985"/>
                      </a:cubicBezTo>
                      <a:cubicBezTo>
                        <a:pt x="3192" y="4955"/>
                        <a:pt x="3222" y="4955"/>
                        <a:pt x="3222" y="4924"/>
                      </a:cubicBezTo>
                      <a:lnTo>
                        <a:pt x="3222" y="4924"/>
                      </a:lnTo>
                      <a:lnTo>
                        <a:pt x="3205" y="4942"/>
                      </a:lnTo>
                      <a:lnTo>
                        <a:pt x="3205" y="4942"/>
                      </a:lnTo>
                      <a:cubicBezTo>
                        <a:pt x="3203" y="4938"/>
                        <a:pt x="3200" y="4932"/>
                        <a:pt x="3192" y="4924"/>
                      </a:cubicBezTo>
                      <a:cubicBezTo>
                        <a:pt x="3212" y="4924"/>
                        <a:pt x="3219" y="4911"/>
                        <a:pt x="3230" y="4911"/>
                      </a:cubicBezTo>
                      <a:cubicBezTo>
                        <a:pt x="3236" y="4911"/>
                        <a:pt x="3243" y="4914"/>
                        <a:pt x="3253" y="4924"/>
                      </a:cubicBezTo>
                      <a:cubicBezTo>
                        <a:pt x="3253" y="4894"/>
                        <a:pt x="3238" y="4886"/>
                        <a:pt x="3219" y="4886"/>
                      </a:cubicBezTo>
                      <a:cubicBezTo>
                        <a:pt x="3200" y="4886"/>
                        <a:pt x="3177" y="4894"/>
                        <a:pt x="3162" y="4894"/>
                      </a:cubicBezTo>
                      <a:cubicBezTo>
                        <a:pt x="3162" y="4879"/>
                        <a:pt x="3169" y="4879"/>
                        <a:pt x="3177" y="4879"/>
                      </a:cubicBezTo>
                      <a:cubicBezTo>
                        <a:pt x="3184" y="4879"/>
                        <a:pt x="3192" y="4879"/>
                        <a:pt x="3192" y="4864"/>
                      </a:cubicBezTo>
                      <a:lnTo>
                        <a:pt x="3162" y="4864"/>
                      </a:lnTo>
                      <a:cubicBezTo>
                        <a:pt x="3162" y="4864"/>
                        <a:pt x="3162" y="4864"/>
                        <a:pt x="3162" y="4833"/>
                      </a:cubicBezTo>
                      <a:cubicBezTo>
                        <a:pt x="3192" y="4803"/>
                        <a:pt x="3162" y="4803"/>
                        <a:pt x="3192" y="4803"/>
                      </a:cubicBezTo>
                      <a:lnTo>
                        <a:pt x="3162" y="4772"/>
                      </a:lnTo>
                      <a:cubicBezTo>
                        <a:pt x="3162" y="4742"/>
                        <a:pt x="3101" y="4772"/>
                        <a:pt x="3131" y="4712"/>
                      </a:cubicBezTo>
                      <a:cubicBezTo>
                        <a:pt x="3101" y="4712"/>
                        <a:pt x="3101" y="4712"/>
                        <a:pt x="3070" y="4681"/>
                      </a:cubicBezTo>
                      <a:cubicBezTo>
                        <a:pt x="3101" y="4681"/>
                        <a:pt x="3070" y="4651"/>
                        <a:pt x="3101" y="4651"/>
                      </a:cubicBezTo>
                      <a:cubicBezTo>
                        <a:pt x="3101" y="4641"/>
                        <a:pt x="3097" y="4637"/>
                        <a:pt x="3093" y="4637"/>
                      </a:cubicBezTo>
                      <a:cubicBezTo>
                        <a:pt x="3084" y="4637"/>
                        <a:pt x="3070" y="4651"/>
                        <a:pt x="3070" y="4651"/>
                      </a:cubicBezTo>
                      <a:cubicBezTo>
                        <a:pt x="3070" y="4620"/>
                        <a:pt x="3101" y="4620"/>
                        <a:pt x="3101" y="4620"/>
                      </a:cubicBezTo>
                      <a:lnTo>
                        <a:pt x="3070" y="4620"/>
                      </a:lnTo>
                      <a:cubicBezTo>
                        <a:pt x="3070" y="4590"/>
                        <a:pt x="3101" y="4590"/>
                        <a:pt x="3101" y="4560"/>
                      </a:cubicBezTo>
                      <a:lnTo>
                        <a:pt x="3101" y="4560"/>
                      </a:lnTo>
                      <a:lnTo>
                        <a:pt x="3070" y="4590"/>
                      </a:lnTo>
                      <a:lnTo>
                        <a:pt x="3070" y="4560"/>
                      </a:lnTo>
                      <a:cubicBezTo>
                        <a:pt x="3070" y="4575"/>
                        <a:pt x="3063" y="4582"/>
                        <a:pt x="3055" y="4582"/>
                      </a:cubicBezTo>
                      <a:cubicBezTo>
                        <a:pt x="3048" y="4582"/>
                        <a:pt x="3040" y="4575"/>
                        <a:pt x="3040" y="4560"/>
                      </a:cubicBezTo>
                      <a:cubicBezTo>
                        <a:pt x="3070" y="4560"/>
                        <a:pt x="3040" y="4560"/>
                        <a:pt x="3040" y="4529"/>
                      </a:cubicBezTo>
                      <a:lnTo>
                        <a:pt x="3010" y="4529"/>
                      </a:lnTo>
                      <a:lnTo>
                        <a:pt x="3010" y="4525"/>
                      </a:lnTo>
                      <a:lnTo>
                        <a:pt x="3010" y="4525"/>
                      </a:lnTo>
                      <a:cubicBezTo>
                        <a:pt x="3010" y="4525"/>
                        <a:pt x="3010" y="4525"/>
                        <a:pt x="3010" y="4525"/>
                      </a:cubicBezTo>
                      <a:lnTo>
                        <a:pt x="3010" y="4525"/>
                      </a:lnTo>
                      <a:cubicBezTo>
                        <a:pt x="3007" y="4470"/>
                        <a:pt x="2949" y="4498"/>
                        <a:pt x="2949" y="4468"/>
                      </a:cubicBezTo>
                      <a:cubicBezTo>
                        <a:pt x="2979" y="4468"/>
                        <a:pt x="2979" y="4438"/>
                        <a:pt x="2979" y="4438"/>
                      </a:cubicBezTo>
                      <a:cubicBezTo>
                        <a:pt x="2979" y="4438"/>
                        <a:pt x="2949" y="4408"/>
                        <a:pt x="2918" y="4408"/>
                      </a:cubicBezTo>
                      <a:cubicBezTo>
                        <a:pt x="2918" y="4377"/>
                        <a:pt x="2949" y="4377"/>
                        <a:pt x="2949" y="4347"/>
                      </a:cubicBezTo>
                      <a:lnTo>
                        <a:pt x="2918" y="4347"/>
                      </a:lnTo>
                      <a:cubicBezTo>
                        <a:pt x="2918" y="4347"/>
                        <a:pt x="2858" y="4316"/>
                        <a:pt x="2888" y="4316"/>
                      </a:cubicBezTo>
                      <a:cubicBezTo>
                        <a:pt x="2888" y="4316"/>
                        <a:pt x="2888" y="4303"/>
                        <a:pt x="2879" y="4303"/>
                      </a:cubicBezTo>
                      <a:cubicBezTo>
                        <a:pt x="2875" y="4303"/>
                        <a:pt x="2868" y="4306"/>
                        <a:pt x="2858" y="4316"/>
                      </a:cubicBezTo>
                      <a:cubicBezTo>
                        <a:pt x="2888" y="4256"/>
                        <a:pt x="2797" y="4286"/>
                        <a:pt x="2827" y="4256"/>
                      </a:cubicBezTo>
                      <a:cubicBezTo>
                        <a:pt x="2827" y="4225"/>
                        <a:pt x="2827" y="4225"/>
                        <a:pt x="2827" y="4225"/>
                      </a:cubicBezTo>
                      <a:lnTo>
                        <a:pt x="2797" y="4195"/>
                      </a:lnTo>
                      <a:lnTo>
                        <a:pt x="2766" y="4195"/>
                      </a:lnTo>
                      <a:cubicBezTo>
                        <a:pt x="2827" y="4195"/>
                        <a:pt x="2766" y="4164"/>
                        <a:pt x="2797" y="4164"/>
                      </a:cubicBezTo>
                      <a:lnTo>
                        <a:pt x="2766" y="4164"/>
                      </a:lnTo>
                      <a:cubicBezTo>
                        <a:pt x="2766" y="4164"/>
                        <a:pt x="2797" y="4134"/>
                        <a:pt x="2766" y="4134"/>
                      </a:cubicBezTo>
                      <a:cubicBezTo>
                        <a:pt x="2766" y="4164"/>
                        <a:pt x="2736" y="4164"/>
                        <a:pt x="2736" y="4164"/>
                      </a:cubicBezTo>
                      <a:cubicBezTo>
                        <a:pt x="2736" y="4134"/>
                        <a:pt x="2736" y="4134"/>
                        <a:pt x="2736" y="4134"/>
                      </a:cubicBezTo>
                      <a:cubicBezTo>
                        <a:pt x="2736" y="4134"/>
                        <a:pt x="2736" y="4104"/>
                        <a:pt x="2706" y="4104"/>
                      </a:cubicBezTo>
                      <a:lnTo>
                        <a:pt x="2736" y="4104"/>
                      </a:lnTo>
                      <a:cubicBezTo>
                        <a:pt x="2706" y="4073"/>
                        <a:pt x="2736" y="4073"/>
                        <a:pt x="2706" y="4073"/>
                      </a:cubicBezTo>
                      <a:lnTo>
                        <a:pt x="2706" y="4043"/>
                      </a:lnTo>
                      <a:lnTo>
                        <a:pt x="2675" y="4043"/>
                      </a:lnTo>
                      <a:cubicBezTo>
                        <a:pt x="2675" y="4043"/>
                        <a:pt x="2675" y="4043"/>
                        <a:pt x="2675" y="4013"/>
                      </a:cubicBezTo>
                      <a:cubicBezTo>
                        <a:pt x="2645" y="3982"/>
                        <a:pt x="2675" y="3952"/>
                        <a:pt x="2645" y="3952"/>
                      </a:cubicBezTo>
                      <a:cubicBezTo>
                        <a:pt x="2615" y="3952"/>
                        <a:pt x="2675" y="3921"/>
                        <a:pt x="2615" y="3921"/>
                      </a:cubicBezTo>
                      <a:lnTo>
                        <a:pt x="2615" y="3891"/>
                      </a:lnTo>
                      <a:cubicBezTo>
                        <a:pt x="2645" y="3861"/>
                        <a:pt x="2615" y="3861"/>
                        <a:pt x="2615" y="3830"/>
                      </a:cubicBezTo>
                      <a:lnTo>
                        <a:pt x="2584" y="3830"/>
                      </a:lnTo>
                      <a:cubicBezTo>
                        <a:pt x="2577" y="3833"/>
                        <a:pt x="2572" y="3835"/>
                        <a:pt x="2567" y="3835"/>
                      </a:cubicBezTo>
                      <a:cubicBezTo>
                        <a:pt x="2529" y="3835"/>
                        <a:pt x="2547" y="3736"/>
                        <a:pt x="2493" y="3709"/>
                      </a:cubicBezTo>
                      <a:cubicBezTo>
                        <a:pt x="2493" y="3693"/>
                        <a:pt x="2493" y="3693"/>
                        <a:pt x="2497" y="3693"/>
                      </a:cubicBezTo>
                      <a:cubicBezTo>
                        <a:pt x="2501" y="3693"/>
                        <a:pt x="2508" y="3693"/>
                        <a:pt x="2523" y="3678"/>
                      </a:cubicBezTo>
                      <a:cubicBezTo>
                        <a:pt x="2503" y="3678"/>
                        <a:pt x="2496" y="3692"/>
                        <a:pt x="2485" y="3692"/>
                      </a:cubicBezTo>
                      <a:cubicBezTo>
                        <a:pt x="2479" y="3692"/>
                        <a:pt x="2473" y="3688"/>
                        <a:pt x="2463" y="3678"/>
                      </a:cubicBezTo>
                      <a:lnTo>
                        <a:pt x="2493" y="3678"/>
                      </a:lnTo>
                      <a:cubicBezTo>
                        <a:pt x="2463" y="3678"/>
                        <a:pt x="2432" y="3648"/>
                        <a:pt x="2432" y="3617"/>
                      </a:cubicBezTo>
                      <a:cubicBezTo>
                        <a:pt x="2402" y="3617"/>
                        <a:pt x="2402" y="3587"/>
                        <a:pt x="2371" y="3587"/>
                      </a:cubicBezTo>
                      <a:lnTo>
                        <a:pt x="2402" y="3587"/>
                      </a:lnTo>
                      <a:cubicBezTo>
                        <a:pt x="2402" y="3557"/>
                        <a:pt x="2402" y="3557"/>
                        <a:pt x="2371" y="3557"/>
                      </a:cubicBezTo>
                      <a:lnTo>
                        <a:pt x="2402" y="3557"/>
                      </a:lnTo>
                      <a:cubicBezTo>
                        <a:pt x="2402" y="3526"/>
                        <a:pt x="2371" y="3526"/>
                        <a:pt x="2371" y="3526"/>
                      </a:cubicBezTo>
                      <a:lnTo>
                        <a:pt x="2341" y="3526"/>
                      </a:lnTo>
                      <a:cubicBezTo>
                        <a:pt x="2371" y="3496"/>
                        <a:pt x="2311" y="3496"/>
                        <a:pt x="2311" y="3465"/>
                      </a:cubicBezTo>
                      <a:lnTo>
                        <a:pt x="2280" y="3435"/>
                      </a:lnTo>
                      <a:cubicBezTo>
                        <a:pt x="2311" y="3405"/>
                        <a:pt x="2250" y="3405"/>
                        <a:pt x="2280" y="3374"/>
                      </a:cubicBezTo>
                      <a:cubicBezTo>
                        <a:pt x="2250" y="3374"/>
                        <a:pt x="2250" y="3405"/>
                        <a:pt x="2250" y="3405"/>
                      </a:cubicBezTo>
                      <a:cubicBezTo>
                        <a:pt x="2250" y="3374"/>
                        <a:pt x="2219" y="3374"/>
                        <a:pt x="2250" y="3374"/>
                      </a:cubicBezTo>
                      <a:lnTo>
                        <a:pt x="2280" y="3344"/>
                      </a:lnTo>
                      <a:cubicBezTo>
                        <a:pt x="2250" y="3344"/>
                        <a:pt x="2219" y="3344"/>
                        <a:pt x="2219" y="3374"/>
                      </a:cubicBezTo>
                      <a:cubicBezTo>
                        <a:pt x="2219" y="3344"/>
                        <a:pt x="2189" y="3344"/>
                        <a:pt x="2219" y="3313"/>
                      </a:cubicBezTo>
                      <a:cubicBezTo>
                        <a:pt x="2193" y="3313"/>
                        <a:pt x="2234" y="3246"/>
                        <a:pt x="2208" y="3246"/>
                      </a:cubicBezTo>
                      <a:cubicBezTo>
                        <a:pt x="2204" y="3246"/>
                        <a:pt x="2198" y="3248"/>
                        <a:pt x="2189" y="3253"/>
                      </a:cubicBezTo>
                      <a:cubicBezTo>
                        <a:pt x="2189" y="3222"/>
                        <a:pt x="2189" y="3222"/>
                        <a:pt x="2189" y="3222"/>
                      </a:cubicBezTo>
                      <a:lnTo>
                        <a:pt x="2219" y="3222"/>
                      </a:lnTo>
                      <a:lnTo>
                        <a:pt x="2159" y="3192"/>
                      </a:lnTo>
                      <a:lnTo>
                        <a:pt x="2189" y="3192"/>
                      </a:lnTo>
                      <a:cubicBezTo>
                        <a:pt x="2159" y="3161"/>
                        <a:pt x="2128" y="3161"/>
                        <a:pt x="2128" y="3131"/>
                      </a:cubicBezTo>
                      <a:cubicBezTo>
                        <a:pt x="2098" y="3101"/>
                        <a:pt x="2128" y="3101"/>
                        <a:pt x="2098" y="3070"/>
                      </a:cubicBezTo>
                      <a:cubicBezTo>
                        <a:pt x="2077" y="3070"/>
                        <a:pt x="2084" y="3042"/>
                        <a:pt x="2091" y="3034"/>
                      </a:cubicBezTo>
                      <a:lnTo>
                        <a:pt x="2091" y="3034"/>
                      </a:lnTo>
                      <a:cubicBezTo>
                        <a:pt x="2093" y="3036"/>
                        <a:pt x="2096" y="3038"/>
                        <a:pt x="2098" y="3040"/>
                      </a:cubicBezTo>
                      <a:cubicBezTo>
                        <a:pt x="2098" y="3034"/>
                        <a:pt x="2097" y="3031"/>
                        <a:pt x="2095" y="3031"/>
                      </a:cubicBezTo>
                      <a:cubicBezTo>
                        <a:pt x="2094" y="3031"/>
                        <a:pt x="2093" y="3032"/>
                        <a:pt x="2091" y="3034"/>
                      </a:cubicBezTo>
                      <a:lnTo>
                        <a:pt x="2091" y="3034"/>
                      </a:lnTo>
                      <a:cubicBezTo>
                        <a:pt x="2078" y="3023"/>
                        <a:pt x="2066" y="3017"/>
                        <a:pt x="2056" y="3017"/>
                      </a:cubicBezTo>
                      <a:cubicBezTo>
                        <a:pt x="2045" y="3017"/>
                        <a:pt x="2037" y="3025"/>
                        <a:pt x="2037" y="3040"/>
                      </a:cubicBezTo>
                      <a:cubicBezTo>
                        <a:pt x="2007" y="3009"/>
                        <a:pt x="2037" y="3009"/>
                        <a:pt x="2037" y="3009"/>
                      </a:cubicBezTo>
                      <a:cubicBezTo>
                        <a:pt x="2037" y="2979"/>
                        <a:pt x="2007" y="2979"/>
                        <a:pt x="2007" y="2979"/>
                      </a:cubicBezTo>
                      <a:lnTo>
                        <a:pt x="2037" y="2949"/>
                      </a:lnTo>
                      <a:lnTo>
                        <a:pt x="2007" y="2949"/>
                      </a:lnTo>
                      <a:cubicBezTo>
                        <a:pt x="1982" y="2949"/>
                        <a:pt x="1997" y="2910"/>
                        <a:pt x="1973" y="2910"/>
                      </a:cubicBezTo>
                      <a:cubicBezTo>
                        <a:pt x="1966" y="2910"/>
                        <a:pt x="1958" y="2912"/>
                        <a:pt x="1946" y="2918"/>
                      </a:cubicBezTo>
                      <a:cubicBezTo>
                        <a:pt x="1976" y="2888"/>
                        <a:pt x="1946" y="2888"/>
                        <a:pt x="1976" y="2888"/>
                      </a:cubicBezTo>
                      <a:cubicBezTo>
                        <a:pt x="1946" y="2857"/>
                        <a:pt x="1915" y="2857"/>
                        <a:pt x="1885" y="2827"/>
                      </a:cubicBezTo>
                      <a:cubicBezTo>
                        <a:pt x="1900" y="2812"/>
                        <a:pt x="1900" y="2812"/>
                        <a:pt x="1896" y="2812"/>
                      </a:cubicBezTo>
                      <a:cubicBezTo>
                        <a:pt x="1893" y="2812"/>
                        <a:pt x="1885" y="2812"/>
                        <a:pt x="1885" y="2797"/>
                      </a:cubicBezTo>
                      <a:cubicBezTo>
                        <a:pt x="1855" y="2766"/>
                        <a:pt x="1855" y="2705"/>
                        <a:pt x="1824" y="2675"/>
                      </a:cubicBezTo>
                      <a:cubicBezTo>
                        <a:pt x="1794" y="2614"/>
                        <a:pt x="1763" y="2554"/>
                        <a:pt x="1763" y="2523"/>
                      </a:cubicBezTo>
                      <a:cubicBezTo>
                        <a:pt x="1733" y="2523"/>
                        <a:pt x="1703" y="2523"/>
                        <a:pt x="1703" y="2493"/>
                      </a:cubicBezTo>
                      <a:cubicBezTo>
                        <a:pt x="1672" y="2462"/>
                        <a:pt x="1642" y="2432"/>
                        <a:pt x="1642" y="2402"/>
                      </a:cubicBezTo>
                      <a:cubicBezTo>
                        <a:pt x="1612" y="2402"/>
                        <a:pt x="1641" y="2372"/>
                        <a:pt x="1642" y="2371"/>
                      </a:cubicBezTo>
                      <a:lnTo>
                        <a:pt x="1642" y="2371"/>
                      </a:lnTo>
                      <a:lnTo>
                        <a:pt x="1611" y="2402"/>
                      </a:lnTo>
                      <a:cubicBezTo>
                        <a:pt x="1611" y="2402"/>
                        <a:pt x="1611" y="2371"/>
                        <a:pt x="1611" y="2341"/>
                      </a:cubicBezTo>
                      <a:lnTo>
                        <a:pt x="1581" y="2341"/>
                      </a:lnTo>
                      <a:lnTo>
                        <a:pt x="1611" y="2310"/>
                      </a:lnTo>
                      <a:lnTo>
                        <a:pt x="1551" y="2310"/>
                      </a:lnTo>
                      <a:lnTo>
                        <a:pt x="1520" y="2250"/>
                      </a:lnTo>
                      <a:cubicBezTo>
                        <a:pt x="1520" y="2260"/>
                        <a:pt x="1517" y="2263"/>
                        <a:pt x="1512" y="2263"/>
                      </a:cubicBezTo>
                      <a:cubicBezTo>
                        <a:pt x="1503" y="2263"/>
                        <a:pt x="1490" y="2250"/>
                        <a:pt x="1490" y="2250"/>
                      </a:cubicBezTo>
                      <a:cubicBezTo>
                        <a:pt x="1500" y="2250"/>
                        <a:pt x="1507" y="2246"/>
                        <a:pt x="1511" y="2242"/>
                      </a:cubicBezTo>
                      <a:lnTo>
                        <a:pt x="1511" y="2242"/>
                      </a:lnTo>
                      <a:cubicBezTo>
                        <a:pt x="1514" y="2244"/>
                        <a:pt x="1517" y="2247"/>
                        <a:pt x="1520" y="2250"/>
                      </a:cubicBezTo>
                      <a:cubicBezTo>
                        <a:pt x="1520" y="2219"/>
                        <a:pt x="1520" y="2219"/>
                        <a:pt x="1520" y="2219"/>
                      </a:cubicBezTo>
                      <a:cubicBezTo>
                        <a:pt x="1520" y="2219"/>
                        <a:pt x="1520" y="2233"/>
                        <a:pt x="1511" y="2242"/>
                      </a:cubicBezTo>
                      <a:lnTo>
                        <a:pt x="1511" y="2242"/>
                      </a:lnTo>
                      <a:cubicBezTo>
                        <a:pt x="1485" y="2219"/>
                        <a:pt x="1462" y="2219"/>
                        <a:pt x="1490" y="2219"/>
                      </a:cubicBezTo>
                      <a:cubicBezTo>
                        <a:pt x="1459" y="2189"/>
                        <a:pt x="1490" y="2189"/>
                        <a:pt x="1490" y="2158"/>
                      </a:cubicBezTo>
                      <a:lnTo>
                        <a:pt x="1459" y="2158"/>
                      </a:lnTo>
                      <a:cubicBezTo>
                        <a:pt x="1429" y="2158"/>
                        <a:pt x="1459" y="2158"/>
                        <a:pt x="1459" y="2128"/>
                      </a:cubicBezTo>
                      <a:cubicBezTo>
                        <a:pt x="1438" y="2128"/>
                        <a:pt x="1432" y="2113"/>
                        <a:pt x="1441" y="2104"/>
                      </a:cubicBezTo>
                      <a:lnTo>
                        <a:pt x="1441" y="2104"/>
                      </a:lnTo>
                      <a:cubicBezTo>
                        <a:pt x="1440" y="2104"/>
                        <a:pt x="1439" y="2104"/>
                        <a:pt x="1438" y="2104"/>
                      </a:cubicBezTo>
                      <a:cubicBezTo>
                        <a:pt x="1412" y="2104"/>
                        <a:pt x="1420" y="2061"/>
                        <a:pt x="1409" y="2061"/>
                      </a:cubicBezTo>
                      <a:cubicBezTo>
                        <a:pt x="1406" y="2061"/>
                        <a:pt x="1403" y="2063"/>
                        <a:pt x="1399" y="2067"/>
                      </a:cubicBezTo>
                      <a:lnTo>
                        <a:pt x="1429" y="2037"/>
                      </a:lnTo>
                      <a:cubicBezTo>
                        <a:pt x="1409" y="2037"/>
                        <a:pt x="1389" y="2050"/>
                        <a:pt x="1377" y="2050"/>
                      </a:cubicBezTo>
                      <a:cubicBezTo>
                        <a:pt x="1372" y="2050"/>
                        <a:pt x="1368" y="2047"/>
                        <a:pt x="1368" y="2037"/>
                      </a:cubicBezTo>
                      <a:cubicBezTo>
                        <a:pt x="1368" y="1946"/>
                        <a:pt x="1277" y="1885"/>
                        <a:pt x="1277" y="1794"/>
                      </a:cubicBezTo>
                      <a:cubicBezTo>
                        <a:pt x="1247" y="1763"/>
                        <a:pt x="1216" y="1763"/>
                        <a:pt x="1186" y="1702"/>
                      </a:cubicBezTo>
                      <a:cubicBezTo>
                        <a:pt x="1156" y="1642"/>
                        <a:pt x="1156" y="1581"/>
                        <a:pt x="1095" y="1550"/>
                      </a:cubicBezTo>
                      <a:cubicBezTo>
                        <a:pt x="1034" y="1550"/>
                        <a:pt x="1125" y="1520"/>
                        <a:pt x="1095" y="1490"/>
                      </a:cubicBezTo>
                      <a:cubicBezTo>
                        <a:pt x="1064" y="1459"/>
                        <a:pt x="1064" y="1459"/>
                        <a:pt x="1004" y="1459"/>
                      </a:cubicBezTo>
                      <a:cubicBezTo>
                        <a:pt x="1064" y="1429"/>
                        <a:pt x="1004" y="1429"/>
                        <a:pt x="1034" y="1429"/>
                      </a:cubicBezTo>
                      <a:lnTo>
                        <a:pt x="1004" y="1429"/>
                      </a:lnTo>
                      <a:cubicBezTo>
                        <a:pt x="1004" y="1398"/>
                        <a:pt x="1004" y="1398"/>
                        <a:pt x="1034" y="1398"/>
                      </a:cubicBezTo>
                      <a:lnTo>
                        <a:pt x="1004" y="1398"/>
                      </a:lnTo>
                      <a:lnTo>
                        <a:pt x="1004" y="1368"/>
                      </a:lnTo>
                      <a:cubicBezTo>
                        <a:pt x="1004" y="1368"/>
                        <a:pt x="973" y="1338"/>
                        <a:pt x="1004" y="1307"/>
                      </a:cubicBezTo>
                      <a:cubicBezTo>
                        <a:pt x="943" y="1277"/>
                        <a:pt x="912" y="1186"/>
                        <a:pt x="882" y="1125"/>
                      </a:cubicBezTo>
                      <a:cubicBezTo>
                        <a:pt x="882" y="1125"/>
                        <a:pt x="852" y="1125"/>
                        <a:pt x="852" y="1095"/>
                      </a:cubicBezTo>
                      <a:lnTo>
                        <a:pt x="852" y="1064"/>
                      </a:lnTo>
                      <a:cubicBezTo>
                        <a:pt x="852" y="1064"/>
                        <a:pt x="821" y="1064"/>
                        <a:pt x="821" y="1034"/>
                      </a:cubicBezTo>
                      <a:cubicBezTo>
                        <a:pt x="821" y="1034"/>
                        <a:pt x="821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791" y="973"/>
                        <a:pt x="791" y="943"/>
                        <a:pt x="791" y="943"/>
                      </a:cubicBezTo>
                      <a:cubicBezTo>
                        <a:pt x="791" y="943"/>
                        <a:pt x="730" y="730"/>
                        <a:pt x="608" y="517"/>
                      </a:cubicBezTo>
                      <a:cubicBezTo>
                        <a:pt x="517" y="304"/>
                        <a:pt x="365" y="61"/>
                        <a:pt x="213" y="31"/>
                      </a:cubicBezTo>
                      <a:lnTo>
                        <a:pt x="152" y="31"/>
                      </a:lnTo>
                      <a:cubicBezTo>
                        <a:pt x="152" y="31"/>
                        <a:pt x="183" y="0"/>
                        <a:pt x="152" y="0"/>
                      </a:cubicBezTo>
                      <a:close/>
                      <a:moveTo>
                        <a:pt x="3189" y="5069"/>
                      </a:moveTo>
                      <a:cubicBezTo>
                        <a:pt x="3181" y="5073"/>
                        <a:pt x="3171" y="5076"/>
                        <a:pt x="3162" y="5076"/>
                      </a:cubicBezTo>
                      <a:cubicBezTo>
                        <a:pt x="3162" y="5076"/>
                        <a:pt x="3171" y="5086"/>
                        <a:pt x="3179" y="5094"/>
                      </a:cubicBezTo>
                      <a:lnTo>
                        <a:pt x="3179" y="5094"/>
                      </a:lnTo>
                      <a:cubicBezTo>
                        <a:pt x="3179" y="5087"/>
                        <a:pt x="3183" y="5078"/>
                        <a:pt x="3189" y="5069"/>
                      </a:cubicBezTo>
                      <a:close/>
                      <a:moveTo>
                        <a:pt x="3179" y="5094"/>
                      </a:moveTo>
                      <a:cubicBezTo>
                        <a:pt x="3179" y="5102"/>
                        <a:pt x="3183" y="5107"/>
                        <a:pt x="3192" y="5107"/>
                      </a:cubicBezTo>
                      <a:cubicBezTo>
                        <a:pt x="3192" y="5107"/>
                        <a:pt x="3186" y="5101"/>
                        <a:pt x="3179" y="509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31"/>
                <p:cNvSpPr/>
                <p:nvPr/>
              </p:nvSpPr>
              <p:spPr>
                <a:xfrm>
                  <a:off x="1527437" y="399470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31"/>
                <p:cNvSpPr/>
                <p:nvPr/>
              </p:nvSpPr>
              <p:spPr>
                <a:xfrm>
                  <a:off x="1518658" y="39820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31"/>
                <p:cNvSpPr/>
                <p:nvPr/>
              </p:nvSpPr>
              <p:spPr>
                <a:xfrm>
                  <a:off x="1515732" y="39790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31"/>
                <p:cNvSpPr/>
                <p:nvPr/>
              </p:nvSpPr>
              <p:spPr>
                <a:xfrm>
                  <a:off x="1535283" y="4000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31"/>
                <p:cNvSpPr/>
                <p:nvPr/>
              </p:nvSpPr>
              <p:spPr>
                <a:xfrm>
                  <a:off x="1550910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31"/>
                <p:cNvSpPr/>
                <p:nvPr/>
              </p:nvSpPr>
              <p:spPr>
                <a:xfrm>
                  <a:off x="1550910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31"/>
                <p:cNvSpPr/>
                <p:nvPr/>
              </p:nvSpPr>
              <p:spPr>
                <a:xfrm>
                  <a:off x="1531360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31"/>
                <p:cNvSpPr/>
                <p:nvPr/>
              </p:nvSpPr>
              <p:spPr>
                <a:xfrm>
                  <a:off x="1550910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31"/>
                <p:cNvSpPr/>
                <p:nvPr/>
              </p:nvSpPr>
              <p:spPr>
                <a:xfrm>
                  <a:off x="1550910" y="40201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31"/>
                <p:cNvSpPr/>
                <p:nvPr/>
              </p:nvSpPr>
              <p:spPr>
                <a:xfrm>
                  <a:off x="1542099" y="40064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31"/>
                <p:cNvSpPr/>
                <p:nvPr/>
              </p:nvSpPr>
              <p:spPr>
                <a:xfrm>
                  <a:off x="154894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31"/>
                <p:cNvSpPr/>
                <p:nvPr/>
              </p:nvSpPr>
              <p:spPr>
                <a:xfrm>
                  <a:off x="1551874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31"/>
                <p:cNvSpPr/>
                <p:nvPr/>
              </p:nvSpPr>
              <p:spPr>
                <a:xfrm>
                  <a:off x="1545058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31"/>
                <p:cNvSpPr/>
                <p:nvPr/>
              </p:nvSpPr>
              <p:spPr>
                <a:xfrm>
                  <a:off x="2269285" y="3897018"/>
                  <a:ext cx="325505" cy="522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3" h="16261" extrusionOk="0">
                      <a:moveTo>
                        <a:pt x="7304" y="0"/>
                      </a:moveTo>
                      <a:cubicBezTo>
                        <a:pt x="7139" y="0"/>
                        <a:pt x="6857" y="182"/>
                        <a:pt x="6627" y="395"/>
                      </a:cubicBezTo>
                      <a:cubicBezTo>
                        <a:pt x="6171" y="790"/>
                        <a:pt x="4073" y="3525"/>
                        <a:pt x="3344" y="4316"/>
                      </a:cubicBezTo>
                      <a:cubicBezTo>
                        <a:pt x="3168" y="4502"/>
                        <a:pt x="3000" y="4562"/>
                        <a:pt x="2857" y="4562"/>
                      </a:cubicBezTo>
                      <a:cubicBezTo>
                        <a:pt x="2605" y="4562"/>
                        <a:pt x="2432" y="4376"/>
                        <a:pt x="2432" y="4376"/>
                      </a:cubicBezTo>
                      <a:cubicBezTo>
                        <a:pt x="1724" y="3432"/>
                        <a:pt x="1272" y="3294"/>
                        <a:pt x="892" y="3294"/>
                      </a:cubicBezTo>
                      <a:cubicBezTo>
                        <a:pt x="783" y="3294"/>
                        <a:pt x="680" y="3306"/>
                        <a:pt x="578" y="3312"/>
                      </a:cubicBezTo>
                      <a:cubicBezTo>
                        <a:pt x="152" y="3373"/>
                        <a:pt x="122" y="3920"/>
                        <a:pt x="517" y="4194"/>
                      </a:cubicBezTo>
                      <a:cubicBezTo>
                        <a:pt x="1064" y="4619"/>
                        <a:pt x="1277" y="5349"/>
                        <a:pt x="1429" y="5714"/>
                      </a:cubicBezTo>
                      <a:cubicBezTo>
                        <a:pt x="1611" y="6170"/>
                        <a:pt x="1733" y="6534"/>
                        <a:pt x="1854" y="6869"/>
                      </a:cubicBezTo>
                      <a:cubicBezTo>
                        <a:pt x="1611" y="8145"/>
                        <a:pt x="1034" y="10699"/>
                        <a:pt x="0" y="13525"/>
                      </a:cubicBezTo>
                      <a:cubicBezTo>
                        <a:pt x="2067" y="14468"/>
                        <a:pt x="4134" y="15380"/>
                        <a:pt x="6231" y="16261"/>
                      </a:cubicBezTo>
                      <a:cubicBezTo>
                        <a:pt x="7599" y="11489"/>
                        <a:pt x="8086" y="7234"/>
                        <a:pt x="8086" y="7234"/>
                      </a:cubicBezTo>
                      <a:cubicBezTo>
                        <a:pt x="8663" y="5531"/>
                        <a:pt x="10122" y="1580"/>
                        <a:pt x="9849" y="1489"/>
                      </a:cubicBezTo>
                      <a:cubicBezTo>
                        <a:pt x="9790" y="1473"/>
                        <a:pt x="9739" y="1460"/>
                        <a:pt x="9687" y="1460"/>
                      </a:cubicBezTo>
                      <a:cubicBezTo>
                        <a:pt x="9440" y="1460"/>
                        <a:pt x="9187" y="1756"/>
                        <a:pt x="8207" y="3464"/>
                      </a:cubicBezTo>
                      <a:cubicBezTo>
                        <a:pt x="8207" y="3464"/>
                        <a:pt x="9830" y="544"/>
                        <a:pt x="9198" y="544"/>
                      </a:cubicBezTo>
                      <a:cubicBezTo>
                        <a:pt x="9160" y="544"/>
                        <a:pt x="9113" y="554"/>
                        <a:pt x="9058" y="577"/>
                      </a:cubicBezTo>
                      <a:cubicBezTo>
                        <a:pt x="8663" y="759"/>
                        <a:pt x="7083" y="3464"/>
                        <a:pt x="7083" y="3464"/>
                      </a:cubicBezTo>
                      <a:cubicBezTo>
                        <a:pt x="8359" y="1094"/>
                        <a:pt x="8724" y="243"/>
                        <a:pt x="8390" y="60"/>
                      </a:cubicBezTo>
                      <a:cubicBezTo>
                        <a:pt x="8370" y="47"/>
                        <a:pt x="8348" y="41"/>
                        <a:pt x="8324" y="41"/>
                      </a:cubicBezTo>
                      <a:cubicBezTo>
                        <a:pt x="7782" y="41"/>
                        <a:pt x="6110" y="3191"/>
                        <a:pt x="6110" y="3191"/>
                      </a:cubicBezTo>
                      <a:cubicBezTo>
                        <a:pt x="6110" y="3191"/>
                        <a:pt x="7143" y="1215"/>
                        <a:pt x="7417" y="334"/>
                      </a:cubicBezTo>
                      <a:cubicBezTo>
                        <a:pt x="7480" y="93"/>
                        <a:pt x="7422" y="0"/>
                        <a:pt x="730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31"/>
                <p:cNvSpPr/>
                <p:nvPr/>
              </p:nvSpPr>
              <p:spPr>
                <a:xfrm>
                  <a:off x="2409030" y="4008242"/>
                  <a:ext cx="127816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5" h="2058" extrusionOk="0">
                      <a:moveTo>
                        <a:pt x="1499" y="950"/>
                      </a:moveTo>
                      <a:lnTo>
                        <a:pt x="1499" y="950"/>
                      </a:lnTo>
                      <a:cubicBezTo>
                        <a:pt x="1507" y="959"/>
                        <a:pt x="1514" y="969"/>
                        <a:pt x="1521" y="978"/>
                      </a:cubicBezTo>
                      <a:cubicBezTo>
                        <a:pt x="1703" y="1252"/>
                        <a:pt x="1794" y="1525"/>
                        <a:pt x="1642" y="1738"/>
                      </a:cubicBezTo>
                      <a:cubicBezTo>
                        <a:pt x="1603" y="1797"/>
                        <a:pt x="1538" y="1830"/>
                        <a:pt x="1473" y="1830"/>
                      </a:cubicBezTo>
                      <a:cubicBezTo>
                        <a:pt x="1437" y="1830"/>
                        <a:pt x="1401" y="1820"/>
                        <a:pt x="1369" y="1799"/>
                      </a:cubicBezTo>
                      <a:cubicBezTo>
                        <a:pt x="1278" y="1738"/>
                        <a:pt x="1186" y="1616"/>
                        <a:pt x="1186" y="1495"/>
                      </a:cubicBezTo>
                      <a:cubicBezTo>
                        <a:pt x="1158" y="1300"/>
                        <a:pt x="1310" y="1079"/>
                        <a:pt x="1499" y="950"/>
                      </a:cubicBezTo>
                      <a:close/>
                      <a:moveTo>
                        <a:pt x="394" y="1"/>
                      </a:moveTo>
                      <a:cubicBezTo>
                        <a:pt x="301" y="1"/>
                        <a:pt x="210" y="12"/>
                        <a:pt x="122" y="36"/>
                      </a:cubicBezTo>
                      <a:cubicBezTo>
                        <a:pt x="1" y="66"/>
                        <a:pt x="31" y="188"/>
                        <a:pt x="153" y="188"/>
                      </a:cubicBezTo>
                      <a:cubicBezTo>
                        <a:pt x="173" y="187"/>
                        <a:pt x="193" y="186"/>
                        <a:pt x="213" y="186"/>
                      </a:cubicBezTo>
                      <a:cubicBezTo>
                        <a:pt x="633" y="186"/>
                        <a:pt x="1048" y="439"/>
                        <a:pt x="1360" y="782"/>
                      </a:cubicBezTo>
                      <a:lnTo>
                        <a:pt x="1360" y="782"/>
                      </a:lnTo>
                      <a:cubicBezTo>
                        <a:pt x="1202" y="903"/>
                        <a:pt x="1067" y="1063"/>
                        <a:pt x="1004" y="1252"/>
                      </a:cubicBezTo>
                      <a:cubicBezTo>
                        <a:pt x="913" y="1434"/>
                        <a:pt x="974" y="1677"/>
                        <a:pt x="1065" y="1829"/>
                      </a:cubicBezTo>
                      <a:cubicBezTo>
                        <a:pt x="1164" y="1954"/>
                        <a:pt x="1325" y="2058"/>
                        <a:pt x="1497" y="2058"/>
                      </a:cubicBezTo>
                      <a:cubicBezTo>
                        <a:pt x="1535" y="2058"/>
                        <a:pt x="1574" y="2053"/>
                        <a:pt x="1612" y="2042"/>
                      </a:cubicBezTo>
                      <a:cubicBezTo>
                        <a:pt x="1825" y="1951"/>
                        <a:pt x="1946" y="1768"/>
                        <a:pt x="1977" y="1556"/>
                      </a:cubicBezTo>
                      <a:cubicBezTo>
                        <a:pt x="1977" y="1373"/>
                        <a:pt x="1916" y="1191"/>
                        <a:pt x="1855" y="1039"/>
                      </a:cubicBezTo>
                      <a:cubicBezTo>
                        <a:pt x="1813" y="962"/>
                        <a:pt x="1768" y="889"/>
                        <a:pt x="1721" y="819"/>
                      </a:cubicBezTo>
                      <a:lnTo>
                        <a:pt x="1721" y="819"/>
                      </a:lnTo>
                      <a:cubicBezTo>
                        <a:pt x="1900" y="735"/>
                        <a:pt x="2106" y="689"/>
                        <a:pt x="2311" y="644"/>
                      </a:cubicBezTo>
                      <a:cubicBezTo>
                        <a:pt x="2389" y="635"/>
                        <a:pt x="2468" y="631"/>
                        <a:pt x="2547" y="631"/>
                      </a:cubicBezTo>
                      <a:cubicBezTo>
                        <a:pt x="3020" y="631"/>
                        <a:pt x="3496" y="787"/>
                        <a:pt x="3861" y="1100"/>
                      </a:cubicBezTo>
                      <a:cubicBezTo>
                        <a:pt x="3877" y="1108"/>
                        <a:pt x="3894" y="1112"/>
                        <a:pt x="3908" y="1112"/>
                      </a:cubicBezTo>
                      <a:cubicBezTo>
                        <a:pt x="3948" y="1112"/>
                        <a:pt x="3975" y="1083"/>
                        <a:pt x="3952" y="1039"/>
                      </a:cubicBezTo>
                      <a:cubicBezTo>
                        <a:pt x="3704" y="681"/>
                        <a:pt x="3182" y="423"/>
                        <a:pt x="2634" y="423"/>
                      </a:cubicBezTo>
                      <a:cubicBezTo>
                        <a:pt x="2577" y="423"/>
                        <a:pt x="2520" y="425"/>
                        <a:pt x="2463" y="431"/>
                      </a:cubicBezTo>
                      <a:cubicBezTo>
                        <a:pt x="2161" y="431"/>
                        <a:pt x="1859" y="521"/>
                        <a:pt x="1587" y="641"/>
                      </a:cubicBezTo>
                      <a:lnTo>
                        <a:pt x="1587" y="641"/>
                      </a:lnTo>
                      <a:cubicBezTo>
                        <a:pt x="1457" y="485"/>
                        <a:pt x="1311" y="352"/>
                        <a:pt x="1156" y="249"/>
                      </a:cubicBezTo>
                      <a:cubicBezTo>
                        <a:pt x="931" y="91"/>
                        <a:pt x="657" y="1"/>
                        <a:pt x="394" y="1"/>
                      </a:cubicBezTo>
                      <a:close/>
                    </a:path>
                  </a:pathLst>
                </a:custGeom>
                <a:solidFill>
                  <a:srgbClr val="2D2C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31"/>
                <p:cNvSpPr/>
                <p:nvPr/>
              </p:nvSpPr>
              <p:spPr>
                <a:xfrm>
                  <a:off x="2061113" y="3593989"/>
                  <a:ext cx="221869" cy="26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0" h="8360" extrusionOk="0">
                      <a:moveTo>
                        <a:pt x="6535" y="1"/>
                      </a:moveTo>
                      <a:lnTo>
                        <a:pt x="1854" y="852"/>
                      </a:lnTo>
                      <a:cubicBezTo>
                        <a:pt x="2006" y="1581"/>
                        <a:pt x="1885" y="2189"/>
                        <a:pt x="1520" y="2736"/>
                      </a:cubicBezTo>
                      <a:cubicBezTo>
                        <a:pt x="1200" y="3231"/>
                        <a:pt x="684" y="3559"/>
                        <a:pt x="80" y="3559"/>
                      </a:cubicBezTo>
                      <a:cubicBezTo>
                        <a:pt x="54" y="3559"/>
                        <a:pt x="27" y="3558"/>
                        <a:pt x="0" y="3557"/>
                      </a:cubicBezTo>
                      <a:lnTo>
                        <a:pt x="0" y="3557"/>
                      </a:lnTo>
                      <a:lnTo>
                        <a:pt x="942" y="8208"/>
                      </a:lnTo>
                      <a:lnTo>
                        <a:pt x="973" y="8360"/>
                      </a:lnTo>
                      <a:cubicBezTo>
                        <a:pt x="2736" y="8025"/>
                        <a:pt x="4377" y="7022"/>
                        <a:pt x="5471" y="5411"/>
                      </a:cubicBezTo>
                      <a:cubicBezTo>
                        <a:pt x="6566" y="3800"/>
                        <a:pt x="6900" y="1916"/>
                        <a:pt x="6596" y="153"/>
                      </a:cubicBezTo>
                      <a:lnTo>
                        <a:pt x="653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31"/>
                <p:cNvSpPr/>
                <p:nvPr/>
              </p:nvSpPr>
              <p:spPr>
                <a:xfrm>
                  <a:off x="2092368" y="3593989"/>
                  <a:ext cx="756511" cy="662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7" h="20609" extrusionOk="0">
                      <a:moveTo>
                        <a:pt x="5563" y="1"/>
                      </a:moveTo>
                      <a:lnTo>
                        <a:pt x="5563" y="1"/>
                      </a:lnTo>
                      <a:cubicBezTo>
                        <a:pt x="5867" y="1764"/>
                        <a:pt x="5594" y="3800"/>
                        <a:pt x="4499" y="5411"/>
                      </a:cubicBezTo>
                      <a:cubicBezTo>
                        <a:pt x="3405" y="7022"/>
                        <a:pt x="1764" y="8025"/>
                        <a:pt x="1" y="8360"/>
                      </a:cubicBezTo>
                      <a:lnTo>
                        <a:pt x="17934" y="20609"/>
                      </a:lnTo>
                      <a:lnTo>
                        <a:pt x="20731" y="16506"/>
                      </a:lnTo>
                      <a:lnTo>
                        <a:pt x="23527" y="12402"/>
                      </a:lnTo>
                      <a:lnTo>
                        <a:pt x="55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31"/>
                <p:cNvSpPr/>
                <p:nvPr/>
              </p:nvSpPr>
              <p:spPr>
                <a:xfrm>
                  <a:off x="2596687" y="3942903"/>
                  <a:ext cx="310842" cy="35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11005" extrusionOk="0">
                      <a:moveTo>
                        <a:pt x="5594" y="1"/>
                      </a:moveTo>
                      <a:lnTo>
                        <a:pt x="1" y="8238"/>
                      </a:lnTo>
                      <a:lnTo>
                        <a:pt x="4074" y="11004"/>
                      </a:lnTo>
                      <a:lnTo>
                        <a:pt x="9667" y="2767"/>
                      </a:lnTo>
                      <a:lnTo>
                        <a:pt x="559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31"/>
                <p:cNvSpPr/>
                <p:nvPr/>
              </p:nvSpPr>
              <p:spPr>
                <a:xfrm>
                  <a:off x="2659261" y="3985927"/>
                  <a:ext cx="179875" cy="26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8208" fill="none" extrusionOk="0">
                      <a:moveTo>
                        <a:pt x="0" y="8207"/>
                      </a:moveTo>
                      <a:lnTo>
                        <a:pt x="5593" y="0"/>
                      </a:lnTo>
                    </a:path>
                  </a:pathLst>
                </a:custGeom>
                <a:solidFill>
                  <a:srgbClr val="121B44"/>
                </a:solidFill>
                <a:ln w="98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31"/>
                <p:cNvSpPr/>
                <p:nvPr/>
              </p:nvSpPr>
              <p:spPr>
                <a:xfrm>
                  <a:off x="397361" y="4212681"/>
                  <a:ext cx="2118114" cy="1420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90" h="43590" extrusionOk="0">
                      <a:moveTo>
                        <a:pt x="58117" y="0"/>
                      </a:moveTo>
                      <a:cubicBezTo>
                        <a:pt x="58117" y="0"/>
                        <a:pt x="53558" y="15502"/>
                        <a:pt x="51278" y="17842"/>
                      </a:cubicBezTo>
                      <a:cubicBezTo>
                        <a:pt x="51133" y="17994"/>
                        <a:pt x="50801" y="18061"/>
                        <a:pt x="50324" y="18061"/>
                      </a:cubicBezTo>
                      <a:cubicBezTo>
                        <a:pt x="48309" y="18061"/>
                        <a:pt x="43693" y="16852"/>
                        <a:pt x="39515" y="15623"/>
                      </a:cubicBezTo>
                      <a:cubicBezTo>
                        <a:pt x="39485" y="15593"/>
                        <a:pt x="39485" y="15593"/>
                        <a:pt x="39485" y="15593"/>
                      </a:cubicBezTo>
                      <a:cubicBezTo>
                        <a:pt x="37448" y="14894"/>
                        <a:pt x="34409" y="14012"/>
                        <a:pt x="32676" y="13496"/>
                      </a:cubicBezTo>
                      <a:lnTo>
                        <a:pt x="32646" y="13496"/>
                      </a:lnTo>
                      <a:cubicBezTo>
                        <a:pt x="32099" y="13344"/>
                        <a:pt x="31703" y="13222"/>
                        <a:pt x="31491" y="13161"/>
                      </a:cubicBezTo>
                      <a:cubicBezTo>
                        <a:pt x="31400" y="13131"/>
                        <a:pt x="31339" y="13131"/>
                        <a:pt x="31339" y="13131"/>
                      </a:cubicBezTo>
                      <a:cubicBezTo>
                        <a:pt x="31339" y="13161"/>
                        <a:pt x="31339" y="13192"/>
                        <a:pt x="31339" y="13222"/>
                      </a:cubicBezTo>
                      <a:cubicBezTo>
                        <a:pt x="31339" y="13253"/>
                        <a:pt x="31339" y="13283"/>
                        <a:pt x="31339" y="13313"/>
                      </a:cubicBezTo>
                      <a:cubicBezTo>
                        <a:pt x="31339" y="13374"/>
                        <a:pt x="31339" y="13405"/>
                        <a:pt x="31339" y="13465"/>
                      </a:cubicBezTo>
                      <a:cubicBezTo>
                        <a:pt x="31339" y="13557"/>
                        <a:pt x="31308" y="13709"/>
                        <a:pt x="31278" y="13830"/>
                      </a:cubicBezTo>
                      <a:cubicBezTo>
                        <a:pt x="31187" y="14347"/>
                        <a:pt x="30944" y="15016"/>
                        <a:pt x="30366" y="15593"/>
                      </a:cubicBezTo>
                      <a:cubicBezTo>
                        <a:pt x="30184" y="15775"/>
                        <a:pt x="30001" y="15927"/>
                        <a:pt x="29758" y="16049"/>
                      </a:cubicBezTo>
                      <a:cubicBezTo>
                        <a:pt x="29758" y="16079"/>
                        <a:pt x="29758" y="16079"/>
                        <a:pt x="29758" y="16079"/>
                      </a:cubicBezTo>
                      <a:cubicBezTo>
                        <a:pt x="29637" y="16140"/>
                        <a:pt x="29515" y="16201"/>
                        <a:pt x="29393" y="16262"/>
                      </a:cubicBezTo>
                      <a:cubicBezTo>
                        <a:pt x="28704" y="16606"/>
                        <a:pt x="27756" y="16851"/>
                        <a:pt x="26500" y="16851"/>
                      </a:cubicBezTo>
                      <a:cubicBezTo>
                        <a:pt x="26205" y="16851"/>
                        <a:pt x="25893" y="16838"/>
                        <a:pt x="25564" y="16809"/>
                      </a:cubicBezTo>
                      <a:cubicBezTo>
                        <a:pt x="20396" y="16444"/>
                        <a:pt x="20396" y="13131"/>
                        <a:pt x="20396" y="13131"/>
                      </a:cubicBezTo>
                      <a:lnTo>
                        <a:pt x="20032" y="13131"/>
                      </a:lnTo>
                      <a:cubicBezTo>
                        <a:pt x="19150" y="13161"/>
                        <a:pt x="18299" y="13374"/>
                        <a:pt x="17478" y="13709"/>
                      </a:cubicBezTo>
                      <a:cubicBezTo>
                        <a:pt x="13436" y="15046"/>
                        <a:pt x="4256" y="17873"/>
                        <a:pt x="1" y="18481"/>
                      </a:cubicBezTo>
                      <a:cubicBezTo>
                        <a:pt x="3082" y="31285"/>
                        <a:pt x="22459" y="43589"/>
                        <a:pt x="41120" y="43589"/>
                      </a:cubicBezTo>
                      <a:cubicBezTo>
                        <a:pt x="42527" y="43589"/>
                        <a:pt x="43930" y="43519"/>
                        <a:pt x="45321" y="43375"/>
                      </a:cubicBezTo>
                      <a:cubicBezTo>
                        <a:pt x="44956" y="40791"/>
                        <a:pt x="44530" y="38116"/>
                        <a:pt x="44044" y="35533"/>
                      </a:cubicBezTo>
                      <a:cubicBezTo>
                        <a:pt x="44044" y="35502"/>
                        <a:pt x="44044" y="35472"/>
                        <a:pt x="44044" y="35441"/>
                      </a:cubicBezTo>
                      <a:cubicBezTo>
                        <a:pt x="44014" y="35289"/>
                        <a:pt x="43983" y="35137"/>
                        <a:pt x="43953" y="34985"/>
                      </a:cubicBezTo>
                      <a:cubicBezTo>
                        <a:pt x="43801" y="34195"/>
                        <a:pt x="43649" y="33435"/>
                        <a:pt x="43497" y="32675"/>
                      </a:cubicBezTo>
                      <a:lnTo>
                        <a:pt x="43497" y="32675"/>
                      </a:lnTo>
                      <a:cubicBezTo>
                        <a:pt x="43831" y="32706"/>
                        <a:pt x="44135" y="32767"/>
                        <a:pt x="44470" y="32827"/>
                      </a:cubicBezTo>
                      <a:cubicBezTo>
                        <a:pt x="44561" y="32827"/>
                        <a:pt x="44622" y="32827"/>
                        <a:pt x="44713" y="32858"/>
                      </a:cubicBezTo>
                      <a:cubicBezTo>
                        <a:pt x="45047" y="32888"/>
                        <a:pt x="45351" y="32949"/>
                        <a:pt x="45685" y="32979"/>
                      </a:cubicBezTo>
                      <a:cubicBezTo>
                        <a:pt x="46020" y="33040"/>
                        <a:pt x="46354" y="33071"/>
                        <a:pt x="46689" y="33131"/>
                      </a:cubicBezTo>
                      <a:cubicBezTo>
                        <a:pt x="46719" y="33131"/>
                        <a:pt x="46780" y="33131"/>
                        <a:pt x="46841" y="33162"/>
                      </a:cubicBezTo>
                      <a:cubicBezTo>
                        <a:pt x="47509" y="33253"/>
                        <a:pt x="48148" y="33314"/>
                        <a:pt x="48786" y="33405"/>
                      </a:cubicBezTo>
                      <a:lnTo>
                        <a:pt x="48847" y="33405"/>
                      </a:lnTo>
                      <a:cubicBezTo>
                        <a:pt x="49485" y="33496"/>
                        <a:pt x="50093" y="33557"/>
                        <a:pt x="50640" y="33648"/>
                      </a:cubicBezTo>
                      <a:cubicBezTo>
                        <a:pt x="51765" y="33770"/>
                        <a:pt x="52676" y="33861"/>
                        <a:pt x="53315" y="33861"/>
                      </a:cubicBezTo>
                      <a:cubicBezTo>
                        <a:pt x="53637" y="33875"/>
                        <a:pt x="53959" y="33883"/>
                        <a:pt x="54278" y="33883"/>
                      </a:cubicBezTo>
                      <a:cubicBezTo>
                        <a:pt x="56005" y="33883"/>
                        <a:pt x="57638" y="33661"/>
                        <a:pt x="58664" y="33071"/>
                      </a:cubicBezTo>
                      <a:cubicBezTo>
                        <a:pt x="65564" y="29089"/>
                        <a:pt x="65990" y="2341"/>
                        <a:pt x="65990" y="2341"/>
                      </a:cubicBezTo>
                      <a:lnTo>
                        <a:pt x="5811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31"/>
                <p:cNvSpPr/>
                <p:nvPr/>
              </p:nvSpPr>
              <p:spPr>
                <a:xfrm>
                  <a:off x="570600" y="48929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31"/>
                <p:cNvSpPr/>
                <p:nvPr/>
              </p:nvSpPr>
              <p:spPr>
                <a:xfrm>
                  <a:off x="575488" y="48987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31"/>
                <p:cNvSpPr/>
                <p:nvPr/>
              </p:nvSpPr>
              <p:spPr>
                <a:xfrm>
                  <a:off x="565713" y="4890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31"/>
                <p:cNvSpPr/>
                <p:nvPr/>
              </p:nvSpPr>
              <p:spPr>
                <a:xfrm>
                  <a:off x="576453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31"/>
                <p:cNvSpPr/>
                <p:nvPr/>
              </p:nvSpPr>
              <p:spPr>
                <a:xfrm>
                  <a:off x="577449" y="490269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31"/>
                <p:cNvSpPr/>
                <p:nvPr/>
              </p:nvSpPr>
              <p:spPr>
                <a:xfrm>
                  <a:off x="564748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31"/>
                <p:cNvSpPr/>
                <p:nvPr/>
              </p:nvSpPr>
              <p:spPr>
                <a:xfrm>
                  <a:off x="558864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31"/>
                <p:cNvSpPr/>
                <p:nvPr/>
              </p:nvSpPr>
              <p:spPr>
                <a:xfrm>
                  <a:off x="565713" y="488314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31"/>
                <p:cNvSpPr/>
                <p:nvPr/>
              </p:nvSpPr>
              <p:spPr>
                <a:xfrm>
                  <a:off x="572562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31"/>
                <p:cNvSpPr/>
                <p:nvPr/>
              </p:nvSpPr>
              <p:spPr>
                <a:xfrm>
                  <a:off x="56278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31"/>
                <p:cNvSpPr/>
                <p:nvPr/>
              </p:nvSpPr>
              <p:spPr>
                <a:xfrm>
                  <a:off x="567674" y="488118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31"/>
                      </a:cubicBezTo>
                      <a:cubicBezTo>
                        <a:pt x="16" y="16"/>
                        <a:pt x="23" y="16"/>
                        <a:pt x="27" y="16"/>
                      </a:cubicBezTo>
                      <a:cubicBezTo>
                        <a:pt x="31" y="16"/>
                        <a:pt x="31" y="16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31"/>
                <p:cNvSpPr/>
                <p:nvPr/>
              </p:nvSpPr>
              <p:spPr>
                <a:xfrm>
                  <a:off x="569636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31"/>
                <p:cNvSpPr/>
                <p:nvPr/>
              </p:nvSpPr>
              <p:spPr>
                <a:xfrm>
                  <a:off x="561822" y="4882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31"/>
                <p:cNvSpPr/>
                <p:nvPr/>
              </p:nvSpPr>
              <p:spPr>
                <a:xfrm>
                  <a:off x="567674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31"/>
                <p:cNvSpPr/>
                <p:nvPr/>
              </p:nvSpPr>
              <p:spPr>
                <a:xfrm>
                  <a:off x="567674" y="49085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31"/>
                <p:cNvSpPr/>
                <p:nvPr/>
              </p:nvSpPr>
              <p:spPr>
                <a:xfrm>
                  <a:off x="565713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31"/>
                <p:cNvSpPr/>
                <p:nvPr/>
              </p:nvSpPr>
              <p:spPr>
                <a:xfrm>
                  <a:off x="565713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31"/>
                <p:cNvSpPr/>
                <p:nvPr/>
              </p:nvSpPr>
              <p:spPr>
                <a:xfrm>
                  <a:off x="577449" y="490173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0"/>
                      </a:ln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31"/>
                <p:cNvSpPr/>
                <p:nvPr/>
              </p:nvSpPr>
              <p:spPr>
                <a:xfrm>
                  <a:off x="592112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31"/>
                <p:cNvSpPr/>
                <p:nvPr/>
              </p:nvSpPr>
              <p:spPr>
                <a:xfrm>
                  <a:off x="592112" y="49046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31"/>
                <p:cNvSpPr/>
                <p:nvPr/>
              </p:nvSpPr>
              <p:spPr>
                <a:xfrm>
                  <a:off x="592112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31"/>
                <p:cNvSpPr/>
                <p:nvPr/>
              </p:nvSpPr>
              <p:spPr>
                <a:xfrm>
                  <a:off x="592112" y="4897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31"/>
                <p:cNvSpPr/>
                <p:nvPr/>
              </p:nvSpPr>
              <p:spPr>
                <a:xfrm>
                  <a:off x="593077" y="49114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31"/>
                <p:cNvSpPr/>
                <p:nvPr/>
              </p:nvSpPr>
              <p:spPr>
                <a:xfrm>
                  <a:off x="545198" y="4881186"/>
                  <a:ext cx="49872" cy="52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21" extrusionOk="0">
                      <a:moveTo>
                        <a:pt x="791" y="31"/>
                      </a:moveTo>
                      <a:cubicBezTo>
                        <a:pt x="791" y="31"/>
                        <a:pt x="791" y="31"/>
                        <a:pt x="791" y="31"/>
                      </a:cubicBezTo>
                      <a:cubicBezTo>
                        <a:pt x="791" y="31"/>
                        <a:pt x="791" y="31"/>
                        <a:pt x="791" y="31"/>
                      </a:cubicBezTo>
                      <a:close/>
                      <a:moveTo>
                        <a:pt x="426" y="1"/>
                      </a:moveTo>
                      <a:cubicBezTo>
                        <a:pt x="395" y="1"/>
                        <a:pt x="395" y="1"/>
                        <a:pt x="395" y="31"/>
                      </a:cubicBezTo>
                      <a:cubicBezTo>
                        <a:pt x="395" y="34"/>
                        <a:pt x="396" y="36"/>
                        <a:pt x="396" y="37"/>
                      </a:cubicBezTo>
                      <a:lnTo>
                        <a:pt x="396" y="37"/>
                      </a:lnTo>
                      <a:cubicBezTo>
                        <a:pt x="398" y="17"/>
                        <a:pt x="404" y="1"/>
                        <a:pt x="426" y="1"/>
                      </a:cubicBezTo>
                      <a:close/>
                      <a:moveTo>
                        <a:pt x="547" y="31"/>
                      </a:moveTo>
                      <a:cubicBezTo>
                        <a:pt x="557" y="31"/>
                        <a:pt x="567" y="34"/>
                        <a:pt x="577" y="39"/>
                      </a:cubicBezTo>
                      <a:lnTo>
                        <a:pt x="577" y="39"/>
                      </a:lnTo>
                      <a:cubicBezTo>
                        <a:pt x="578" y="36"/>
                        <a:pt x="578" y="34"/>
                        <a:pt x="578" y="31"/>
                      </a:cubicBezTo>
                      <a:close/>
                      <a:moveTo>
                        <a:pt x="699" y="31"/>
                      </a:moveTo>
                      <a:cubicBezTo>
                        <a:pt x="699" y="39"/>
                        <a:pt x="702" y="43"/>
                        <a:pt x="705" y="44"/>
                      </a:cubicBezTo>
                      <a:lnTo>
                        <a:pt x="705" y="44"/>
                      </a:lnTo>
                      <a:cubicBezTo>
                        <a:pt x="704" y="40"/>
                        <a:pt x="702" y="36"/>
                        <a:pt x="699" y="31"/>
                      </a:cubicBezTo>
                      <a:close/>
                      <a:moveTo>
                        <a:pt x="547" y="31"/>
                      </a:moveTo>
                      <a:cubicBezTo>
                        <a:pt x="547" y="41"/>
                        <a:pt x="550" y="47"/>
                        <a:pt x="555" y="51"/>
                      </a:cubicBezTo>
                      <a:lnTo>
                        <a:pt x="555" y="51"/>
                      </a:lnTo>
                      <a:cubicBezTo>
                        <a:pt x="550" y="44"/>
                        <a:pt x="547" y="38"/>
                        <a:pt x="547" y="31"/>
                      </a:cubicBezTo>
                      <a:close/>
                      <a:moveTo>
                        <a:pt x="368" y="23"/>
                      </a:moveTo>
                      <a:cubicBezTo>
                        <a:pt x="366" y="23"/>
                        <a:pt x="365" y="25"/>
                        <a:pt x="365" y="31"/>
                      </a:cubicBezTo>
                      <a:cubicBezTo>
                        <a:pt x="365" y="31"/>
                        <a:pt x="365" y="49"/>
                        <a:pt x="379" y="57"/>
                      </a:cubicBezTo>
                      <a:lnTo>
                        <a:pt x="379" y="57"/>
                      </a:lnTo>
                      <a:cubicBezTo>
                        <a:pt x="379" y="39"/>
                        <a:pt x="372" y="23"/>
                        <a:pt x="368" y="23"/>
                      </a:cubicBezTo>
                      <a:close/>
                      <a:moveTo>
                        <a:pt x="640" y="32"/>
                      </a:moveTo>
                      <a:cubicBezTo>
                        <a:pt x="645" y="38"/>
                        <a:pt x="665" y="61"/>
                        <a:pt x="639" y="61"/>
                      </a:cubicBezTo>
                      <a:cubicBezTo>
                        <a:pt x="639" y="51"/>
                        <a:pt x="639" y="41"/>
                        <a:pt x="640" y="32"/>
                      </a:cubicBezTo>
                      <a:close/>
                      <a:moveTo>
                        <a:pt x="912" y="92"/>
                      </a:moveTo>
                      <a:cubicBezTo>
                        <a:pt x="912" y="92"/>
                        <a:pt x="912" y="92"/>
                        <a:pt x="912" y="92"/>
                      </a:cubicBezTo>
                      <a:cubicBezTo>
                        <a:pt x="912" y="92"/>
                        <a:pt x="912" y="92"/>
                        <a:pt x="912" y="92"/>
                      </a:cubicBezTo>
                      <a:close/>
                      <a:moveTo>
                        <a:pt x="973" y="92"/>
                      </a:moveTo>
                      <a:lnTo>
                        <a:pt x="943" y="122"/>
                      </a:lnTo>
                      <a:lnTo>
                        <a:pt x="955" y="122"/>
                      </a:lnTo>
                      <a:cubicBezTo>
                        <a:pt x="960" y="116"/>
                        <a:pt x="966" y="107"/>
                        <a:pt x="973" y="92"/>
                      </a:cubicBezTo>
                      <a:close/>
                      <a:moveTo>
                        <a:pt x="1034" y="153"/>
                      </a:moveTo>
                      <a:cubicBezTo>
                        <a:pt x="1034" y="153"/>
                        <a:pt x="1034" y="153"/>
                        <a:pt x="1034" y="153"/>
                      </a:cubicBezTo>
                      <a:lnTo>
                        <a:pt x="1034" y="153"/>
                      </a:lnTo>
                      <a:close/>
                      <a:moveTo>
                        <a:pt x="1247" y="244"/>
                      </a:moveTo>
                      <a:cubicBezTo>
                        <a:pt x="1227" y="244"/>
                        <a:pt x="1220" y="256"/>
                        <a:pt x="1218" y="265"/>
                      </a:cubicBezTo>
                      <a:lnTo>
                        <a:pt x="1218" y="265"/>
                      </a:lnTo>
                      <a:cubicBezTo>
                        <a:pt x="1234" y="256"/>
                        <a:pt x="1247" y="244"/>
                        <a:pt x="1247" y="244"/>
                      </a:cubicBezTo>
                      <a:close/>
                      <a:moveTo>
                        <a:pt x="615" y="274"/>
                      </a:moveTo>
                      <a:cubicBezTo>
                        <a:pt x="612" y="284"/>
                        <a:pt x="608" y="294"/>
                        <a:pt x="608" y="305"/>
                      </a:cubicBezTo>
                      <a:lnTo>
                        <a:pt x="608" y="274"/>
                      </a:lnTo>
                      <a:close/>
                      <a:moveTo>
                        <a:pt x="1338" y="365"/>
                      </a:moveTo>
                      <a:cubicBezTo>
                        <a:pt x="1307" y="365"/>
                        <a:pt x="1307" y="396"/>
                        <a:pt x="1307" y="396"/>
                      </a:cubicBezTo>
                      <a:cubicBezTo>
                        <a:pt x="1307" y="411"/>
                        <a:pt x="1315" y="419"/>
                        <a:pt x="1323" y="419"/>
                      </a:cubicBezTo>
                      <a:cubicBezTo>
                        <a:pt x="1330" y="419"/>
                        <a:pt x="1338" y="411"/>
                        <a:pt x="1338" y="396"/>
                      </a:cubicBezTo>
                      <a:cubicBezTo>
                        <a:pt x="1338" y="396"/>
                        <a:pt x="1338" y="365"/>
                        <a:pt x="1368" y="365"/>
                      </a:cubicBezTo>
                      <a:lnTo>
                        <a:pt x="1368" y="365"/>
                      </a:lnTo>
                      <a:cubicBezTo>
                        <a:pt x="1348" y="365"/>
                        <a:pt x="1341" y="379"/>
                        <a:pt x="1339" y="379"/>
                      </a:cubicBezTo>
                      <a:cubicBezTo>
                        <a:pt x="1338" y="379"/>
                        <a:pt x="1338" y="376"/>
                        <a:pt x="1338" y="365"/>
                      </a:cubicBezTo>
                      <a:close/>
                      <a:moveTo>
                        <a:pt x="1368" y="487"/>
                      </a:moveTo>
                      <a:cubicBezTo>
                        <a:pt x="1397" y="487"/>
                        <a:pt x="1398" y="487"/>
                        <a:pt x="1399" y="514"/>
                      </a:cubicBezTo>
                      <a:lnTo>
                        <a:pt x="1399" y="514"/>
                      </a:lnTo>
                      <a:cubicBezTo>
                        <a:pt x="1391" y="510"/>
                        <a:pt x="1383" y="502"/>
                        <a:pt x="1368" y="487"/>
                      </a:cubicBezTo>
                      <a:close/>
                      <a:moveTo>
                        <a:pt x="1490" y="517"/>
                      </a:moveTo>
                      <a:cubicBezTo>
                        <a:pt x="1460" y="547"/>
                        <a:pt x="1517" y="519"/>
                        <a:pt x="1492" y="573"/>
                      </a:cubicBezTo>
                      <a:lnTo>
                        <a:pt x="1492" y="573"/>
                      </a:lnTo>
                      <a:cubicBezTo>
                        <a:pt x="1499" y="569"/>
                        <a:pt x="1507" y="561"/>
                        <a:pt x="1520" y="548"/>
                      </a:cubicBezTo>
                      <a:cubicBezTo>
                        <a:pt x="1490" y="548"/>
                        <a:pt x="1520" y="517"/>
                        <a:pt x="1490" y="517"/>
                      </a:cubicBezTo>
                      <a:close/>
                      <a:moveTo>
                        <a:pt x="1492" y="573"/>
                      </a:moveTo>
                      <a:cubicBezTo>
                        <a:pt x="1484" y="578"/>
                        <a:pt x="1476" y="578"/>
                        <a:pt x="1459" y="578"/>
                      </a:cubicBezTo>
                      <a:lnTo>
                        <a:pt x="1490" y="578"/>
                      </a:lnTo>
                      <a:cubicBezTo>
                        <a:pt x="1491" y="576"/>
                        <a:pt x="1491" y="575"/>
                        <a:pt x="1492" y="573"/>
                      </a:cubicBezTo>
                      <a:close/>
                      <a:moveTo>
                        <a:pt x="1003" y="609"/>
                      </a:moveTo>
                      <a:cubicBezTo>
                        <a:pt x="1003" y="609"/>
                        <a:pt x="1003" y="622"/>
                        <a:pt x="995" y="631"/>
                      </a:cubicBezTo>
                      <a:lnTo>
                        <a:pt x="995" y="631"/>
                      </a:lnTo>
                      <a:cubicBezTo>
                        <a:pt x="1000" y="626"/>
                        <a:pt x="1003" y="619"/>
                        <a:pt x="1003" y="609"/>
                      </a:cubicBezTo>
                      <a:close/>
                      <a:moveTo>
                        <a:pt x="995" y="631"/>
                      </a:moveTo>
                      <a:lnTo>
                        <a:pt x="995" y="631"/>
                      </a:lnTo>
                      <a:cubicBezTo>
                        <a:pt x="986" y="639"/>
                        <a:pt x="973" y="639"/>
                        <a:pt x="973" y="639"/>
                      </a:cubicBezTo>
                      <a:cubicBezTo>
                        <a:pt x="984" y="639"/>
                        <a:pt x="990" y="635"/>
                        <a:pt x="995" y="631"/>
                      </a:cubicBezTo>
                      <a:close/>
                      <a:moveTo>
                        <a:pt x="1429" y="761"/>
                      </a:moveTo>
                      <a:cubicBezTo>
                        <a:pt x="1459" y="761"/>
                        <a:pt x="1490" y="761"/>
                        <a:pt x="1490" y="791"/>
                      </a:cubicBezTo>
                      <a:cubicBezTo>
                        <a:pt x="1490" y="761"/>
                        <a:pt x="1490" y="761"/>
                        <a:pt x="1520" y="761"/>
                      </a:cubicBezTo>
                      <a:close/>
                      <a:moveTo>
                        <a:pt x="1490" y="882"/>
                      </a:moveTo>
                      <a:lnTo>
                        <a:pt x="1490" y="882"/>
                      </a:lnTo>
                      <a:cubicBezTo>
                        <a:pt x="1520" y="913"/>
                        <a:pt x="1520" y="913"/>
                        <a:pt x="1520" y="913"/>
                      </a:cubicBezTo>
                      <a:cubicBezTo>
                        <a:pt x="1550" y="913"/>
                        <a:pt x="1490" y="882"/>
                        <a:pt x="1490" y="882"/>
                      </a:cubicBezTo>
                      <a:close/>
                      <a:moveTo>
                        <a:pt x="760" y="305"/>
                      </a:moveTo>
                      <a:cubicBezTo>
                        <a:pt x="760" y="335"/>
                        <a:pt x="760" y="335"/>
                        <a:pt x="760" y="365"/>
                      </a:cubicBezTo>
                      <a:cubicBezTo>
                        <a:pt x="760" y="365"/>
                        <a:pt x="760" y="365"/>
                        <a:pt x="791" y="335"/>
                      </a:cubicBezTo>
                      <a:cubicBezTo>
                        <a:pt x="791" y="350"/>
                        <a:pt x="791" y="350"/>
                        <a:pt x="791" y="350"/>
                      </a:cubicBezTo>
                      <a:cubicBezTo>
                        <a:pt x="791" y="350"/>
                        <a:pt x="791" y="350"/>
                        <a:pt x="791" y="365"/>
                      </a:cubicBezTo>
                      <a:lnTo>
                        <a:pt x="821" y="365"/>
                      </a:lnTo>
                      <a:cubicBezTo>
                        <a:pt x="815" y="372"/>
                        <a:pt x="812" y="374"/>
                        <a:pt x="813" y="374"/>
                      </a:cubicBezTo>
                      <a:cubicBezTo>
                        <a:pt x="813" y="374"/>
                        <a:pt x="834" y="357"/>
                        <a:pt x="845" y="357"/>
                      </a:cubicBezTo>
                      <a:cubicBezTo>
                        <a:pt x="849" y="357"/>
                        <a:pt x="851" y="359"/>
                        <a:pt x="851" y="365"/>
                      </a:cubicBezTo>
                      <a:lnTo>
                        <a:pt x="851" y="365"/>
                      </a:lnTo>
                      <a:lnTo>
                        <a:pt x="851" y="365"/>
                      </a:lnTo>
                      <a:cubicBezTo>
                        <a:pt x="851" y="396"/>
                        <a:pt x="821" y="396"/>
                        <a:pt x="821" y="396"/>
                      </a:cubicBezTo>
                      <a:lnTo>
                        <a:pt x="851" y="426"/>
                      </a:lnTo>
                      <a:lnTo>
                        <a:pt x="851" y="396"/>
                      </a:lnTo>
                      <a:lnTo>
                        <a:pt x="882" y="396"/>
                      </a:lnTo>
                      <a:cubicBezTo>
                        <a:pt x="867" y="411"/>
                        <a:pt x="867" y="411"/>
                        <a:pt x="870" y="411"/>
                      </a:cubicBezTo>
                      <a:cubicBezTo>
                        <a:pt x="874" y="411"/>
                        <a:pt x="882" y="411"/>
                        <a:pt x="882" y="426"/>
                      </a:cubicBezTo>
                      <a:lnTo>
                        <a:pt x="882" y="426"/>
                      </a:lnTo>
                      <a:cubicBezTo>
                        <a:pt x="882" y="420"/>
                        <a:pt x="880" y="417"/>
                        <a:pt x="879" y="417"/>
                      </a:cubicBezTo>
                      <a:cubicBezTo>
                        <a:pt x="874" y="417"/>
                        <a:pt x="865" y="435"/>
                        <a:pt x="870" y="435"/>
                      </a:cubicBezTo>
                      <a:cubicBezTo>
                        <a:pt x="872" y="435"/>
                        <a:pt x="875" y="433"/>
                        <a:pt x="882" y="426"/>
                      </a:cubicBezTo>
                      <a:lnTo>
                        <a:pt x="912" y="426"/>
                      </a:lnTo>
                      <a:cubicBezTo>
                        <a:pt x="912" y="426"/>
                        <a:pt x="912" y="457"/>
                        <a:pt x="882" y="457"/>
                      </a:cubicBezTo>
                      <a:lnTo>
                        <a:pt x="943" y="457"/>
                      </a:lnTo>
                      <a:lnTo>
                        <a:pt x="912" y="487"/>
                      </a:lnTo>
                      <a:cubicBezTo>
                        <a:pt x="943" y="487"/>
                        <a:pt x="912" y="517"/>
                        <a:pt x="943" y="517"/>
                      </a:cubicBezTo>
                      <a:cubicBezTo>
                        <a:pt x="943" y="517"/>
                        <a:pt x="943" y="517"/>
                        <a:pt x="943" y="548"/>
                      </a:cubicBezTo>
                      <a:lnTo>
                        <a:pt x="973" y="548"/>
                      </a:lnTo>
                      <a:cubicBezTo>
                        <a:pt x="982" y="543"/>
                        <a:pt x="988" y="542"/>
                        <a:pt x="992" y="542"/>
                      </a:cubicBezTo>
                      <a:cubicBezTo>
                        <a:pt x="1018" y="542"/>
                        <a:pt x="977" y="609"/>
                        <a:pt x="1003" y="609"/>
                      </a:cubicBezTo>
                      <a:cubicBezTo>
                        <a:pt x="1003" y="639"/>
                        <a:pt x="1003" y="639"/>
                        <a:pt x="1003" y="639"/>
                      </a:cubicBezTo>
                      <a:lnTo>
                        <a:pt x="1034" y="639"/>
                      </a:lnTo>
                      <a:cubicBezTo>
                        <a:pt x="1034" y="639"/>
                        <a:pt x="1034" y="669"/>
                        <a:pt x="1034" y="669"/>
                      </a:cubicBezTo>
                      <a:lnTo>
                        <a:pt x="1003" y="669"/>
                      </a:lnTo>
                      <a:cubicBezTo>
                        <a:pt x="1003" y="669"/>
                        <a:pt x="1034" y="669"/>
                        <a:pt x="1003" y="700"/>
                      </a:cubicBezTo>
                      <a:cubicBezTo>
                        <a:pt x="1003" y="700"/>
                        <a:pt x="1017" y="686"/>
                        <a:pt x="1026" y="686"/>
                      </a:cubicBezTo>
                      <a:cubicBezTo>
                        <a:pt x="1030" y="686"/>
                        <a:pt x="1034" y="690"/>
                        <a:pt x="1034" y="700"/>
                      </a:cubicBezTo>
                      <a:lnTo>
                        <a:pt x="1034" y="730"/>
                      </a:lnTo>
                      <a:cubicBezTo>
                        <a:pt x="1034" y="730"/>
                        <a:pt x="1064" y="730"/>
                        <a:pt x="1034" y="761"/>
                      </a:cubicBezTo>
                      <a:cubicBezTo>
                        <a:pt x="1034" y="791"/>
                        <a:pt x="943" y="791"/>
                        <a:pt x="1003" y="791"/>
                      </a:cubicBezTo>
                      <a:lnTo>
                        <a:pt x="973" y="791"/>
                      </a:lnTo>
                      <a:cubicBezTo>
                        <a:pt x="973" y="821"/>
                        <a:pt x="973" y="821"/>
                        <a:pt x="973" y="821"/>
                      </a:cubicBezTo>
                      <a:cubicBezTo>
                        <a:pt x="1003" y="852"/>
                        <a:pt x="973" y="852"/>
                        <a:pt x="973" y="852"/>
                      </a:cubicBezTo>
                      <a:lnTo>
                        <a:pt x="943" y="852"/>
                      </a:lnTo>
                      <a:cubicBezTo>
                        <a:pt x="973" y="852"/>
                        <a:pt x="973" y="882"/>
                        <a:pt x="973" y="882"/>
                      </a:cubicBezTo>
                      <a:lnTo>
                        <a:pt x="943" y="882"/>
                      </a:lnTo>
                      <a:cubicBezTo>
                        <a:pt x="958" y="897"/>
                        <a:pt x="950" y="897"/>
                        <a:pt x="946" y="897"/>
                      </a:cubicBezTo>
                      <a:cubicBezTo>
                        <a:pt x="943" y="897"/>
                        <a:pt x="943" y="897"/>
                        <a:pt x="973" y="913"/>
                      </a:cubicBezTo>
                      <a:lnTo>
                        <a:pt x="943" y="913"/>
                      </a:lnTo>
                      <a:cubicBezTo>
                        <a:pt x="943" y="913"/>
                        <a:pt x="943" y="943"/>
                        <a:pt x="943" y="943"/>
                      </a:cubicBezTo>
                      <a:cubicBezTo>
                        <a:pt x="943" y="953"/>
                        <a:pt x="936" y="956"/>
                        <a:pt x="928" y="956"/>
                      </a:cubicBezTo>
                      <a:cubicBezTo>
                        <a:pt x="912" y="956"/>
                        <a:pt x="892" y="943"/>
                        <a:pt x="912" y="943"/>
                      </a:cubicBezTo>
                      <a:lnTo>
                        <a:pt x="882" y="943"/>
                      </a:lnTo>
                      <a:cubicBezTo>
                        <a:pt x="882" y="973"/>
                        <a:pt x="882" y="973"/>
                        <a:pt x="882" y="973"/>
                      </a:cubicBezTo>
                      <a:cubicBezTo>
                        <a:pt x="882" y="983"/>
                        <a:pt x="878" y="987"/>
                        <a:pt x="874" y="987"/>
                      </a:cubicBezTo>
                      <a:cubicBezTo>
                        <a:pt x="865" y="987"/>
                        <a:pt x="852" y="974"/>
                        <a:pt x="851" y="973"/>
                      </a:cubicBezTo>
                      <a:lnTo>
                        <a:pt x="851" y="973"/>
                      </a:lnTo>
                      <a:cubicBezTo>
                        <a:pt x="851" y="973"/>
                        <a:pt x="851" y="973"/>
                        <a:pt x="851" y="973"/>
                      </a:cubicBezTo>
                      <a:cubicBezTo>
                        <a:pt x="851" y="984"/>
                        <a:pt x="851" y="996"/>
                        <a:pt x="851" y="1004"/>
                      </a:cubicBezTo>
                      <a:cubicBezTo>
                        <a:pt x="851" y="1004"/>
                        <a:pt x="838" y="1017"/>
                        <a:pt x="829" y="1017"/>
                      </a:cubicBezTo>
                      <a:cubicBezTo>
                        <a:pt x="824" y="1017"/>
                        <a:pt x="821" y="1014"/>
                        <a:pt x="82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21" y="973"/>
                        <a:pt x="791" y="1004"/>
                        <a:pt x="791" y="1004"/>
                      </a:cubicBezTo>
                      <a:cubicBezTo>
                        <a:pt x="791" y="943"/>
                        <a:pt x="760" y="973"/>
                        <a:pt x="760" y="913"/>
                      </a:cubicBezTo>
                      <a:cubicBezTo>
                        <a:pt x="760" y="913"/>
                        <a:pt x="747" y="926"/>
                        <a:pt x="738" y="926"/>
                      </a:cubicBezTo>
                      <a:cubicBezTo>
                        <a:pt x="733" y="926"/>
                        <a:pt x="730" y="923"/>
                        <a:pt x="730" y="913"/>
                      </a:cubicBezTo>
                      <a:lnTo>
                        <a:pt x="699" y="913"/>
                      </a:lnTo>
                      <a:cubicBezTo>
                        <a:pt x="730" y="913"/>
                        <a:pt x="730" y="882"/>
                        <a:pt x="699" y="882"/>
                      </a:cubicBezTo>
                      <a:cubicBezTo>
                        <a:pt x="639" y="882"/>
                        <a:pt x="730" y="852"/>
                        <a:pt x="699" y="852"/>
                      </a:cubicBezTo>
                      <a:lnTo>
                        <a:pt x="639" y="852"/>
                      </a:lnTo>
                      <a:cubicBezTo>
                        <a:pt x="669" y="837"/>
                        <a:pt x="669" y="837"/>
                        <a:pt x="665" y="837"/>
                      </a:cubicBezTo>
                      <a:cubicBezTo>
                        <a:pt x="661" y="837"/>
                        <a:pt x="654" y="837"/>
                        <a:pt x="669" y="821"/>
                      </a:cubicBezTo>
                      <a:cubicBezTo>
                        <a:pt x="669" y="791"/>
                        <a:pt x="639" y="791"/>
                        <a:pt x="699" y="791"/>
                      </a:cubicBezTo>
                      <a:cubicBezTo>
                        <a:pt x="639" y="761"/>
                        <a:pt x="669" y="761"/>
                        <a:pt x="669" y="730"/>
                      </a:cubicBezTo>
                      <a:cubicBezTo>
                        <a:pt x="639" y="730"/>
                        <a:pt x="639" y="730"/>
                        <a:pt x="639" y="700"/>
                      </a:cubicBezTo>
                      <a:cubicBezTo>
                        <a:pt x="639" y="669"/>
                        <a:pt x="639" y="669"/>
                        <a:pt x="639" y="669"/>
                      </a:cubicBezTo>
                      <a:lnTo>
                        <a:pt x="669" y="669"/>
                      </a:lnTo>
                      <a:cubicBezTo>
                        <a:pt x="608" y="669"/>
                        <a:pt x="669" y="639"/>
                        <a:pt x="669" y="639"/>
                      </a:cubicBezTo>
                      <a:cubicBezTo>
                        <a:pt x="669" y="639"/>
                        <a:pt x="699" y="578"/>
                        <a:pt x="730" y="457"/>
                      </a:cubicBezTo>
                      <a:cubicBezTo>
                        <a:pt x="730" y="417"/>
                        <a:pt x="733" y="374"/>
                        <a:pt x="734" y="331"/>
                      </a:cubicBezTo>
                      <a:lnTo>
                        <a:pt x="734" y="331"/>
                      </a:lnTo>
                      <a:cubicBezTo>
                        <a:pt x="738" y="327"/>
                        <a:pt x="746" y="319"/>
                        <a:pt x="760" y="305"/>
                      </a:cubicBezTo>
                      <a:close/>
                      <a:moveTo>
                        <a:pt x="1483" y="1081"/>
                      </a:moveTo>
                      <a:cubicBezTo>
                        <a:pt x="1480" y="1081"/>
                        <a:pt x="1480" y="1085"/>
                        <a:pt x="1490" y="1095"/>
                      </a:cubicBezTo>
                      <a:cubicBezTo>
                        <a:pt x="1510" y="1095"/>
                        <a:pt x="1490" y="1081"/>
                        <a:pt x="1483" y="1081"/>
                      </a:cubicBezTo>
                      <a:close/>
                      <a:moveTo>
                        <a:pt x="1399" y="1308"/>
                      </a:moveTo>
                      <a:lnTo>
                        <a:pt x="1414" y="1323"/>
                      </a:lnTo>
                      <a:cubicBezTo>
                        <a:pt x="1414" y="1315"/>
                        <a:pt x="1414" y="1308"/>
                        <a:pt x="1399" y="1308"/>
                      </a:cubicBezTo>
                      <a:close/>
                      <a:moveTo>
                        <a:pt x="1414" y="1323"/>
                      </a:moveTo>
                      <a:lnTo>
                        <a:pt x="1414" y="1323"/>
                      </a:lnTo>
                      <a:cubicBezTo>
                        <a:pt x="1414" y="1331"/>
                        <a:pt x="1414" y="1338"/>
                        <a:pt x="1429" y="1338"/>
                      </a:cubicBezTo>
                      <a:lnTo>
                        <a:pt x="1414" y="1323"/>
                      </a:lnTo>
                      <a:close/>
                      <a:moveTo>
                        <a:pt x="456" y="1"/>
                      </a:moveTo>
                      <a:cubicBezTo>
                        <a:pt x="432" y="1"/>
                        <a:pt x="427" y="40"/>
                        <a:pt x="426" y="40"/>
                      </a:cubicBezTo>
                      <a:cubicBezTo>
                        <a:pt x="426" y="40"/>
                        <a:pt x="426" y="37"/>
                        <a:pt x="426" y="31"/>
                      </a:cubicBezTo>
                      <a:cubicBezTo>
                        <a:pt x="426" y="25"/>
                        <a:pt x="424" y="22"/>
                        <a:pt x="422" y="22"/>
                      </a:cubicBezTo>
                      <a:cubicBezTo>
                        <a:pt x="416" y="22"/>
                        <a:pt x="405" y="40"/>
                        <a:pt x="399" y="40"/>
                      </a:cubicBezTo>
                      <a:cubicBezTo>
                        <a:pt x="398" y="40"/>
                        <a:pt x="397" y="39"/>
                        <a:pt x="396" y="37"/>
                      </a:cubicBezTo>
                      <a:lnTo>
                        <a:pt x="396" y="37"/>
                      </a:lnTo>
                      <a:cubicBezTo>
                        <a:pt x="395" y="45"/>
                        <a:pt x="395" y="53"/>
                        <a:pt x="395" y="61"/>
                      </a:cubicBezTo>
                      <a:cubicBezTo>
                        <a:pt x="388" y="61"/>
                        <a:pt x="383" y="60"/>
                        <a:pt x="379" y="57"/>
                      </a:cubicBezTo>
                      <a:lnTo>
                        <a:pt x="379" y="57"/>
                      </a:lnTo>
                      <a:cubicBezTo>
                        <a:pt x="378" y="69"/>
                        <a:pt x="375" y="82"/>
                        <a:pt x="365" y="92"/>
                      </a:cubicBezTo>
                      <a:cubicBezTo>
                        <a:pt x="380" y="107"/>
                        <a:pt x="380" y="107"/>
                        <a:pt x="380" y="107"/>
                      </a:cubicBezTo>
                      <a:cubicBezTo>
                        <a:pt x="380" y="107"/>
                        <a:pt x="380" y="107"/>
                        <a:pt x="395" y="122"/>
                      </a:cubicBezTo>
                      <a:cubicBezTo>
                        <a:pt x="395" y="122"/>
                        <a:pt x="395" y="92"/>
                        <a:pt x="395" y="92"/>
                      </a:cubicBezTo>
                      <a:cubicBezTo>
                        <a:pt x="395" y="122"/>
                        <a:pt x="395" y="122"/>
                        <a:pt x="426" y="122"/>
                      </a:cubicBezTo>
                      <a:cubicBezTo>
                        <a:pt x="411" y="107"/>
                        <a:pt x="411" y="107"/>
                        <a:pt x="414" y="107"/>
                      </a:cubicBezTo>
                      <a:cubicBezTo>
                        <a:pt x="418" y="107"/>
                        <a:pt x="426" y="107"/>
                        <a:pt x="426" y="92"/>
                      </a:cubicBezTo>
                      <a:cubicBezTo>
                        <a:pt x="426" y="102"/>
                        <a:pt x="426" y="113"/>
                        <a:pt x="426" y="122"/>
                      </a:cubicBezTo>
                      <a:cubicBezTo>
                        <a:pt x="406" y="122"/>
                        <a:pt x="412" y="136"/>
                        <a:pt x="410" y="136"/>
                      </a:cubicBezTo>
                      <a:cubicBezTo>
                        <a:pt x="409" y="136"/>
                        <a:pt x="406" y="132"/>
                        <a:pt x="395" y="122"/>
                      </a:cubicBezTo>
                      <a:cubicBezTo>
                        <a:pt x="365" y="122"/>
                        <a:pt x="426" y="153"/>
                        <a:pt x="395" y="153"/>
                      </a:cubicBezTo>
                      <a:lnTo>
                        <a:pt x="365" y="153"/>
                      </a:lnTo>
                      <a:cubicBezTo>
                        <a:pt x="304" y="183"/>
                        <a:pt x="213" y="183"/>
                        <a:pt x="213" y="213"/>
                      </a:cubicBezTo>
                      <a:cubicBezTo>
                        <a:pt x="213" y="244"/>
                        <a:pt x="152" y="244"/>
                        <a:pt x="122" y="274"/>
                      </a:cubicBezTo>
                      <a:lnTo>
                        <a:pt x="152" y="274"/>
                      </a:lnTo>
                      <a:cubicBezTo>
                        <a:pt x="91" y="305"/>
                        <a:pt x="122" y="365"/>
                        <a:pt x="91" y="396"/>
                      </a:cubicBezTo>
                      <a:cubicBezTo>
                        <a:pt x="122" y="396"/>
                        <a:pt x="122" y="426"/>
                        <a:pt x="122" y="426"/>
                      </a:cubicBezTo>
                      <a:cubicBezTo>
                        <a:pt x="102" y="426"/>
                        <a:pt x="95" y="413"/>
                        <a:pt x="93" y="413"/>
                      </a:cubicBezTo>
                      <a:cubicBezTo>
                        <a:pt x="91" y="413"/>
                        <a:pt x="91" y="416"/>
                        <a:pt x="91" y="426"/>
                      </a:cubicBezTo>
                      <a:cubicBezTo>
                        <a:pt x="61" y="457"/>
                        <a:pt x="61" y="548"/>
                        <a:pt x="31" y="609"/>
                      </a:cubicBezTo>
                      <a:cubicBezTo>
                        <a:pt x="31" y="700"/>
                        <a:pt x="0" y="821"/>
                        <a:pt x="61" y="943"/>
                      </a:cubicBezTo>
                      <a:cubicBezTo>
                        <a:pt x="61" y="928"/>
                        <a:pt x="69" y="920"/>
                        <a:pt x="76" y="920"/>
                      </a:cubicBezTo>
                      <a:cubicBezTo>
                        <a:pt x="84" y="920"/>
                        <a:pt x="91" y="928"/>
                        <a:pt x="91" y="943"/>
                      </a:cubicBezTo>
                      <a:cubicBezTo>
                        <a:pt x="31" y="973"/>
                        <a:pt x="122" y="973"/>
                        <a:pt x="91" y="1034"/>
                      </a:cubicBezTo>
                      <a:cubicBezTo>
                        <a:pt x="122" y="1095"/>
                        <a:pt x="91" y="1156"/>
                        <a:pt x="183" y="1186"/>
                      </a:cubicBezTo>
                      <a:lnTo>
                        <a:pt x="152" y="1186"/>
                      </a:lnTo>
                      <a:cubicBezTo>
                        <a:pt x="152" y="1217"/>
                        <a:pt x="152" y="1217"/>
                        <a:pt x="183" y="1217"/>
                      </a:cubicBezTo>
                      <a:cubicBezTo>
                        <a:pt x="183" y="1247"/>
                        <a:pt x="213" y="1247"/>
                        <a:pt x="213" y="1277"/>
                      </a:cubicBezTo>
                      <a:lnTo>
                        <a:pt x="213" y="1247"/>
                      </a:lnTo>
                      <a:cubicBezTo>
                        <a:pt x="243" y="1247"/>
                        <a:pt x="213" y="1277"/>
                        <a:pt x="243" y="1277"/>
                      </a:cubicBezTo>
                      <a:cubicBezTo>
                        <a:pt x="213" y="1308"/>
                        <a:pt x="274" y="1308"/>
                        <a:pt x="274" y="1338"/>
                      </a:cubicBezTo>
                      <a:cubicBezTo>
                        <a:pt x="274" y="1338"/>
                        <a:pt x="335" y="1338"/>
                        <a:pt x="335" y="1369"/>
                      </a:cubicBezTo>
                      <a:cubicBezTo>
                        <a:pt x="335" y="1399"/>
                        <a:pt x="335" y="1399"/>
                        <a:pt x="365" y="1429"/>
                      </a:cubicBezTo>
                      <a:cubicBezTo>
                        <a:pt x="395" y="1460"/>
                        <a:pt x="456" y="1490"/>
                        <a:pt x="487" y="1520"/>
                      </a:cubicBezTo>
                      <a:lnTo>
                        <a:pt x="517" y="1490"/>
                      </a:lnTo>
                      <a:cubicBezTo>
                        <a:pt x="517" y="1520"/>
                        <a:pt x="517" y="1520"/>
                        <a:pt x="517" y="1520"/>
                      </a:cubicBezTo>
                      <a:cubicBezTo>
                        <a:pt x="517" y="1536"/>
                        <a:pt x="525" y="1536"/>
                        <a:pt x="532" y="1536"/>
                      </a:cubicBezTo>
                      <a:cubicBezTo>
                        <a:pt x="540" y="1536"/>
                        <a:pt x="547" y="1536"/>
                        <a:pt x="547" y="1551"/>
                      </a:cubicBezTo>
                      <a:cubicBezTo>
                        <a:pt x="547" y="1520"/>
                        <a:pt x="547" y="1520"/>
                        <a:pt x="547" y="1520"/>
                      </a:cubicBezTo>
                      <a:cubicBezTo>
                        <a:pt x="527" y="1520"/>
                        <a:pt x="534" y="1507"/>
                        <a:pt x="541" y="1507"/>
                      </a:cubicBezTo>
                      <a:cubicBezTo>
                        <a:pt x="544" y="1507"/>
                        <a:pt x="547" y="1510"/>
                        <a:pt x="547" y="1520"/>
                      </a:cubicBezTo>
                      <a:lnTo>
                        <a:pt x="578" y="1520"/>
                      </a:lnTo>
                      <a:cubicBezTo>
                        <a:pt x="578" y="1520"/>
                        <a:pt x="578" y="1551"/>
                        <a:pt x="578" y="1551"/>
                      </a:cubicBezTo>
                      <a:cubicBezTo>
                        <a:pt x="593" y="1566"/>
                        <a:pt x="616" y="1566"/>
                        <a:pt x="639" y="1566"/>
                      </a:cubicBezTo>
                      <a:cubicBezTo>
                        <a:pt x="661" y="1566"/>
                        <a:pt x="684" y="1566"/>
                        <a:pt x="699" y="1581"/>
                      </a:cubicBezTo>
                      <a:cubicBezTo>
                        <a:pt x="699" y="1581"/>
                        <a:pt x="760" y="1581"/>
                        <a:pt x="730" y="1612"/>
                      </a:cubicBezTo>
                      <a:cubicBezTo>
                        <a:pt x="760" y="1612"/>
                        <a:pt x="730" y="1581"/>
                        <a:pt x="760" y="1551"/>
                      </a:cubicBezTo>
                      <a:cubicBezTo>
                        <a:pt x="760" y="1581"/>
                        <a:pt x="760" y="1581"/>
                        <a:pt x="760" y="1581"/>
                      </a:cubicBezTo>
                      <a:lnTo>
                        <a:pt x="791" y="1581"/>
                      </a:lnTo>
                      <a:cubicBezTo>
                        <a:pt x="791" y="1581"/>
                        <a:pt x="791" y="1581"/>
                        <a:pt x="791" y="1612"/>
                      </a:cubicBezTo>
                      <a:cubicBezTo>
                        <a:pt x="797" y="1605"/>
                        <a:pt x="803" y="1603"/>
                        <a:pt x="810" y="1603"/>
                      </a:cubicBezTo>
                      <a:cubicBezTo>
                        <a:pt x="827" y="1603"/>
                        <a:pt x="845" y="1620"/>
                        <a:pt x="863" y="1620"/>
                      </a:cubicBezTo>
                      <a:cubicBezTo>
                        <a:pt x="869" y="1620"/>
                        <a:pt x="875" y="1618"/>
                        <a:pt x="882" y="1612"/>
                      </a:cubicBezTo>
                      <a:cubicBezTo>
                        <a:pt x="897" y="1596"/>
                        <a:pt x="897" y="1596"/>
                        <a:pt x="893" y="1596"/>
                      </a:cubicBezTo>
                      <a:cubicBezTo>
                        <a:pt x="889" y="1596"/>
                        <a:pt x="882" y="1596"/>
                        <a:pt x="882" y="1581"/>
                      </a:cubicBezTo>
                      <a:cubicBezTo>
                        <a:pt x="888" y="1575"/>
                        <a:pt x="893" y="1573"/>
                        <a:pt x="898" y="1573"/>
                      </a:cubicBezTo>
                      <a:cubicBezTo>
                        <a:pt x="909" y="1573"/>
                        <a:pt x="915" y="1590"/>
                        <a:pt x="927" y="1590"/>
                      </a:cubicBezTo>
                      <a:cubicBezTo>
                        <a:pt x="931" y="1590"/>
                        <a:pt x="936" y="1588"/>
                        <a:pt x="943" y="1581"/>
                      </a:cubicBezTo>
                      <a:lnTo>
                        <a:pt x="943" y="1612"/>
                      </a:lnTo>
                      <a:cubicBezTo>
                        <a:pt x="973" y="1581"/>
                        <a:pt x="973" y="1581"/>
                        <a:pt x="973" y="1581"/>
                      </a:cubicBezTo>
                      <a:cubicBezTo>
                        <a:pt x="1003" y="1612"/>
                        <a:pt x="973" y="1612"/>
                        <a:pt x="973" y="1612"/>
                      </a:cubicBezTo>
                      <a:cubicBezTo>
                        <a:pt x="973" y="1612"/>
                        <a:pt x="1003" y="1612"/>
                        <a:pt x="1003" y="1581"/>
                      </a:cubicBezTo>
                      <a:cubicBezTo>
                        <a:pt x="1003" y="1581"/>
                        <a:pt x="1034" y="1581"/>
                        <a:pt x="1034" y="1612"/>
                      </a:cubicBezTo>
                      <a:cubicBezTo>
                        <a:pt x="1034" y="1581"/>
                        <a:pt x="1003" y="1581"/>
                        <a:pt x="1034" y="1581"/>
                      </a:cubicBezTo>
                      <a:cubicBezTo>
                        <a:pt x="1034" y="1581"/>
                        <a:pt x="1095" y="1581"/>
                        <a:pt x="1095" y="1551"/>
                      </a:cubicBezTo>
                      <a:cubicBezTo>
                        <a:pt x="1125" y="1551"/>
                        <a:pt x="1125" y="1581"/>
                        <a:pt x="1125" y="1581"/>
                      </a:cubicBezTo>
                      <a:cubicBezTo>
                        <a:pt x="1125" y="1571"/>
                        <a:pt x="1128" y="1568"/>
                        <a:pt x="1133" y="1568"/>
                      </a:cubicBezTo>
                      <a:cubicBezTo>
                        <a:pt x="1142" y="1568"/>
                        <a:pt x="1155" y="1581"/>
                        <a:pt x="1155" y="1581"/>
                      </a:cubicBezTo>
                      <a:cubicBezTo>
                        <a:pt x="1247" y="1520"/>
                        <a:pt x="1307" y="1429"/>
                        <a:pt x="1368" y="1399"/>
                      </a:cubicBezTo>
                      <a:cubicBezTo>
                        <a:pt x="1338" y="1338"/>
                        <a:pt x="1368" y="1338"/>
                        <a:pt x="1368" y="1308"/>
                      </a:cubicBezTo>
                      <a:lnTo>
                        <a:pt x="1399" y="1338"/>
                      </a:lnTo>
                      <a:lnTo>
                        <a:pt x="1399" y="1308"/>
                      </a:lnTo>
                      <a:cubicBezTo>
                        <a:pt x="1419" y="1308"/>
                        <a:pt x="1439" y="1294"/>
                        <a:pt x="1450" y="1294"/>
                      </a:cubicBezTo>
                      <a:cubicBezTo>
                        <a:pt x="1456" y="1294"/>
                        <a:pt x="1459" y="1298"/>
                        <a:pt x="1459" y="1308"/>
                      </a:cubicBezTo>
                      <a:lnTo>
                        <a:pt x="1490" y="1247"/>
                      </a:lnTo>
                      <a:cubicBezTo>
                        <a:pt x="1520" y="1247"/>
                        <a:pt x="1459" y="1217"/>
                        <a:pt x="1490" y="1217"/>
                      </a:cubicBezTo>
                      <a:cubicBezTo>
                        <a:pt x="1490" y="1217"/>
                        <a:pt x="1490" y="1217"/>
                        <a:pt x="1520" y="1247"/>
                      </a:cubicBezTo>
                      <a:cubicBezTo>
                        <a:pt x="1550" y="1186"/>
                        <a:pt x="1459" y="1125"/>
                        <a:pt x="1490" y="1095"/>
                      </a:cubicBezTo>
                      <a:cubicBezTo>
                        <a:pt x="1459" y="1095"/>
                        <a:pt x="1459" y="1095"/>
                        <a:pt x="1429" y="1065"/>
                      </a:cubicBezTo>
                      <a:cubicBezTo>
                        <a:pt x="1459" y="1065"/>
                        <a:pt x="1429" y="1065"/>
                        <a:pt x="1429" y="1034"/>
                      </a:cubicBezTo>
                      <a:cubicBezTo>
                        <a:pt x="1459" y="1034"/>
                        <a:pt x="1459" y="1004"/>
                        <a:pt x="1490" y="1004"/>
                      </a:cubicBezTo>
                      <a:cubicBezTo>
                        <a:pt x="1490" y="1004"/>
                        <a:pt x="1459" y="973"/>
                        <a:pt x="1459" y="973"/>
                      </a:cubicBezTo>
                      <a:lnTo>
                        <a:pt x="1490" y="973"/>
                      </a:lnTo>
                      <a:lnTo>
                        <a:pt x="1459" y="943"/>
                      </a:lnTo>
                      <a:lnTo>
                        <a:pt x="1490" y="943"/>
                      </a:lnTo>
                      <a:cubicBezTo>
                        <a:pt x="1490" y="943"/>
                        <a:pt x="1459" y="943"/>
                        <a:pt x="1490" y="913"/>
                      </a:cubicBezTo>
                      <a:cubicBezTo>
                        <a:pt x="1490" y="905"/>
                        <a:pt x="1490" y="897"/>
                        <a:pt x="1490" y="882"/>
                      </a:cubicBezTo>
                      <a:cubicBezTo>
                        <a:pt x="1490" y="882"/>
                        <a:pt x="1490" y="896"/>
                        <a:pt x="1481" y="896"/>
                      </a:cubicBezTo>
                      <a:cubicBezTo>
                        <a:pt x="1476" y="896"/>
                        <a:pt x="1469" y="892"/>
                        <a:pt x="1459" y="882"/>
                      </a:cubicBezTo>
                      <a:cubicBezTo>
                        <a:pt x="1459" y="882"/>
                        <a:pt x="1429" y="882"/>
                        <a:pt x="1459" y="852"/>
                      </a:cubicBezTo>
                      <a:lnTo>
                        <a:pt x="1490" y="852"/>
                      </a:lnTo>
                      <a:cubicBezTo>
                        <a:pt x="1459" y="821"/>
                        <a:pt x="1490" y="821"/>
                        <a:pt x="1490" y="791"/>
                      </a:cubicBezTo>
                      <a:lnTo>
                        <a:pt x="1429" y="791"/>
                      </a:lnTo>
                      <a:cubicBezTo>
                        <a:pt x="1459" y="791"/>
                        <a:pt x="1399" y="761"/>
                        <a:pt x="1399" y="761"/>
                      </a:cubicBezTo>
                      <a:lnTo>
                        <a:pt x="1429" y="761"/>
                      </a:lnTo>
                      <a:cubicBezTo>
                        <a:pt x="1399" y="730"/>
                        <a:pt x="1459" y="730"/>
                        <a:pt x="1429" y="730"/>
                      </a:cubicBezTo>
                      <a:cubicBezTo>
                        <a:pt x="1429" y="700"/>
                        <a:pt x="1399" y="700"/>
                        <a:pt x="1459" y="700"/>
                      </a:cubicBezTo>
                      <a:cubicBezTo>
                        <a:pt x="1490" y="700"/>
                        <a:pt x="1459" y="669"/>
                        <a:pt x="1490" y="669"/>
                      </a:cubicBezTo>
                      <a:lnTo>
                        <a:pt x="1459" y="669"/>
                      </a:lnTo>
                      <a:cubicBezTo>
                        <a:pt x="1368" y="639"/>
                        <a:pt x="1490" y="639"/>
                        <a:pt x="1490" y="639"/>
                      </a:cubicBezTo>
                      <a:cubicBezTo>
                        <a:pt x="1480" y="629"/>
                        <a:pt x="1476" y="626"/>
                        <a:pt x="1475" y="626"/>
                      </a:cubicBezTo>
                      <a:cubicBezTo>
                        <a:pt x="1473" y="626"/>
                        <a:pt x="1480" y="639"/>
                        <a:pt x="1459" y="639"/>
                      </a:cubicBezTo>
                      <a:cubicBezTo>
                        <a:pt x="1459" y="609"/>
                        <a:pt x="1490" y="609"/>
                        <a:pt x="1459" y="578"/>
                      </a:cubicBezTo>
                      <a:cubicBezTo>
                        <a:pt x="1459" y="548"/>
                        <a:pt x="1429" y="548"/>
                        <a:pt x="1459" y="517"/>
                      </a:cubicBezTo>
                      <a:lnTo>
                        <a:pt x="1429" y="517"/>
                      </a:lnTo>
                      <a:cubicBezTo>
                        <a:pt x="1415" y="517"/>
                        <a:pt x="1408" y="517"/>
                        <a:pt x="1401" y="515"/>
                      </a:cubicBezTo>
                      <a:lnTo>
                        <a:pt x="1401" y="515"/>
                      </a:lnTo>
                      <a:cubicBezTo>
                        <a:pt x="1427" y="487"/>
                        <a:pt x="1399" y="486"/>
                        <a:pt x="1399" y="457"/>
                      </a:cubicBezTo>
                      <a:cubicBezTo>
                        <a:pt x="1429" y="457"/>
                        <a:pt x="1399" y="487"/>
                        <a:pt x="1429" y="487"/>
                      </a:cubicBezTo>
                      <a:lnTo>
                        <a:pt x="1429" y="457"/>
                      </a:lnTo>
                      <a:cubicBezTo>
                        <a:pt x="1399" y="457"/>
                        <a:pt x="1399" y="426"/>
                        <a:pt x="1399" y="426"/>
                      </a:cubicBezTo>
                      <a:cubicBezTo>
                        <a:pt x="1388" y="416"/>
                        <a:pt x="1378" y="413"/>
                        <a:pt x="1368" y="413"/>
                      </a:cubicBezTo>
                      <a:cubicBezTo>
                        <a:pt x="1348" y="413"/>
                        <a:pt x="1328" y="426"/>
                        <a:pt x="1307" y="426"/>
                      </a:cubicBezTo>
                      <a:cubicBezTo>
                        <a:pt x="1307" y="426"/>
                        <a:pt x="1307" y="396"/>
                        <a:pt x="1307" y="396"/>
                      </a:cubicBezTo>
                      <a:cubicBezTo>
                        <a:pt x="1277" y="365"/>
                        <a:pt x="1277" y="365"/>
                        <a:pt x="1277" y="365"/>
                      </a:cubicBezTo>
                      <a:cubicBezTo>
                        <a:pt x="1277" y="365"/>
                        <a:pt x="1307" y="335"/>
                        <a:pt x="1307" y="335"/>
                      </a:cubicBezTo>
                      <a:lnTo>
                        <a:pt x="1277" y="335"/>
                      </a:lnTo>
                      <a:cubicBezTo>
                        <a:pt x="1277" y="350"/>
                        <a:pt x="1269" y="350"/>
                        <a:pt x="1262" y="350"/>
                      </a:cubicBezTo>
                      <a:cubicBezTo>
                        <a:pt x="1254" y="350"/>
                        <a:pt x="1247" y="350"/>
                        <a:pt x="1247" y="365"/>
                      </a:cubicBezTo>
                      <a:lnTo>
                        <a:pt x="1247" y="335"/>
                      </a:lnTo>
                      <a:cubicBezTo>
                        <a:pt x="1247" y="335"/>
                        <a:pt x="1216" y="305"/>
                        <a:pt x="1247" y="305"/>
                      </a:cubicBezTo>
                      <a:cubicBezTo>
                        <a:pt x="1216" y="305"/>
                        <a:pt x="1216" y="305"/>
                        <a:pt x="1247" y="274"/>
                      </a:cubicBezTo>
                      <a:cubicBezTo>
                        <a:pt x="1216" y="274"/>
                        <a:pt x="1216" y="305"/>
                        <a:pt x="1216" y="305"/>
                      </a:cubicBezTo>
                      <a:lnTo>
                        <a:pt x="1186" y="274"/>
                      </a:lnTo>
                      <a:cubicBezTo>
                        <a:pt x="1196" y="274"/>
                        <a:pt x="1207" y="271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68"/>
                        <a:pt x="1216" y="271"/>
                        <a:pt x="1216" y="274"/>
                      </a:cubicBezTo>
                      <a:cubicBezTo>
                        <a:pt x="1216" y="274"/>
                        <a:pt x="1216" y="270"/>
                        <a:pt x="1218" y="265"/>
                      </a:cubicBezTo>
                      <a:lnTo>
                        <a:pt x="1218" y="265"/>
                      </a:lnTo>
                      <a:cubicBezTo>
                        <a:pt x="1217" y="265"/>
                        <a:pt x="1217" y="266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44"/>
                        <a:pt x="1219" y="241"/>
                        <a:pt x="1247" y="213"/>
                      </a:cubicBezTo>
                      <a:cubicBezTo>
                        <a:pt x="1247" y="183"/>
                        <a:pt x="1216" y="183"/>
                        <a:pt x="1216" y="183"/>
                      </a:cubicBezTo>
                      <a:cubicBezTo>
                        <a:pt x="1186" y="183"/>
                        <a:pt x="1216" y="183"/>
                        <a:pt x="1186" y="213"/>
                      </a:cubicBezTo>
                      <a:cubicBezTo>
                        <a:pt x="1180" y="207"/>
                        <a:pt x="1174" y="205"/>
                        <a:pt x="1168" y="205"/>
                      </a:cubicBezTo>
                      <a:cubicBezTo>
                        <a:pt x="1144" y="205"/>
                        <a:pt x="1125" y="244"/>
                        <a:pt x="1125" y="244"/>
                      </a:cubicBezTo>
                      <a:lnTo>
                        <a:pt x="1064" y="244"/>
                      </a:lnTo>
                      <a:cubicBezTo>
                        <a:pt x="1095" y="244"/>
                        <a:pt x="1125" y="183"/>
                        <a:pt x="1095" y="153"/>
                      </a:cubicBezTo>
                      <a:lnTo>
                        <a:pt x="1095" y="153"/>
                      </a:lnTo>
                      <a:cubicBezTo>
                        <a:pt x="1064" y="183"/>
                        <a:pt x="1095" y="213"/>
                        <a:pt x="1064" y="213"/>
                      </a:cubicBezTo>
                      <a:cubicBezTo>
                        <a:pt x="1040" y="213"/>
                        <a:pt x="1054" y="175"/>
                        <a:pt x="1046" y="175"/>
                      </a:cubicBezTo>
                      <a:cubicBezTo>
                        <a:pt x="1043" y="175"/>
                        <a:pt x="1040" y="177"/>
                        <a:pt x="1034" y="183"/>
                      </a:cubicBezTo>
                      <a:lnTo>
                        <a:pt x="1034" y="153"/>
                      </a:lnTo>
                      <a:cubicBezTo>
                        <a:pt x="1034" y="183"/>
                        <a:pt x="1003" y="183"/>
                        <a:pt x="1003" y="183"/>
                      </a:cubicBezTo>
                      <a:cubicBezTo>
                        <a:pt x="1003" y="183"/>
                        <a:pt x="1003" y="153"/>
                        <a:pt x="1003" y="153"/>
                      </a:cubicBezTo>
                      <a:cubicBezTo>
                        <a:pt x="1003" y="153"/>
                        <a:pt x="973" y="183"/>
                        <a:pt x="973" y="183"/>
                      </a:cubicBezTo>
                      <a:cubicBezTo>
                        <a:pt x="1003" y="153"/>
                        <a:pt x="943" y="153"/>
                        <a:pt x="973" y="122"/>
                      </a:cubicBezTo>
                      <a:lnTo>
                        <a:pt x="955" y="122"/>
                      </a:lnTo>
                      <a:cubicBezTo>
                        <a:pt x="941" y="141"/>
                        <a:pt x="935" y="130"/>
                        <a:pt x="912" y="153"/>
                      </a:cubicBezTo>
                      <a:cubicBezTo>
                        <a:pt x="943" y="92"/>
                        <a:pt x="912" y="122"/>
                        <a:pt x="912" y="92"/>
                      </a:cubicBezTo>
                      <a:cubicBezTo>
                        <a:pt x="912" y="107"/>
                        <a:pt x="905" y="107"/>
                        <a:pt x="897" y="107"/>
                      </a:cubicBezTo>
                      <a:cubicBezTo>
                        <a:pt x="889" y="107"/>
                        <a:pt x="882" y="107"/>
                        <a:pt x="882" y="122"/>
                      </a:cubicBezTo>
                      <a:cubicBezTo>
                        <a:pt x="857" y="122"/>
                        <a:pt x="873" y="102"/>
                        <a:pt x="879" y="78"/>
                      </a:cubicBezTo>
                      <a:lnTo>
                        <a:pt x="879" y="78"/>
                      </a:lnTo>
                      <a:cubicBezTo>
                        <a:pt x="881" y="82"/>
                        <a:pt x="882" y="86"/>
                        <a:pt x="882" y="92"/>
                      </a:cubicBezTo>
                      <a:lnTo>
                        <a:pt x="882" y="61"/>
                      </a:lnTo>
                      <a:cubicBezTo>
                        <a:pt x="882" y="67"/>
                        <a:pt x="881" y="73"/>
                        <a:pt x="879" y="78"/>
                      </a:cubicBezTo>
                      <a:lnTo>
                        <a:pt x="879" y="78"/>
                      </a:lnTo>
                      <a:cubicBezTo>
                        <a:pt x="872" y="61"/>
                        <a:pt x="851" y="56"/>
                        <a:pt x="851" y="31"/>
                      </a:cubicBez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lnTo>
                        <a:pt x="791" y="92"/>
                      </a:lnTo>
                      <a:cubicBezTo>
                        <a:pt x="791" y="61"/>
                        <a:pt x="791" y="61"/>
                        <a:pt x="791" y="31"/>
                      </a:cubicBezTo>
                      <a:cubicBezTo>
                        <a:pt x="791" y="61"/>
                        <a:pt x="760" y="92"/>
                        <a:pt x="760" y="122"/>
                      </a:cubicBezTo>
                      <a:cubicBezTo>
                        <a:pt x="760" y="153"/>
                        <a:pt x="760" y="153"/>
                        <a:pt x="730" y="153"/>
                      </a:cubicBezTo>
                      <a:cubicBezTo>
                        <a:pt x="730" y="153"/>
                        <a:pt x="730" y="122"/>
                        <a:pt x="730" y="122"/>
                      </a:cubicBezTo>
                      <a:cubicBezTo>
                        <a:pt x="730" y="122"/>
                        <a:pt x="760" y="61"/>
                        <a:pt x="730" y="61"/>
                      </a:cubicBezTo>
                      <a:cubicBezTo>
                        <a:pt x="730" y="61"/>
                        <a:pt x="760" y="31"/>
                        <a:pt x="760" y="31"/>
                      </a:cubicBezTo>
                      <a:cubicBezTo>
                        <a:pt x="760" y="31"/>
                        <a:pt x="760" y="31"/>
                        <a:pt x="760" y="1"/>
                      </a:cubicBezTo>
                      <a:cubicBezTo>
                        <a:pt x="730" y="31"/>
                        <a:pt x="760" y="31"/>
                        <a:pt x="730" y="31"/>
                      </a:cubicBezTo>
                      <a:cubicBezTo>
                        <a:pt x="730" y="31"/>
                        <a:pt x="716" y="45"/>
                        <a:pt x="707" y="45"/>
                      </a:cubicBezTo>
                      <a:cubicBezTo>
                        <a:pt x="706" y="45"/>
                        <a:pt x="706" y="44"/>
                        <a:pt x="705" y="44"/>
                      </a:cubicBezTo>
                      <a:lnTo>
                        <a:pt x="705" y="44"/>
                      </a:lnTo>
                      <a:cubicBezTo>
                        <a:pt x="716" y="78"/>
                        <a:pt x="693" y="89"/>
                        <a:pt x="679" y="103"/>
                      </a:cubicBezTo>
                      <a:lnTo>
                        <a:pt x="679" y="103"/>
                      </a:lnTo>
                      <a:cubicBezTo>
                        <a:pt x="676" y="99"/>
                        <a:pt x="673" y="95"/>
                        <a:pt x="669" y="92"/>
                      </a:cubicBezTo>
                      <a:cubicBezTo>
                        <a:pt x="699" y="92"/>
                        <a:pt x="669" y="61"/>
                        <a:pt x="669" y="31"/>
                      </a:cubicBezTo>
                      <a:lnTo>
                        <a:pt x="640" y="31"/>
                      </a:lnTo>
                      <a:cubicBezTo>
                        <a:pt x="642" y="14"/>
                        <a:pt x="649" y="1"/>
                        <a:pt x="669" y="1"/>
                      </a:cubicBezTo>
                      <a:cubicBezTo>
                        <a:pt x="639" y="1"/>
                        <a:pt x="608" y="1"/>
                        <a:pt x="639" y="31"/>
                      </a:cubicBezTo>
                      <a:lnTo>
                        <a:pt x="608" y="31"/>
                      </a:lnTo>
                      <a:cubicBezTo>
                        <a:pt x="633" y="31"/>
                        <a:pt x="638" y="51"/>
                        <a:pt x="622" y="59"/>
                      </a:cubicBezTo>
                      <a:lnTo>
                        <a:pt x="622" y="59"/>
                      </a:lnTo>
                      <a:cubicBezTo>
                        <a:pt x="607" y="54"/>
                        <a:pt x="592" y="45"/>
                        <a:pt x="577" y="39"/>
                      </a:cubicBezTo>
                      <a:lnTo>
                        <a:pt x="577" y="39"/>
                      </a:lnTo>
                      <a:cubicBezTo>
                        <a:pt x="575" y="49"/>
                        <a:pt x="569" y="54"/>
                        <a:pt x="563" y="54"/>
                      </a:cubicBezTo>
                      <a:cubicBezTo>
                        <a:pt x="560" y="54"/>
                        <a:pt x="557" y="53"/>
                        <a:pt x="555" y="51"/>
                      </a:cubicBezTo>
                      <a:lnTo>
                        <a:pt x="555" y="51"/>
                      </a:lnTo>
                      <a:cubicBezTo>
                        <a:pt x="557" y="54"/>
                        <a:pt x="560" y="58"/>
                        <a:pt x="563" y="61"/>
                      </a:cubicBezTo>
                      <a:lnTo>
                        <a:pt x="563" y="61"/>
                      </a:lnTo>
                      <a:cubicBezTo>
                        <a:pt x="547" y="60"/>
                        <a:pt x="547" y="55"/>
                        <a:pt x="547" y="31"/>
                      </a:cubicBezTo>
                      <a:lnTo>
                        <a:pt x="547" y="31"/>
                      </a:lnTo>
                      <a:cubicBezTo>
                        <a:pt x="547" y="31"/>
                        <a:pt x="547" y="31"/>
                        <a:pt x="547" y="31"/>
                      </a:cubicBezTo>
                      <a:cubicBezTo>
                        <a:pt x="538" y="41"/>
                        <a:pt x="534" y="47"/>
                        <a:pt x="534" y="52"/>
                      </a:cubicBezTo>
                      <a:lnTo>
                        <a:pt x="534" y="52"/>
                      </a:lnTo>
                      <a:cubicBezTo>
                        <a:pt x="528" y="49"/>
                        <a:pt x="523" y="48"/>
                        <a:pt x="517" y="48"/>
                      </a:cubicBezTo>
                      <a:cubicBezTo>
                        <a:pt x="497" y="48"/>
                        <a:pt x="477" y="61"/>
                        <a:pt x="456" y="61"/>
                      </a:cubicBezTo>
                      <a:lnTo>
                        <a:pt x="457" y="62"/>
                      </a:lnTo>
                      <a:lnTo>
                        <a:pt x="457" y="62"/>
                      </a:lnTo>
                      <a:cubicBezTo>
                        <a:pt x="471" y="77"/>
                        <a:pt x="471" y="77"/>
                        <a:pt x="468" y="77"/>
                      </a:cubicBezTo>
                      <a:cubicBezTo>
                        <a:pt x="464" y="77"/>
                        <a:pt x="456" y="77"/>
                        <a:pt x="456" y="92"/>
                      </a:cubicBezTo>
                      <a:cubicBezTo>
                        <a:pt x="456" y="92"/>
                        <a:pt x="426" y="61"/>
                        <a:pt x="456" y="61"/>
                      </a:cubicBezTo>
                      <a:cubicBezTo>
                        <a:pt x="426" y="3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31"/>
                <p:cNvSpPr/>
                <p:nvPr/>
              </p:nvSpPr>
              <p:spPr>
                <a:xfrm>
                  <a:off x="593077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31"/>
                <p:cNvSpPr/>
                <p:nvPr/>
              </p:nvSpPr>
              <p:spPr>
                <a:xfrm>
                  <a:off x="593077" y="49114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31"/>
                <p:cNvSpPr/>
                <p:nvPr/>
              </p:nvSpPr>
              <p:spPr>
                <a:xfrm>
                  <a:off x="585263" y="4890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31"/>
                <p:cNvSpPr/>
                <p:nvPr/>
              </p:nvSpPr>
              <p:spPr>
                <a:xfrm>
                  <a:off x="570600" y="488314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31"/>
                <p:cNvSpPr/>
                <p:nvPr/>
              </p:nvSpPr>
              <p:spPr>
                <a:xfrm>
                  <a:off x="588189" y="489388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31"/>
                <p:cNvSpPr/>
                <p:nvPr/>
              </p:nvSpPr>
              <p:spPr>
                <a:xfrm>
                  <a:off x="570600" y="488314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0"/>
                      </a:move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31"/>
                <p:cNvSpPr/>
                <p:nvPr/>
              </p:nvSpPr>
              <p:spPr>
                <a:xfrm>
                  <a:off x="579411" y="48880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31"/>
                <p:cNvSpPr/>
                <p:nvPr/>
              </p:nvSpPr>
              <p:spPr>
                <a:xfrm>
                  <a:off x="572562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31"/>
                <p:cNvSpPr/>
                <p:nvPr/>
              </p:nvSpPr>
              <p:spPr>
                <a:xfrm>
                  <a:off x="568639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31"/>
                <p:cNvSpPr/>
                <p:nvPr/>
              </p:nvSpPr>
              <p:spPr>
                <a:xfrm>
                  <a:off x="576453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31"/>
                <p:cNvSpPr/>
                <p:nvPr/>
              </p:nvSpPr>
              <p:spPr>
                <a:xfrm>
                  <a:off x="2427616" y="437394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31"/>
                <p:cNvSpPr/>
                <p:nvPr/>
              </p:nvSpPr>
              <p:spPr>
                <a:xfrm>
                  <a:off x="2432503" y="43797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31"/>
                <p:cNvSpPr/>
                <p:nvPr/>
              </p:nvSpPr>
              <p:spPr>
                <a:xfrm>
                  <a:off x="2423693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31"/>
                <p:cNvSpPr/>
                <p:nvPr/>
              </p:nvSpPr>
              <p:spPr>
                <a:xfrm>
                  <a:off x="2433468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31"/>
                <p:cNvSpPr/>
                <p:nvPr/>
              </p:nvSpPr>
              <p:spPr>
                <a:xfrm>
                  <a:off x="2421764" y="436416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31"/>
                <p:cNvSpPr/>
                <p:nvPr/>
              </p:nvSpPr>
              <p:spPr>
                <a:xfrm>
                  <a:off x="2415879" y="4366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31"/>
                <p:cNvSpPr/>
                <p:nvPr/>
              </p:nvSpPr>
              <p:spPr>
                <a:xfrm>
                  <a:off x="2423693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31"/>
                <p:cNvSpPr/>
                <p:nvPr/>
              </p:nvSpPr>
              <p:spPr>
                <a:xfrm>
                  <a:off x="2429577" y="43934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31"/>
                <p:cNvSpPr/>
                <p:nvPr/>
              </p:nvSpPr>
              <p:spPr>
                <a:xfrm>
                  <a:off x="2424690" y="4362751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31"/>
                <p:cNvSpPr/>
                <p:nvPr/>
              </p:nvSpPr>
              <p:spPr>
                <a:xfrm>
                  <a:off x="2426651" y="4414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31"/>
                <p:cNvSpPr/>
                <p:nvPr/>
              </p:nvSpPr>
              <p:spPr>
                <a:xfrm>
                  <a:off x="2424690" y="4390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31"/>
                <p:cNvSpPr/>
                <p:nvPr/>
              </p:nvSpPr>
              <p:spPr>
                <a:xfrm>
                  <a:off x="2425654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31"/>
                <p:cNvSpPr/>
                <p:nvPr/>
              </p:nvSpPr>
              <p:spPr>
                <a:xfrm>
                  <a:off x="2422728" y="43641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31"/>
                <p:cNvSpPr/>
                <p:nvPr/>
              </p:nvSpPr>
              <p:spPr>
                <a:xfrm>
                  <a:off x="2422728" y="43846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31"/>
                <p:cNvSpPr/>
                <p:nvPr/>
              </p:nvSpPr>
              <p:spPr>
                <a:xfrm>
                  <a:off x="2450092" y="43866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31"/>
                <p:cNvSpPr/>
                <p:nvPr/>
              </p:nvSpPr>
              <p:spPr>
                <a:xfrm>
                  <a:off x="2449128" y="438567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31"/>
                <p:cNvSpPr/>
                <p:nvPr/>
              </p:nvSpPr>
              <p:spPr>
                <a:xfrm>
                  <a:off x="2449128" y="43876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31"/>
                <p:cNvSpPr/>
                <p:nvPr/>
              </p:nvSpPr>
              <p:spPr>
                <a:xfrm>
                  <a:off x="2449128" y="43788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31"/>
                <p:cNvSpPr/>
                <p:nvPr/>
              </p:nvSpPr>
              <p:spPr>
                <a:xfrm>
                  <a:off x="2450092" y="43924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31"/>
                <p:cNvSpPr/>
                <p:nvPr/>
              </p:nvSpPr>
              <p:spPr>
                <a:xfrm>
                  <a:off x="2403178" y="4361240"/>
                  <a:ext cx="49872" cy="5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51" extrusionOk="0">
                      <a:moveTo>
                        <a:pt x="700" y="0"/>
                      </a:moveTo>
                      <a:lnTo>
                        <a:pt x="700" y="31"/>
                      </a:lnTo>
                      <a:cubicBezTo>
                        <a:pt x="700" y="31"/>
                        <a:pt x="700" y="61"/>
                        <a:pt x="700" y="61"/>
                      </a:cubicBezTo>
                      <a:cubicBezTo>
                        <a:pt x="730" y="31"/>
                        <a:pt x="730" y="31"/>
                        <a:pt x="700" y="0"/>
                      </a:cubicBezTo>
                      <a:close/>
                      <a:moveTo>
                        <a:pt x="639" y="31"/>
                      </a:moveTo>
                      <a:cubicBezTo>
                        <a:pt x="608" y="31"/>
                        <a:pt x="608" y="31"/>
                        <a:pt x="608" y="61"/>
                      </a:cubicBezTo>
                      <a:cubicBezTo>
                        <a:pt x="608" y="76"/>
                        <a:pt x="608" y="84"/>
                        <a:pt x="608" y="91"/>
                      </a:cubicBezTo>
                      <a:cubicBezTo>
                        <a:pt x="608" y="61"/>
                        <a:pt x="608" y="31"/>
                        <a:pt x="639" y="31"/>
                      </a:cubicBezTo>
                      <a:close/>
                      <a:moveTo>
                        <a:pt x="700" y="61"/>
                      </a:moveTo>
                      <a:cubicBezTo>
                        <a:pt x="700" y="61"/>
                        <a:pt x="700" y="91"/>
                        <a:pt x="700" y="91"/>
                      </a:cubicBezTo>
                      <a:cubicBezTo>
                        <a:pt x="730" y="91"/>
                        <a:pt x="730" y="61"/>
                        <a:pt x="730" y="61"/>
                      </a:cubicBezTo>
                      <a:close/>
                      <a:moveTo>
                        <a:pt x="639" y="91"/>
                      </a:moveTo>
                      <a:cubicBezTo>
                        <a:pt x="639" y="92"/>
                        <a:pt x="649" y="102"/>
                        <a:pt x="652" y="117"/>
                      </a:cubicBezTo>
                      <a:lnTo>
                        <a:pt x="652" y="117"/>
                      </a:lnTo>
                      <a:cubicBezTo>
                        <a:pt x="655" y="108"/>
                        <a:pt x="639" y="92"/>
                        <a:pt x="639" y="91"/>
                      </a:cubicBezTo>
                      <a:close/>
                      <a:moveTo>
                        <a:pt x="548" y="109"/>
                      </a:moveTo>
                      <a:lnTo>
                        <a:pt x="548" y="109"/>
                      </a:lnTo>
                      <a:cubicBezTo>
                        <a:pt x="548" y="110"/>
                        <a:pt x="549" y="110"/>
                        <a:pt x="550" y="111"/>
                      </a:cubicBezTo>
                      <a:lnTo>
                        <a:pt x="550" y="111"/>
                      </a:lnTo>
                      <a:cubicBezTo>
                        <a:pt x="548" y="117"/>
                        <a:pt x="548" y="122"/>
                        <a:pt x="548" y="122"/>
                      </a:cubicBezTo>
                      <a:cubicBezTo>
                        <a:pt x="548" y="122"/>
                        <a:pt x="548" y="122"/>
                        <a:pt x="548" y="109"/>
                      </a:cubicBezTo>
                      <a:close/>
                      <a:moveTo>
                        <a:pt x="882" y="122"/>
                      </a:move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lose/>
                      <a:moveTo>
                        <a:pt x="396" y="122"/>
                      </a:moveTo>
                      <a:lnTo>
                        <a:pt x="396" y="122"/>
                      </a:lnTo>
                      <a:cubicBezTo>
                        <a:pt x="365" y="152"/>
                        <a:pt x="396" y="152"/>
                        <a:pt x="396" y="152"/>
                      </a:cubicBezTo>
                      <a:cubicBezTo>
                        <a:pt x="396" y="152"/>
                        <a:pt x="396" y="166"/>
                        <a:pt x="387" y="166"/>
                      </a:cubicBezTo>
                      <a:cubicBezTo>
                        <a:pt x="382" y="166"/>
                        <a:pt x="376" y="163"/>
                        <a:pt x="366" y="153"/>
                      </a:cubicBezTo>
                      <a:lnTo>
                        <a:pt x="366" y="153"/>
                      </a:lnTo>
                      <a:cubicBezTo>
                        <a:pt x="369" y="135"/>
                        <a:pt x="375" y="122"/>
                        <a:pt x="396" y="122"/>
                      </a:cubicBezTo>
                      <a:close/>
                      <a:moveTo>
                        <a:pt x="487" y="213"/>
                      </a:moveTo>
                      <a:cubicBezTo>
                        <a:pt x="487" y="213"/>
                        <a:pt x="487" y="243"/>
                        <a:pt x="456" y="243"/>
                      </a:cubicBezTo>
                      <a:lnTo>
                        <a:pt x="487" y="213"/>
                      </a:lnTo>
                      <a:close/>
                      <a:moveTo>
                        <a:pt x="586" y="283"/>
                      </a:moveTo>
                      <a:cubicBezTo>
                        <a:pt x="588" y="289"/>
                        <a:pt x="587" y="295"/>
                        <a:pt x="578" y="304"/>
                      </a:cubicBezTo>
                      <a:cubicBezTo>
                        <a:pt x="578" y="304"/>
                        <a:pt x="578" y="292"/>
                        <a:pt x="586" y="283"/>
                      </a:cubicBezTo>
                      <a:close/>
                      <a:moveTo>
                        <a:pt x="1338" y="395"/>
                      </a:moveTo>
                      <a:cubicBezTo>
                        <a:pt x="1320" y="395"/>
                        <a:pt x="1323" y="406"/>
                        <a:pt x="1323" y="415"/>
                      </a:cubicBezTo>
                      <a:lnTo>
                        <a:pt x="1323" y="415"/>
                      </a:lnTo>
                      <a:cubicBezTo>
                        <a:pt x="1330" y="403"/>
                        <a:pt x="1338" y="395"/>
                        <a:pt x="1338" y="395"/>
                      </a:cubicBezTo>
                      <a:close/>
                      <a:moveTo>
                        <a:pt x="1323" y="415"/>
                      </a:moveTo>
                      <a:cubicBezTo>
                        <a:pt x="1321" y="418"/>
                        <a:pt x="1319" y="421"/>
                        <a:pt x="1317" y="424"/>
                      </a:cubicBezTo>
                      <a:lnTo>
                        <a:pt x="1317" y="424"/>
                      </a:lnTo>
                      <a:cubicBezTo>
                        <a:pt x="1321" y="422"/>
                        <a:pt x="1322" y="419"/>
                        <a:pt x="1323" y="415"/>
                      </a:cubicBezTo>
                      <a:close/>
                      <a:moveTo>
                        <a:pt x="791" y="426"/>
                      </a:moveTo>
                      <a:lnTo>
                        <a:pt x="821" y="456"/>
                      </a:lnTo>
                      <a:lnTo>
                        <a:pt x="821" y="426"/>
                      </a:lnTo>
                      <a:close/>
                      <a:moveTo>
                        <a:pt x="972" y="658"/>
                      </a:moveTo>
                      <a:cubicBezTo>
                        <a:pt x="965" y="662"/>
                        <a:pt x="958" y="669"/>
                        <a:pt x="943" y="669"/>
                      </a:cubicBezTo>
                      <a:cubicBezTo>
                        <a:pt x="964" y="669"/>
                        <a:pt x="971" y="669"/>
                        <a:pt x="972" y="658"/>
                      </a:cubicBezTo>
                      <a:close/>
                      <a:moveTo>
                        <a:pt x="1034" y="760"/>
                      </a:moveTo>
                      <a:cubicBezTo>
                        <a:pt x="993" y="760"/>
                        <a:pt x="1007" y="760"/>
                        <a:pt x="1012" y="769"/>
                      </a:cubicBezTo>
                      <a:lnTo>
                        <a:pt x="1012" y="769"/>
                      </a:lnTo>
                      <a:cubicBezTo>
                        <a:pt x="1016" y="764"/>
                        <a:pt x="1023" y="760"/>
                        <a:pt x="1034" y="760"/>
                      </a:cubicBezTo>
                      <a:close/>
                      <a:moveTo>
                        <a:pt x="1012" y="769"/>
                      </a:moveTo>
                      <a:cubicBezTo>
                        <a:pt x="1004" y="778"/>
                        <a:pt x="1004" y="791"/>
                        <a:pt x="1004" y="791"/>
                      </a:cubicBezTo>
                      <a:cubicBezTo>
                        <a:pt x="1014" y="780"/>
                        <a:pt x="1014" y="774"/>
                        <a:pt x="1012" y="769"/>
                      </a:cubicBezTo>
                      <a:close/>
                      <a:moveTo>
                        <a:pt x="1460" y="821"/>
                      </a:moveTo>
                      <a:cubicBezTo>
                        <a:pt x="1460" y="827"/>
                        <a:pt x="1458" y="832"/>
                        <a:pt x="1457" y="838"/>
                      </a:cubicBezTo>
                      <a:lnTo>
                        <a:pt x="1457" y="838"/>
                      </a:lnTo>
                      <a:cubicBezTo>
                        <a:pt x="1459" y="841"/>
                        <a:pt x="1460" y="846"/>
                        <a:pt x="1460" y="851"/>
                      </a:cubicBezTo>
                      <a:lnTo>
                        <a:pt x="1460" y="821"/>
                      </a:lnTo>
                      <a:close/>
                      <a:moveTo>
                        <a:pt x="852" y="973"/>
                      </a:moveTo>
                      <a:lnTo>
                        <a:pt x="882" y="1003"/>
                      </a:lnTo>
                      <a:cubicBezTo>
                        <a:pt x="852" y="1003"/>
                        <a:pt x="852" y="973"/>
                        <a:pt x="852" y="973"/>
                      </a:cubicBezTo>
                      <a:close/>
                      <a:moveTo>
                        <a:pt x="730" y="335"/>
                      </a:moveTo>
                      <a:cubicBezTo>
                        <a:pt x="730" y="365"/>
                        <a:pt x="730" y="395"/>
                        <a:pt x="730" y="395"/>
                      </a:cubicBezTo>
                      <a:lnTo>
                        <a:pt x="760" y="395"/>
                      </a:lnTo>
                      <a:cubicBezTo>
                        <a:pt x="781" y="395"/>
                        <a:pt x="774" y="409"/>
                        <a:pt x="776" y="409"/>
                      </a:cubicBezTo>
                      <a:cubicBezTo>
                        <a:pt x="777" y="409"/>
                        <a:pt x="781" y="406"/>
                        <a:pt x="791" y="395"/>
                      </a:cubicBezTo>
                      <a:cubicBezTo>
                        <a:pt x="791" y="402"/>
                        <a:pt x="792" y="404"/>
                        <a:pt x="795" y="404"/>
                      </a:cubicBezTo>
                      <a:cubicBezTo>
                        <a:pt x="799" y="404"/>
                        <a:pt x="806" y="397"/>
                        <a:pt x="812" y="397"/>
                      </a:cubicBezTo>
                      <a:cubicBezTo>
                        <a:pt x="817" y="397"/>
                        <a:pt x="821" y="403"/>
                        <a:pt x="821" y="426"/>
                      </a:cubicBezTo>
                      <a:lnTo>
                        <a:pt x="852" y="426"/>
                      </a:lnTo>
                      <a:cubicBezTo>
                        <a:pt x="836" y="441"/>
                        <a:pt x="836" y="441"/>
                        <a:pt x="840" y="441"/>
                      </a:cubicBezTo>
                      <a:cubicBezTo>
                        <a:pt x="844" y="441"/>
                        <a:pt x="852" y="441"/>
                        <a:pt x="852" y="456"/>
                      </a:cubicBezTo>
                      <a:lnTo>
                        <a:pt x="882" y="456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912" y="487"/>
                      </a:lnTo>
                      <a:cubicBezTo>
                        <a:pt x="912" y="487"/>
                        <a:pt x="912" y="487"/>
                        <a:pt x="912" y="517"/>
                      </a:cubicBezTo>
                      <a:cubicBezTo>
                        <a:pt x="912" y="517"/>
                        <a:pt x="882" y="547"/>
                        <a:pt x="912" y="547"/>
                      </a:cubicBezTo>
                      <a:cubicBezTo>
                        <a:pt x="933" y="547"/>
                        <a:pt x="926" y="561"/>
                        <a:pt x="928" y="561"/>
                      </a:cubicBezTo>
                      <a:cubicBezTo>
                        <a:pt x="929" y="561"/>
                        <a:pt x="933" y="558"/>
                        <a:pt x="942" y="548"/>
                      </a:cubicBezTo>
                      <a:lnTo>
                        <a:pt x="942" y="548"/>
                      </a:lnTo>
                      <a:cubicBezTo>
                        <a:pt x="912" y="578"/>
                        <a:pt x="912" y="578"/>
                        <a:pt x="912" y="578"/>
                      </a:cubicBezTo>
                      <a:lnTo>
                        <a:pt x="943" y="578"/>
                      </a:lnTo>
                      <a:cubicBezTo>
                        <a:pt x="928" y="593"/>
                        <a:pt x="928" y="593"/>
                        <a:pt x="928" y="593"/>
                      </a:cubicBezTo>
                      <a:cubicBezTo>
                        <a:pt x="928" y="593"/>
                        <a:pt x="928" y="593"/>
                        <a:pt x="912" y="608"/>
                      </a:cubicBezTo>
                      <a:lnTo>
                        <a:pt x="943" y="608"/>
                      </a:lnTo>
                      <a:cubicBezTo>
                        <a:pt x="955" y="602"/>
                        <a:pt x="962" y="600"/>
                        <a:pt x="966" y="600"/>
                      </a:cubicBezTo>
                      <a:cubicBezTo>
                        <a:pt x="983" y="600"/>
                        <a:pt x="949" y="639"/>
                        <a:pt x="973" y="639"/>
                      </a:cubicBezTo>
                      <a:lnTo>
                        <a:pt x="973" y="639"/>
                      </a:lnTo>
                      <a:lnTo>
                        <a:pt x="973" y="639"/>
                      </a:lnTo>
                      <a:cubicBezTo>
                        <a:pt x="973" y="647"/>
                        <a:pt x="973" y="654"/>
                        <a:pt x="972" y="658"/>
                      </a:cubicBezTo>
                      <a:lnTo>
                        <a:pt x="972" y="658"/>
                      </a:lnTo>
                      <a:cubicBezTo>
                        <a:pt x="975" y="656"/>
                        <a:pt x="978" y="655"/>
                        <a:pt x="981" y="655"/>
                      </a:cubicBezTo>
                      <a:cubicBezTo>
                        <a:pt x="987" y="655"/>
                        <a:pt x="993" y="659"/>
                        <a:pt x="1004" y="669"/>
                      </a:cubicBezTo>
                      <a:lnTo>
                        <a:pt x="973" y="669"/>
                      </a:lnTo>
                      <a:cubicBezTo>
                        <a:pt x="973" y="669"/>
                        <a:pt x="1004" y="669"/>
                        <a:pt x="1004" y="699"/>
                      </a:cubicBezTo>
                      <a:lnTo>
                        <a:pt x="973" y="730"/>
                      </a:lnTo>
                      <a:lnTo>
                        <a:pt x="1004" y="730"/>
                      </a:lnTo>
                      <a:cubicBezTo>
                        <a:pt x="973" y="760"/>
                        <a:pt x="1004" y="760"/>
                        <a:pt x="1004" y="760"/>
                      </a:cubicBezTo>
                      <a:lnTo>
                        <a:pt x="1034" y="760"/>
                      </a:lnTo>
                      <a:cubicBezTo>
                        <a:pt x="1004" y="791"/>
                        <a:pt x="1034" y="791"/>
                        <a:pt x="1004" y="791"/>
                      </a:cubicBezTo>
                      <a:cubicBezTo>
                        <a:pt x="1004" y="821"/>
                        <a:pt x="943" y="821"/>
                        <a:pt x="973" y="821"/>
                      </a:cubicBezTo>
                      <a:lnTo>
                        <a:pt x="943" y="821"/>
                      </a:lnTo>
                      <a:lnTo>
                        <a:pt x="973" y="851"/>
                      </a:lnTo>
                      <a:cubicBezTo>
                        <a:pt x="943" y="851"/>
                        <a:pt x="973" y="851"/>
                        <a:pt x="973" y="882"/>
                      </a:cubicBezTo>
                      <a:lnTo>
                        <a:pt x="943" y="882"/>
                      </a:lnTo>
                      <a:cubicBezTo>
                        <a:pt x="953" y="892"/>
                        <a:pt x="953" y="895"/>
                        <a:pt x="948" y="895"/>
                      </a:cubicBezTo>
                      <a:cubicBezTo>
                        <a:pt x="939" y="895"/>
                        <a:pt x="912" y="882"/>
                        <a:pt x="912" y="882"/>
                      </a:cubicBezTo>
                      <a:lnTo>
                        <a:pt x="912" y="882"/>
                      </a:lnTo>
                      <a:cubicBezTo>
                        <a:pt x="943" y="912"/>
                        <a:pt x="943" y="912"/>
                        <a:pt x="973" y="912"/>
                      </a:cubicBezTo>
                      <a:lnTo>
                        <a:pt x="912" y="912"/>
                      </a:lnTo>
                      <a:cubicBezTo>
                        <a:pt x="912" y="912"/>
                        <a:pt x="943" y="943"/>
                        <a:pt x="943" y="943"/>
                      </a:cubicBezTo>
                      <a:lnTo>
                        <a:pt x="912" y="943"/>
                      </a:lnTo>
                      <a:cubicBezTo>
                        <a:pt x="912" y="973"/>
                        <a:pt x="912" y="973"/>
                        <a:pt x="943" y="973"/>
                      </a:cubicBezTo>
                      <a:lnTo>
                        <a:pt x="912" y="973"/>
                      </a:lnTo>
                      <a:cubicBezTo>
                        <a:pt x="912" y="983"/>
                        <a:pt x="909" y="986"/>
                        <a:pt x="905" y="986"/>
                      </a:cubicBezTo>
                      <a:cubicBezTo>
                        <a:pt x="896" y="986"/>
                        <a:pt x="882" y="973"/>
                        <a:pt x="882" y="973"/>
                      </a:cubicBezTo>
                      <a:lnTo>
                        <a:pt x="852" y="973"/>
                      </a:lnTo>
                      <a:cubicBezTo>
                        <a:pt x="852" y="994"/>
                        <a:pt x="852" y="1016"/>
                        <a:pt x="852" y="1016"/>
                      </a:cubicBezTo>
                      <a:cubicBezTo>
                        <a:pt x="852" y="1034"/>
                        <a:pt x="852" y="1034"/>
                        <a:pt x="852" y="1034"/>
                      </a:cubicBezTo>
                      <a:cubicBezTo>
                        <a:pt x="852" y="1034"/>
                        <a:pt x="852" y="1034"/>
                        <a:pt x="821" y="1003"/>
                      </a:cubicBezTo>
                      <a:cubicBezTo>
                        <a:pt x="806" y="1019"/>
                        <a:pt x="806" y="1019"/>
                        <a:pt x="806" y="1019"/>
                      </a:cubicBezTo>
                      <a:cubicBezTo>
                        <a:pt x="806" y="1019"/>
                        <a:pt x="806" y="1019"/>
                        <a:pt x="791" y="1034"/>
                      </a:cubicBezTo>
                      <a:cubicBezTo>
                        <a:pt x="791" y="1034"/>
                        <a:pt x="791" y="1034"/>
                        <a:pt x="791" y="1003"/>
                      </a:cubicBezTo>
                      <a:cubicBezTo>
                        <a:pt x="791" y="1003"/>
                        <a:pt x="760" y="1034"/>
                        <a:pt x="760" y="1034"/>
                      </a:cubicBezTo>
                      <a:cubicBezTo>
                        <a:pt x="760" y="1003"/>
                        <a:pt x="730" y="1003"/>
                        <a:pt x="760" y="973"/>
                      </a:cubicBezTo>
                      <a:cubicBezTo>
                        <a:pt x="730" y="973"/>
                        <a:pt x="700" y="973"/>
                        <a:pt x="700" y="943"/>
                      </a:cubicBezTo>
                      <a:cubicBezTo>
                        <a:pt x="700" y="973"/>
                        <a:pt x="700" y="973"/>
                        <a:pt x="700" y="973"/>
                      </a:cubicBezTo>
                      <a:cubicBezTo>
                        <a:pt x="700" y="943"/>
                        <a:pt x="700" y="912"/>
                        <a:pt x="669" y="912"/>
                      </a:cubicBezTo>
                      <a:cubicBezTo>
                        <a:pt x="657" y="918"/>
                        <a:pt x="651" y="921"/>
                        <a:pt x="649" y="921"/>
                      </a:cubicBezTo>
                      <a:cubicBezTo>
                        <a:pt x="640" y="921"/>
                        <a:pt x="694" y="882"/>
                        <a:pt x="669" y="882"/>
                      </a:cubicBezTo>
                      <a:lnTo>
                        <a:pt x="608" y="882"/>
                      </a:lnTo>
                      <a:cubicBezTo>
                        <a:pt x="639" y="867"/>
                        <a:pt x="639" y="867"/>
                        <a:pt x="635" y="867"/>
                      </a:cubicBezTo>
                      <a:cubicBezTo>
                        <a:pt x="631" y="867"/>
                        <a:pt x="624" y="867"/>
                        <a:pt x="639" y="851"/>
                      </a:cubicBezTo>
                      <a:cubicBezTo>
                        <a:pt x="639" y="851"/>
                        <a:pt x="608" y="821"/>
                        <a:pt x="669" y="821"/>
                      </a:cubicBezTo>
                      <a:cubicBezTo>
                        <a:pt x="639" y="821"/>
                        <a:pt x="639" y="791"/>
                        <a:pt x="639" y="760"/>
                      </a:cubicBezTo>
                      <a:lnTo>
                        <a:pt x="608" y="760"/>
                      </a:lnTo>
                      <a:lnTo>
                        <a:pt x="639" y="730"/>
                      </a:lnTo>
                      <a:lnTo>
                        <a:pt x="608" y="730"/>
                      </a:lnTo>
                      <a:cubicBezTo>
                        <a:pt x="608" y="730"/>
                        <a:pt x="639" y="699"/>
                        <a:pt x="608" y="699"/>
                      </a:cubicBezTo>
                      <a:lnTo>
                        <a:pt x="639" y="699"/>
                      </a:lnTo>
                      <a:cubicBezTo>
                        <a:pt x="608" y="699"/>
                        <a:pt x="639" y="669"/>
                        <a:pt x="639" y="669"/>
                      </a:cubicBezTo>
                      <a:cubicBezTo>
                        <a:pt x="639" y="669"/>
                        <a:pt x="669" y="608"/>
                        <a:pt x="700" y="487"/>
                      </a:cubicBezTo>
                      <a:cubicBezTo>
                        <a:pt x="711" y="452"/>
                        <a:pt x="719" y="407"/>
                        <a:pt x="718" y="360"/>
                      </a:cubicBezTo>
                      <a:lnTo>
                        <a:pt x="718" y="360"/>
                      </a:lnTo>
                      <a:cubicBezTo>
                        <a:pt x="724" y="355"/>
                        <a:pt x="730" y="348"/>
                        <a:pt x="730" y="335"/>
                      </a:cubicBezTo>
                      <a:close/>
                      <a:moveTo>
                        <a:pt x="1460" y="1125"/>
                      </a:moveTo>
                      <a:cubicBezTo>
                        <a:pt x="1429" y="1125"/>
                        <a:pt x="1490" y="1125"/>
                        <a:pt x="1460" y="1155"/>
                      </a:cubicBezTo>
                      <a:lnTo>
                        <a:pt x="1490" y="1155"/>
                      </a:lnTo>
                      <a:cubicBezTo>
                        <a:pt x="1460" y="1125"/>
                        <a:pt x="1460" y="1125"/>
                        <a:pt x="1460" y="1125"/>
                      </a:cubicBezTo>
                      <a:close/>
                      <a:moveTo>
                        <a:pt x="396" y="31"/>
                      </a:moveTo>
                      <a:cubicBezTo>
                        <a:pt x="365" y="31"/>
                        <a:pt x="396" y="91"/>
                        <a:pt x="365" y="91"/>
                      </a:cubicBezTo>
                      <a:cubicBezTo>
                        <a:pt x="365" y="83"/>
                        <a:pt x="365" y="72"/>
                        <a:pt x="365" y="61"/>
                      </a:cubicBezTo>
                      <a:lnTo>
                        <a:pt x="335" y="61"/>
                      </a:lnTo>
                      <a:cubicBezTo>
                        <a:pt x="335" y="61"/>
                        <a:pt x="365" y="91"/>
                        <a:pt x="365" y="122"/>
                      </a:cubicBezTo>
                      <a:cubicBezTo>
                        <a:pt x="355" y="112"/>
                        <a:pt x="348" y="108"/>
                        <a:pt x="344" y="108"/>
                      </a:cubicBezTo>
                      <a:cubicBezTo>
                        <a:pt x="335" y="108"/>
                        <a:pt x="335" y="122"/>
                        <a:pt x="335" y="122"/>
                      </a:cubicBezTo>
                      <a:cubicBezTo>
                        <a:pt x="350" y="152"/>
                        <a:pt x="350" y="152"/>
                        <a:pt x="350" y="152"/>
                      </a:cubicBezTo>
                      <a:cubicBezTo>
                        <a:pt x="350" y="152"/>
                        <a:pt x="350" y="152"/>
                        <a:pt x="357" y="166"/>
                      </a:cubicBezTo>
                      <a:lnTo>
                        <a:pt x="357" y="166"/>
                      </a:lnTo>
                      <a:cubicBezTo>
                        <a:pt x="356" y="171"/>
                        <a:pt x="359" y="175"/>
                        <a:pt x="363" y="177"/>
                      </a:cubicBezTo>
                      <a:lnTo>
                        <a:pt x="363" y="177"/>
                      </a:lnTo>
                      <a:cubicBezTo>
                        <a:pt x="363" y="179"/>
                        <a:pt x="364" y="181"/>
                        <a:pt x="365" y="183"/>
                      </a:cubicBezTo>
                      <a:cubicBezTo>
                        <a:pt x="365" y="181"/>
                        <a:pt x="365" y="180"/>
                        <a:pt x="365" y="179"/>
                      </a:cubicBezTo>
                      <a:lnTo>
                        <a:pt x="365" y="179"/>
                      </a:lnTo>
                      <a:cubicBezTo>
                        <a:pt x="373" y="183"/>
                        <a:pt x="380" y="183"/>
                        <a:pt x="365" y="183"/>
                      </a:cubicBezTo>
                      <a:lnTo>
                        <a:pt x="365" y="213"/>
                      </a:lnTo>
                      <a:cubicBezTo>
                        <a:pt x="335" y="183"/>
                        <a:pt x="335" y="183"/>
                        <a:pt x="335" y="183"/>
                      </a:cubicBezTo>
                      <a:cubicBezTo>
                        <a:pt x="304" y="213"/>
                        <a:pt x="183" y="213"/>
                        <a:pt x="213" y="274"/>
                      </a:cubicBezTo>
                      <a:cubicBezTo>
                        <a:pt x="183" y="274"/>
                        <a:pt x="183" y="243"/>
                        <a:pt x="183" y="243"/>
                      </a:cubicBezTo>
                      <a:cubicBezTo>
                        <a:pt x="183" y="274"/>
                        <a:pt x="122" y="274"/>
                        <a:pt x="122" y="304"/>
                      </a:cubicBezTo>
                      <a:cubicBezTo>
                        <a:pt x="61" y="335"/>
                        <a:pt x="92" y="395"/>
                        <a:pt x="61" y="426"/>
                      </a:cubicBezTo>
                      <a:cubicBezTo>
                        <a:pt x="92" y="426"/>
                        <a:pt x="92" y="456"/>
                        <a:pt x="92" y="456"/>
                      </a:cubicBezTo>
                      <a:cubicBezTo>
                        <a:pt x="31" y="487"/>
                        <a:pt x="31" y="578"/>
                        <a:pt x="1" y="639"/>
                      </a:cubicBezTo>
                      <a:cubicBezTo>
                        <a:pt x="1" y="760"/>
                        <a:pt x="1" y="851"/>
                        <a:pt x="31" y="973"/>
                      </a:cubicBezTo>
                      <a:cubicBezTo>
                        <a:pt x="31" y="973"/>
                        <a:pt x="44" y="959"/>
                        <a:pt x="53" y="959"/>
                      </a:cubicBezTo>
                      <a:cubicBezTo>
                        <a:pt x="58" y="959"/>
                        <a:pt x="61" y="963"/>
                        <a:pt x="61" y="973"/>
                      </a:cubicBezTo>
                      <a:cubicBezTo>
                        <a:pt x="1" y="1034"/>
                        <a:pt x="92" y="1034"/>
                        <a:pt x="61" y="1064"/>
                      </a:cubicBezTo>
                      <a:cubicBezTo>
                        <a:pt x="92" y="1125"/>
                        <a:pt x="61" y="1216"/>
                        <a:pt x="153" y="1216"/>
                      </a:cubicBezTo>
                      <a:lnTo>
                        <a:pt x="122" y="1246"/>
                      </a:lnTo>
                      <a:lnTo>
                        <a:pt x="153" y="1246"/>
                      </a:lnTo>
                      <a:cubicBezTo>
                        <a:pt x="153" y="1277"/>
                        <a:pt x="183" y="1277"/>
                        <a:pt x="183" y="1307"/>
                      </a:cubicBezTo>
                      <a:lnTo>
                        <a:pt x="213" y="1277"/>
                      </a:lnTo>
                      <a:lnTo>
                        <a:pt x="213" y="1277"/>
                      </a:lnTo>
                      <a:cubicBezTo>
                        <a:pt x="213" y="1307"/>
                        <a:pt x="183" y="1307"/>
                        <a:pt x="213" y="1307"/>
                      </a:cubicBezTo>
                      <a:lnTo>
                        <a:pt x="244" y="1307"/>
                      </a:lnTo>
                      <a:cubicBezTo>
                        <a:pt x="183" y="1338"/>
                        <a:pt x="244" y="1338"/>
                        <a:pt x="244" y="1368"/>
                      </a:cubicBezTo>
                      <a:cubicBezTo>
                        <a:pt x="274" y="1368"/>
                        <a:pt x="304" y="1398"/>
                        <a:pt x="304" y="1398"/>
                      </a:cubicBezTo>
                      <a:cubicBezTo>
                        <a:pt x="304" y="1429"/>
                        <a:pt x="335" y="1459"/>
                        <a:pt x="335" y="1459"/>
                      </a:cubicBezTo>
                      <a:cubicBezTo>
                        <a:pt x="365" y="1490"/>
                        <a:pt x="426" y="1520"/>
                        <a:pt x="456" y="1550"/>
                      </a:cubicBezTo>
                      <a:lnTo>
                        <a:pt x="487" y="1520"/>
                      </a:lnTo>
                      <a:lnTo>
                        <a:pt x="487" y="1550"/>
                      </a:lnTo>
                      <a:cubicBezTo>
                        <a:pt x="487" y="1566"/>
                        <a:pt x="494" y="1566"/>
                        <a:pt x="502" y="1566"/>
                      </a:cubicBezTo>
                      <a:cubicBezTo>
                        <a:pt x="510" y="1566"/>
                        <a:pt x="517" y="1566"/>
                        <a:pt x="517" y="1581"/>
                      </a:cubicBezTo>
                      <a:cubicBezTo>
                        <a:pt x="517" y="1559"/>
                        <a:pt x="517" y="1538"/>
                        <a:pt x="528" y="1538"/>
                      </a:cubicBezTo>
                      <a:cubicBezTo>
                        <a:pt x="532" y="1538"/>
                        <a:pt x="539" y="1542"/>
                        <a:pt x="548" y="1550"/>
                      </a:cubicBezTo>
                      <a:cubicBezTo>
                        <a:pt x="548" y="1581"/>
                        <a:pt x="548" y="1581"/>
                        <a:pt x="548" y="1611"/>
                      </a:cubicBezTo>
                      <a:cubicBezTo>
                        <a:pt x="568" y="1611"/>
                        <a:pt x="602" y="1598"/>
                        <a:pt x="631" y="1598"/>
                      </a:cubicBezTo>
                      <a:cubicBezTo>
                        <a:pt x="646" y="1598"/>
                        <a:pt x="659" y="1601"/>
                        <a:pt x="669" y="1611"/>
                      </a:cubicBezTo>
                      <a:cubicBezTo>
                        <a:pt x="669" y="1626"/>
                        <a:pt x="684" y="1626"/>
                        <a:pt x="696" y="1626"/>
                      </a:cubicBezTo>
                      <a:cubicBezTo>
                        <a:pt x="707" y="1626"/>
                        <a:pt x="715" y="1626"/>
                        <a:pt x="700" y="1642"/>
                      </a:cubicBezTo>
                      <a:cubicBezTo>
                        <a:pt x="730" y="1642"/>
                        <a:pt x="700" y="1611"/>
                        <a:pt x="730" y="1581"/>
                      </a:cubicBezTo>
                      <a:cubicBezTo>
                        <a:pt x="730" y="1611"/>
                        <a:pt x="730" y="1611"/>
                        <a:pt x="730" y="1611"/>
                      </a:cubicBezTo>
                      <a:lnTo>
                        <a:pt x="760" y="1611"/>
                      </a:lnTo>
                      <a:cubicBezTo>
                        <a:pt x="760" y="1642"/>
                        <a:pt x="760" y="1642"/>
                        <a:pt x="760" y="1642"/>
                      </a:cubicBezTo>
                      <a:cubicBezTo>
                        <a:pt x="767" y="1635"/>
                        <a:pt x="773" y="1633"/>
                        <a:pt x="780" y="1633"/>
                      </a:cubicBezTo>
                      <a:cubicBezTo>
                        <a:pt x="798" y="1633"/>
                        <a:pt x="819" y="1650"/>
                        <a:pt x="847" y="1650"/>
                      </a:cubicBezTo>
                      <a:cubicBezTo>
                        <a:pt x="858" y="1650"/>
                        <a:pt x="869" y="1648"/>
                        <a:pt x="882" y="1642"/>
                      </a:cubicBezTo>
                      <a:cubicBezTo>
                        <a:pt x="882" y="1626"/>
                        <a:pt x="874" y="1626"/>
                        <a:pt x="867" y="1626"/>
                      </a:cubicBezTo>
                      <a:cubicBezTo>
                        <a:pt x="859" y="1626"/>
                        <a:pt x="852" y="1626"/>
                        <a:pt x="852" y="1611"/>
                      </a:cubicBezTo>
                      <a:cubicBezTo>
                        <a:pt x="858" y="1605"/>
                        <a:pt x="863" y="1602"/>
                        <a:pt x="868" y="1602"/>
                      </a:cubicBezTo>
                      <a:cubicBezTo>
                        <a:pt x="880" y="1602"/>
                        <a:pt x="889" y="1620"/>
                        <a:pt x="912" y="1620"/>
                      </a:cubicBezTo>
                      <a:cubicBezTo>
                        <a:pt x="920" y="1620"/>
                        <a:pt x="930" y="1618"/>
                        <a:pt x="943" y="1611"/>
                      </a:cubicBezTo>
                      <a:lnTo>
                        <a:pt x="943" y="1611"/>
                      </a:lnTo>
                      <a:lnTo>
                        <a:pt x="912" y="1642"/>
                      </a:lnTo>
                      <a:cubicBezTo>
                        <a:pt x="943" y="1611"/>
                        <a:pt x="943" y="1611"/>
                        <a:pt x="973" y="1611"/>
                      </a:cubicBezTo>
                      <a:cubicBezTo>
                        <a:pt x="973" y="1611"/>
                        <a:pt x="1004" y="1642"/>
                        <a:pt x="1004" y="1642"/>
                      </a:cubicBezTo>
                      <a:cubicBezTo>
                        <a:pt x="1004" y="1642"/>
                        <a:pt x="1004" y="1611"/>
                        <a:pt x="1004" y="1611"/>
                      </a:cubicBezTo>
                      <a:lnTo>
                        <a:pt x="1095" y="1611"/>
                      </a:lnTo>
                      <a:cubicBezTo>
                        <a:pt x="1095" y="1605"/>
                        <a:pt x="1096" y="1602"/>
                        <a:pt x="1099" y="1602"/>
                      </a:cubicBezTo>
                      <a:cubicBezTo>
                        <a:pt x="1105" y="1602"/>
                        <a:pt x="1120" y="1620"/>
                        <a:pt x="1137" y="1620"/>
                      </a:cubicBezTo>
                      <a:cubicBezTo>
                        <a:pt x="1143" y="1620"/>
                        <a:pt x="1149" y="1618"/>
                        <a:pt x="1156" y="1611"/>
                      </a:cubicBezTo>
                      <a:cubicBezTo>
                        <a:pt x="1216" y="1550"/>
                        <a:pt x="1277" y="1459"/>
                        <a:pt x="1338" y="1429"/>
                      </a:cubicBezTo>
                      <a:cubicBezTo>
                        <a:pt x="1338" y="1398"/>
                        <a:pt x="1338" y="1368"/>
                        <a:pt x="1338" y="1338"/>
                      </a:cubicBezTo>
                      <a:lnTo>
                        <a:pt x="1385" y="1361"/>
                      </a:lnTo>
                      <a:lnTo>
                        <a:pt x="1385" y="1361"/>
                      </a:lnTo>
                      <a:cubicBezTo>
                        <a:pt x="1386" y="1365"/>
                        <a:pt x="1390" y="1368"/>
                        <a:pt x="1399" y="1368"/>
                      </a:cubicBezTo>
                      <a:lnTo>
                        <a:pt x="1399" y="1338"/>
                      </a:lnTo>
                      <a:cubicBezTo>
                        <a:pt x="1399" y="1338"/>
                        <a:pt x="1406" y="1330"/>
                        <a:pt x="1414" y="1330"/>
                      </a:cubicBezTo>
                      <a:cubicBezTo>
                        <a:pt x="1422" y="1330"/>
                        <a:pt x="1429" y="1338"/>
                        <a:pt x="1429" y="1368"/>
                      </a:cubicBezTo>
                      <a:lnTo>
                        <a:pt x="1460" y="1277"/>
                      </a:lnTo>
                      <a:cubicBezTo>
                        <a:pt x="1490" y="1277"/>
                        <a:pt x="1460" y="1277"/>
                        <a:pt x="1460" y="1246"/>
                      </a:cubicBezTo>
                      <a:cubicBezTo>
                        <a:pt x="1490" y="1246"/>
                        <a:pt x="1460" y="1277"/>
                        <a:pt x="1490" y="1277"/>
                      </a:cubicBezTo>
                      <a:cubicBezTo>
                        <a:pt x="1551" y="1246"/>
                        <a:pt x="1429" y="1186"/>
                        <a:pt x="1460" y="1155"/>
                      </a:cubicBezTo>
                      <a:cubicBezTo>
                        <a:pt x="1429" y="1125"/>
                        <a:pt x="1460" y="1125"/>
                        <a:pt x="1429" y="1095"/>
                      </a:cubicBezTo>
                      <a:cubicBezTo>
                        <a:pt x="1460" y="1064"/>
                        <a:pt x="1429" y="1064"/>
                        <a:pt x="1460" y="1034"/>
                      </a:cubicBezTo>
                      <a:cubicBezTo>
                        <a:pt x="1460" y="1034"/>
                        <a:pt x="1429" y="1034"/>
                        <a:pt x="1429" y="1003"/>
                      </a:cubicBezTo>
                      <a:lnTo>
                        <a:pt x="1460" y="1003"/>
                      </a:lnTo>
                      <a:cubicBezTo>
                        <a:pt x="1460" y="973"/>
                        <a:pt x="1460" y="973"/>
                        <a:pt x="1460" y="973"/>
                      </a:cubicBezTo>
                      <a:cubicBezTo>
                        <a:pt x="1460" y="973"/>
                        <a:pt x="1429" y="973"/>
                        <a:pt x="1460" y="943"/>
                      </a:cubicBezTo>
                      <a:lnTo>
                        <a:pt x="1490" y="973"/>
                      </a:lnTo>
                      <a:cubicBezTo>
                        <a:pt x="1460" y="943"/>
                        <a:pt x="1490" y="943"/>
                        <a:pt x="1490" y="943"/>
                      </a:cubicBezTo>
                      <a:cubicBezTo>
                        <a:pt x="1520" y="943"/>
                        <a:pt x="1460" y="943"/>
                        <a:pt x="1490" y="912"/>
                      </a:cubicBezTo>
                      <a:cubicBezTo>
                        <a:pt x="1470" y="912"/>
                        <a:pt x="1463" y="926"/>
                        <a:pt x="1452" y="926"/>
                      </a:cubicBezTo>
                      <a:cubicBezTo>
                        <a:pt x="1446" y="926"/>
                        <a:pt x="1439" y="922"/>
                        <a:pt x="1429" y="912"/>
                      </a:cubicBezTo>
                      <a:lnTo>
                        <a:pt x="1460" y="912"/>
                      </a:lnTo>
                      <a:cubicBezTo>
                        <a:pt x="1460" y="897"/>
                        <a:pt x="1452" y="897"/>
                        <a:pt x="1448" y="897"/>
                      </a:cubicBezTo>
                      <a:cubicBezTo>
                        <a:pt x="1444" y="897"/>
                        <a:pt x="1444" y="897"/>
                        <a:pt x="1460" y="882"/>
                      </a:cubicBezTo>
                      <a:cubicBezTo>
                        <a:pt x="1435" y="882"/>
                        <a:pt x="1450" y="862"/>
                        <a:pt x="1457" y="838"/>
                      </a:cubicBezTo>
                      <a:lnTo>
                        <a:pt x="1457" y="838"/>
                      </a:lnTo>
                      <a:cubicBezTo>
                        <a:pt x="1450" y="821"/>
                        <a:pt x="1429" y="821"/>
                        <a:pt x="1429" y="821"/>
                      </a:cubicBezTo>
                      <a:lnTo>
                        <a:pt x="1399" y="821"/>
                      </a:lnTo>
                      <a:cubicBezTo>
                        <a:pt x="1429" y="821"/>
                        <a:pt x="1368" y="821"/>
                        <a:pt x="1368" y="791"/>
                      </a:cubicBezTo>
                      <a:lnTo>
                        <a:pt x="1399" y="791"/>
                      </a:lnTo>
                      <a:cubicBezTo>
                        <a:pt x="1429" y="821"/>
                        <a:pt x="1460" y="821"/>
                        <a:pt x="1490" y="821"/>
                      </a:cubicBezTo>
                      <a:cubicBezTo>
                        <a:pt x="1460" y="821"/>
                        <a:pt x="1460" y="791"/>
                        <a:pt x="1490" y="791"/>
                      </a:cubicBezTo>
                      <a:lnTo>
                        <a:pt x="1429" y="791"/>
                      </a:lnTo>
                      <a:cubicBezTo>
                        <a:pt x="1399" y="760"/>
                        <a:pt x="1368" y="760"/>
                        <a:pt x="1399" y="760"/>
                      </a:cubicBezTo>
                      <a:cubicBezTo>
                        <a:pt x="1399" y="760"/>
                        <a:pt x="1399" y="730"/>
                        <a:pt x="1429" y="730"/>
                      </a:cubicBezTo>
                      <a:lnTo>
                        <a:pt x="1460" y="730"/>
                      </a:lnTo>
                      <a:cubicBezTo>
                        <a:pt x="1460" y="730"/>
                        <a:pt x="1460" y="699"/>
                        <a:pt x="1460" y="699"/>
                      </a:cubicBezTo>
                      <a:lnTo>
                        <a:pt x="1429" y="699"/>
                      </a:lnTo>
                      <a:cubicBezTo>
                        <a:pt x="1338" y="699"/>
                        <a:pt x="1490" y="699"/>
                        <a:pt x="1460" y="669"/>
                      </a:cubicBezTo>
                      <a:cubicBezTo>
                        <a:pt x="1449" y="659"/>
                        <a:pt x="1446" y="655"/>
                        <a:pt x="1445" y="655"/>
                      </a:cubicBezTo>
                      <a:lnTo>
                        <a:pt x="1445" y="655"/>
                      </a:lnTo>
                      <a:cubicBezTo>
                        <a:pt x="1443" y="655"/>
                        <a:pt x="1449" y="669"/>
                        <a:pt x="1429" y="669"/>
                      </a:cubicBezTo>
                      <a:cubicBezTo>
                        <a:pt x="1429" y="639"/>
                        <a:pt x="1460" y="639"/>
                        <a:pt x="1429" y="639"/>
                      </a:cubicBezTo>
                      <a:cubicBezTo>
                        <a:pt x="1460" y="608"/>
                        <a:pt x="1460" y="608"/>
                        <a:pt x="1490" y="608"/>
                      </a:cubicBezTo>
                      <a:cubicBezTo>
                        <a:pt x="1460" y="578"/>
                        <a:pt x="1490" y="547"/>
                        <a:pt x="1460" y="547"/>
                      </a:cubicBezTo>
                      <a:cubicBezTo>
                        <a:pt x="1429" y="578"/>
                        <a:pt x="1490" y="578"/>
                        <a:pt x="1460" y="608"/>
                      </a:cubicBezTo>
                      <a:lnTo>
                        <a:pt x="1429" y="608"/>
                      </a:lnTo>
                      <a:cubicBezTo>
                        <a:pt x="1429" y="578"/>
                        <a:pt x="1429" y="578"/>
                        <a:pt x="1429" y="547"/>
                      </a:cubicBezTo>
                      <a:cubicBezTo>
                        <a:pt x="1429" y="578"/>
                        <a:pt x="1399" y="578"/>
                        <a:pt x="1399" y="578"/>
                      </a:cubicBezTo>
                      <a:cubicBezTo>
                        <a:pt x="1399" y="547"/>
                        <a:pt x="1368" y="547"/>
                        <a:pt x="1368" y="547"/>
                      </a:cubicBezTo>
                      <a:cubicBezTo>
                        <a:pt x="1368" y="537"/>
                        <a:pt x="1368" y="534"/>
                        <a:pt x="1369" y="534"/>
                      </a:cubicBezTo>
                      <a:cubicBezTo>
                        <a:pt x="1372" y="534"/>
                        <a:pt x="1378" y="547"/>
                        <a:pt x="1399" y="547"/>
                      </a:cubicBezTo>
                      <a:cubicBezTo>
                        <a:pt x="1399" y="517"/>
                        <a:pt x="1368" y="517"/>
                        <a:pt x="1368" y="517"/>
                      </a:cubicBezTo>
                      <a:cubicBezTo>
                        <a:pt x="1378" y="507"/>
                        <a:pt x="1385" y="503"/>
                        <a:pt x="1390" y="503"/>
                      </a:cubicBezTo>
                      <a:cubicBezTo>
                        <a:pt x="1399" y="503"/>
                        <a:pt x="1399" y="517"/>
                        <a:pt x="1399" y="517"/>
                      </a:cubicBezTo>
                      <a:lnTo>
                        <a:pt x="1399" y="487"/>
                      </a:lnTo>
                      <a:cubicBezTo>
                        <a:pt x="1390" y="495"/>
                        <a:pt x="1386" y="499"/>
                        <a:pt x="1385" y="499"/>
                      </a:cubicBezTo>
                      <a:cubicBezTo>
                        <a:pt x="1381" y="499"/>
                        <a:pt x="1390" y="478"/>
                        <a:pt x="1368" y="456"/>
                      </a:cubicBezTo>
                      <a:cubicBezTo>
                        <a:pt x="1368" y="446"/>
                        <a:pt x="1362" y="443"/>
                        <a:pt x="1351" y="443"/>
                      </a:cubicBezTo>
                      <a:cubicBezTo>
                        <a:pt x="1340" y="443"/>
                        <a:pt x="1323" y="447"/>
                        <a:pt x="1308" y="451"/>
                      </a:cubicBezTo>
                      <a:lnTo>
                        <a:pt x="1308" y="451"/>
                      </a:lnTo>
                      <a:cubicBezTo>
                        <a:pt x="1309" y="442"/>
                        <a:pt x="1312" y="432"/>
                        <a:pt x="1317" y="424"/>
                      </a:cubicBezTo>
                      <a:lnTo>
                        <a:pt x="1317" y="424"/>
                      </a:lnTo>
                      <a:cubicBezTo>
                        <a:pt x="1315" y="425"/>
                        <a:pt x="1312" y="426"/>
                        <a:pt x="1308" y="426"/>
                      </a:cubicBezTo>
                      <a:lnTo>
                        <a:pt x="1308" y="395"/>
                      </a:ln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47" y="426"/>
                        <a:pt x="1247" y="395"/>
                        <a:pt x="1247" y="395"/>
                      </a:cubicBezTo>
                      <a:cubicBezTo>
                        <a:pt x="1247" y="395"/>
                        <a:pt x="1260" y="382"/>
                        <a:pt x="1269" y="382"/>
                      </a:cubicBezTo>
                      <a:cubicBezTo>
                        <a:pt x="1274" y="382"/>
                        <a:pt x="1277" y="385"/>
                        <a:pt x="1277" y="395"/>
                      </a:cubicBezTo>
                      <a:cubicBezTo>
                        <a:pt x="1277" y="365"/>
                        <a:pt x="1277" y="365"/>
                        <a:pt x="1247" y="365"/>
                      </a:cubicBezTo>
                      <a:cubicBezTo>
                        <a:pt x="1247" y="380"/>
                        <a:pt x="1239" y="380"/>
                        <a:pt x="1232" y="380"/>
                      </a:cubicBezTo>
                      <a:cubicBezTo>
                        <a:pt x="1224" y="380"/>
                        <a:pt x="1216" y="380"/>
                        <a:pt x="1216" y="395"/>
                      </a:cubicBezTo>
                      <a:lnTo>
                        <a:pt x="1216" y="365"/>
                      </a:lnTo>
                      <a:cubicBezTo>
                        <a:pt x="1216" y="365"/>
                        <a:pt x="1216" y="365"/>
                        <a:pt x="1216" y="335"/>
                      </a:cubicBezTo>
                      <a:lnTo>
                        <a:pt x="1186" y="335"/>
                      </a:lnTo>
                      <a:cubicBezTo>
                        <a:pt x="1186" y="304"/>
                        <a:pt x="1216" y="274"/>
                        <a:pt x="1216" y="274"/>
                      </a:cubicBezTo>
                      <a:lnTo>
                        <a:pt x="1216" y="274"/>
                      </a:lnTo>
                      <a:cubicBezTo>
                        <a:pt x="1216" y="274"/>
                        <a:pt x="1186" y="304"/>
                        <a:pt x="1186" y="304"/>
                      </a:cubicBezTo>
                      <a:cubicBezTo>
                        <a:pt x="1216" y="274"/>
                        <a:pt x="1186" y="274"/>
                        <a:pt x="1216" y="243"/>
                      </a:cubicBezTo>
                      <a:cubicBezTo>
                        <a:pt x="1216" y="213"/>
                        <a:pt x="1216" y="213"/>
                        <a:pt x="1186" y="213"/>
                      </a:cubicBezTo>
                      <a:cubicBezTo>
                        <a:pt x="1156" y="213"/>
                        <a:pt x="1186" y="243"/>
                        <a:pt x="1186" y="243"/>
                      </a:cubicBezTo>
                      <a:cubicBezTo>
                        <a:pt x="1162" y="243"/>
                        <a:pt x="1118" y="282"/>
                        <a:pt x="1101" y="282"/>
                      </a:cubicBezTo>
                      <a:cubicBezTo>
                        <a:pt x="1097" y="282"/>
                        <a:pt x="1095" y="280"/>
                        <a:pt x="1095" y="274"/>
                      </a:cubicBezTo>
                      <a:cubicBezTo>
                        <a:pt x="1080" y="274"/>
                        <a:pt x="1073" y="274"/>
                        <a:pt x="1069" y="277"/>
                      </a:cubicBezTo>
                      <a:lnTo>
                        <a:pt x="1069" y="277"/>
                      </a:lnTo>
                      <a:cubicBezTo>
                        <a:pt x="1076" y="247"/>
                        <a:pt x="1087" y="213"/>
                        <a:pt x="1064" y="213"/>
                      </a:cubicBezTo>
                      <a:cubicBezTo>
                        <a:pt x="1064" y="213"/>
                        <a:pt x="1064" y="243"/>
                        <a:pt x="1034" y="243"/>
                      </a:cubicBezTo>
                      <a:cubicBezTo>
                        <a:pt x="1034" y="243"/>
                        <a:pt x="1034" y="205"/>
                        <a:pt x="1018" y="205"/>
                      </a:cubicBezTo>
                      <a:cubicBezTo>
                        <a:pt x="1015" y="205"/>
                        <a:pt x="1010" y="207"/>
                        <a:pt x="1004" y="213"/>
                      </a:cubicBezTo>
                      <a:cubicBezTo>
                        <a:pt x="973" y="213"/>
                        <a:pt x="973" y="213"/>
                        <a:pt x="973" y="183"/>
                      </a:cubicBezTo>
                      <a:cubicBezTo>
                        <a:pt x="973" y="183"/>
                        <a:pt x="973" y="213"/>
                        <a:pt x="943" y="213"/>
                      </a:cubicBezTo>
                      <a:cubicBezTo>
                        <a:pt x="973" y="183"/>
                        <a:pt x="943" y="183"/>
                        <a:pt x="943" y="183"/>
                      </a:cubicBezTo>
                      <a:lnTo>
                        <a:pt x="943" y="152"/>
                      </a:lnTo>
                      <a:cubicBezTo>
                        <a:pt x="912" y="183"/>
                        <a:pt x="912" y="183"/>
                        <a:pt x="882" y="183"/>
                      </a:cubicBezTo>
                      <a:cubicBezTo>
                        <a:pt x="897" y="152"/>
                        <a:pt x="897" y="152"/>
                        <a:pt x="893" y="152"/>
                      </a:cubicBezTo>
                      <a:cubicBezTo>
                        <a:pt x="890" y="152"/>
                        <a:pt x="882" y="152"/>
                        <a:pt x="882" y="122"/>
                      </a:cubicBezTo>
                      <a:cubicBezTo>
                        <a:pt x="882" y="137"/>
                        <a:pt x="874" y="137"/>
                        <a:pt x="867" y="137"/>
                      </a:cubicBezTo>
                      <a:cubicBezTo>
                        <a:pt x="859" y="137"/>
                        <a:pt x="852" y="137"/>
                        <a:pt x="852" y="152"/>
                      </a:cubicBezTo>
                      <a:cubicBezTo>
                        <a:pt x="852" y="152"/>
                        <a:pt x="852" y="122"/>
                        <a:pt x="852" y="122"/>
                      </a:cubicBezTo>
                      <a:cubicBezTo>
                        <a:pt x="852" y="91"/>
                        <a:pt x="821" y="91"/>
                        <a:pt x="821" y="91"/>
                      </a:cubicBezTo>
                      <a:lnTo>
                        <a:pt x="791" y="122"/>
                      </a:lnTo>
                      <a:cubicBezTo>
                        <a:pt x="781" y="132"/>
                        <a:pt x="774" y="135"/>
                        <a:pt x="769" y="135"/>
                      </a:cubicBezTo>
                      <a:cubicBezTo>
                        <a:pt x="760" y="135"/>
                        <a:pt x="760" y="122"/>
                        <a:pt x="760" y="122"/>
                      </a:cubicBezTo>
                      <a:cubicBezTo>
                        <a:pt x="760" y="122"/>
                        <a:pt x="760" y="91"/>
                        <a:pt x="760" y="91"/>
                      </a:cubicBezTo>
                      <a:cubicBezTo>
                        <a:pt x="760" y="91"/>
                        <a:pt x="730" y="152"/>
                        <a:pt x="730" y="152"/>
                      </a:cubicBezTo>
                      <a:lnTo>
                        <a:pt x="700" y="183"/>
                      </a:lnTo>
                      <a:cubicBezTo>
                        <a:pt x="700" y="183"/>
                        <a:pt x="700" y="152"/>
                        <a:pt x="700" y="152"/>
                      </a:cubicBezTo>
                      <a:cubicBezTo>
                        <a:pt x="700" y="152"/>
                        <a:pt x="730" y="91"/>
                        <a:pt x="700" y="91"/>
                      </a:cubicBezTo>
                      <a:cubicBezTo>
                        <a:pt x="700" y="122"/>
                        <a:pt x="669" y="122"/>
                        <a:pt x="669" y="152"/>
                      </a:cubicBezTo>
                      <a:lnTo>
                        <a:pt x="659" y="152"/>
                      </a:lnTo>
                      <a:cubicBezTo>
                        <a:pt x="656" y="147"/>
                        <a:pt x="653" y="142"/>
                        <a:pt x="650" y="137"/>
                      </a:cubicBezTo>
                      <a:lnTo>
                        <a:pt x="650" y="137"/>
                      </a:lnTo>
                      <a:cubicBezTo>
                        <a:pt x="653" y="130"/>
                        <a:pt x="653" y="123"/>
                        <a:pt x="652" y="117"/>
                      </a:cubicBezTo>
                      <a:lnTo>
                        <a:pt x="652" y="117"/>
                      </a:lnTo>
                      <a:cubicBezTo>
                        <a:pt x="651" y="120"/>
                        <a:pt x="647" y="122"/>
                        <a:pt x="639" y="122"/>
                      </a:cubicBezTo>
                      <a:cubicBezTo>
                        <a:pt x="639" y="122"/>
                        <a:pt x="639" y="91"/>
                        <a:pt x="639" y="91"/>
                      </a:cubicBezTo>
                      <a:lnTo>
                        <a:pt x="608" y="91"/>
                      </a:lnTo>
                      <a:lnTo>
                        <a:pt x="603" y="97"/>
                      </a:lnTo>
                      <a:lnTo>
                        <a:pt x="603" y="97"/>
                      </a:lnTo>
                      <a:cubicBezTo>
                        <a:pt x="595" y="94"/>
                        <a:pt x="586" y="91"/>
                        <a:pt x="578" y="91"/>
                      </a:cubicBezTo>
                      <a:lnTo>
                        <a:pt x="608" y="91"/>
                      </a:lnTo>
                      <a:cubicBezTo>
                        <a:pt x="578" y="91"/>
                        <a:pt x="548" y="61"/>
                        <a:pt x="517" y="61"/>
                      </a:cubicBezTo>
                      <a:lnTo>
                        <a:pt x="548" y="91"/>
                      </a:lnTo>
                      <a:lnTo>
                        <a:pt x="517" y="91"/>
                      </a:lnTo>
                      <a:cubicBezTo>
                        <a:pt x="487" y="91"/>
                        <a:pt x="517" y="91"/>
                        <a:pt x="517" y="122"/>
                      </a:cubicBezTo>
                      <a:cubicBezTo>
                        <a:pt x="502" y="91"/>
                        <a:pt x="487" y="84"/>
                        <a:pt x="475" y="84"/>
                      </a:cubicBezTo>
                      <a:cubicBezTo>
                        <a:pt x="464" y="84"/>
                        <a:pt x="456" y="91"/>
                        <a:pt x="456" y="91"/>
                      </a:cubicBezTo>
                      <a:cubicBezTo>
                        <a:pt x="456" y="122"/>
                        <a:pt x="449" y="122"/>
                        <a:pt x="441" y="122"/>
                      </a:cubicBezTo>
                      <a:cubicBezTo>
                        <a:pt x="440" y="122"/>
                        <a:pt x="439" y="122"/>
                        <a:pt x="438" y="122"/>
                      </a:cubicBezTo>
                      <a:lnTo>
                        <a:pt x="438" y="122"/>
                      </a:lnTo>
                      <a:cubicBezTo>
                        <a:pt x="434" y="114"/>
                        <a:pt x="426" y="107"/>
                        <a:pt x="426" y="91"/>
                      </a:cubicBezTo>
                      <a:cubicBezTo>
                        <a:pt x="426" y="61"/>
                        <a:pt x="426" y="91"/>
                        <a:pt x="426" y="31"/>
                      </a:cubicBezTo>
                      <a:cubicBezTo>
                        <a:pt x="426" y="61"/>
                        <a:pt x="396" y="91"/>
                        <a:pt x="396" y="91"/>
                      </a:cubicBezTo>
                      <a:cubicBezTo>
                        <a:pt x="396" y="76"/>
                        <a:pt x="396" y="76"/>
                        <a:pt x="396" y="76"/>
                      </a:cubicBezTo>
                      <a:cubicBezTo>
                        <a:pt x="396" y="76"/>
                        <a:pt x="396" y="76"/>
                        <a:pt x="396" y="61"/>
                      </a:cubicBezTo>
                      <a:lnTo>
                        <a:pt x="396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31"/>
                <p:cNvSpPr/>
                <p:nvPr/>
              </p:nvSpPr>
              <p:spPr>
                <a:xfrm>
                  <a:off x="2450092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31"/>
                <p:cNvSpPr/>
                <p:nvPr/>
              </p:nvSpPr>
              <p:spPr>
                <a:xfrm>
                  <a:off x="2450092" y="439249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31"/>
                <p:cNvSpPr/>
                <p:nvPr/>
              </p:nvSpPr>
              <p:spPr>
                <a:xfrm>
                  <a:off x="2442279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31"/>
                <p:cNvSpPr/>
                <p:nvPr/>
              </p:nvSpPr>
              <p:spPr>
                <a:xfrm>
                  <a:off x="2426651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31"/>
                <p:cNvSpPr/>
                <p:nvPr/>
              </p:nvSpPr>
              <p:spPr>
                <a:xfrm>
                  <a:off x="2427616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31"/>
                <p:cNvSpPr/>
                <p:nvPr/>
              </p:nvSpPr>
              <p:spPr>
                <a:xfrm>
                  <a:off x="2445205" y="43759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31"/>
                <p:cNvSpPr/>
                <p:nvPr/>
              </p:nvSpPr>
              <p:spPr>
                <a:xfrm>
                  <a:off x="2427616" y="43651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31"/>
                <p:cNvSpPr/>
                <p:nvPr/>
              </p:nvSpPr>
              <p:spPr>
                <a:xfrm>
                  <a:off x="2426651" y="4363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31"/>
                <p:cNvSpPr/>
                <p:nvPr/>
              </p:nvSpPr>
              <p:spPr>
                <a:xfrm>
                  <a:off x="2436394" y="43690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31"/>
                <p:cNvSpPr/>
                <p:nvPr/>
              </p:nvSpPr>
              <p:spPr>
                <a:xfrm>
                  <a:off x="2429577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31"/>
                <p:cNvSpPr/>
                <p:nvPr/>
              </p:nvSpPr>
              <p:spPr>
                <a:xfrm>
                  <a:off x="2425654" y="436220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31"/>
                <p:cNvSpPr/>
                <p:nvPr/>
              </p:nvSpPr>
              <p:spPr>
                <a:xfrm>
                  <a:off x="2433468" y="43661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31"/>
                <p:cNvSpPr/>
                <p:nvPr/>
              </p:nvSpPr>
              <p:spPr>
                <a:xfrm>
                  <a:off x="94395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31"/>
                <p:cNvSpPr/>
                <p:nvPr/>
              </p:nvSpPr>
              <p:spPr>
                <a:xfrm>
                  <a:off x="946878" y="47590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31"/>
                <p:cNvSpPr/>
                <p:nvPr/>
              </p:nvSpPr>
              <p:spPr>
                <a:xfrm>
                  <a:off x="940061" y="475706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31"/>
                <p:cNvSpPr/>
                <p:nvPr/>
              </p:nvSpPr>
              <p:spPr>
                <a:xfrm>
                  <a:off x="947875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31"/>
                <p:cNvSpPr/>
                <p:nvPr/>
              </p:nvSpPr>
              <p:spPr>
                <a:xfrm>
                  <a:off x="948840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31"/>
                <p:cNvSpPr/>
                <p:nvPr/>
              </p:nvSpPr>
              <p:spPr>
                <a:xfrm>
                  <a:off x="935174" y="47512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31"/>
                <p:cNvSpPr/>
                <p:nvPr/>
              </p:nvSpPr>
              <p:spPr>
                <a:xfrm>
                  <a:off x="933212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31"/>
                <p:cNvSpPr/>
                <p:nvPr/>
              </p:nvSpPr>
              <p:spPr>
                <a:xfrm>
                  <a:off x="935174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31"/>
                <p:cNvSpPr/>
                <p:nvPr/>
              </p:nvSpPr>
              <p:spPr>
                <a:xfrm>
                  <a:off x="935174" y="475510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31"/>
                <p:cNvSpPr/>
                <p:nvPr/>
              </p:nvSpPr>
              <p:spPr>
                <a:xfrm>
                  <a:off x="949836" y="47629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31"/>
                <p:cNvSpPr/>
                <p:nvPr/>
              </p:nvSpPr>
              <p:spPr>
                <a:xfrm>
                  <a:off x="946878" y="476488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1"/>
                <p:cNvSpPr/>
                <p:nvPr/>
              </p:nvSpPr>
              <p:spPr>
                <a:xfrm>
                  <a:off x="936138" y="474825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31"/>
                <p:cNvSpPr/>
                <p:nvPr/>
              </p:nvSpPr>
              <p:spPr>
                <a:xfrm>
                  <a:off x="964499" y="47815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1"/>
                <p:cNvSpPr/>
                <p:nvPr/>
              </p:nvSpPr>
              <p:spPr>
                <a:xfrm>
                  <a:off x="945914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1"/>
                <p:cNvSpPr/>
                <p:nvPr/>
              </p:nvSpPr>
              <p:spPr>
                <a:xfrm>
                  <a:off x="945914" y="47639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1"/>
                <p:cNvSpPr/>
                <p:nvPr/>
              </p:nvSpPr>
              <p:spPr>
                <a:xfrm>
                  <a:off x="949836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1"/>
                <p:cNvSpPr/>
                <p:nvPr/>
              </p:nvSpPr>
              <p:spPr>
                <a:xfrm>
                  <a:off x="950801" y="47726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1"/>
                <p:cNvSpPr/>
                <p:nvPr/>
              </p:nvSpPr>
              <p:spPr>
                <a:xfrm>
                  <a:off x="947875" y="475999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31"/>
                <p:cNvSpPr/>
                <p:nvPr/>
              </p:nvSpPr>
              <p:spPr>
                <a:xfrm>
                  <a:off x="961541" y="47531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31"/>
                <p:cNvSpPr/>
                <p:nvPr/>
              </p:nvSpPr>
              <p:spPr>
                <a:xfrm>
                  <a:off x="960576" y="475314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31"/>
                <p:cNvSpPr/>
                <p:nvPr/>
              </p:nvSpPr>
              <p:spPr>
                <a:xfrm>
                  <a:off x="961541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31"/>
                <p:cNvSpPr/>
                <p:nvPr/>
              </p:nvSpPr>
              <p:spPr>
                <a:xfrm>
                  <a:off x="957650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31"/>
                <p:cNvSpPr/>
                <p:nvPr/>
              </p:nvSpPr>
              <p:spPr>
                <a:xfrm>
                  <a:off x="959612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31"/>
                <p:cNvSpPr/>
                <p:nvPr/>
              </p:nvSpPr>
              <p:spPr>
                <a:xfrm>
                  <a:off x="96350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31"/>
                <p:cNvSpPr/>
                <p:nvPr/>
              </p:nvSpPr>
              <p:spPr>
                <a:xfrm>
                  <a:off x="929289" y="4744367"/>
                  <a:ext cx="40129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308" extrusionOk="0">
                      <a:moveTo>
                        <a:pt x="822" y="61"/>
                      </a:moveTo>
                      <a:cubicBezTo>
                        <a:pt x="814" y="61"/>
                        <a:pt x="810" y="63"/>
                        <a:pt x="808" y="66"/>
                      </a:cubicBezTo>
                      <a:lnTo>
                        <a:pt x="808" y="66"/>
                      </a:lnTo>
                      <a:cubicBezTo>
                        <a:pt x="812" y="63"/>
                        <a:pt x="816" y="61"/>
                        <a:pt x="822" y="61"/>
                      </a:cubicBezTo>
                      <a:close/>
                      <a:moveTo>
                        <a:pt x="487" y="61"/>
                      </a:move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14" y="79"/>
                        <a:pt x="518" y="72"/>
                        <a:pt x="518" y="61"/>
                      </a:cubicBezTo>
                      <a:close/>
                      <a:moveTo>
                        <a:pt x="808" y="66"/>
                      </a:moveTo>
                      <a:cubicBezTo>
                        <a:pt x="801" y="72"/>
                        <a:pt x="797" y="82"/>
                        <a:pt x="795" y="91"/>
                      </a:cubicBezTo>
                      <a:lnTo>
                        <a:pt x="795" y="91"/>
                      </a:lnTo>
                      <a:cubicBezTo>
                        <a:pt x="812" y="89"/>
                        <a:pt x="803" y="74"/>
                        <a:pt x="808" y="66"/>
                      </a:cubicBezTo>
                      <a:close/>
                      <a:moveTo>
                        <a:pt x="757" y="69"/>
                      </a:moveTo>
                      <a:cubicBezTo>
                        <a:pt x="753" y="69"/>
                        <a:pt x="746" y="76"/>
                        <a:pt x="730" y="92"/>
                      </a:cubicBezTo>
                      <a:lnTo>
                        <a:pt x="761" y="92"/>
                      </a:lnTo>
                      <a:cubicBezTo>
                        <a:pt x="761" y="76"/>
                        <a:pt x="761" y="69"/>
                        <a:pt x="757" y="69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92"/>
                        <a:pt x="396" y="92"/>
                      </a:cubicBezTo>
                      <a:cubicBezTo>
                        <a:pt x="396" y="92"/>
                        <a:pt x="396" y="92"/>
                        <a:pt x="396" y="92"/>
                      </a:cubicBezTo>
                      <a:close/>
                      <a:moveTo>
                        <a:pt x="703" y="103"/>
                      </a:moveTo>
                      <a:lnTo>
                        <a:pt x="703" y="103"/>
                      </a:lnTo>
                      <a:cubicBezTo>
                        <a:pt x="704" y="104"/>
                        <a:pt x="704" y="104"/>
                        <a:pt x="705" y="104"/>
                      </a:cubicBezTo>
                      <a:lnTo>
                        <a:pt x="705" y="104"/>
                      </a:lnTo>
                      <a:cubicBezTo>
                        <a:pt x="702" y="109"/>
                        <a:pt x="700" y="114"/>
                        <a:pt x="700" y="122"/>
                      </a:cubicBezTo>
                      <a:lnTo>
                        <a:pt x="700" y="122"/>
                      </a:lnTo>
                      <a:cubicBezTo>
                        <a:pt x="700" y="115"/>
                        <a:pt x="701" y="109"/>
                        <a:pt x="703" y="103"/>
                      </a:cubicBezTo>
                      <a:close/>
                      <a:moveTo>
                        <a:pt x="214" y="92"/>
                      </a:moveTo>
                      <a:cubicBezTo>
                        <a:pt x="214" y="92"/>
                        <a:pt x="244" y="92"/>
                        <a:pt x="244" y="122"/>
                      </a:cubicBezTo>
                      <a:cubicBezTo>
                        <a:pt x="244" y="122"/>
                        <a:pt x="244" y="122"/>
                        <a:pt x="244" y="92"/>
                      </a:cubicBezTo>
                      <a:close/>
                      <a:moveTo>
                        <a:pt x="244" y="122"/>
                      </a:moveTo>
                      <a:cubicBezTo>
                        <a:pt x="244" y="122"/>
                        <a:pt x="244" y="152"/>
                        <a:pt x="244" y="152"/>
                      </a:cubicBezTo>
                      <a:cubicBezTo>
                        <a:pt x="274" y="152"/>
                        <a:pt x="244" y="122"/>
                        <a:pt x="244" y="122"/>
                      </a:cubicBezTo>
                      <a:close/>
                      <a:moveTo>
                        <a:pt x="214" y="154"/>
                      </a:moveTo>
                      <a:cubicBezTo>
                        <a:pt x="214" y="168"/>
                        <a:pt x="221" y="175"/>
                        <a:pt x="229" y="183"/>
                      </a:cubicBezTo>
                      <a:lnTo>
                        <a:pt x="244" y="183"/>
                      </a:lnTo>
                      <a:cubicBezTo>
                        <a:pt x="244" y="183"/>
                        <a:pt x="215" y="183"/>
                        <a:pt x="214" y="154"/>
                      </a:cubicBezTo>
                      <a:close/>
                      <a:moveTo>
                        <a:pt x="973" y="192"/>
                      </a:moveTo>
                      <a:lnTo>
                        <a:pt x="973" y="213"/>
                      </a:lnTo>
                      <a:cubicBezTo>
                        <a:pt x="955" y="219"/>
                        <a:pt x="946" y="222"/>
                        <a:pt x="941" y="222"/>
                      </a:cubicBezTo>
                      <a:cubicBezTo>
                        <a:pt x="930" y="222"/>
                        <a:pt x="961" y="203"/>
                        <a:pt x="973" y="192"/>
                      </a:cubicBezTo>
                      <a:close/>
                      <a:moveTo>
                        <a:pt x="31" y="274"/>
                      </a:moveTo>
                      <a:cubicBezTo>
                        <a:pt x="1" y="274"/>
                        <a:pt x="62" y="304"/>
                        <a:pt x="62" y="304"/>
                      </a:cubicBezTo>
                      <a:cubicBezTo>
                        <a:pt x="46" y="289"/>
                        <a:pt x="46" y="289"/>
                        <a:pt x="46" y="289"/>
                      </a:cubicBezTo>
                      <a:cubicBezTo>
                        <a:pt x="46" y="289"/>
                        <a:pt x="46" y="289"/>
                        <a:pt x="31" y="274"/>
                      </a:cubicBezTo>
                      <a:close/>
                      <a:moveTo>
                        <a:pt x="92" y="274"/>
                      </a:moveTo>
                      <a:cubicBezTo>
                        <a:pt x="122" y="289"/>
                        <a:pt x="122" y="289"/>
                        <a:pt x="119" y="289"/>
                      </a:cubicBezTo>
                      <a:cubicBezTo>
                        <a:pt x="115" y="289"/>
                        <a:pt x="107" y="289"/>
                        <a:pt x="122" y="304"/>
                      </a:cubicBezTo>
                      <a:cubicBezTo>
                        <a:pt x="122" y="304"/>
                        <a:pt x="92" y="304"/>
                        <a:pt x="92" y="274"/>
                      </a:cubicBezTo>
                      <a:close/>
                      <a:moveTo>
                        <a:pt x="1004" y="274"/>
                      </a:moveTo>
                      <a:cubicBezTo>
                        <a:pt x="973" y="274"/>
                        <a:pt x="973" y="304"/>
                        <a:pt x="943" y="304"/>
                      </a:cubicBezTo>
                      <a:cubicBezTo>
                        <a:pt x="973" y="304"/>
                        <a:pt x="1004" y="274"/>
                        <a:pt x="1034" y="274"/>
                      </a:cubicBezTo>
                      <a:close/>
                      <a:moveTo>
                        <a:pt x="31" y="304"/>
                      </a:moveTo>
                      <a:cubicBezTo>
                        <a:pt x="16" y="304"/>
                        <a:pt x="24" y="304"/>
                        <a:pt x="36" y="308"/>
                      </a:cubicBezTo>
                      <a:lnTo>
                        <a:pt x="36" y="308"/>
                      </a:lnTo>
                      <a:cubicBezTo>
                        <a:pt x="33" y="306"/>
                        <a:pt x="31" y="304"/>
                        <a:pt x="31" y="304"/>
                      </a:cubicBezTo>
                      <a:close/>
                      <a:moveTo>
                        <a:pt x="36" y="308"/>
                      </a:moveTo>
                      <a:cubicBezTo>
                        <a:pt x="40" y="312"/>
                        <a:pt x="48" y="318"/>
                        <a:pt x="53" y="318"/>
                      </a:cubicBezTo>
                      <a:lnTo>
                        <a:pt x="53" y="318"/>
                      </a:lnTo>
                      <a:cubicBezTo>
                        <a:pt x="48" y="313"/>
                        <a:pt x="42" y="310"/>
                        <a:pt x="36" y="308"/>
                      </a:cubicBezTo>
                      <a:close/>
                      <a:moveTo>
                        <a:pt x="99" y="354"/>
                      </a:moveTo>
                      <a:lnTo>
                        <a:pt x="99" y="354"/>
                      </a:lnTo>
                      <a:cubicBezTo>
                        <a:pt x="103" y="360"/>
                        <a:pt x="110" y="365"/>
                        <a:pt x="122" y="365"/>
                      </a:cubicBezTo>
                      <a:cubicBezTo>
                        <a:pt x="112" y="360"/>
                        <a:pt x="104" y="357"/>
                        <a:pt x="99" y="354"/>
                      </a:cubicBezTo>
                      <a:close/>
                      <a:moveTo>
                        <a:pt x="396" y="487"/>
                      </a:moveTo>
                      <a:cubicBezTo>
                        <a:pt x="388" y="487"/>
                        <a:pt x="384" y="489"/>
                        <a:pt x="383" y="492"/>
                      </a:cubicBezTo>
                      <a:lnTo>
                        <a:pt x="383" y="492"/>
                      </a:lnTo>
                      <a:cubicBezTo>
                        <a:pt x="387" y="491"/>
                        <a:pt x="392" y="489"/>
                        <a:pt x="396" y="487"/>
                      </a:cubicBezTo>
                      <a:close/>
                      <a:moveTo>
                        <a:pt x="609" y="487"/>
                      </a:moveTo>
                      <a:lnTo>
                        <a:pt x="609" y="487"/>
                      </a:lnTo>
                      <a:cubicBezTo>
                        <a:pt x="605" y="491"/>
                        <a:pt x="602" y="494"/>
                        <a:pt x="601" y="496"/>
                      </a:cubicBezTo>
                      <a:lnTo>
                        <a:pt x="601" y="496"/>
                      </a:lnTo>
                      <a:cubicBezTo>
                        <a:pt x="605" y="491"/>
                        <a:pt x="609" y="487"/>
                        <a:pt x="609" y="487"/>
                      </a:cubicBezTo>
                      <a:close/>
                      <a:moveTo>
                        <a:pt x="583" y="500"/>
                      </a:moveTo>
                      <a:lnTo>
                        <a:pt x="583" y="500"/>
                      </a:lnTo>
                      <a:cubicBezTo>
                        <a:pt x="582" y="501"/>
                        <a:pt x="582" y="502"/>
                        <a:pt x="581" y="503"/>
                      </a:cubicBezTo>
                      <a:lnTo>
                        <a:pt x="581" y="503"/>
                      </a:lnTo>
                      <a:cubicBezTo>
                        <a:pt x="582" y="506"/>
                        <a:pt x="583" y="508"/>
                        <a:pt x="584" y="511"/>
                      </a:cubicBezTo>
                      <a:lnTo>
                        <a:pt x="584" y="511"/>
                      </a:lnTo>
                      <a:cubicBezTo>
                        <a:pt x="593" y="502"/>
                        <a:pt x="593" y="502"/>
                        <a:pt x="590" y="502"/>
                      </a:cubicBezTo>
                      <a:cubicBezTo>
                        <a:pt x="588" y="502"/>
                        <a:pt x="585" y="502"/>
                        <a:pt x="583" y="500"/>
                      </a:cubicBezTo>
                      <a:close/>
                      <a:moveTo>
                        <a:pt x="487" y="487"/>
                      </a:moveTo>
                      <a:lnTo>
                        <a:pt x="518" y="517"/>
                      </a:lnTo>
                      <a:cubicBezTo>
                        <a:pt x="487" y="502"/>
                        <a:pt x="487" y="502"/>
                        <a:pt x="491" y="502"/>
                      </a:cubicBezTo>
                      <a:cubicBezTo>
                        <a:pt x="495" y="502"/>
                        <a:pt x="502" y="502"/>
                        <a:pt x="487" y="487"/>
                      </a:cubicBezTo>
                      <a:close/>
                      <a:moveTo>
                        <a:pt x="601" y="496"/>
                      </a:moveTo>
                      <a:cubicBezTo>
                        <a:pt x="595" y="505"/>
                        <a:pt x="589" y="517"/>
                        <a:pt x="609" y="517"/>
                      </a:cubicBezTo>
                      <a:cubicBezTo>
                        <a:pt x="609" y="517"/>
                        <a:pt x="609" y="509"/>
                        <a:pt x="609" y="502"/>
                      </a:cubicBezTo>
                      <a:cubicBezTo>
                        <a:pt x="603" y="502"/>
                        <a:pt x="598" y="502"/>
                        <a:pt x="601" y="496"/>
                      </a:cubicBezTo>
                      <a:close/>
                      <a:moveTo>
                        <a:pt x="578" y="578"/>
                      </a:moveTo>
                      <a:cubicBezTo>
                        <a:pt x="578" y="578"/>
                        <a:pt x="551" y="591"/>
                        <a:pt x="542" y="591"/>
                      </a:cubicBezTo>
                      <a:cubicBezTo>
                        <a:pt x="538" y="591"/>
                        <a:pt x="538" y="588"/>
                        <a:pt x="548" y="578"/>
                      </a:cubicBezTo>
                      <a:close/>
                      <a:moveTo>
                        <a:pt x="548" y="639"/>
                      </a:move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48"/>
                        <a:pt x="551" y="658"/>
                        <a:pt x="555" y="667"/>
                      </a:cubicBezTo>
                      <a:lnTo>
                        <a:pt x="555" y="667"/>
                      </a:lnTo>
                      <a:cubicBezTo>
                        <a:pt x="555" y="667"/>
                        <a:pt x="554" y="667"/>
                        <a:pt x="553" y="667"/>
                      </a:cubicBezTo>
                      <a:cubicBezTo>
                        <a:pt x="552" y="667"/>
                        <a:pt x="550" y="666"/>
                        <a:pt x="548" y="665"/>
                      </a:cubicBezTo>
                      <a:lnTo>
                        <a:pt x="548" y="665"/>
                      </a:lnTo>
                      <a:lnTo>
                        <a:pt x="548" y="639"/>
                      </a:lnTo>
                      <a:close/>
                      <a:moveTo>
                        <a:pt x="100" y="656"/>
                      </a:moveTo>
                      <a:cubicBezTo>
                        <a:pt x="95" y="656"/>
                        <a:pt x="92" y="659"/>
                        <a:pt x="92" y="669"/>
                      </a:cubicBezTo>
                      <a:lnTo>
                        <a:pt x="122" y="669"/>
                      </a:lnTo>
                      <a:cubicBezTo>
                        <a:pt x="122" y="669"/>
                        <a:pt x="109" y="656"/>
                        <a:pt x="100" y="656"/>
                      </a:cubicBezTo>
                      <a:close/>
                      <a:moveTo>
                        <a:pt x="548" y="639"/>
                      </a:moveTo>
                      <a:lnTo>
                        <a:pt x="563" y="669"/>
                      </a:lnTo>
                      <a:cubicBezTo>
                        <a:pt x="561" y="667"/>
                        <a:pt x="559" y="665"/>
                        <a:pt x="557" y="662"/>
                      </a:cubicBezTo>
                      <a:lnTo>
                        <a:pt x="557" y="662"/>
                      </a:lnTo>
                      <a:cubicBezTo>
                        <a:pt x="557" y="662"/>
                        <a:pt x="557" y="662"/>
                        <a:pt x="557" y="662"/>
                      </a:cubicBezTo>
                      <a:lnTo>
                        <a:pt x="557" y="662"/>
                      </a:lnTo>
                      <a:cubicBezTo>
                        <a:pt x="553" y="658"/>
                        <a:pt x="548" y="651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50"/>
                        <a:pt x="552" y="656"/>
                        <a:pt x="557" y="662"/>
                      </a:cubicBezTo>
                      <a:lnTo>
                        <a:pt x="557" y="662"/>
                      </a:lnTo>
                      <a:cubicBezTo>
                        <a:pt x="556" y="658"/>
                        <a:pt x="554" y="651"/>
                        <a:pt x="548" y="639"/>
                      </a:cubicBezTo>
                      <a:close/>
                      <a:moveTo>
                        <a:pt x="556" y="669"/>
                      </a:moveTo>
                      <a:cubicBezTo>
                        <a:pt x="558" y="673"/>
                        <a:pt x="561" y="677"/>
                        <a:pt x="563" y="680"/>
                      </a:cubicBezTo>
                      <a:lnTo>
                        <a:pt x="563" y="680"/>
                      </a:lnTo>
                      <a:cubicBezTo>
                        <a:pt x="556" y="677"/>
                        <a:pt x="548" y="669"/>
                        <a:pt x="548" y="669"/>
                      </a:cubicBezTo>
                      <a:lnTo>
                        <a:pt x="548" y="669"/>
                      </a:lnTo>
                      <a:cubicBezTo>
                        <a:pt x="548" y="669"/>
                        <a:pt x="548" y="669"/>
                        <a:pt x="548" y="669"/>
                      </a:cubicBezTo>
                      <a:cubicBezTo>
                        <a:pt x="552" y="669"/>
                        <a:pt x="554" y="669"/>
                        <a:pt x="556" y="669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6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943" y="1216"/>
                      </a:moveTo>
                      <a:cubicBezTo>
                        <a:pt x="943" y="1226"/>
                        <a:pt x="943" y="1230"/>
                        <a:pt x="944" y="1230"/>
                      </a:cubicBezTo>
                      <a:cubicBezTo>
                        <a:pt x="946" y="1230"/>
                        <a:pt x="953" y="1216"/>
                        <a:pt x="973" y="1216"/>
                      </a:cubicBezTo>
                      <a:close/>
                      <a:moveTo>
                        <a:pt x="639" y="0"/>
                      </a:moveTo>
                      <a:cubicBezTo>
                        <a:pt x="609" y="0"/>
                        <a:pt x="639" y="0"/>
                        <a:pt x="639" y="31"/>
                      </a:cubicBezTo>
                      <a:cubicBezTo>
                        <a:pt x="609" y="31"/>
                        <a:pt x="609" y="92"/>
                        <a:pt x="578" y="92"/>
                      </a:cubicBezTo>
                      <a:cubicBezTo>
                        <a:pt x="578" y="122"/>
                        <a:pt x="578" y="122"/>
                        <a:pt x="548" y="122"/>
                      </a:cubicBezTo>
                      <a:cubicBezTo>
                        <a:pt x="578" y="92"/>
                        <a:pt x="548" y="61"/>
                        <a:pt x="548" y="61"/>
                      </a:cubicBezTo>
                      <a:cubicBezTo>
                        <a:pt x="548" y="61"/>
                        <a:pt x="54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18" y="122"/>
                        <a:pt x="518" y="108"/>
                        <a:pt x="527" y="99"/>
                      </a:cubicBezTo>
                      <a:lnTo>
                        <a:pt x="527" y="99"/>
                      </a:lnTo>
                      <a:cubicBezTo>
                        <a:pt x="529" y="100"/>
                        <a:pt x="530" y="100"/>
                        <a:pt x="532" y="100"/>
                      </a:cubicBezTo>
                      <a:cubicBezTo>
                        <a:pt x="536" y="100"/>
                        <a:pt x="542" y="98"/>
                        <a:pt x="548" y="92"/>
                      </a:cubicBezTo>
                      <a:cubicBezTo>
                        <a:pt x="538" y="92"/>
                        <a:pt x="532" y="95"/>
                        <a:pt x="527" y="99"/>
                      </a:cubicBezTo>
                      <a:lnTo>
                        <a:pt x="527" y="99"/>
                      </a:lnTo>
                      <a:cubicBezTo>
                        <a:pt x="521" y="94"/>
                        <a:pt x="518" y="83"/>
                        <a:pt x="518" y="83"/>
                      </a:cubicBezTo>
                      <a:cubicBezTo>
                        <a:pt x="518" y="83"/>
                        <a:pt x="518" y="85"/>
                        <a:pt x="518" y="92"/>
                      </a:cubicBez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00" y="92"/>
                        <a:pt x="487" y="92"/>
                        <a:pt x="487" y="92"/>
                      </a:cubicBezTo>
                      <a:cubicBezTo>
                        <a:pt x="487" y="102"/>
                        <a:pt x="487" y="105"/>
                        <a:pt x="486" y="105"/>
                      </a:cubicBezTo>
                      <a:cubicBezTo>
                        <a:pt x="484" y="105"/>
                        <a:pt x="477" y="92"/>
                        <a:pt x="457" y="92"/>
                      </a:cubicBezTo>
                      <a:cubicBezTo>
                        <a:pt x="457" y="92"/>
                        <a:pt x="487" y="122"/>
                        <a:pt x="457" y="122"/>
                      </a:cubicBezTo>
                      <a:cubicBezTo>
                        <a:pt x="457" y="107"/>
                        <a:pt x="457" y="107"/>
                        <a:pt x="453" y="107"/>
                      </a:cubicBezTo>
                      <a:cubicBezTo>
                        <a:pt x="449" y="107"/>
                        <a:pt x="442" y="107"/>
                        <a:pt x="426" y="92"/>
                      </a:cubicBezTo>
                      <a:lnTo>
                        <a:pt x="426" y="61"/>
                      </a:ln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12"/>
                        <a:pt x="396" y="105"/>
                        <a:pt x="396" y="101"/>
                      </a:cubicBezTo>
                      <a:cubicBezTo>
                        <a:pt x="396" y="101"/>
                        <a:pt x="396" y="98"/>
                        <a:pt x="396" y="92"/>
                      </a:cubicBezTo>
                      <a:cubicBezTo>
                        <a:pt x="396" y="107"/>
                        <a:pt x="388" y="107"/>
                        <a:pt x="381" y="107"/>
                      </a:cubicBezTo>
                      <a:cubicBezTo>
                        <a:pt x="373" y="107"/>
                        <a:pt x="366" y="107"/>
                        <a:pt x="366" y="122"/>
                      </a:cubicBezTo>
                      <a:cubicBezTo>
                        <a:pt x="366" y="122"/>
                        <a:pt x="366" y="92"/>
                        <a:pt x="366" y="92"/>
                      </a:cubicBezTo>
                      <a:lnTo>
                        <a:pt x="305" y="92"/>
                      </a:lnTo>
                      <a:lnTo>
                        <a:pt x="305" y="122"/>
                      </a:lnTo>
                      <a:cubicBezTo>
                        <a:pt x="335" y="152"/>
                        <a:pt x="305" y="152"/>
                        <a:pt x="305" y="152"/>
                      </a:cubicBezTo>
                      <a:cubicBezTo>
                        <a:pt x="305" y="152"/>
                        <a:pt x="305" y="152"/>
                        <a:pt x="305" y="122"/>
                      </a:cubicBezTo>
                      <a:cubicBezTo>
                        <a:pt x="305" y="132"/>
                        <a:pt x="305" y="135"/>
                        <a:pt x="304" y="135"/>
                      </a:cubicBezTo>
                      <a:cubicBezTo>
                        <a:pt x="301" y="135"/>
                        <a:pt x="295" y="122"/>
                        <a:pt x="274" y="122"/>
                      </a:cubicBezTo>
                      <a:cubicBezTo>
                        <a:pt x="305" y="122"/>
                        <a:pt x="305" y="183"/>
                        <a:pt x="305" y="183"/>
                      </a:cubicBezTo>
                      <a:cubicBezTo>
                        <a:pt x="305" y="213"/>
                        <a:pt x="305" y="213"/>
                        <a:pt x="305" y="213"/>
                      </a:cubicBezTo>
                      <a:lnTo>
                        <a:pt x="274" y="213"/>
                      </a:lnTo>
                      <a:cubicBezTo>
                        <a:pt x="274" y="213"/>
                        <a:pt x="274" y="152"/>
                        <a:pt x="244" y="152"/>
                      </a:cubicBezTo>
                      <a:cubicBezTo>
                        <a:pt x="274" y="183"/>
                        <a:pt x="244" y="183"/>
                        <a:pt x="244" y="213"/>
                      </a:cubicBezTo>
                      <a:cubicBezTo>
                        <a:pt x="244" y="198"/>
                        <a:pt x="236" y="190"/>
                        <a:pt x="229" y="183"/>
                      </a:cubicBezTo>
                      <a:lnTo>
                        <a:pt x="214" y="183"/>
                      </a:lnTo>
                      <a:cubicBezTo>
                        <a:pt x="183" y="152"/>
                        <a:pt x="183" y="152"/>
                        <a:pt x="183" y="122"/>
                      </a:cubicBezTo>
                      <a:cubicBezTo>
                        <a:pt x="183" y="152"/>
                        <a:pt x="153" y="152"/>
                        <a:pt x="183" y="183"/>
                      </a:cubicBezTo>
                      <a:cubicBezTo>
                        <a:pt x="183" y="183"/>
                        <a:pt x="214" y="213"/>
                        <a:pt x="214" y="213"/>
                      </a:cubicBezTo>
                      <a:lnTo>
                        <a:pt x="183" y="213"/>
                      </a:lnTo>
                      <a:cubicBezTo>
                        <a:pt x="153" y="213"/>
                        <a:pt x="183" y="243"/>
                        <a:pt x="183" y="243"/>
                      </a:cubicBezTo>
                      <a:cubicBezTo>
                        <a:pt x="183" y="243"/>
                        <a:pt x="183" y="243"/>
                        <a:pt x="153" y="213"/>
                      </a:cubicBezTo>
                      <a:cubicBezTo>
                        <a:pt x="153" y="213"/>
                        <a:pt x="153" y="227"/>
                        <a:pt x="144" y="227"/>
                      </a:cubicBezTo>
                      <a:cubicBezTo>
                        <a:pt x="139" y="227"/>
                        <a:pt x="133" y="223"/>
                        <a:pt x="122" y="213"/>
                      </a:cubicBezTo>
                      <a:lnTo>
                        <a:pt x="122" y="213"/>
                      </a:lnTo>
                      <a:cubicBezTo>
                        <a:pt x="122" y="221"/>
                        <a:pt x="125" y="227"/>
                        <a:pt x="128" y="232"/>
                      </a:cubicBezTo>
                      <a:lnTo>
                        <a:pt x="128" y="232"/>
                      </a:lnTo>
                      <a:cubicBezTo>
                        <a:pt x="118" y="236"/>
                        <a:pt x="111" y="255"/>
                        <a:pt x="92" y="274"/>
                      </a:cubicBezTo>
                      <a:cubicBezTo>
                        <a:pt x="62" y="274"/>
                        <a:pt x="92" y="274"/>
                        <a:pt x="62" y="243"/>
                      </a:cubicBezTo>
                      <a:lnTo>
                        <a:pt x="62" y="243"/>
                      </a:lnTo>
                      <a:cubicBezTo>
                        <a:pt x="62" y="244"/>
                        <a:pt x="92" y="304"/>
                        <a:pt x="62" y="304"/>
                      </a:cubicBezTo>
                      <a:cubicBezTo>
                        <a:pt x="62" y="314"/>
                        <a:pt x="58" y="318"/>
                        <a:pt x="54" y="318"/>
                      </a:cubicBezTo>
                      <a:cubicBezTo>
                        <a:pt x="54" y="318"/>
                        <a:pt x="54" y="318"/>
                        <a:pt x="53" y="318"/>
                      </a:cubicBezTo>
                      <a:lnTo>
                        <a:pt x="53" y="318"/>
                      </a:lnTo>
                      <a:cubicBezTo>
                        <a:pt x="58" y="322"/>
                        <a:pt x="62" y="327"/>
                        <a:pt x="62" y="335"/>
                      </a:cubicBezTo>
                      <a:cubicBezTo>
                        <a:pt x="53" y="326"/>
                        <a:pt x="49" y="322"/>
                        <a:pt x="48" y="322"/>
                      </a:cubicBezTo>
                      <a:cubicBezTo>
                        <a:pt x="46" y="322"/>
                        <a:pt x="62" y="344"/>
                        <a:pt x="62" y="365"/>
                      </a:cubicBezTo>
                      <a:cubicBezTo>
                        <a:pt x="82" y="365"/>
                        <a:pt x="75" y="352"/>
                        <a:pt x="86" y="352"/>
                      </a:cubicBezTo>
                      <a:cubicBezTo>
                        <a:pt x="89" y="352"/>
                        <a:pt x="93" y="352"/>
                        <a:pt x="99" y="354"/>
                      </a:cubicBezTo>
                      <a:lnTo>
                        <a:pt x="99" y="354"/>
                      </a:lnTo>
                      <a:cubicBezTo>
                        <a:pt x="92" y="346"/>
                        <a:pt x="92" y="335"/>
                        <a:pt x="92" y="335"/>
                      </a:cubicBezTo>
                      <a:lnTo>
                        <a:pt x="122" y="335"/>
                      </a:lnTo>
                      <a:cubicBezTo>
                        <a:pt x="122" y="335"/>
                        <a:pt x="122" y="335"/>
                        <a:pt x="122" y="335"/>
                      </a:cubicBezTo>
                      <a:lnTo>
                        <a:pt x="122" y="335"/>
                      </a:lnTo>
                      <a:cubicBezTo>
                        <a:pt x="123" y="335"/>
                        <a:pt x="136" y="348"/>
                        <a:pt x="145" y="348"/>
                      </a:cubicBezTo>
                      <a:cubicBezTo>
                        <a:pt x="149" y="348"/>
                        <a:pt x="153" y="345"/>
                        <a:pt x="153" y="33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71" y="374"/>
                        <a:pt x="178" y="378"/>
                        <a:pt x="180" y="378"/>
                      </a:cubicBezTo>
                      <a:cubicBezTo>
                        <a:pt x="183" y="378"/>
                        <a:pt x="153" y="356"/>
                        <a:pt x="153" y="335"/>
                      </a:cubicBezTo>
                      <a:cubicBezTo>
                        <a:pt x="183" y="335"/>
                        <a:pt x="183" y="335"/>
                        <a:pt x="183" y="365"/>
                      </a:cubicBezTo>
                      <a:lnTo>
                        <a:pt x="183" y="335"/>
                      </a:lnTo>
                      <a:cubicBezTo>
                        <a:pt x="214" y="365"/>
                        <a:pt x="214" y="365"/>
                        <a:pt x="214" y="365"/>
                      </a:cubicBezTo>
                      <a:lnTo>
                        <a:pt x="214" y="335"/>
                      </a:lnTo>
                      <a:cubicBezTo>
                        <a:pt x="214" y="365"/>
                        <a:pt x="244" y="365"/>
                        <a:pt x="244" y="365"/>
                      </a:cubicBezTo>
                      <a:cubicBezTo>
                        <a:pt x="244" y="365"/>
                        <a:pt x="244" y="338"/>
                        <a:pt x="253" y="338"/>
                      </a:cubicBezTo>
                      <a:cubicBezTo>
                        <a:pt x="257" y="338"/>
                        <a:pt x="264" y="345"/>
                        <a:pt x="274" y="365"/>
                      </a:cubicBezTo>
                      <a:cubicBezTo>
                        <a:pt x="274" y="335"/>
                        <a:pt x="274" y="335"/>
                        <a:pt x="274" y="335"/>
                      </a:cubicBezTo>
                      <a:cubicBezTo>
                        <a:pt x="274" y="365"/>
                        <a:pt x="305" y="365"/>
                        <a:pt x="305" y="365"/>
                      </a:cubicBezTo>
                      <a:cubicBezTo>
                        <a:pt x="305" y="365"/>
                        <a:pt x="305" y="335"/>
                        <a:pt x="305" y="335"/>
                      </a:cubicBezTo>
                      <a:cubicBezTo>
                        <a:pt x="305" y="365"/>
                        <a:pt x="335" y="365"/>
                        <a:pt x="335" y="395"/>
                      </a:cubicBezTo>
                      <a:lnTo>
                        <a:pt x="335" y="395"/>
                      </a:lnTo>
                      <a:cubicBezTo>
                        <a:pt x="335" y="395"/>
                        <a:pt x="335" y="365"/>
                        <a:pt x="305" y="365"/>
                      </a:cubicBezTo>
                      <a:lnTo>
                        <a:pt x="335" y="395"/>
                      </a:lnTo>
                      <a:lnTo>
                        <a:pt x="335" y="365"/>
                      </a:lnTo>
                      <a:cubicBezTo>
                        <a:pt x="335" y="365"/>
                        <a:pt x="335" y="365"/>
                        <a:pt x="366" y="395"/>
                      </a:cubicBezTo>
                      <a:cubicBezTo>
                        <a:pt x="366" y="395"/>
                        <a:pt x="366" y="365"/>
                        <a:pt x="366" y="365"/>
                      </a:cubicBezTo>
                      <a:cubicBezTo>
                        <a:pt x="372" y="371"/>
                        <a:pt x="376" y="374"/>
                        <a:pt x="378" y="374"/>
                      </a:cubicBezTo>
                      <a:cubicBezTo>
                        <a:pt x="384" y="374"/>
                        <a:pt x="378" y="356"/>
                        <a:pt x="384" y="356"/>
                      </a:cubicBezTo>
                      <a:cubicBezTo>
                        <a:pt x="386" y="356"/>
                        <a:pt x="390" y="359"/>
                        <a:pt x="396" y="365"/>
                      </a:cubicBezTo>
                      <a:cubicBezTo>
                        <a:pt x="396" y="365"/>
                        <a:pt x="396" y="365"/>
                        <a:pt x="396" y="335"/>
                      </a:cubicBezTo>
                      <a:cubicBezTo>
                        <a:pt x="426" y="365"/>
                        <a:pt x="426" y="395"/>
                        <a:pt x="426" y="395"/>
                      </a:cubicBezTo>
                      <a:cubicBezTo>
                        <a:pt x="426" y="395"/>
                        <a:pt x="426" y="395"/>
                        <a:pt x="426" y="365"/>
                      </a:cubicBezTo>
                      <a:cubicBezTo>
                        <a:pt x="426" y="365"/>
                        <a:pt x="426" y="365"/>
                        <a:pt x="457" y="395"/>
                      </a:cubicBezTo>
                      <a:lnTo>
                        <a:pt x="487" y="395"/>
                      </a:lnTo>
                      <a:cubicBezTo>
                        <a:pt x="487" y="384"/>
                        <a:pt x="487" y="365"/>
                        <a:pt x="487" y="365"/>
                      </a:cubicBezTo>
                      <a:cubicBezTo>
                        <a:pt x="507" y="365"/>
                        <a:pt x="514" y="379"/>
                        <a:pt x="516" y="379"/>
                      </a:cubicBezTo>
                      <a:cubicBezTo>
                        <a:pt x="518" y="379"/>
                        <a:pt x="518" y="375"/>
                        <a:pt x="518" y="365"/>
                      </a:cubicBezTo>
                      <a:cubicBezTo>
                        <a:pt x="518" y="365"/>
                        <a:pt x="518" y="395"/>
                        <a:pt x="518" y="395"/>
                      </a:cubicBezTo>
                      <a:cubicBezTo>
                        <a:pt x="548" y="395"/>
                        <a:pt x="518" y="426"/>
                        <a:pt x="548" y="426"/>
                      </a:cubicBezTo>
                      <a:cubicBezTo>
                        <a:pt x="548" y="441"/>
                        <a:pt x="548" y="450"/>
                        <a:pt x="548" y="456"/>
                      </a:cubicBezTo>
                      <a:cubicBezTo>
                        <a:pt x="556" y="440"/>
                        <a:pt x="560" y="435"/>
                        <a:pt x="561" y="435"/>
                      </a:cubicBezTo>
                      <a:cubicBezTo>
                        <a:pt x="566" y="435"/>
                        <a:pt x="560" y="463"/>
                        <a:pt x="568" y="463"/>
                      </a:cubicBezTo>
                      <a:cubicBezTo>
                        <a:pt x="571" y="463"/>
                        <a:pt x="574" y="461"/>
                        <a:pt x="578" y="456"/>
                      </a:cubicBezTo>
                      <a:lnTo>
                        <a:pt x="578" y="487"/>
                      </a:lnTo>
                      <a:cubicBezTo>
                        <a:pt x="578" y="487"/>
                        <a:pt x="578" y="477"/>
                        <a:pt x="583" y="469"/>
                      </a:cubicBezTo>
                      <a:lnTo>
                        <a:pt x="583" y="469"/>
                      </a:lnTo>
                      <a:cubicBezTo>
                        <a:pt x="586" y="466"/>
                        <a:pt x="590" y="464"/>
                        <a:pt x="594" y="464"/>
                      </a:cubicBezTo>
                      <a:cubicBezTo>
                        <a:pt x="601" y="464"/>
                        <a:pt x="609" y="471"/>
                        <a:pt x="609" y="487"/>
                      </a:cubicBezTo>
                      <a:cubicBezTo>
                        <a:pt x="609" y="487"/>
                        <a:pt x="609" y="494"/>
                        <a:pt x="609" y="502"/>
                      </a:cubicBezTo>
                      <a:cubicBezTo>
                        <a:pt x="616" y="502"/>
                        <a:pt x="624" y="502"/>
                        <a:pt x="609" y="517"/>
                      </a:cubicBezTo>
                      <a:cubicBezTo>
                        <a:pt x="609" y="517"/>
                        <a:pt x="604" y="522"/>
                        <a:pt x="597" y="528"/>
                      </a:cubicBezTo>
                      <a:lnTo>
                        <a:pt x="597" y="528"/>
                      </a:lnTo>
                      <a:cubicBezTo>
                        <a:pt x="592" y="523"/>
                        <a:pt x="588" y="517"/>
                        <a:pt x="584" y="511"/>
                      </a:cubicBezTo>
                      <a:lnTo>
                        <a:pt x="584" y="511"/>
                      </a:lnTo>
                      <a:cubicBezTo>
                        <a:pt x="583" y="513"/>
                        <a:pt x="581" y="515"/>
                        <a:pt x="578" y="517"/>
                      </a:cubicBezTo>
                      <a:cubicBezTo>
                        <a:pt x="578" y="511"/>
                        <a:pt x="579" y="507"/>
                        <a:pt x="581" y="503"/>
                      </a:cubicBezTo>
                      <a:lnTo>
                        <a:pt x="581" y="503"/>
                      </a:lnTo>
                      <a:cubicBezTo>
                        <a:pt x="579" y="498"/>
                        <a:pt x="578" y="492"/>
                        <a:pt x="578" y="487"/>
                      </a:cubicBezTo>
                      <a:lnTo>
                        <a:pt x="578" y="487"/>
                      </a:lnTo>
                      <a:cubicBezTo>
                        <a:pt x="578" y="494"/>
                        <a:pt x="580" y="498"/>
                        <a:pt x="583" y="500"/>
                      </a:cubicBezTo>
                      <a:lnTo>
                        <a:pt x="583" y="500"/>
                      </a:lnTo>
                      <a:cubicBezTo>
                        <a:pt x="591" y="487"/>
                        <a:pt x="609" y="487"/>
                        <a:pt x="609" y="487"/>
                      </a:cubicBezTo>
                      <a:lnTo>
                        <a:pt x="578" y="487"/>
                      </a:lnTo>
                      <a:cubicBezTo>
                        <a:pt x="558" y="487"/>
                        <a:pt x="565" y="500"/>
                        <a:pt x="563" y="500"/>
                      </a:cubicBezTo>
                      <a:cubicBezTo>
                        <a:pt x="561" y="500"/>
                        <a:pt x="558" y="497"/>
                        <a:pt x="549" y="487"/>
                      </a:cubicBezTo>
                      <a:lnTo>
                        <a:pt x="549" y="487"/>
                      </a:lnTo>
                      <a:cubicBezTo>
                        <a:pt x="567" y="506"/>
                        <a:pt x="586" y="524"/>
                        <a:pt x="590" y="536"/>
                      </a:cubicBezTo>
                      <a:lnTo>
                        <a:pt x="590" y="536"/>
                      </a:lnTo>
                      <a:cubicBezTo>
                        <a:pt x="586" y="540"/>
                        <a:pt x="582" y="544"/>
                        <a:pt x="578" y="547"/>
                      </a:cubicBezTo>
                      <a:cubicBezTo>
                        <a:pt x="578" y="547"/>
                        <a:pt x="548" y="517"/>
                        <a:pt x="548" y="517"/>
                      </a:cubicBezTo>
                      <a:cubicBezTo>
                        <a:pt x="548" y="487"/>
                        <a:pt x="518" y="487"/>
                        <a:pt x="518" y="487"/>
                      </a:cubicBezTo>
                      <a:lnTo>
                        <a:pt x="518" y="487"/>
                      </a:lnTo>
                      <a:cubicBezTo>
                        <a:pt x="518" y="487"/>
                        <a:pt x="518" y="487"/>
                        <a:pt x="518" y="487"/>
                      </a:cubicBezTo>
                      <a:lnTo>
                        <a:pt x="457" y="487"/>
                      </a:lnTo>
                      <a:cubicBezTo>
                        <a:pt x="436" y="487"/>
                        <a:pt x="430" y="500"/>
                        <a:pt x="418" y="500"/>
                      </a:cubicBezTo>
                      <a:cubicBezTo>
                        <a:pt x="413" y="500"/>
                        <a:pt x="406" y="497"/>
                        <a:pt x="396" y="487"/>
                      </a:cubicBezTo>
                      <a:lnTo>
                        <a:pt x="396" y="487"/>
                      </a:lnTo>
                      <a:cubicBezTo>
                        <a:pt x="397" y="488"/>
                        <a:pt x="426" y="517"/>
                        <a:pt x="42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80" y="501"/>
                        <a:pt x="383" y="492"/>
                      </a:cubicBezTo>
                      <a:lnTo>
                        <a:pt x="383" y="492"/>
                      </a:lnTo>
                      <a:cubicBezTo>
                        <a:pt x="355" y="502"/>
                        <a:pt x="323" y="502"/>
                        <a:pt x="297" y="502"/>
                      </a:cubicBezTo>
                      <a:cubicBezTo>
                        <a:pt x="267" y="502"/>
                        <a:pt x="244" y="502"/>
                        <a:pt x="244" y="517"/>
                      </a:cubicBezTo>
                      <a:lnTo>
                        <a:pt x="214" y="517"/>
                      </a:lnTo>
                      <a:cubicBezTo>
                        <a:pt x="229" y="532"/>
                        <a:pt x="214" y="532"/>
                        <a:pt x="195" y="532"/>
                      </a:cubicBezTo>
                      <a:cubicBezTo>
                        <a:pt x="176" y="532"/>
                        <a:pt x="153" y="532"/>
                        <a:pt x="153" y="547"/>
                      </a:cubicBezTo>
                      <a:lnTo>
                        <a:pt x="183" y="547"/>
                      </a:lnTo>
                      <a:cubicBezTo>
                        <a:pt x="122" y="547"/>
                        <a:pt x="122" y="608"/>
                        <a:pt x="92" y="639"/>
                      </a:cubicBezTo>
                      <a:lnTo>
                        <a:pt x="122" y="639"/>
                      </a:lnTo>
                      <a:cubicBezTo>
                        <a:pt x="122" y="639"/>
                        <a:pt x="122" y="669"/>
                        <a:pt x="122" y="669"/>
                      </a:cubicBezTo>
                      <a:cubicBezTo>
                        <a:pt x="62" y="699"/>
                        <a:pt x="62" y="760"/>
                        <a:pt x="31" y="821"/>
                      </a:cubicBezTo>
                      <a:cubicBezTo>
                        <a:pt x="31" y="851"/>
                        <a:pt x="31" y="912"/>
                        <a:pt x="31" y="943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lnTo>
                        <a:pt x="335" y="1247"/>
                      </a:lnTo>
                      <a:cubicBezTo>
                        <a:pt x="335" y="1247"/>
                        <a:pt x="335" y="1216"/>
                        <a:pt x="335" y="1216"/>
                      </a:cubicBezTo>
                      <a:cubicBezTo>
                        <a:pt x="347" y="1252"/>
                        <a:pt x="359" y="1259"/>
                        <a:pt x="369" y="1259"/>
                      </a:cubicBezTo>
                      <a:cubicBezTo>
                        <a:pt x="377" y="1259"/>
                        <a:pt x="384" y="1254"/>
                        <a:pt x="389" y="1254"/>
                      </a:cubicBezTo>
                      <a:cubicBezTo>
                        <a:pt x="393" y="1254"/>
                        <a:pt x="396" y="1259"/>
                        <a:pt x="396" y="1277"/>
                      </a:cubicBezTo>
                      <a:cubicBezTo>
                        <a:pt x="405" y="1272"/>
                        <a:pt x="414" y="1271"/>
                        <a:pt x="423" y="1271"/>
                      </a:cubicBezTo>
                      <a:cubicBezTo>
                        <a:pt x="459" y="1271"/>
                        <a:pt x="492" y="1298"/>
                        <a:pt x="518" y="1298"/>
                      </a:cubicBezTo>
                      <a:cubicBezTo>
                        <a:pt x="530" y="1298"/>
                        <a:pt x="540" y="1293"/>
                        <a:pt x="548" y="1277"/>
                      </a:cubicBezTo>
                      <a:lnTo>
                        <a:pt x="578" y="1307"/>
                      </a:lnTo>
                      <a:cubicBezTo>
                        <a:pt x="609" y="1307"/>
                        <a:pt x="609" y="1277"/>
                        <a:pt x="639" y="1277"/>
                      </a:cubicBezTo>
                      <a:lnTo>
                        <a:pt x="670" y="1247"/>
                      </a:lnTo>
                      <a:cubicBezTo>
                        <a:pt x="670" y="1269"/>
                        <a:pt x="674" y="1275"/>
                        <a:pt x="679" y="1275"/>
                      </a:cubicBezTo>
                      <a:cubicBezTo>
                        <a:pt x="685" y="1275"/>
                        <a:pt x="692" y="1268"/>
                        <a:pt x="696" y="1268"/>
                      </a:cubicBezTo>
                      <a:cubicBezTo>
                        <a:pt x="698" y="1268"/>
                        <a:pt x="700" y="1270"/>
                        <a:pt x="700" y="1277"/>
                      </a:cubicBezTo>
                      <a:cubicBezTo>
                        <a:pt x="730" y="1277"/>
                        <a:pt x="730" y="1247"/>
                        <a:pt x="761" y="1247"/>
                      </a:cubicBezTo>
                      <a:cubicBezTo>
                        <a:pt x="761" y="1277"/>
                        <a:pt x="791" y="1277"/>
                        <a:pt x="822" y="1277"/>
                      </a:cubicBezTo>
                      <a:cubicBezTo>
                        <a:pt x="852" y="1277"/>
                        <a:pt x="882" y="1247"/>
                        <a:pt x="943" y="1247"/>
                      </a:cubicBezTo>
                      <a:lnTo>
                        <a:pt x="913" y="1216"/>
                      </a:lnTo>
                      <a:lnTo>
                        <a:pt x="943" y="1216"/>
                      </a:lnTo>
                      <a:cubicBezTo>
                        <a:pt x="943" y="1216"/>
                        <a:pt x="913" y="1186"/>
                        <a:pt x="943" y="1186"/>
                      </a:cubicBezTo>
                      <a:cubicBezTo>
                        <a:pt x="973" y="1216"/>
                        <a:pt x="973" y="1216"/>
                        <a:pt x="1004" y="1247"/>
                      </a:cubicBezTo>
                      <a:cubicBezTo>
                        <a:pt x="1034" y="1216"/>
                        <a:pt x="1004" y="1186"/>
                        <a:pt x="1065" y="1186"/>
                      </a:cubicBezTo>
                      <a:cubicBezTo>
                        <a:pt x="1065" y="1155"/>
                        <a:pt x="1065" y="1155"/>
                        <a:pt x="1065" y="1155"/>
                      </a:cubicBezTo>
                      <a:lnTo>
                        <a:pt x="1095" y="1155"/>
                      </a:lnTo>
                      <a:cubicBezTo>
                        <a:pt x="1095" y="1125"/>
                        <a:pt x="1125" y="1125"/>
                        <a:pt x="1125" y="1095"/>
                      </a:cubicBezTo>
                      <a:cubicBezTo>
                        <a:pt x="1115" y="1084"/>
                        <a:pt x="1112" y="1081"/>
                        <a:pt x="1111" y="1081"/>
                      </a:cubicBezTo>
                      <a:cubicBezTo>
                        <a:pt x="1109" y="1081"/>
                        <a:pt x="1115" y="1095"/>
                        <a:pt x="1095" y="1095"/>
                      </a:cubicBezTo>
                      <a:cubicBezTo>
                        <a:pt x="1095" y="1064"/>
                        <a:pt x="1103" y="1064"/>
                        <a:pt x="1110" y="1064"/>
                      </a:cubicBezTo>
                      <a:cubicBezTo>
                        <a:pt x="1118" y="1064"/>
                        <a:pt x="1125" y="1064"/>
                        <a:pt x="1125" y="1034"/>
                      </a:cubicBezTo>
                      <a:cubicBezTo>
                        <a:pt x="1125" y="1019"/>
                        <a:pt x="1133" y="1019"/>
                        <a:pt x="1141" y="1019"/>
                      </a:cubicBezTo>
                      <a:cubicBezTo>
                        <a:pt x="1148" y="1019"/>
                        <a:pt x="1156" y="1019"/>
                        <a:pt x="1156" y="1003"/>
                      </a:cubicBezTo>
                      <a:lnTo>
                        <a:pt x="1125" y="1003"/>
                      </a:lnTo>
                      <a:cubicBezTo>
                        <a:pt x="1156" y="1003"/>
                        <a:pt x="1156" y="973"/>
                        <a:pt x="1156" y="973"/>
                      </a:cubicBezTo>
                      <a:lnTo>
                        <a:pt x="1186" y="973"/>
                      </a:lnTo>
                      <a:cubicBezTo>
                        <a:pt x="1171" y="958"/>
                        <a:pt x="1179" y="958"/>
                        <a:pt x="1190" y="958"/>
                      </a:cubicBezTo>
                      <a:cubicBezTo>
                        <a:pt x="1201" y="958"/>
                        <a:pt x="1217" y="958"/>
                        <a:pt x="1217" y="943"/>
                      </a:cubicBezTo>
                      <a:cubicBezTo>
                        <a:pt x="1217" y="882"/>
                        <a:pt x="1186" y="791"/>
                        <a:pt x="1186" y="760"/>
                      </a:cubicBezTo>
                      <a:cubicBezTo>
                        <a:pt x="1156" y="730"/>
                        <a:pt x="1156" y="699"/>
                        <a:pt x="1156" y="699"/>
                      </a:cubicBezTo>
                      <a:lnTo>
                        <a:pt x="1186" y="699"/>
                      </a:lnTo>
                      <a:cubicBezTo>
                        <a:pt x="1186" y="689"/>
                        <a:pt x="1186" y="686"/>
                        <a:pt x="1187" y="686"/>
                      </a:cubicBezTo>
                      <a:cubicBezTo>
                        <a:pt x="1190" y="686"/>
                        <a:pt x="1196" y="699"/>
                        <a:pt x="1217" y="699"/>
                      </a:cubicBezTo>
                      <a:lnTo>
                        <a:pt x="1186" y="669"/>
                      </a:lnTo>
                      <a:cubicBezTo>
                        <a:pt x="1186" y="669"/>
                        <a:pt x="1186" y="656"/>
                        <a:pt x="1195" y="656"/>
                      </a:cubicBezTo>
                      <a:cubicBezTo>
                        <a:pt x="1200" y="656"/>
                        <a:pt x="1207" y="659"/>
                        <a:pt x="1217" y="669"/>
                      </a:cubicBezTo>
                      <a:lnTo>
                        <a:pt x="1217" y="608"/>
                      </a:lnTo>
                      <a:cubicBezTo>
                        <a:pt x="1217" y="608"/>
                        <a:pt x="1186" y="608"/>
                        <a:pt x="1186" y="578"/>
                      </a:cubicBezTo>
                      <a:lnTo>
                        <a:pt x="1217" y="578"/>
                      </a:lnTo>
                      <a:cubicBezTo>
                        <a:pt x="1247" y="547"/>
                        <a:pt x="1125" y="547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cubicBezTo>
                        <a:pt x="1110" y="502"/>
                        <a:pt x="1118" y="502"/>
                        <a:pt x="1125" y="502"/>
                      </a:cubicBezTo>
                      <a:cubicBezTo>
                        <a:pt x="1133" y="502"/>
                        <a:pt x="1141" y="502"/>
                        <a:pt x="1125" y="517"/>
                      </a:cubicBezTo>
                      <a:cubicBezTo>
                        <a:pt x="1105" y="517"/>
                        <a:pt x="1112" y="504"/>
                        <a:pt x="1110" y="504"/>
                      </a:cubicBezTo>
                      <a:cubicBezTo>
                        <a:pt x="1109" y="504"/>
                        <a:pt x="1105" y="507"/>
                        <a:pt x="1095" y="517"/>
                      </a:cubicBezTo>
                      <a:cubicBezTo>
                        <a:pt x="1095" y="487"/>
                        <a:pt x="1065" y="487"/>
                        <a:pt x="1065" y="487"/>
                      </a:cubicBezTo>
                      <a:cubicBezTo>
                        <a:pt x="1095" y="456"/>
                        <a:pt x="1065" y="456"/>
                        <a:pt x="1095" y="456"/>
                      </a:cubicBezTo>
                      <a:cubicBezTo>
                        <a:pt x="1095" y="441"/>
                        <a:pt x="1087" y="441"/>
                        <a:pt x="1076" y="441"/>
                      </a:cubicBezTo>
                      <a:cubicBezTo>
                        <a:pt x="1065" y="441"/>
                        <a:pt x="1049" y="441"/>
                        <a:pt x="1034" y="426"/>
                      </a:cubicBezTo>
                      <a:cubicBezTo>
                        <a:pt x="1049" y="426"/>
                        <a:pt x="1057" y="426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423"/>
                        <a:pt x="1065" y="425"/>
                        <a:pt x="1065" y="426"/>
                      </a:cubicBezTo>
                      <a:lnTo>
                        <a:pt x="1095" y="396"/>
                      </a:lnTo>
                      <a:lnTo>
                        <a:pt x="1095" y="396"/>
                      </a:lnTo>
                      <a:cubicBezTo>
                        <a:pt x="1080" y="411"/>
                        <a:pt x="1072" y="418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395"/>
                        <a:pt x="1065" y="395"/>
                        <a:pt x="1065" y="395"/>
                      </a:cubicBezTo>
                      <a:cubicBezTo>
                        <a:pt x="1065" y="365"/>
                        <a:pt x="1065" y="365"/>
                        <a:pt x="1065" y="365"/>
                      </a:cubicBezTo>
                      <a:lnTo>
                        <a:pt x="1034" y="365"/>
                      </a:lnTo>
                      <a:cubicBezTo>
                        <a:pt x="1034" y="350"/>
                        <a:pt x="1034" y="350"/>
                        <a:pt x="1034" y="350"/>
                      </a:cubicBezTo>
                      <a:cubicBezTo>
                        <a:pt x="1034" y="350"/>
                        <a:pt x="1034" y="350"/>
                        <a:pt x="1034" y="335"/>
                      </a:cubicBezTo>
                      <a:cubicBezTo>
                        <a:pt x="1004" y="335"/>
                        <a:pt x="1034" y="304"/>
                        <a:pt x="1034" y="304"/>
                      </a:cubicBezTo>
                      <a:lnTo>
                        <a:pt x="1004" y="304"/>
                      </a:lnTo>
                      <a:cubicBezTo>
                        <a:pt x="1004" y="304"/>
                        <a:pt x="984" y="304"/>
                        <a:pt x="976" y="321"/>
                      </a:cubicBezTo>
                      <a:lnTo>
                        <a:pt x="976" y="321"/>
                      </a:lnTo>
                      <a:cubicBezTo>
                        <a:pt x="972" y="319"/>
                        <a:pt x="965" y="319"/>
                        <a:pt x="958" y="319"/>
                      </a:cubicBezTo>
                      <a:cubicBezTo>
                        <a:pt x="943" y="319"/>
                        <a:pt x="928" y="319"/>
                        <a:pt x="943" y="304"/>
                      </a:cubicBezTo>
                      <a:cubicBezTo>
                        <a:pt x="943" y="304"/>
                        <a:pt x="973" y="274"/>
                        <a:pt x="973" y="274"/>
                      </a:cubicBezTo>
                      <a:cubicBezTo>
                        <a:pt x="953" y="274"/>
                        <a:pt x="946" y="287"/>
                        <a:pt x="944" y="287"/>
                      </a:cubicBezTo>
                      <a:cubicBezTo>
                        <a:pt x="943" y="287"/>
                        <a:pt x="943" y="284"/>
                        <a:pt x="943" y="274"/>
                      </a:cubicBezTo>
                      <a:cubicBezTo>
                        <a:pt x="943" y="274"/>
                        <a:pt x="943" y="274"/>
                        <a:pt x="973" y="243"/>
                      </a:cubicBezTo>
                      <a:cubicBezTo>
                        <a:pt x="1004" y="213"/>
                        <a:pt x="973" y="213"/>
                        <a:pt x="1004" y="213"/>
                      </a:cubicBezTo>
                      <a:cubicBezTo>
                        <a:pt x="977" y="213"/>
                        <a:pt x="974" y="213"/>
                        <a:pt x="974" y="192"/>
                      </a:cubicBezTo>
                      <a:lnTo>
                        <a:pt x="974" y="192"/>
                      </a:lnTo>
                      <a:cubicBezTo>
                        <a:pt x="979" y="186"/>
                        <a:pt x="981" y="183"/>
                        <a:pt x="973" y="183"/>
                      </a:cubicBezTo>
                      <a:cubicBezTo>
                        <a:pt x="973" y="183"/>
                        <a:pt x="973" y="152"/>
                        <a:pt x="973" y="152"/>
                      </a:cubicBezTo>
                      <a:cubicBezTo>
                        <a:pt x="973" y="152"/>
                        <a:pt x="973" y="122"/>
                        <a:pt x="1004" y="92"/>
                      </a:cubicBezTo>
                      <a:cubicBezTo>
                        <a:pt x="984" y="92"/>
                        <a:pt x="977" y="78"/>
                        <a:pt x="975" y="78"/>
                      </a:cubicBezTo>
                      <a:cubicBezTo>
                        <a:pt x="973" y="78"/>
                        <a:pt x="973" y="81"/>
                        <a:pt x="973" y="92"/>
                      </a:cubicBezTo>
                      <a:cubicBezTo>
                        <a:pt x="958" y="107"/>
                        <a:pt x="966" y="107"/>
                        <a:pt x="973" y="107"/>
                      </a:cubicBezTo>
                      <a:cubicBezTo>
                        <a:pt x="981" y="107"/>
                        <a:pt x="989" y="107"/>
                        <a:pt x="973" y="122"/>
                      </a:cubicBezTo>
                      <a:lnTo>
                        <a:pt x="913" y="122"/>
                      </a:lnTo>
                      <a:cubicBezTo>
                        <a:pt x="882" y="122"/>
                        <a:pt x="882" y="152"/>
                        <a:pt x="852" y="15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07"/>
                        <a:pt x="882" y="107"/>
                        <a:pt x="886" y="107"/>
                      </a:cubicBezTo>
                      <a:cubicBezTo>
                        <a:pt x="890" y="107"/>
                        <a:pt x="897" y="107"/>
                        <a:pt x="913" y="92"/>
                      </a:cubicBezTo>
                      <a:lnTo>
                        <a:pt x="882" y="92"/>
                      </a:lnTo>
                      <a:cubicBezTo>
                        <a:pt x="872" y="102"/>
                        <a:pt x="869" y="105"/>
                        <a:pt x="868" y="105"/>
                      </a:cubicBezTo>
                      <a:cubicBezTo>
                        <a:pt x="865" y="105"/>
                        <a:pt x="872" y="92"/>
                        <a:pt x="852" y="92"/>
                      </a:cubicBezTo>
                      <a:cubicBezTo>
                        <a:pt x="822" y="92"/>
                        <a:pt x="791" y="122"/>
                        <a:pt x="791" y="152"/>
                      </a:cubicBez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122"/>
                        <a:pt x="791" y="107"/>
                        <a:pt x="795" y="91"/>
                      </a:cubicBezTo>
                      <a:lnTo>
                        <a:pt x="795" y="91"/>
                      </a:lnTo>
                      <a:cubicBezTo>
                        <a:pt x="794" y="91"/>
                        <a:pt x="793" y="92"/>
                        <a:pt x="791" y="92"/>
                      </a:cubicBez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122"/>
                        <a:pt x="761" y="122"/>
                        <a:pt x="730" y="92"/>
                      </a:cubicBezTo>
                      <a:cubicBezTo>
                        <a:pt x="730" y="83"/>
                        <a:pt x="728" y="79"/>
                        <a:pt x="724" y="79"/>
                      </a:cubicBezTo>
                      <a:cubicBezTo>
                        <a:pt x="718" y="79"/>
                        <a:pt x="708" y="90"/>
                        <a:pt x="703" y="103"/>
                      </a:cubicBezTo>
                      <a:lnTo>
                        <a:pt x="703" y="103"/>
                      </a:lnTo>
                      <a:cubicBezTo>
                        <a:pt x="701" y="102"/>
                        <a:pt x="700" y="98"/>
                        <a:pt x="700" y="92"/>
                      </a:cubicBezTo>
                      <a:cubicBezTo>
                        <a:pt x="700" y="92"/>
                        <a:pt x="670" y="92"/>
                        <a:pt x="700" y="61"/>
                      </a:cubicBezTo>
                      <a:cubicBezTo>
                        <a:pt x="670" y="61"/>
                        <a:pt x="670" y="92"/>
                        <a:pt x="670" y="92"/>
                      </a:cubicBezTo>
                      <a:cubicBezTo>
                        <a:pt x="670" y="61"/>
                        <a:pt x="670" y="31"/>
                        <a:pt x="670" y="31"/>
                      </a:cubicBezTo>
                      <a:cubicBezTo>
                        <a:pt x="670" y="31"/>
                        <a:pt x="670" y="61"/>
                        <a:pt x="639" y="61"/>
                      </a:cubicBezTo>
                      <a:cubicBezTo>
                        <a:pt x="670" y="31"/>
                        <a:pt x="639" y="31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31"/>
                <p:cNvSpPr/>
                <p:nvPr/>
              </p:nvSpPr>
              <p:spPr>
                <a:xfrm>
                  <a:off x="957650" y="47472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31"/>
                <p:cNvSpPr/>
                <p:nvPr/>
              </p:nvSpPr>
              <p:spPr>
                <a:xfrm>
                  <a:off x="962538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31"/>
                <p:cNvSpPr/>
                <p:nvPr/>
              </p:nvSpPr>
              <p:spPr>
                <a:xfrm>
                  <a:off x="963502" y="47570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31"/>
                <p:cNvSpPr/>
                <p:nvPr/>
              </p:nvSpPr>
              <p:spPr>
                <a:xfrm>
                  <a:off x="951766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0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31"/>
                <p:cNvSpPr/>
                <p:nvPr/>
              </p:nvSpPr>
              <p:spPr>
                <a:xfrm>
                  <a:off x="938100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31"/>
                <p:cNvSpPr/>
                <p:nvPr/>
              </p:nvSpPr>
              <p:spPr>
                <a:xfrm>
                  <a:off x="954724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31"/>
                <p:cNvSpPr/>
                <p:nvPr/>
              </p:nvSpPr>
              <p:spPr>
                <a:xfrm>
                  <a:off x="937103" y="4747550"/>
                  <a:ext cx="1029" cy="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23" extrusionOk="0">
                      <a:moveTo>
                        <a:pt x="28" y="0"/>
                      </a:moveTo>
                      <a:cubicBezTo>
                        <a:pt x="24" y="0"/>
                        <a:pt x="16" y="8"/>
                        <a:pt x="1" y="23"/>
                      </a:cubicBezTo>
                      <a:lnTo>
                        <a:pt x="31" y="23"/>
                      </a:lnTo>
                      <a:cubicBezTo>
                        <a:pt x="31" y="8"/>
                        <a:pt x="31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31"/>
                <p:cNvSpPr/>
                <p:nvPr/>
              </p:nvSpPr>
              <p:spPr>
                <a:xfrm>
                  <a:off x="946878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31"/>
                <p:cNvSpPr/>
                <p:nvPr/>
              </p:nvSpPr>
              <p:spPr>
                <a:xfrm>
                  <a:off x="939064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31"/>
                <p:cNvSpPr/>
                <p:nvPr/>
              </p:nvSpPr>
              <p:spPr>
                <a:xfrm>
                  <a:off x="936138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1"/>
                      </a:moveTo>
                      <a:cubicBezTo>
                        <a:pt x="31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31"/>
                <p:cNvSpPr/>
                <p:nvPr/>
              </p:nvSpPr>
              <p:spPr>
                <a:xfrm>
                  <a:off x="942987" y="474632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31"/>
                <p:cNvSpPr/>
                <p:nvPr/>
              </p:nvSpPr>
              <p:spPr>
                <a:xfrm>
                  <a:off x="2209669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31"/>
                <p:cNvSpPr/>
                <p:nvPr/>
              </p:nvSpPr>
              <p:spPr>
                <a:xfrm>
                  <a:off x="2213560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1"/>
                <p:cNvSpPr/>
                <p:nvPr/>
              </p:nvSpPr>
              <p:spPr>
                <a:xfrm>
                  <a:off x="2206743" y="4728707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31"/>
                <p:cNvSpPr/>
                <p:nvPr/>
              </p:nvSpPr>
              <p:spPr>
                <a:xfrm>
                  <a:off x="2214557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31"/>
                <p:cNvSpPr/>
                <p:nvPr/>
              </p:nvSpPr>
              <p:spPr>
                <a:xfrm>
                  <a:off x="2214557" y="47316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31"/>
                <p:cNvSpPr/>
                <p:nvPr/>
              </p:nvSpPr>
              <p:spPr>
                <a:xfrm>
                  <a:off x="2201856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31"/>
                <p:cNvSpPr/>
                <p:nvPr/>
              </p:nvSpPr>
              <p:spPr>
                <a:xfrm>
                  <a:off x="2199894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31"/>
                <p:cNvSpPr/>
                <p:nvPr/>
              </p:nvSpPr>
              <p:spPr>
                <a:xfrm>
                  <a:off x="2216486" y="473459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31"/>
                <p:cNvSpPr/>
                <p:nvPr/>
              </p:nvSpPr>
              <p:spPr>
                <a:xfrm>
                  <a:off x="2213560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31"/>
                <p:cNvSpPr/>
                <p:nvPr/>
              </p:nvSpPr>
              <p:spPr>
                <a:xfrm>
                  <a:off x="2202820" y="471992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31"/>
                <p:cNvSpPr/>
                <p:nvPr/>
              </p:nvSpPr>
              <p:spPr>
                <a:xfrm>
                  <a:off x="2231149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1"/>
                <p:cNvSpPr/>
                <p:nvPr/>
              </p:nvSpPr>
              <p:spPr>
                <a:xfrm>
                  <a:off x="221259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31"/>
                <p:cNvSpPr/>
                <p:nvPr/>
              </p:nvSpPr>
              <p:spPr>
                <a:xfrm>
                  <a:off x="221159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31"/>
                <p:cNvSpPr/>
                <p:nvPr/>
              </p:nvSpPr>
              <p:spPr>
                <a:xfrm>
                  <a:off x="2216486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31"/>
                <p:cNvSpPr/>
                <p:nvPr/>
              </p:nvSpPr>
              <p:spPr>
                <a:xfrm>
                  <a:off x="2216486" y="47443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31"/>
                <p:cNvSpPr/>
                <p:nvPr/>
              </p:nvSpPr>
              <p:spPr>
                <a:xfrm>
                  <a:off x="2214557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31"/>
                <p:cNvSpPr/>
                <p:nvPr/>
              </p:nvSpPr>
              <p:spPr>
                <a:xfrm>
                  <a:off x="2228223" y="4724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31"/>
                <p:cNvSpPr/>
                <p:nvPr/>
              </p:nvSpPr>
              <p:spPr>
                <a:xfrm>
                  <a:off x="2227258" y="47248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31"/>
                <p:cNvSpPr/>
                <p:nvPr/>
              </p:nvSpPr>
              <p:spPr>
                <a:xfrm>
                  <a:off x="2228223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31"/>
                <p:cNvSpPr/>
                <p:nvPr/>
              </p:nvSpPr>
              <p:spPr>
                <a:xfrm>
                  <a:off x="2225297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31"/>
                <p:cNvSpPr/>
                <p:nvPr/>
              </p:nvSpPr>
              <p:spPr>
                <a:xfrm>
                  <a:off x="2230184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31"/>
                <p:cNvSpPr/>
                <p:nvPr/>
              </p:nvSpPr>
              <p:spPr>
                <a:xfrm>
                  <a:off x="2195971" y="4716006"/>
                  <a:ext cx="40097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308" extrusionOk="0">
                      <a:moveTo>
                        <a:pt x="426" y="92"/>
                      </a:moveTo>
                      <a:cubicBezTo>
                        <a:pt x="426" y="92"/>
                        <a:pt x="426" y="92"/>
                        <a:pt x="426" y="92"/>
                      </a:cubicBezTo>
                      <a:cubicBezTo>
                        <a:pt x="426" y="92"/>
                        <a:pt x="426" y="92"/>
                        <a:pt x="426" y="92"/>
                      </a:cubicBezTo>
                      <a:close/>
                      <a:moveTo>
                        <a:pt x="457" y="92"/>
                      </a:moveTo>
                      <a:cubicBezTo>
                        <a:pt x="457" y="92"/>
                        <a:pt x="457" y="92"/>
                        <a:pt x="457" y="92"/>
                      </a:cubicBezTo>
                      <a:cubicBezTo>
                        <a:pt x="457" y="92"/>
                        <a:pt x="457" y="92"/>
                        <a:pt x="457" y="92"/>
                      </a:cubicBezTo>
                      <a:close/>
                      <a:moveTo>
                        <a:pt x="578" y="92"/>
                      </a:moveTo>
                      <a:lnTo>
                        <a:pt x="578" y="92"/>
                      </a:lnTo>
                      <a:cubicBezTo>
                        <a:pt x="578" y="92"/>
                        <a:pt x="578" y="92"/>
                        <a:pt x="578" y="92"/>
                      </a:cubicBezTo>
                      <a:close/>
                      <a:moveTo>
                        <a:pt x="365" y="92"/>
                      </a:moveTo>
                      <a:lnTo>
                        <a:pt x="365" y="92"/>
                      </a:lnTo>
                      <a:cubicBezTo>
                        <a:pt x="370" y="101"/>
                        <a:pt x="374" y="107"/>
                        <a:pt x="377" y="110"/>
                      </a:cubicBezTo>
                      <a:lnTo>
                        <a:pt x="377" y="110"/>
                      </a:lnTo>
                      <a:cubicBezTo>
                        <a:pt x="381" y="107"/>
                        <a:pt x="380" y="106"/>
                        <a:pt x="365" y="92"/>
                      </a:cubicBezTo>
                      <a:close/>
                      <a:moveTo>
                        <a:pt x="517" y="62"/>
                      </a:moveTo>
                      <a:cubicBezTo>
                        <a:pt x="517" y="88"/>
                        <a:pt x="540" y="91"/>
                        <a:pt x="546" y="112"/>
                      </a:cubicBezTo>
                      <a:lnTo>
                        <a:pt x="546" y="112"/>
                      </a:lnTo>
                      <a:cubicBezTo>
                        <a:pt x="544" y="86"/>
                        <a:pt x="537" y="62"/>
                        <a:pt x="517" y="62"/>
                      </a:cubicBezTo>
                      <a:close/>
                      <a:moveTo>
                        <a:pt x="213" y="92"/>
                      </a:moveTo>
                      <a:lnTo>
                        <a:pt x="213" y="122"/>
                      </a:lnTo>
                      <a:lnTo>
                        <a:pt x="244" y="122"/>
                      </a:lnTo>
                      <a:cubicBezTo>
                        <a:pt x="213" y="92"/>
                        <a:pt x="213" y="92"/>
                        <a:pt x="213" y="92"/>
                      </a:cubicBezTo>
                      <a:close/>
                      <a:moveTo>
                        <a:pt x="546" y="112"/>
                      </a:moveTo>
                      <a:cubicBezTo>
                        <a:pt x="547" y="115"/>
                        <a:pt x="547" y="119"/>
                        <a:pt x="547" y="122"/>
                      </a:cubicBezTo>
                      <a:lnTo>
                        <a:pt x="548" y="122"/>
                      </a:lnTo>
                      <a:cubicBezTo>
                        <a:pt x="548" y="118"/>
                        <a:pt x="547" y="115"/>
                        <a:pt x="546" y="112"/>
                      </a:cubicBezTo>
                      <a:close/>
                      <a:moveTo>
                        <a:pt x="943" y="92"/>
                      </a:moveTo>
                      <a:cubicBezTo>
                        <a:pt x="943" y="107"/>
                        <a:pt x="951" y="107"/>
                        <a:pt x="958" y="107"/>
                      </a:cubicBezTo>
                      <a:cubicBezTo>
                        <a:pt x="966" y="107"/>
                        <a:pt x="973" y="107"/>
                        <a:pt x="973" y="122"/>
                      </a:cubicBezTo>
                      <a:lnTo>
                        <a:pt x="943" y="153"/>
                      </a:lnTo>
                      <a:cubicBezTo>
                        <a:pt x="973" y="153"/>
                        <a:pt x="973" y="122"/>
                        <a:pt x="1004" y="122"/>
                      </a:cubicBezTo>
                      <a:cubicBezTo>
                        <a:pt x="973" y="122"/>
                        <a:pt x="973" y="92"/>
                        <a:pt x="943" y="92"/>
                      </a:cubicBezTo>
                      <a:close/>
                      <a:moveTo>
                        <a:pt x="183" y="153"/>
                      </a:moveTo>
                      <a:cubicBezTo>
                        <a:pt x="153" y="153"/>
                        <a:pt x="153" y="153"/>
                        <a:pt x="183" y="183"/>
                      </a:cubicBezTo>
                      <a:cubicBezTo>
                        <a:pt x="183" y="183"/>
                        <a:pt x="153" y="153"/>
                        <a:pt x="183" y="153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4"/>
                        <a:pt x="943" y="274"/>
                      </a:cubicBezTo>
                      <a:cubicBezTo>
                        <a:pt x="943" y="274"/>
                        <a:pt x="943" y="274"/>
                        <a:pt x="943" y="274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5"/>
                        <a:pt x="943" y="305"/>
                      </a:cubicBezTo>
                      <a:cubicBezTo>
                        <a:pt x="943" y="305"/>
                        <a:pt x="951" y="297"/>
                        <a:pt x="959" y="293"/>
                      </a:cubicBezTo>
                      <a:lnTo>
                        <a:pt x="959" y="293"/>
                      </a:lnTo>
                      <a:cubicBezTo>
                        <a:pt x="961" y="295"/>
                        <a:pt x="964" y="297"/>
                        <a:pt x="967" y="299"/>
                      </a:cubicBezTo>
                      <a:lnTo>
                        <a:pt x="967" y="299"/>
                      </a:lnTo>
                      <a:cubicBezTo>
                        <a:pt x="959" y="303"/>
                        <a:pt x="951" y="305"/>
                        <a:pt x="943" y="305"/>
                      </a:cubicBezTo>
                      <a:cubicBezTo>
                        <a:pt x="956" y="305"/>
                        <a:pt x="964" y="305"/>
                        <a:pt x="971" y="302"/>
                      </a:cubicBezTo>
                      <a:lnTo>
                        <a:pt x="971" y="302"/>
                      </a:lnTo>
                      <a:cubicBezTo>
                        <a:pt x="971" y="303"/>
                        <a:pt x="972" y="304"/>
                        <a:pt x="973" y="305"/>
                      </a:cubicBezTo>
                      <a:cubicBezTo>
                        <a:pt x="973" y="303"/>
                        <a:pt x="973" y="302"/>
                        <a:pt x="973" y="301"/>
                      </a:cubicBezTo>
                      <a:lnTo>
                        <a:pt x="973" y="301"/>
                      </a:lnTo>
                      <a:cubicBezTo>
                        <a:pt x="978" y="299"/>
                        <a:pt x="982" y="295"/>
                        <a:pt x="988" y="290"/>
                      </a:cubicBezTo>
                      <a:lnTo>
                        <a:pt x="988" y="290"/>
                      </a:lnTo>
                      <a:cubicBezTo>
                        <a:pt x="983" y="292"/>
                        <a:pt x="978" y="295"/>
                        <a:pt x="972" y="297"/>
                      </a:cubicBezTo>
                      <a:lnTo>
                        <a:pt x="972" y="297"/>
                      </a:lnTo>
                      <a:cubicBezTo>
                        <a:pt x="971" y="293"/>
                        <a:pt x="969" y="291"/>
                        <a:pt x="965" y="291"/>
                      </a:cubicBezTo>
                      <a:cubicBezTo>
                        <a:pt x="963" y="291"/>
                        <a:pt x="961" y="292"/>
                        <a:pt x="959" y="293"/>
                      </a:cubicBezTo>
                      <a:lnTo>
                        <a:pt x="959" y="293"/>
                      </a:lnTo>
                      <a:cubicBezTo>
                        <a:pt x="953" y="290"/>
                        <a:pt x="949" y="290"/>
                        <a:pt x="947" y="290"/>
                      </a:cubicBezTo>
                      <a:cubicBezTo>
                        <a:pt x="943" y="290"/>
                        <a:pt x="943" y="290"/>
                        <a:pt x="943" y="274"/>
                      </a:cubicBezTo>
                      <a:close/>
                      <a:moveTo>
                        <a:pt x="1004" y="274"/>
                      </a:moveTo>
                      <a:cubicBezTo>
                        <a:pt x="997" y="281"/>
                        <a:pt x="992" y="286"/>
                        <a:pt x="988" y="290"/>
                      </a:cubicBezTo>
                      <a:lnTo>
                        <a:pt x="988" y="290"/>
                      </a:lnTo>
                      <a:cubicBezTo>
                        <a:pt x="993" y="287"/>
                        <a:pt x="998" y="285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87"/>
                        <a:pt x="1004" y="294"/>
                        <a:pt x="1004" y="305"/>
                      </a:cubicBezTo>
                      <a:lnTo>
                        <a:pt x="1034" y="274"/>
                      </a:lnTo>
                      <a:cubicBezTo>
                        <a:pt x="1024" y="274"/>
                        <a:pt x="1014" y="278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74"/>
                        <a:pt x="1004" y="274"/>
                        <a:pt x="1004" y="274"/>
                      </a:cubicBezTo>
                      <a:close/>
                      <a:moveTo>
                        <a:pt x="31" y="305"/>
                      </a:moveTo>
                      <a:cubicBezTo>
                        <a:pt x="1" y="305"/>
                        <a:pt x="1" y="305"/>
                        <a:pt x="1" y="335"/>
                      </a:cubicBezTo>
                      <a:cubicBezTo>
                        <a:pt x="1" y="325"/>
                        <a:pt x="4" y="322"/>
                        <a:pt x="10" y="322"/>
                      </a:cubicBezTo>
                      <a:cubicBezTo>
                        <a:pt x="21" y="322"/>
                        <a:pt x="41" y="335"/>
                        <a:pt x="61" y="335"/>
                      </a:cubicBezTo>
                      <a:cubicBezTo>
                        <a:pt x="61" y="335"/>
                        <a:pt x="31" y="305"/>
                        <a:pt x="31" y="305"/>
                      </a:cubicBezTo>
                      <a:close/>
                      <a:moveTo>
                        <a:pt x="92" y="335"/>
                      </a:moveTo>
                      <a:cubicBezTo>
                        <a:pt x="92" y="366"/>
                        <a:pt x="92" y="366"/>
                        <a:pt x="122" y="366"/>
                      </a:cubicBezTo>
                      <a:cubicBezTo>
                        <a:pt x="92" y="335"/>
                        <a:pt x="92" y="335"/>
                        <a:pt x="92" y="335"/>
                      </a:cubicBezTo>
                      <a:close/>
                      <a:moveTo>
                        <a:pt x="264" y="361"/>
                      </a:moveTo>
                      <a:cubicBezTo>
                        <a:pt x="259" y="366"/>
                        <a:pt x="258" y="366"/>
                        <a:pt x="274" y="366"/>
                      </a:cubicBezTo>
                      <a:cubicBezTo>
                        <a:pt x="270" y="364"/>
                        <a:pt x="267" y="362"/>
                        <a:pt x="264" y="361"/>
                      </a:cubicBezTo>
                      <a:close/>
                      <a:moveTo>
                        <a:pt x="456" y="359"/>
                      </a:moveTo>
                      <a:cubicBezTo>
                        <a:pt x="457" y="359"/>
                        <a:pt x="457" y="361"/>
                        <a:pt x="457" y="366"/>
                      </a:cubicBezTo>
                      <a:cubicBezTo>
                        <a:pt x="457" y="373"/>
                        <a:pt x="455" y="377"/>
                        <a:pt x="452" y="379"/>
                      </a:cubicBezTo>
                      <a:lnTo>
                        <a:pt x="452" y="379"/>
                      </a:lnTo>
                      <a:cubicBezTo>
                        <a:pt x="455" y="370"/>
                        <a:pt x="456" y="359"/>
                        <a:pt x="456" y="359"/>
                      </a:cubicBezTo>
                      <a:close/>
                      <a:moveTo>
                        <a:pt x="452" y="379"/>
                      </a:moveTo>
                      <a:lnTo>
                        <a:pt x="452" y="379"/>
                      </a:lnTo>
                      <a:cubicBezTo>
                        <a:pt x="451" y="382"/>
                        <a:pt x="449" y="385"/>
                        <a:pt x="447" y="386"/>
                      </a:cubicBezTo>
                      <a:lnTo>
                        <a:pt x="447" y="386"/>
                      </a:lnTo>
                      <a:lnTo>
                        <a:pt x="441" y="381"/>
                      </a:lnTo>
                      <a:cubicBezTo>
                        <a:pt x="445" y="381"/>
                        <a:pt x="449" y="381"/>
                        <a:pt x="452" y="379"/>
                      </a:cubicBezTo>
                      <a:close/>
                      <a:moveTo>
                        <a:pt x="293" y="369"/>
                      </a:moveTo>
                      <a:cubicBezTo>
                        <a:pt x="285" y="377"/>
                        <a:pt x="305" y="396"/>
                        <a:pt x="305" y="396"/>
                      </a:cubicBezTo>
                      <a:cubicBezTo>
                        <a:pt x="305" y="383"/>
                        <a:pt x="299" y="376"/>
                        <a:pt x="293" y="369"/>
                      </a:cubicBezTo>
                      <a:close/>
                      <a:moveTo>
                        <a:pt x="578" y="457"/>
                      </a:moveTo>
                      <a:cubicBezTo>
                        <a:pt x="578" y="457"/>
                        <a:pt x="578" y="469"/>
                        <a:pt x="571" y="485"/>
                      </a:cubicBezTo>
                      <a:lnTo>
                        <a:pt x="571" y="485"/>
                      </a:lnTo>
                      <a:cubicBezTo>
                        <a:pt x="567" y="482"/>
                        <a:pt x="565" y="477"/>
                        <a:pt x="564" y="471"/>
                      </a:cubicBezTo>
                      <a:lnTo>
                        <a:pt x="564" y="471"/>
                      </a:lnTo>
                      <a:lnTo>
                        <a:pt x="548" y="487"/>
                      </a:lnTo>
                      <a:lnTo>
                        <a:pt x="570" y="487"/>
                      </a:lnTo>
                      <a:cubicBezTo>
                        <a:pt x="568" y="492"/>
                        <a:pt x="565" y="496"/>
                        <a:pt x="562" y="501"/>
                      </a:cubicBezTo>
                      <a:lnTo>
                        <a:pt x="562" y="501"/>
                      </a:lnTo>
                      <a:lnTo>
                        <a:pt x="548" y="487"/>
                      </a:lnTo>
                      <a:lnTo>
                        <a:pt x="548" y="518"/>
                      </a:lnTo>
                      <a:lnTo>
                        <a:pt x="578" y="518"/>
                      </a:lnTo>
                      <a:lnTo>
                        <a:pt x="563" y="502"/>
                      </a:lnTo>
                      <a:lnTo>
                        <a:pt x="563" y="502"/>
                      </a:lnTo>
                      <a:cubicBezTo>
                        <a:pt x="569" y="496"/>
                        <a:pt x="572" y="492"/>
                        <a:pt x="574" y="487"/>
                      </a:cubicBezTo>
                      <a:lnTo>
                        <a:pt x="578" y="487"/>
                      </a:lnTo>
                      <a:cubicBezTo>
                        <a:pt x="577" y="487"/>
                        <a:pt x="576" y="487"/>
                        <a:pt x="575" y="487"/>
                      </a:cubicBezTo>
                      <a:lnTo>
                        <a:pt x="575" y="487"/>
                      </a:lnTo>
                      <a:cubicBezTo>
                        <a:pt x="578" y="479"/>
                        <a:pt x="578" y="472"/>
                        <a:pt x="578" y="457"/>
                      </a:cubicBezTo>
                      <a:close/>
                      <a:moveTo>
                        <a:pt x="624" y="520"/>
                      </a:moveTo>
                      <a:cubicBezTo>
                        <a:pt x="623" y="523"/>
                        <a:pt x="626" y="529"/>
                        <a:pt x="614" y="542"/>
                      </a:cubicBezTo>
                      <a:lnTo>
                        <a:pt x="614" y="542"/>
                      </a:lnTo>
                      <a:cubicBezTo>
                        <a:pt x="608" y="540"/>
                        <a:pt x="602" y="537"/>
                        <a:pt x="596" y="534"/>
                      </a:cubicBezTo>
                      <a:lnTo>
                        <a:pt x="596" y="534"/>
                      </a:lnTo>
                      <a:cubicBezTo>
                        <a:pt x="597" y="533"/>
                        <a:pt x="599" y="532"/>
                        <a:pt x="600" y="531"/>
                      </a:cubicBezTo>
                      <a:lnTo>
                        <a:pt x="600" y="531"/>
                      </a:lnTo>
                      <a:cubicBezTo>
                        <a:pt x="601" y="531"/>
                        <a:pt x="601" y="531"/>
                        <a:pt x="602" y="531"/>
                      </a:cubicBezTo>
                      <a:cubicBezTo>
                        <a:pt x="606" y="531"/>
                        <a:pt x="615" y="526"/>
                        <a:pt x="617" y="522"/>
                      </a:cubicBezTo>
                      <a:lnTo>
                        <a:pt x="617" y="522"/>
                      </a:lnTo>
                      <a:cubicBezTo>
                        <a:pt x="619" y="521"/>
                        <a:pt x="621" y="521"/>
                        <a:pt x="624" y="520"/>
                      </a:cubicBezTo>
                      <a:close/>
                      <a:moveTo>
                        <a:pt x="548" y="518"/>
                      </a:moveTo>
                      <a:cubicBezTo>
                        <a:pt x="548" y="518"/>
                        <a:pt x="577" y="532"/>
                        <a:pt x="585" y="541"/>
                      </a:cubicBezTo>
                      <a:lnTo>
                        <a:pt x="585" y="541"/>
                      </a:lnTo>
                      <a:lnTo>
                        <a:pt x="578" y="548"/>
                      </a:lnTo>
                      <a:cubicBezTo>
                        <a:pt x="578" y="548"/>
                        <a:pt x="548" y="548"/>
                        <a:pt x="548" y="518"/>
                      </a:cubicBezTo>
                      <a:close/>
                      <a:moveTo>
                        <a:pt x="585" y="542"/>
                      </a:moveTo>
                      <a:lnTo>
                        <a:pt x="585" y="542"/>
                      </a:lnTo>
                      <a:cubicBezTo>
                        <a:pt x="588" y="545"/>
                        <a:pt x="587" y="548"/>
                        <a:pt x="578" y="548"/>
                      </a:cubicBezTo>
                      <a:cubicBezTo>
                        <a:pt x="578" y="548"/>
                        <a:pt x="581" y="545"/>
                        <a:pt x="585" y="542"/>
                      </a:cubicBezTo>
                      <a:close/>
                      <a:moveTo>
                        <a:pt x="563" y="669"/>
                      </a:moveTo>
                      <a:lnTo>
                        <a:pt x="563" y="669"/>
                      </a:lnTo>
                      <a:cubicBezTo>
                        <a:pt x="567" y="670"/>
                        <a:pt x="572" y="670"/>
                        <a:pt x="578" y="670"/>
                      </a:cubicBezTo>
                      <a:lnTo>
                        <a:pt x="563" y="670"/>
                      </a:lnTo>
                      <a:cubicBezTo>
                        <a:pt x="563" y="669"/>
                        <a:pt x="563" y="669"/>
                        <a:pt x="563" y="669"/>
                      </a:cubicBezTo>
                      <a:close/>
                      <a:moveTo>
                        <a:pt x="548" y="670"/>
                      </a:moveTo>
                      <a:cubicBezTo>
                        <a:pt x="548" y="670"/>
                        <a:pt x="548" y="670"/>
                        <a:pt x="548" y="670"/>
                      </a:cubicBezTo>
                      <a:lnTo>
                        <a:pt x="548" y="670"/>
                      </a:lnTo>
                      <a:cubicBezTo>
                        <a:pt x="548" y="670"/>
                        <a:pt x="548" y="670"/>
                        <a:pt x="548" y="670"/>
                      </a:cubicBezTo>
                      <a:close/>
                      <a:moveTo>
                        <a:pt x="566" y="673"/>
                      </a:moveTo>
                      <a:cubicBezTo>
                        <a:pt x="570" y="674"/>
                        <a:pt x="574" y="676"/>
                        <a:pt x="577" y="678"/>
                      </a:cubicBezTo>
                      <a:lnTo>
                        <a:pt x="577" y="678"/>
                      </a:lnTo>
                      <a:cubicBezTo>
                        <a:pt x="576" y="680"/>
                        <a:pt x="575" y="682"/>
                        <a:pt x="574" y="682"/>
                      </a:cubicBezTo>
                      <a:lnTo>
                        <a:pt x="574" y="682"/>
                      </a:lnTo>
                      <a:cubicBezTo>
                        <a:pt x="572" y="679"/>
                        <a:pt x="569" y="676"/>
                        <a:pt x="566" y="673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7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639" y="1"/>
                      </a:moveTo>
                      <a:cubicBezTo>
                        <a:pt x="609" y="31"/>
                        <a:pt x="639" y="31"/>
                        <a:pt x="639" y="31"/>
                      </a:cubicBezTo>
                      <a:cubicBezTo>
                        <a:pt x="613" y="31"/>
                        <a:pt x="587" y="98"/>
                        <a:pt x="580" y="98"/>
                      </a:cubicBezTo>
                      <a:cubicBezTo>
                        <a:pt x="579" y="98"/>
                        <a:pt x="578" y="96"/>
                        <a:pt x="578" y="9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22"/>
                        <a:pt x="548" y="153"/>
                      </a:cubicBezTo>
                      <a:cubicBezTo>
                        <a:pt x="548" y="144"/>
                        <a:pt x="548" y="134"/>
                        <a:pt x="547" y="122"/>
                      </a:cubicBezTo>
                      <a:lnTo>
                        <a:pt x="517" y="122"/>
                      </a:lnTo>
                      <a:lnTo>
                        <a:pt x="487" y="62"/>
                      </a:lnTo>
                      <a:lnTo>
                        <a:pt x="487" y="92"/>
                      </a:lnTo>
                      <a:cubicBezTo>
                        <a:pt x="487" y="92"/>
                        <a:pt x="487" y="92"/>
                        <a:pt x="487" y="122"/>
                      </a:cubicBezTo>
                      <a:cubicBezTo>
                        <a:pt x="457" y="122"/>
                        <a:pt x="457" y="122"/>
                        <a:pt x="457" y="92"/>
                      </a:cubicBezTo>
                      <a:cubicBezTo>
                        <a:pt x="457" y="122"/>
                        <a:pt x="457" y="122"/>
                        <a:pt x="457" y="153"/>
                      </a:cubicBezTo>
                      <a:cubicBezTo>
                        <a:pt x="457" y="92"/>
                        <a:pt x="426" y="122"/>
                        <a:pt x="426" y="92"/>
                      </a:cubicBez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06"/>
                        <a:pt x="396" y="100"/>
                        <a:pt x="395" y="100"/>
                      </a:cubicBezTo>
                      <a:cubicBezTo>
                        <a:pt x="394" y="100"/>
                        <a:pt x="391" y="114"/>
                        <a:pt x="384" y="114"/>
                      </a:cubicBezTo>
                      <a:cubicBezTo>
                        <a:pt x="382" y="114"/>
                        <a:pt x="380" y="113"/>
                        <a:pt x="377" y="110"/>
                      </a:cubicBezTo>
                      <a:lnTo>
                        <a:pt x="377" y="110"/>
                      </a:lnTo>
                      <a:cubicBezTo>
                        <a:pt x="374" y="114"/>
                        <a:pt x="365" y="121"/>
                        <a:pt x="365" y="153"/>
                      </a:cubicBezTo>
                      <a:cubicBezTo>
                        <a:pt x="365" y="153"/>
                        <a:pt x="365" y="122"/>
                        <a:pt x="335" y="92"/>
                      </a:cubicBezTo>
                      <a:lnTo>
                        <a:pt x="335" y="122"/>
                      </a:lnTo>
                      <a:cubicBezTo>
                        <a:pt x="335" y="92"/>
                        <a:pt x="335" y="92"/>
                        <a:pt x="305" y="92"/>
                      </a:cubicBezTo>
                      <a:lnTo>
                        <a:pt x="305" y="122"/>
                      </a:lnTo>
                      <a:cubicBezTo>
                        <a:pt x="305" y="138"/>
                        <a:pt x="305" y="147"/>
                        <a:pt x="305" y="153"/>
                      </a:cubicBezTo>
                      <a:cubicBezTo>
                        <a:pt x="274" y="153"/>
                        <a:pt x="274" y="123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3"/>
                        <a:pt x="274" y="183"/>
                        <a:pt x="305" y="214"/>
                      </a:cubicBezTo>
                      <a:cubicBezTo>
                        <a:pt x="305" y="224"/>
                        <a:pt x="301" y="227"/>
                        <a:pt x="297" y="227"/>
                      </a:cubicBezTo>
                      <a:cubicBezTo>
                        <a:pt x="288" y="227"/>
                        <a:pt x="274" y="214"/>
                        <a:pt x="274" y="214"/>
                      </a:cubicBezTo>
                      <a:cubicBezTo>
                        <a:pt x="274" y="214"/>
                        <a:pt x="274" y="153"/>
                        <a:pt x="244" y="153"/>
                      </a:cubicBezTo>
                      <a:cubicBezTo>
                        <a:pt x="274" y="183"/>
                        <a:pt x="244" y="214"/>
                        <a:pt x="244" y="214"/>
                      </a:cubicBezTo>
                      <a:cubicBezTo>
                        <a:pt x="244" y="183"/>
                        <a:pt x="213" y="183"/>
                        <a:pt x="213" y="183"/>
                      </a:cubicBezTo>
                      <a:lnTo>
                        <a:pt x="183" y="183"/>
                      </a:lnTo>
                      <a:cubicBezTo>
                        <a:pt x="183" y="183"/>
                        <a:pt x="202" y="183"/>
                        <a:pt x="210" y="198"/>
                      </a:cubicBezTo>
                      <a:lnTo>
                        <a:pt x="210" y="198"/>
                      </a:lnTo>
                      <a:cubicBezTo>
                        <a:pt x="210" y="198"/>
                        <a:pt x="210" y="198"/>
                        <a:pt x="210" y="198"/>
                      </a:cubicBezTo>
                      <a:cubicBezTo>
                        <a:pt x="206" y="198"/>
                        <a:pt x="198" y="198"/>
                        <a:pt x="183" y="183"/>
                      </a:cubicBezTo>
                      <a:lnTo>
                        <a:pt x="183" y="183"/>
                      </a:lnTo>
                      <a:cubicBezTo>
                        <a:pt x="183" y="184"/>
                        <a:pt x="213" y="214"/>
                        <a:pt x="183" y="214"/>
                      </a:cubicBezTo>
                      <a:cubicBezTo>
                        <a:pt x="153" y="244"/>
                        <a:pt x="183" y="244"/>
                        <a:pt x="183" y="244"/>
                      </a:cubicBezTo>
                      <a:lnTo>
                        <a:pt x="122" y="244"/>
                      </a:lnTo>
                      <a:cubicBezTo>
                        <a:pt x="122" y="244"/>
                        <a:pt x="122" y="244"/>
                        <a:pt x="153" y="274"/>
                      </a:cubicBezTo>
                      <a:cubicBezTo>
                        <a:pt x="132" y="254"/>
                        <a:pt x="119" y="247"/>
                        <a:pt x="110" y="247"/>
                      </a:cubicBezTo>
                      <a:cubicBezTo>
                        <a:pt x="92" y="247"/>
                        <a:pt x="92" y="274"/>
                        <a:pt x="92" y="274"/>
                      </a:cubicBezTo>
                      <a:lnTo>
                        <a:pt x="92" y="274"/>
                      </a:lnTo>
                      <a:lnTo>
                        <a:pt x="92" y="274"/>
                      </a:lnTo>
                      <a:cubicBezTo>
                        <a:pt x="107" y="290"/>
                        <a:pt x="107" y="297"/>
                        <a:pt x="107" y="305"/>
                      </a:cubicBezTo>
                      <a:cubicBezTo>
                        <a:pt x="99" y="297"/>
                        <a:pt x="92" y="290"/>
                        <a:pt x="92" y="274"/>
                      </a:cubicBezTo>
                      <a:lnTo>
                        <a:pt x="92" y="305"/>
                      </a:lnTo>
                      <a:cubicBezTo>
                        <a:pt x="61" y="274"/>
                        <a:pt x="92" y="274"/>
                        <a:pt x="61" y="244"/>
                      </a:cubicBezTo>
                      <a:cubicBezTo>
                        <a:pt x="31" y="274"/>
                        <a:pt x="61" y="305"/>
                        <a:pt x="61" y="305"/>
                      </a:cubicBezTo>
                      <a:cubicBezTo>
                        <a:pt x="46" y="290"/>
                        <a:pt x="46" y="290"/>
                        <a:pt x="46" y="290"/>
                      </a:cubicBezTo>
                      <a:cubicBezTo>
                        <a:pt x="46" y="290"/>
                        <a:pt x="46" y="290"/>
                        <a:pt x="31" y="274"/>
                      </a:cubicBezTo>
                      <a:cubicBezTo>
                        <a:pt x="1" y="274"/>
                        <a:pt x="61" y="305"/>
                        <a:pt x="61" y="335"/>
                      </a:cubicBezTo>
                      <a:cubicBezTo>
                        <a:pt x="31" y="335"/>
                        <a:pt x="31" y="366"/>
                        <a:pt x="61" y="366"/>
                      </a:cubicBezTo>
                      <a:lnTo>
                        <a:pt x="92" y="366"/>
                      </a:lnTo>
                      <a:cubicBezTo>
                        <a:pt x="92" y="366"/>
                        <a:pt x="61" y="335"/>
                        <a:pt x="92" y="335"/>
                      </a:cubicBezTo>
                      <a:cubicBezTo>
                        <a:pt x="107" y="335"/>
                        <a:pt x="115" y="343"/>
                        <a:pt x="122" y="350"/>
                      </a:cubicBezTo>
                      <a:lnTo>
                        <a:pt x="122" y="350"/>
                      </a:lnTo>
                      <a:cubicBezTo>
                        <a:pt x="122" y="358"/>
                        <a:pt x="122" y="366"/>
                        <a:pt x="122" y="366"/>
                      </a:cubicBezTo>
                      <a:cubicBezTo>
                        <a:pt x="153" y="366"/>
                        <a:pt x="153" y="366"/>
                        <a:pt x="153" y="396"/>
                      </a:cubicBezTo>
                      <a:cubicBezTo>
                        <a:pt x="183" y="396"/>
                        <a:pt x="153" y="366"/>
                        <a:pt x="153" y="335"/>
                      </a:cubicBezTo>
                      <a:lnTo>
                        <a:pt x="153" y="335"/>
                      </a:lnTo>
                      <a:cubicBezTo>
                        <a:pt x="153" y="336"/>
                        <a:pt x="153" y="366"/>
                        <a:pt x="183" y="366"/>
                      </a:cubicBezTo>
                      <a:cubicBezTo>
                        <a:pt x="213" y="366"/>
                        <a:pt x="213" y="366"/>
                        <a:pt x="213" y="396"/>
                      </a:cubicBez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8" y="384"/>
                        <a:pt x="244" y="396"/>
                        <a:pt x="244" y="396"/>
                      </a:cubicBezTo>
                      <a:lnTo>
                        <a:pt x="244" y="366"/>
                      </a:ln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5" y="365"/>
                        <a:pt x="237" y="357"/>
                        <a:pt x="248" y="357"/>
                      </a:cubicBezTo>
                      <a:cubicBezTo>
                        <a:pt x="252" y="357"/>
                        <a:pt x="257" y="358"/>
                        <a:pt x="264" y="361"/>
                      </a:cubicBezTo>
                      <a:lnTo>
                        <a:pt x="264" y="361"/>
                      </a:lnTo>
                      <a:cubicBezTo>
                        <a:pt x="268" y="357"/>
                        <a:pt x="274" y="349"/>
                        <a:pt x="274" y="335"/>
                      </a:cubicBezTo>
                      <a:cubicBezTo>
                        <a:pt x="274" y="353"/>
                        <a:pt x="284" y="360"/>
                        <a:pt x="293" y="369"/>
                      </a:cubicBezTo>
                      <a:lnTo>
                        <a:pt x="293" y="369"/>
                      </a:lnTo>
                      <a:cubicBezTo>
                        <a:pt x="295" y="367"/>
                        <a:pt x="298" y="366"/>
                        <a:pt x="305" y="366"/>
                      </a:cubicBezTo>
                      <a:cubicBezTo>
                        <a:pt x="335" y="396"/>
                        <a:pt x="335" y="396"/>
                        <a:pt x="335" y="396"/>
                      </a:cubicBezTo>
                      <a:lnTo>
                        <a:pt x="365" y="396"/>
                      </a:lnTo>
                      <a:lnTo>
                        <a:pt x="335" y="366"/>
                      </a:lnTo>
                      <a:cubicBezTo>
                        <a:pt x="335" y="360"/>
                        <a:pt x="336" y="357"/>
                        <a:pt x="338" y="357"/>
                      </a:cubicBezTo>
                      <a:cubicBezTo>
                        <a:pt x="346" y="357"/>
                        <a:pt x="365" y="396"/>
                        <a:pt x="365" y="396"/>
                      </a:cubicBezTo>
                      <a:lnTo>
                        <a:pt x="365" y="366"/>
                      </a:lnTo>
                      <a:cubicBezTo>
                        <a:pt x="365" y="366"/>
                        <a:pt x="396" y="396"/>
                        <a:pt x="396" y="396"/>
                      </a:cubicBezTo>
                      <a:cubicBezTo>
                        <a:pt x="396" y="366"/>
                        <a:pt x="396" y="366"/>
                        <a:pt x="396" y="366"/>
                      </a:cubicBezTo>
                      <a:cubicBezTo>
                        <a:pt x="396" y="396"/>
                        <a:pt x="426" y="396"/>
                        <a:pt x="426" y="396"/>
                      </a:cubicBezTo>
                      <a:cubicBezTo>
                        <a:pt x="426" y="385"/>
                        <a:pt x="430" y="382"/>
                        <a:pt x="436" y="381"/>
                      </a:cubicBezTo>
                      <a:lnTo>
                        <a:pt x="436" y="381"/>
                      </a:lnTo>
                      <a:cubicBezTo>
                        <a:pt x="439" y="385"/>
                        <a:pt x="442" y="387"/>
                        <a:pt x="444" y="387"/>
                      </a:cubicBezTo>
                      <a:cubicBezTo>
                        <a:pt x="445" y="387"/>
                        <a:pt x="446" y="387"/>
                        <a:pt x="447" y="386"/>
                      </a:cubicBezTo>
                      <a:lnTo>
                        <a:pt x="447" y="386"/>
                      </a:lnTo>
                      <a:lnTo>
                        <a:pt x="457" y="396"/>
                      </a:lnTo>
                      <a:lnTo>
                        <a:pt x="517" y="396"/>
                      </a:lnTo>
                      <a:cubicBezTo>
                        <a:pt x="517" y="396"/>
                        <a:pt x="517" y="396"/>
                        <a:pt x="517" y="426"/>
                      </a:cubicBezTo>
                      <a:cubicBezTo>
                        <a:pt x="524" y="420"/>
                        <a:pt x="528" y="418"/>
                        <a:pt x="530" y="418"/>
                      </a:cubicBezTo>
                      <a:cubicBezTo>
                        <a:pt x="536" y="418"/>
                        <a:pt x="530" y="435"/>
                        <a:pt x="536" y="435"/>
                      </a:cubicBezTo>
                      <a:cubicBezTo>
                        <a:pt x="536" y="435"/>
                        <a:pt x="536" y="435"/>
                        <a:pt x="536" y="435"/>
                      </a:cubicBezTo>
                      <a:lnTo>
                        <a:pt x="536" y="435"/>
                      </a:lnTo>
                      <a:cubicBezTo>
                        <a:pt x="536" y="435"/>
                        <a:pt x="536" y="435"/>
                        <a:pt x="536" y="435"/>
                      </a:cubicBezTo>
                      <a:cubicBezTo>
                        <a:pt x="538" y="435"/>
                        <a:pt x="541" y="433"/>
                        <a:pt x="547" y="427"/>
                      </a:cubicBezTo>
                      <a:lnTo>
                        <a:pt x="547" y="427"/>
                      </a:lnTo>
                      <a:cubicBezTo>
                        <a:pt x="547" y="427"/>
                        <a:pt x="548" y="427"/>
                        <a:pt x="548" y="426"/>
                      </a:cubicBezTo>
                      <a:cubicBezTo>
                        <a:pt x="548" y="426"/>
                        <a:pt x="548" y="457"/>
                        <a:pt x="548" y="457"/>
                      </a:cubicBezTo>
                      <a:cubicBezTo>
                        <a:pt x="555" y="442"/>
                        <a:pt x="559" y="436"/>
                        <a:pt x="561" y="436"/>
                      </a:cubicBezTo>
                      <a:cubicBezTo>
                        <a:pt x="565" y="436"/>
                        <a:pt x="562" y="456"/>
                        <a:pt x="564" y="471"/>
                      </a:cubicBezTo>
                      <a:lnTo>
                        <a:pt x="564" y="471"/>
                      </a:lnTo>
                      <a:lnTo>
                        <a:pt x="578" y="457"/>
                      </a:lnTo>
                      <a:lnTo>
                        <a:pt x="578" y="457"/>
                      </a:lnTo>
                      <a:cubicBezTo>
                        <a:pt x="578" y="457"/>
                        <a:pt x="578" y="457"/>
                        <a:pt x="578" y="457"/>
                      </a:cubicBezTo>
                      <a:cubicBezTo>
                        <a:pt x="578" y="487"/>
                        <a:pt x="578" y="487"/>
                        <a:pt x="578" y="487"/>
                      </a:cubicBezTo>
                      <a:lnTo>
                        <a:pt x="609" y="487"/>
                      </a:lnTo>
                      <a:lnTo>
                        <a:pt x="608" y="488"/>
                      </a:lnTo>
                      <a:lnTo>
                        <a:pt x="608" y="488"/>
                      </a:lnTo>
                      <a:cubicBezTo>
                        <a:pt x="593" y="502"/>
                        <a:pt x="593" y="502"/>
                        <a:pt x="597" y="502"/>
                      </a:cubicBezTo>
                      <a:cubicBezTo>
                        <a:pt x="601" y="502"/>
                        <a:pt x="609" y="502"/>
                        <a:pt x="609" y="518"/>
                      </a:cubicBezTo>
                      <a:lnTo>
                        <a:pt x="593" y="533"/>
                      </a:lnTo>
                      <a:lnTo>
                        <a:pt x="593" y="533"/>
                      </a:lnTo>
                      <a:cubicBezTo>
                        <a:pt x="578" y="525"/>
                        <a:pt x="563" y="518"/>
                        <a:pt x="548" y="518"/>
                      </a:cubicBezTo>
                      <a:cubicBezTo>
                        <a:pt x="548" y="518"/>
                        <a:pt x="534" y="504"/>
                        <a:pt x="525" y="504"/>
                      </a:cubicBezTo>
                      <a:cubicBezTo>
                        <a:pt x="524" y="504"/>
                        <a:pt x="523" y="504"/>
                        <a:pt x="522" y="505"/>
                      </a:cubicBezTo>
                      <a:lnTo>
                        <a:pt x="522" y="505"/>
                      </a:lnTo>
                      <a:cubicBezTo>
                        <a:pt x="519" y="500"/>
                        <a:pt x="517" y="495"/>
                        <a:pt x="517" y="487"/>
                      </a:cubicBezTo>
                      <a:lnTo>
                        <a:pt x="517" y="518"/>
                      </a:lnTo>
                      <a:cubicBezTo>
                        <a:pt x="502" y="502"/>
                        <a:pt x="502" y="502"/>
                        <a:pt x="502" y="502"/>
                      </a:cubicBezTo>
                      <a:cubicBezTo>
                        <a:pt x="502" y="502"/>
                        <a:pt x="502" y="502"/>
                        <a:pt x="487" y="487"/>
                      </a:cubicBezTo>
                      <a:lnTo>
                        <a:pt x="487" y="518"/>
                      </a:lnTo>
                      <a:cubicBezTo>
                        <a:pt x="457" y="487"/>
                        <a:pt x="457" y="487"/>
                        <a:pt x="457" y="487"/>
                      </a:cubicBezTo>
                      <a:lnTo>
                        <a:pt x="457" y="518"/>
                      </a:lnTo>
                      <a:cubicBezTo>
                        <a:pt x="426" y="518"/>
                        <a:pt x="426" y="487"/>
                        <a:pt x="426" y="487"/>
                      </a:cubicBezTo>
                      <a:cubicBezTo>
                        <a:pt x="426" y="487"/>
                        <a:pt x="426" y="518"/>
                        <a:pt x="426" y="518"/>
                      </a:cubicBezTo>
                      <a:lnTo>
                        <a:pt x="365" y="518"/>
                      </a:lnTo>
                      <a:cubicBezTo>
                        <a:pt x="350" y="518"/>
                        <a:pt x="320" y="510"/>
                        <a:pt x="293" y="510"/>
                      </a:cubicBezTo>
                      <a:cubicBezTo>
                        <a:pt x="267" y="510"/>
                        <a:pt x="244" y="518"/>
                        <a:pt x="244" y="548"/>
                      </a:cubicBezTo>
                      <a:cubicBezTo>
                        <a:pt x="213" y="548"/>
                        <a:pt x="244" y="518"/>
                        <a:pt x="213" y="518"/>
                      </a:cubicBezTo>
                      <a:cubicBezTo>
                        <a:pt x="229" y="533"/>
                        <a:pt x="213" y="533"/>
                        <a:pt x="194" y="533"/>
                      </a:cubicBezTo>
                      <a:cubicBezTo>
                        <a:pt x="175" y="533"/>
                        <a:pt x="153" y="533"/>
                        <a:pt x="153" y="548"/>
                      </a:cubicBezTo>
                      <a:lnTo>
                        <a:pt x="183" y="548"/>
                      </a:lnTo>
                      <a:cubicBezTo>
                        <a:pt x="92" y="578"/>
                        <a:pt x="122" y="609"/>
                        <a:pt x="92" y="639"/>
                      </a:cubicBezTo>
                      <a:cubicBezTo>
                        <a:pt x="122" y="670"/>
                        <a:pt x="122" y="670"/>
                        <a:pt x="122" y="670"/>
                      </a:cubicBezTo>
                      <a:cubicBezTo>
                        <a:pt x="61" y="700"/>
                        <a:pt x="61" y="761"/>
                        <a:pt x="31" y="822"/>
                      </a:cubicBezTo>
                      <a:cubicBezTo>
                        <a:pt x="31" y="882"/>
                        <a:pt x="31" y="913"/>
                        <a:pt x="31" y="974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cubicBezTo>
                        <a:pt x="274" y="1247"/>
                        <a:pt x="305" y="1277"/>
                        <a:pt x="335" y="1277"/>
                      </a:cubicBezTo>
                      <a:cubicBezTo>
                        <a:pt x="335" y="1277"/>
                        <a:pt x="335" y="1259"/>
                        <a:pt x="335" y="1247"/>
                      </a:cubicBezTo>
                      <a:cubicBezTo>
                        <a:pt x="343" y="1264"/>
                        <a:pt x="349" y="1269"/>
                        <a:pt x="355" y="1269"/>
                      </a:cubicBezTo>
                      <a:cubicBezTo>
                        <a:pt x="363" y="1269"/>
                        <a:pt x="368" y="1255"/>
                        <a:pt x="376" y="1255"/>
                      </a:cubicBezTo>
                      <a:cubicBezTo>
                        <a:pt x="381" y="1255"/>
                        <a:pt x="387" y="1261"/>
                        <a:pt x="396" y="1277"/>
                      </a:cubicBezTo>
                      <a:cubicBezTo>
                        <a:pt x="436" y="1277"/>
                        <a:pt x="477" y="1304"/>
                        <a:pt x="508" y="1304"/>
                      </a:cubicBezTo>
                      <a:cubicBezTo>
                        <a:pt x="524" y="1304"/>
                        <a:pt x="538" y="1298"/>
                        <a:pt x="548" y="1277"/>
                      </a:cubicBezTo>
                      <a:lnTo>
                        <a:pt x="548" y="1308"/>
                      </a:lnTo>
                      <a:lnTo>
                        <a:pt x="578" y="1308"/>
                      </a:lnTo>
                      <a:cubicBezTo>
                        <a:pt x="598" y="1308"/>
                        <a:pt x="605" y="1294"/>
                        <a:pt x="616" y="1294"/>
                      </a:cubicBezTo>
                      <a:cubicBezTo>
                        <a:pt x="622" y="1294"/>
                        <a:pt x="629" y="1298"/>
                        <a:pt x="639" y="1308"/>
                      </a:cubicBezTo>
                      <a:lnTo>
                        <a:pt x="669" y="1277"/>
                      </a:lnTo>
                      <a:cubicBezTo>
                        <a:pt x="669" y="1288"/>
                        <a:pt x="673" y="1291"/>
                        <a:pt x="677" y="1291"/>
                      </a:cubicBezTo>
                      <a:cubicBezTo>
                        <a:pt x="686" y="1291"/>
                        <a:pt x="700" y="1277"/>
                        <a:pt x="700" y="1277"/>
                      </a:cubicBezTo>
                      <a:cubicBezTo>
                        <a:pt x="700" y="1277"/>
                        <a:pt x="713" y="1264"/>
                        <a:pt x="731" y="1264"/>
                      </a:cubicBezTo>
                      <a:cubicBezTo>
                        <a:pt x="740" y="1264"/>
                        <a:pt x="750" y="1267"/>
                        <a:pt x="761" y="1277"/>
                      </a:cubicBezTo>
                      <a:lnTo>
                        <a:pt x="821" y="1277"/>
                      </a:lnTo>
                      <a:cubicBezTo>
                        <a:pt x="852" y="1277"/>
                        <a:pt x="882" y="1247"/>
                        <a:pt x="913" y="1247"/>
                      </a:cubicBezTo>
                      <a:cubicBezTo>
                        <a:pt x="919" y="1253"/>
                        <a:pt x="924" y="1256"/>
                        <a:pt x="928" y="1256"/>
                      </a:cubicBezTo>
                      <a:cubicBezTo>
                        <a:pt x="940" y="1256"/>
                        <a:pt x="946" y="1238"/>
                        <a:pt x="958" y="1238"/>
                      </a:cubicBezTo>
                      <a:cubicBezTo>
                        <a:pt x="962" y="1238"/>
                        <a:pt x="967" y="1241"/>
                        <a:pt x="973" y="1247"/>
                      </a:cubicBezTo>
                      <a:cubicBezTo>
                        <a:pt x="963" y="1237"/>
                        <a:pt x="956" y="1234"/>
                        <a:pt x="952" y="1234"/>
                      </a:cubicBezTo>
                      <a:cubicBezTo>
                        <a:pt x="943" y="1234"/>
                        <a:pt x="943" y="1247"/>
                        <a:pt x="943" y="1247"/>
                      </a:cubicBezTo>
                      <a:cubicBezTo>
                        <a:pt x="943" y="1217"/>
                        <a:pt x="913" y="1217"/>
                        <a:pt x="943" y="1217"/>
                      </a:cubicBezTo>
                      <a:cubicBezTo>
                        <a:pt x="943" y="1217"/>
                        <a:pt x="973" y="1217"/>
                        <a:pt x="973" y="1247"/>
                      </a:cubicBezTo>
                      <a:cubicBezTo>
                        <a:pt x="1004" y="1247"/>
                        <a:pt x="1004" y="1186"/>
                        <a:pt x="1065" y="1186"/>
                      </a:cubicBezTo>
                      <a:cubicBezTo>
                        <a:pt x="1065" y="1186"/>
                        <a:pt x="1065" y="1186"/>
                        <a:pt x="1065" y="1156"/>
                      </a:cubicBezTo>
                      <a:cubicBezTo>
                        <a:pt x="1065" y="1156"/>
                        <a:pt x="1095" y="1156"/>
                        <a:pt x="1095" y="1186"/>
                      </a:cubicBezTo>
                      <a:cubicBezTo>
                        <a:pt x="1095" y="1125"/>
                        <a:pt x="1125" y="1156"/>
                        <a:pt x="1125" y="1095"/>
                      </a:cubicBezTo>
                      <a:lnTo>
                        <a:pt x="1095" y="1095"/>
                      </a:lnTo>
                      <a:cubicBezTo>
                        <a:pt x="1080" y="1080"/>
                        <a:pt x="1087" y="1080"/>
                        <a:pt x="1099" y="1080"/>
                      </a:cubicBezTo>
                      <a:cubicBezTo>
                        <a:pt x="1110" y="1080"/>
                        <a:pt x="1125" y="1080"/>
                        <a:pt x="1125" y="1065"/>
                      </a:cubicBezTo>
                      <a:cubicBezTo>
                        <a:pt x="1125" y="1065"/>
                        <a:pt x="1095" y="1034"/>
                        <a:pt x="1125" y="1034"/>
                      </a:cubicBezTo>
                      <a:cubicBezTo>
                        <a:pt x="1156" y="1065"/>
                        <a:pt x="1156" y="1065"/>
                        <a:pt x="1156" y="1065"/>
                      </a:cubicBezTo>
                      <a:cubicBezTo>
                        <a:pt x="1156" y="1065"/>
                        <a:pt x="1156" y="1034"/>
                        <a:pt x="1125" y="1034"/>
                      </a:cubicBezTo>
                      <a:lnTo>
                        <a:pt x="1156" y="1034"/>
                      </a:lnTo>
                      <a:cubicBezTo>
                        <a:pt x="1156" y="1034"/>
                        <a:pt x="1125" y="1034"/>
                        <a:pt x="1125" y="1004"/>
                      </a:cubicBezTo>
                      <a:cubicBezTo>
                        <a:pt x="1156" y="1004"/>
                        <a:pt x="1156" y="974"/>
                        <a:pt x="1156" y="974"/>
                      </a:cubicBezTo>
                      <a:lnTo>
                        <a:pt x="1186" y="974"/>
                      </a:lnTo>
                      <a:cubicBezTo>
                        <a:pt x="1171" y="958"/>
                        <a:pt x="1171" y="958"/>
                        <a:pt x="1175" y="958"/>
                      </a:cubicBezTo>
                      <a:cubicBezTo>
                        <a:pt x="1178" y="958"/>
                        <a:pt x="1186" y="958"/>
                        <a:pt x="1186" y="943"/>
                      </a:cubicBezTo>
                      <a:cubicBezTo>
                        <a:pt x="1186" y="882"/>
                        <a:pt x="1186" y="822"/>
                        <a:pt x="1186" y="761"/>
                      </a:cubicBezTo>
                      <a:cubicBezTo>
                        <a:pt x="1156" y="730"/>
                        <a:pt x="1156" y="730"/>
                        <a:pt x="1156" y="700"/>
                      </a:cubicBezTo>
                      <a:lnTo>
                        <a:pt x="1186" y="700"/>
                      </a:lnTo>
                      <a:cubicBezTo>
                        <a:pt x="1186" y="700"/>
                        <a:pt x="1186" y="661"/>
                        <a:pt x="1202" y="661"/>
                      </a:cubicBezTo>
                      <a:cubicBezTo>
                        <a:pt x="1206" y="661"/>
                        <a:pt x="1210" y="663"/>
                        <a:pt x="1216" y="670"/>
                      </a:cubicBezTo>
                      <a:lnTo>
                        <a:pt x="1216" y="609"/>
                      </a:lnTo>
                      <a:cubicBezTo>
                        <a:pt x="1247" y="548"/>
                        <a:pt x="1125" y="548"/>
                        <a:pt x="1156" y="518"/>
                      </a:cubicBezTo>
                      <a:cubicBezTo>
                        <a:pt x="1135" y="518"/>
                        <a:pt x="1129" y="504"/>
                        <a:pt x="1126" y="504"/>
                      </a:cubicBezTo>
                      <a:cubicBezTo>
                        <a:pt x="1125" y="504"/>
                        <a:pt x="1125" y="507"/>
                        <a:pt x="1125" y="518"/>
                      </a:cubicBezTo>
                      <a:lnTo>
                        <a:pt x="1065" y="518"/>
                      </a:lnTo>
                      <a:cubicBezTo>
                        <a:pt x="1095" y="518"/>
                        <a:pt x="1065" y="518"/>
                        <a:pt x="1065" y="487"/>
                      </a:cubicBezTo>
                      <a:cubicBezTo>
                        <a:pt x="1095" y="487"/>
                        <a:pt x="1065" y="457"/>
                        <a:pt x="1095" y="457"/>
                      </a:cubicBezTo>
                      <a:cubicBezTo>
                        <a:pt x="1095" y="457"/>
                        <a:pt x="1034" y="457"/>
                        <a:pt x="1034" y="426"/>
                      </a:cubicBezTo>
                      <a:lnTo>
                        <a:pt x="1065" y="426"/>
                      </a:lnTo>
                      <a:cubicBezTo>
                        <a:pt x="1065" y="426"/>
                        <a:pt x="1065" y="426"/>
                        <a:pt x="1065" y="396"/>
                      </a:cubicBezTo>
                      <a:cubicBezTo>
                        <a:pt x="1065" y="396"/>
                        <a:pt x="1065" y="396"/>
                        <a:pt x="1065" y="366"/>
                      </a:cubicBezTo>
                      <a:cubicBezTo>
                        <a:pt x="1065" y="366"/>
                        <a:pt x="1034" y="366"/>
                        <a:pt x="1034" y="396"/>
                      </a:cubicBezTo>
                      <a:cubicBezTo>
                        <a:pt x="1034" y="366"/>
                        <a:pt x="1004" y="366"/>
                        <a:pt x="1004" y="366"/>
                      </a:cubicBezTo>
                      <a:lnTo>
                        <a:pt x="1034" y="366"/>
                      </a:lnTo>
                      <a:cubicBezTo>
                        <a:pt x="1034" y="366"/>
                        <a:pt x="1004" y="366"/>
                        <a:pt x="1004" y="335"/>
                      </a:cubicBezTo>
                      <a:lnTo>
                        <a:pt x="1034" y="335"/>
                      </a:lnTo>
                      <a:cubicBezTo>
                        <a:pt x="1004" y="335"/>
                        <a:pt x="1004" y="335"/>
                        <a:pt x="1004" y="305"/>
                      </a:cubicBezTo>
                      <a:cubicBezTo>
                        <a:pt x="973" y="335"/>
                        <a:pt x="973" y="335"/>
                        <a:pt x="973" y="335"/>
                      </a:cubicBezTo>
                      <a:cubicBezTo>
                        <a:pt x="973" y="320"/>
                        <a:pt x="958" y="320"/>
                        <a:pt x="947" y="320"/>
                      </a:cubicBezTo>
                      <a:cubicBezTo>
                        <a:pt x="935" y="320"/>
                        <a:pt x="928" y="320"/>
                        <a:pt x="943" y="305"/>
                      </a:cubicBezTo>
                      <a:cubicBezTo>
                        <a:pt x="943" y="274"/>
                        <a:pt x="913" y="274"/>
                        <a:pt x="973" y="244"/>
                      </a:cubicBezTo>
                      <a:cubicBezTo>
                        <a:pt x="1004" y="244"/>
                        <a:pt x="973" y="244"/>
                        <a:pt x="1004" y="214"/>
                      </a:cubicBezTo>
                      <a:lnTo>
                        <a:pt x="1004" y="214"/>
                      </a:lnTo>
                      <a:cubicBezTo>
                        <a:pt x="994" y="224"/>
                        <a:pt x="987" y="227"/>
                        <a:pt x="982" y="227"/>
                      </a:cubicBezTo>
                      <a:cubicBezTo>
                        <a:pt x="973" y="227"/>
                        <a:pt x="973" y="214"/>
                        <a:pt x="973" y="214"/>
                      </a:cubicBezTo>
                      <a:lnTo>
                        <a:pt x="943" y="214"/>
                      </a:lnTo>
                      <a:cubicBezTo>
                        <a:pt x="931" y="220"/>
                        <a:pt x="926" y="222"/>
                        <a:pt x="926" y="222"/>
                      </a:cubicBezTo>
                      <a:cubicBezTo>
                        <a:pt x="925" y="222"/>
                        <a:pt x="998" y="183"/>
                        <a:pt x="973" y="183"/>
                      </a:cubicBezTo>
                      <a:lnTo>
                        <a:pt x="943" y="183"/>
                      </a:lnTo>
                      <a:cubicBezTo>
                        <a:pt x="943" y="183"/>
                        <a:pt x="973" y="153"/>
                        <a:pt x="943" y="153"/>
                      </a:cubicBezTo>
                      <a:cubicBezTo>
                        <a:pt x="943" y="138"/>
                        <a:pt x="935" y="138"/>
                        <a:pt x="928" y="138"/>
                      </a:cubicBezTo>
                      <a:cubicBezTo>
                        <a:pt x="920" y="138"/>
                        <a:pt x="913" y="138"/>
                        <a:pt x="913" y="122"/>
                      </a:cubicBezTo>
                      <a:cubicBezTo>
                        <a:pt x="913" y="122"/>
                        <a:pt x="913" y="153"/>
                        <a:pt x="913" y="153"/>
                      </a:cubicBezTo>
                      <a:lnTo>
                        <a:pt x="882" y="153"/>
                      </a:lnTo>
                      <a:cubicBezTo>
                        <a:pt x="882" y="153"/>
                        <a:pt x="882" y="153"/>
                        <a:pt x="882" y="153"/>
                      </a:cubicBezTo>
                      <a:cubicBezTo>
                        <a:pt x="882" y="153"/>
                        <a:pt x="882" y="153"/>
                        <a:pt x="882" y="153"/>
                      </a:cubicBezTo>
                      <a:lnTo>
                        <a:pt x="852" y="153"/>
                      </a:lnTo>
                      <a:cubicBezTo>
                        <a:pt x="867" y="138"/>
                        <a:pt x="875" y="130"/>
                        <a:pt x="878" y="130"/>
                      </a:cubicBezTo>
                      <a:cubicBezTo>
                        <a:pt x="882" y="130"/>
                        <a:pt x="882" y="138"/>
                        <a:pt x="882" y="153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lnTo>
                        <a:pt x="882" y="92"/>
                      </a:lnTo>
                      <a:cubicBezTo>
                        <a:pt x="872" y="102"/>
                        <a:pt x="865" y="106"/>
                        <a:pt x="861" y="106"/>
                      </a:cubicBezTo>
                      <a:cubicBezTo>
                        <a:pt x="852" y="106"/>
                        <a:pt x="852" y="92"/>
                        <a:pt x="852" y="92"/>
                      </a:cubicBezTo>
                      <a:cubicBezTo>
                        <a:pt x="821" y="92"/>
                        <a:pt x="791" y="122"/>
                        <a:pt x="761" y="153"/>
                      </a:cubicBezTo>
                      <a:cubicBezTo>
                        <a:pt x="761" y="153"/>
                        <a:pt x="791" y="122"/>
                        <a:pt x="791" y="122"/>
                      </a:cubicBezTo>
                      <a:cubicBezTo>
                        <a:pt x="791" y="122"/>
                        <a:pt x="791" y="109"/>
                        <a:pt x="791" y="92"/>
                      </a:cubicBezTo>
                      <a:lnTo>
                        <a:pt x="761" y="92"/>
                      </a:lnTo>
                      <a:cubicBezTo>
                        <a:pt x="761" y="92"/>
                        <a:pt x="761" y="122"/>
                        <a:pt x="761" y="122"/>
                      </a:cubicBezTo>
                      <a:lnTo>
                        <a:pt x="730" y="122"/>
                      </a:lnTo>
                      <a:cubicBezTo>
                        <a:pt x="730" y="92"/>
                        <a:pt x="730" y="92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23" y="107"/>
                        <a:pt x="715" y="107"/>
                      </a:cubicBezTo>
                      <a:cubicBezTo>
                        <a:pt x="707" y="107"/>
                        <a:pt x="700" y="107"/>
                        <a:pt x="700" y="122"/>
                      </a:cubicBezTo>
                      <a:cubicBezTo>
                        <a:pt x="700" y="122"/>
                        <a:pt x="669" y="92"/>
                        <a:pt x="700" y="92"/>
                      </a:cubicBezTo>
                      <a:lnTo>
                        <a:pt x="639" y="92"/>
                      </a:lnTo>
                      <a:cubicBezTo>
                        <a:pt x="669" y="92"/>
                        <a:pt x="66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2"/>
                        <a:pt x="669" y="92"/>
                        <a:pt x="639" y="92"/>
                      </a:cubicBezTo>
                      <a:cubicBezTo>
                        <a:pt x="669" y="62"/>
                        <a:pt x="63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1"/>
                        <a:pt x="669" y="31"/>
                        <a:pt x="669" y="31"/>
                      </a:cubicBezTo>
                      <a:cubicBezTo>
                        <a:pt x="669" y="1"/>
                        <a:pt x="639" y="1"/>
                        <a:pt x="6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1"/>
                <p:cNvSpPr/>
                <p:nvPr/>
              </p:nvSpPr>
              <p:spPr>
                <a:xfrm>
                  <a:off x="2229220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31"/>
                <p:cNvSpPr/>
                <p:nvPr/>
              </p:nvSpPr>
              <p:spPr>
                <a:xfrm>
                  <a:off x="2230184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31"/>
                <p:cNvSpPr/>
                <p:nvPr/>
              </p:nvSpPr>
              <p:spPr>
                <a:xfrm>
                  <a:off x="2218448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1"/>
                <p:cNvSpPr/>
                <p:nvPr/>
              </p:nvSpPr>
              <p:spPr>
                <a:xfrm>
                  <a:off x="2204782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31"/>
                <p:cNvSpPr/>
                <p:nvPr/>
              </p:nvSpPr>
              <p:spPr>
                <a:xfrm>
                  <a:off x="2205746" y="47208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31"/>
                <p:cNvSpPr/>
                <p:nvPr/>
              </p:nvSpPr>
              <p:spPr>
                <a:xfrm>
                  <a:off x="222137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31"/>
                <p:cNvSpPr/>
                <p:nvPr/>
              </p:nvSpPr>
              <p:spPr>
                <a:xfrm>
                  <a:off x="2205746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31"/>
                <p:cNvSpPr/>
                <p:nvPr/>
              </p:nvSpPr>
              <p:spPr>
                <a:xfrm>
                  <a:off x="2203785" y="471992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31"/>
                <p:cNvSpPr/>
                <p:nvPr/>
              </p:nvSpPr>
              <p:spPr>
                <a:xfrm>
                  <a:off x="2212595" y="471918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31"/>
                <p:cNvSpPr/>
                <p:nvPr/>
              </p:nvSpPr>
              <p:spPr>
                <a:xfrm>
                  <a:off x="2205746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31"/>
                <p:cNvSpPr/>
                <p:nvPr/>
              </p:nvSpPr>
              <p:spPr>
                <a:xfrm>
                  <a:off x="2202820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31"/>
                <p:cNvSpPr/>
                <p:nvPr/>
              </p:nvSpPr>
              <p:spPr>
                <a:xfrm>
                  <a:off x="2209669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31"/>
                <p:cNvSpPr/>
                <p:nvPr/>
              </p:nvSpPr>
              <p:spPr>
                <a:xfrm>
                  <a:off x="821795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31"/>
                <p:cNvSpPr/>
                <p:nvPr/>
              </p:nvSpPr>
              <p:spPr>
                <a:xfrm>
                  <a:off x="818869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31"/>
                <p:cNvSpPr/>
                <p:nvPr/>
              </p:nvSpPr>
              <p:spPr>
                <a:xfrm>
                  <a:off x="824721" y="49271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31"/>
                <p:cNvSpPr/>
                <p:nvPr/>
              </p:nvSpPr>
              <p:spPr>
                <a:xfrm>
                  <a:off x="83253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31"/>
                <p:cNvSpPr/>
                <p:nvPr/>
              </p:nvSpPr>
              <p:spPr>
                <a:xfrm>
                  <a:off x="821795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31"/>
                <p:cNvSpPr/>
                <p:nvPr/>
              </p:nvSpPr>
              <p:spPr>
                <a:xfrm>
                  <a:off x="832535" y="4930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31"/>
                <p:cNvSpPr/>
                <p:nvPr/>
              </p:nvSpPr>
              <p:spPr>
                <a:xfrm>
                  <a:off x="833532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31"/>
                <p:cNvSpPr/>
                <p:nvPr/>
              </p:nvSpPr>
              <p:spPr>
                <a:xfrm>
                  <a:off x="831570" y="492517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31"/>
                <p:cNvSpPr/>
                <p:nvPr/>
              </p:nvSpPr>
              <p:spPr>
                <a:xfrm>
                  <a:off x="831570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31"/>
                <p:cNvSpPr/>
                <p:nvPr/>
              </p:nvSpPr>
              <p:spPr>
                <a:xfrm>
                  <a:off x="832535" y="491736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31"/>
                <p:cNvSpPr/>
                <p:nvPr/>
              </p:nvSpPr>
              <p:spPr>
                <a:xfrm>
                  <a:off x="854047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31"/>
                <p:cNvSpPr/>
                <p:nvPr/>
              </p:nvSpPr>
              <p:spPr>
                <a:xfrm>
                  <a:off x="832535" y="493202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8" y="8"/>
                        <a:pt x="14" y="11"/>
                        <a:pt x="18" y="13"/>
                      </a:cubicBezTo>
                      <a:lnTo>
                        <a:pt x="18" y="13"/>
                      </a:lnTo>
                      <a:cubicBezTo>
                        <a:pt x="12" y="0"/>
                        <a:pt x="24" y="0"/>
                        <a:pt x="1" y="0"/>
                      </a:cubicBezTo>
                      <a:close/>
                      <a:moveTo>
                        <a:pt x="18" y="13"/>
                      </a:moveTo>
                      <a:cubicBezTo>
                        <a:pt x="20" y="18"/>
                        <a:pt x="24" y="23"/>
                        <a:pt x="31" y="31"/>
                      </a:cubicBezTo>
                      <a:cubicBezTo>
                        <a:pt x="31" y="15"/>
                        <a:pt x="31" y="15"/>
                        <a:pt x="27" y="15"/>
                      </a:cubicBezTo>
                      <a:cubicBezTo>
                        <a:pt x="25" y="15"/>
                        <a:pt x="22" y="15"/>
                        <a:pt x="18" y="1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31"/>
                <p:cNvSpPr/>
                <p:nvPr/>
              </p:nvSpPr>
              <p:spPr>
                <a:xfrm>
                  <a:off x="844272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31"/>
                <p:cNvSpPr/>
                <p:nvPr/>
              </p:nvSpPr>
              <p:spPr>
                <a:xfrm>
                  <a:off x="864786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31"/>
                <p:cNvSpPr/>
                <p:nvPr/>
              </p:nvSpPr>
              <p:spPr>
                <a:xfrm>
                  <a:off x="865783" y="49349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31"/>
                <p:cNvSpPr/>
                <p:nvPr/>
              </p:nvSpPr>
              <p:spPr>
                <a:xfrm>
                  <a:off x="831570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31"/>
                <p:cNvSpPr/>
                <p:nvPr/>
              </p:nvSpPr>
              <p:spPr>
                <a:xfrm>
                  <a:off x="858934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31"/>
                <p:cNvSpPr/>
                <p:nvPr/>
              </p:nvSpPr>
              <p:spPr>
                <a:xfrm>
                  <a:off x="820798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31"/>
                <p:cNvSpPr/>
                <p:nvPr/>
              </p:nvSpPr>
              <p:spPr>
                <a:xfrm>
                  <a:off x="834496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31"/>
                <p:cNvSpPr/>
                <p:nvPr/>
              </p:nvSpPr>
              <p:spPr>
                <a:xfrm>
                  <a:off x="834496" y="494472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31"/>
                <p:cNvSpPr/>
                <p:nvPr/>
              </p:nvSpPr>
              <p:spPr>
                <a:xfrm>
                  <a:off x="835461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31"/>
                <p:cNvSpPr/>
                <p:nvPr/>
              </p:nvSpPr>
              <p:spPr>
                <a:xfrm>
                  <a:off x="833532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31"/>
                <p:cNvSpPr/>
                <p:nvPr/>
              </p:nvSpPr>
              <p:spPr>
                <a:xfrm>
                  <a:off x="834496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31"/>
                <p:cNvSpPr/>
                <p:nvPr/>
              </p:nvSpPr>
              <p:spPr>
                <a:xfrm>
                  <a:off x="837423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31"/>
                <p:cNvSpPr/>
                <p:nvPr/>
              </p:nvSpPr>
              <p:spPr>
                <a:xfrm>
                  <a:off x="817872" y="4911733"/>
                  <a:ext cx="47943" cy="50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" h="1574" extrusionOk="0">
                      <a:moveTo>
                        <a:pt x="457" y="267"/>
                      </a:moveTo>
                      <a:lnTo>
                        <a:pt x="487" y="327"/>
                      </a:lnTo>
                      <a:cubicBezTo>
                        <a:pt x="487" y="312"/>
                        <a:pt x="487" y="312"/>
                        <a:pt x="487" y="312"/>
                      </a:cubicBezTo>
                      <a:cubicBezTo>
                        <a:pt x="487" y="312"/>
                        <a:pt x="487" y="312"/>
                        <a:pt x="487" y="297"/>
                      </a:cubicBezTo>
                      <a:cubicBezTo>
                        <a:pt x="477" y="287"/>
                        <a:pt x="470" y="276"/>
                        <a:pt x="464" y="267"/>
                      </a:cubicBezTo>
                      <a:lnTo>
                        <a:pt x="464" y="267"/>
                      </a:lnTo>
                      <a:cubicBezTo>
                        <a:pt x="462" y="267"/>
                        <a:pt x="459" y="267"/>
                        <a:pt x="457" y="267"/>
                      </a:cubicBezTo>
                      <a:close/>
                      <a:moveTo>
                        <a:pt x="244" y="449"/>
                      </a:moveTo>
                      <a:lnTo>
                        <a:pt x="244" y="449"/>
                      </a:lnTo>
                      <a:cubicBezTo>
                        <a:pt x="244" y="449"/>
                        <a:pt x="244" y="449"/>
                        <a:pt x="244" y="449"/>
                      </a:cubicBezTo>
                      <a:close/>
                      <a:moveTo>
                        <a:pt x="274" y="449"/>
                      </a:moveTo>
                      <a:lnTo>
                        <a:pt x="274" y="449"/>
                      </a:lnTo>
                      <a:cubicBezTo>
                        <a:pt x="274" y="449"/>
                        <a:pt x="274" y="449"/>
                        <a:pt x="274" y="449"/>
                      </a:cubicBezTo>
                      <a:close/>
                      <a:moveTo>
                        <a:pt x="213" y="479"/>
                      </a:moveTo>
                      <a:cubicBezTo>
                        <a:pt x="213" y="479"/>
                        <a:pt x="213" y="479"/>
                        <a:pt x="213" y="510"/>
                      </a:cubicBezTo>
                      <a:lnTo>
                        <a:pt x="244" y="510"/>
                      </a:lnTo>
                      <a:cubicBezTo>
                        <a:pt x="244" y="494"/>
                        <a:pt x="244" y="494"/>
                        <a:pt x="240" y="494"/>
                      </a:cubicBezTo>
                      <a:cubicBezTo>
                        <a:pt x="236" y="494"/>
                        <a:pt x="229" y="494"/>
                        <a:pt x="213" y="479"/>
                      </a:cubicBezTo>
                      <a:close/>
                      <a:moveTo>
                        <a:pt x="426" y="597"/>
                      </a:moveTo>
                      <a:cubicBezTo>
                        <a:pt x="426" y="598"/>
                        <a:pt x="426" y="599"/>
                        <a:pt x="426" y="601"/>
                      </a:cubicBezTo>
                      <a:lnTo>
                        <a:pt x="457" y="601"/>
                      </a:lnTo>
                      <a:cubicBezTo>
                        <a:pt x="450" y="601"/>
                        <a:pt x="445" y="600"/>
                        <a:pt x="441" y="598"/>
                      </a:cubicBezTo>
                      <a:lnTo>
                        <a:pt x="441" y="598"/>
                      </a:lnTo>
                      <a:cubicBezTo>
                        <a:pt x="440" y="599"/>
                        <a:pt x="437" y="599"/>
                        <a:pt x="435" y="600"/>
                      </a:cubicBezTo>
                      <a:lnTo>
                        <a:pt x="435" y="600"/>
                      </a:lnTo>
                      <a:cubicBezTo>
                        <a:pt x="432" y="599"/>
                        <a:pt x="429" y="598"/>
                        <a:pt x="426" y="597"/>
                      </a:cubicBezTo>
                      <a:close/>
                      <a:moveTo>
                        <a:pt x="457" y="592"/>
                      </a:moveTo>
                      <a:lnTo>
                        <a:pt x="457" y="592"/>
                      </a:lnTo>
                      <a:cubicBezTo>
                        <a:pt x="457" y="594"/>
                        <a:pt x="457" y="597"/>
                        <a:pt x="457" y="601"/>
                      </a:cubicBezTo>
                      <a:lnTo>
                        <a:pt x="487" y="601"/>
                      </a:lnTo>
                      <a:cubicBezTo>
                        <a:pt x="476" y="601"/>
                        <a:pt x="465" y="597"/>
                        <a:pt x="457" y="592"/>
                      </a:cubicBezTo>
                      <a:close/>
                      <a:moveTo>
                        <a:pt x="457" y="601"/>
                      </a:moveTo>
                      <a:cubicBezTo>
                        <a:pt x="457" y="601"/>
                        <a:pt x="487" y="631"/>
                        <a:pt x="487" y="631"/>
                      </a:cubicBezTo>
                      <a:cubicBezTo>
                        <a:pt x="487" y="631"/>
                        <a:pt x="487" y="601"/>
                        <a:pt x="457" y="601"/>
                      </a:cubicBezTo>
                      <a:close/>
                      <a:moveTo>
                        <a:pt x="396" y="631"/>
                      </a:moveTo>
                      <a:cubicBezTo>
                        <a:pt x="396" y="634"/>
                        <a:pt x="396" y="637"/>
                        <a:pt x="396" y="639"/>
                      </a:cubicBezTo>
                      <a:lnTo>
                        <a:pt x="396" y="639"/>
                      </a:lnTo>
                      <a:cubicBezTo>
                        <a:pt x="401" y="641"/>
                        <a:pt x="406" y="644"/>
                        <a:pt x="411" y="646"/>
                      </a:cubicBezTo>
                      <a:lnTo>
                        <a:pt x="411" y="646"/>
                      </a:lnTo>
                      <a:cubicBezTo>
                        <a:pt x="403" y="639"/>
                        <a:pt x="396" y="631"/>
                        <a:pt x="396" y="631"/>
                      </a:cubicBezTo>
                      <a:close/>
                      <a:moveTo>
                        <a:pt x="411" y="646"/>
                      </a:moveTo>
                      <a:cubicBezTo>
                        <a:pt x="419" y="654"/>
                        <a:pt x="426" y="662"/>
                        <a:pt x="426" y="662"/>
                      </a:cubicBezTo>
                      <a:lnTo>
                        <a:pt x="457" y="662"/>
                      </a:lnTo>
                      <a:cubicBezTo>
                        <a:pt x="441" y="662"/>
                        <a:pt x="426" y="654"/>
                        <a:pt x="411" y="646"/>
                      </a:cubicBezTo>
                      <a:close/>
                      <a:moveTo>
                        <a:pt x="62" y="814"/>
                      </a:moveTo>
                      <a:lnTo>
                        <a:pt x="62" y="844"/>
                      </a:ln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73" y="825"/>
                        <a:pt x="68" y="820"/>
                        <a:pt x="62" y="814"/>
                      </a:cubicBezTo>
                      <a:close/>
                      <a:moveTo>
                        <a:pt x="821" y="844"/>
                      </a:moveTo>
                      <a:lnTo>
                        <a:pt x="852" y="874"/>
                      </a:lnTo>
                      <a:cubicBezTo>
                        <a:pt x="826" y="874"/>
                        <a:pt x="822" y="874"/>
                        <a:pt x="821" y="855"/>
                      </a:cubicBezTo>
                      <a:lnTo>
                        <a:pt x="821" y="855"/>
                      </a:lnTo>
                      <a:cubicBezTo>
                        <a:pt x="824" y="857"/>
                        <a:pt x="826" y="858"/>
                        <a:pt x="828" y="858"/>
                      </a:cubicBezTo>
                      <a:cubicBezTo>
                        <a:pt x="832" y="858"/>
                        <a:pt x="832" y="854"/>
                        <a:pt x="821" y="844"/>
                      </a:cubicBezTo>
                      <a:close/>
                      <a:moveTo>
                        <a:pt x="792" y="875"/>
                      </a:moveTo>
                      <a:lnTo>
                        <a:pt x="792" y="875"/>
                      </a:lnTo>
                      <a:cubicBezTo>
                        <a:pt x="801" y="885"/>
                        <a:pt x="805" y="888"/>
                        <a:pt x="806" y="888"/>
                      </a:cubicBezTo>
                      <a:cubicBezTo>
                        <a:pt x="807" y="888"/>
                        <a:pt x="805" y="883"/>
                        <a:pt x="808" y="879"/>
                      </a:cubicBezTo>
                      <a:lnTo>
                        <a:pt x="808" y="879"/>
                      </a:lnTo>
                      <a:cubicBezTo>
                        <a:pt x="815" y="883"/>
                        <a:pt x="821" y="891"/>
                        <a:pt x="821" y="905"/>
                      </a:cubicBezTo>
                      <a:cubicBezTo>
                        <a:pt x="821" y="905"/>
                        <a:pt x="796" y="879"/>
                        <a:pt x="792" y="875"/>
                      </a:cubicBezTo>
                      <a:close/>
                      <a:moveTo>
                        <a:pt x="546" y="937"/>
                      </a:moveTo>
                      <a:cubicBezTo>
                        <a:pt x="532" y="951"/>
                        <a:pt x="525" y="958"/>
                        <a:pt x="521" y="966"/>
                      </a:cubicBezTo>
                      <a:lnTo>
                        <a:pt x="548" y="966"/>
                      </a:lnTo>
                      <a:cubicBezTo>
                        <a:pt x="548" y="950"/>
                        <a:pt x="540" y="950"/>
                        <a:pt x="536" y="950"/>
                      </a:cubicBezTo>
                      <a:cubicBezTo>
                        <a:pt x="533" y="950"/>
                        <a:pt x="533" y="950"/>
                        <a:pt x="546" y="937"/>
                      </a:cubicBezTo>
                      <a:close/>
                      <a:moveTo>
                        <a:pt x="639" y="966"/>
                      </a:moveTo>
                      <a:cubicBezTo>
                        <a:pt x="639" y="966"/>
                        <a:pt x="639" y="966"/>
                        <a:pt x="639" y="966"/>
                      </a:cubicBezTo>
                      <a:cubicBezTo>
                        <a:pt x="639" y="966"/>
                        <a:pt x="639" y="966"/>
                        <a:pt x="639" y="966"/>
                      </a:cubicBezTo>
                      <a:close/>
                      <a:moveTo>
                        <a:pt x="487" y="966"/>
                      </a:moveTo>
                      <a:cubicBezTo>
                        <a:pt x="487" y="996"/>
                        <a:pt x="457" y="996"/>
                        <a:pt x="457" y="996"/>
                      </a:cubicBezTo>
                      <a:cubicBezTo>
                        <a:pt x="487" y="966"/>
                        <a:pt x="487" y="966"/>
                        <a:pt x="487" y="966"/>
                      </a:cubicBezTo>
                      <a:close/>
                      <a:moveTo>
                        <a:pt x="609" y="996"/>
                      </a:moveTo>
                      <a:cubicBezTo>
                        <a:pt x="609" y="996"/>
                        <a:pt x="609" y="996"/>
                        <a:pt x="609" y="996"/>
                      </a:cubicBezTo>
                      <a:cubicBezTo>
                        <a:pt x="609" y="996"/>
                        <a:pt x="609" y="996"/>
                        <a:pt x="609" y="996"/>
                      </a:cubicBezTo>
                      <a:close/>
                      <a:moveTo>
                        <a:pt x="590" y="987"/>
                      </a:moveTo>
                      <a:cubicBezTo>
                        <a:pt x="588" y="987"/>
                        <a:pt x="585" y="990"/>
                        <a:pt x="578" y="996"/>
                      </a:cubicBezTo>
                      <a:cubicBezTo>
                        <a:pt x="578" y="1002"/>
                        <a:pt x="580" y="1005"/>
                        <a:pt x="581" y="1005"/>
                      </a:cubicBezTo>
                      <a:cubicBezTo>
                        <a:pt x="587" y="1005"/>
                        <a:pt x="595" y="987"/>
                        <a:pt x="590" y="987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11" y="1043"/>
                      </a:moveTo>
                      <a:cubicBezTo>
                        <a:pt x="504" y="1043"/>
                        <a:pt x="497" y="1057"/>
                        <a:pt x="517" y="1057"/>
                      </a:cubicBezTo>
                      <a:cubicBezTo>
                        <a:pt x="517" y="1047"/>
                        <a:pt x="514" y="1043"/>
                        <a:pt x="511" y="1043"/>
                      </a:cubicBezTo>
                      <a:close/>
                      <a:moveTo>
                        <a:pt x="548" y="996"/>
                      </a:moveTo>
                      <a:cubicBezTo>
                        <a:pt x="548" y="1026"/>
                        <a:pt x="517" y="1057"/>
                        <a:pt x="517" y="1057"/>
                      </a:cubicBezTo>
                      <a:cubicBezTo>
                        <a:pt x="517" y="1057"/>
                        <a:pt x="517" y="1057"/>
                        <a:pt x="548" y="1026"/>
                      </a:cubicBezTo>
                      <a:lnTo>
                        <a:pt x="548" y="1026"/>
                      </a:lnTo>
                      <a:cubicBezTo>
                        <a:pt x="548" y="1026"/>
                        <a:pt x="548" y="1026"/>
                        <a:pt x="548" y="1026"/>
                      </a:cubicBezTo>
                      <a:lnTo>
                        <a:pt x="548" y="996"/>
                      </a:lnTo>
                      <a:close/>
                      <a:moveTo>
                        <a:pt x="607" y="1028"/>
                      </a:moveTo>
                      <a:cubicBezTo>
                        <a:pt x="605" y="1045"/>
                        <a:pt x="597" y="1057"/>
                        <a:pt x="578" y="1057"/>
                      </a:cubicBezTo>
                      <a:cubicBezTo>
                        <a:pt x="597" y="1038"/>
                        <a:pt x="605" y="1030"/>
                        <a:pt x="607" y="1028"/>
                      </a:cubicBezTo>
                      <a:close/>
                      <a:moveTo>
                        <a:pt x="153" y="1270"/>
                      </a:moveTo>
                      <a:cubicBezTo>
                        <a:pt x="153" y="1285"/>
                        <a:pt x="160" y="1292"/>
                        <a:pt x="168" y="1292"/>
                      </a:cubicBezTo>
                      <a:cubicBezTo>
                        <a:pt x="175" y="1292"/>
                        <a:pt x="183" y="1285"/>
                        <a:pt x="183" y="1270"/>
                      </a:cubicBezTo>
                      <a:close/>
                      <a:moveTo>
                        <a:pt x="1186" y="1344"/>
                      </a:moveTo>
                      <a:cubicBezTo>
                        <a:pt x="1186" y="1350"/>
                        <a:pt x="1186" y="1355"/>
                        <a:pt x="1186" y="1361"/>
                      </a:cubicBezTo>
                      <a:lnTo>
                        <a:pt x="1217" y="1361"/>
                      </a:lnTo>
                      <a:cubicBezTo>
                        <a:pt x="1192" y="1361"/>
                        <a:pt x="1187" y="1361"/>
                        <a:pt x="1186" y="1344"/>
                      </a:cubicBezTo>
                      <a:close/>
                      <a:moveTo>
                        <a:pt x="335" y="1452"/>
                      </a:moveTo>
                      <a:lnTo>
                        <a:pt x="305" y="1482"/>
                      </a:lnTo>
                      <a:cubicBezTo>
                        <a:pt x="335" y="1482"/>
                        <a:pt x="335" y="1482"/>
                        <a:pt x="335" y="1452"/>
                      </a:cubicBezTo>
                      <a:close/>
                      <a:moveTo>
                        <a:pt x="412" y="1501"/>
                      </a:moveTo>
                      <a:cubicBezTo>
                        <a:pt x="408" y="1502"/>
                        <a:pt x="402" y="1506"/>
                        <a:pt x="396" y="1513"/>
                      </a:cubicBezTo>
                      <a:lnTo>
                        <a:pt x="426" y="1513"/>
                      </a:lnTo>
                      <a:cubicBezTo>
                        <a:pt x="421" y="1508"/>
                        <a:pt x="417" y="1504"/>
                        <a:pt x="412" y="1501"/>
                      </a:cubicBezTo>
                      <a:close/>
                      <a:moveTo>
                        <a:pt x="789" y="0"/>
                      </a:moveTo>
                      <a:cubicBezTo>
                        <a:pt x="635" y="0"/>
                        <a:pt x="479" y="63"/>
                        <a:pt x="457" y="175"/>
                      </a:cubicBezTo>
                      <a:cubicBezTo>
                        <a:pt x="457" y="206"/>
                        <a:pt x="457" y="206"/>
                        <a:pt x="457" y="236"/>
                      </a:cubicBezTo>
                      <a:cubicBezTo>
                        <a:pt x="457" y="236"/>
                        <a:pt x="443" y="223"/>
                        <a:pt x="434" y="223"/>
                      </a:cubicBezTo>
                      <a:cubicBezTo>
                        <a:pt x="430" y="223"/>
                        <a:pt x="426" y="226"/>
                        <a:pt x="426" y="236"/>
                      </a:cubicBezTo>
                      <a:cubicBezTo>
                        <a:pt x="446" y="236"/>
                        <a:pt x="453" y="249"/>
                        <a:pt x="464" y="267"/>
                      </a:cubicBezTo>
                      <a:lnTo>
                        <a:pt x="464" y="267"/>
                      </a:lnTo>
                      <a:cubicBezTo>
                        <a:pt x="487" y="272"/>
                        <a:pt x="487" y="297"/>
                        <a:pt x="487" y="297"/>
                      </a:cubicBezTo>
                      <a:cubicBezTo>
                        <a:pt x="487" y="297"/>
                        <a:pt x="487" y="282"/>
                        <a:pt x="487" y="267"/>
                      </a:cubicBezTo>
                      <a:cubicBezTo>
                        <a:pt x="497" y="256"/>
                        <a:pt x="504" y="253"/>
                        <a:pt x="508" y="253"/>
                      </a:cubicBezTo>
                      <a:cubicBezTo>
                        <a:pt x="517" y="253"/>
                        <a:pt x="517" y="267"/>
                        <a:pt x="517" y="267"/>
                      </a:cubicBezTo>
                      <a:lnTo>
                        <a:pt x="517" y="297"/>
                      </a:lnTo>
                      <a:cubicBezTo>
                        <a:pt x="517" y="297"/>
                        <a:pt x="517" y="327"/>
                        <a:pt x="517" y="327"/>
                      </a:cubicBezTo>
                      <a:cubicBezTo>
                        <a:pt x="525" y="327"/>
                        <a:pt x="529" y="325"/>
                        <a:pt x="530" y="323"/>
                      </a:cubicBezTo>
                      <a:lnTo>
                        <a:pt x="530" y="323"/>
                      </a:lnTo>
                      <a:cubicBezTo>
                        <a:pt x="535" y="325"/>
                        <a:pt x="540" y="327"/>
                        <a:pt x="548" y="327"/>
                      </a:cubicBezTo>
                      <a:cubicBezTo>
                        <a:pt x="554" y="334"/>
                        <a:pt x="558" y="336"/>
                        <a:pt x="560" y="336"/>
                      </a:cubicBezTo>
                      <a:cubicBezTo>
                        <a:pt x="566" y="336"/>
                        <a:pt x="560" y="319"/>
                        <a:pt x="566" y="319"/>
                      </a:cubicBezTo>
                      <a:cubicBezTo>
                        <a:pt x="568" y="319"/>
                        <a:pt x="572" y="321"/>
                        <a:pt x="578" y="327"/>
                      </a:cubicBezTo>
                      <a:cubicBezTo>
                        <a:pt x="578" y="358"/>
                        <a:pt x="578" y="358"/>
                        <a:pt x="578" y="358"/>
                      </a:cubicBezTo>
                      <a:lnTo>
                        <a:pt x="609" y="358"/>
                      </a:lnTo>
                      <a:cubicBezTo>
                        <a:pt x="609" y="373"/>
                        <a:pt x="609" y="373"/>
                        <a:pt x="612" y="373"/>
                      </a:cubicBezTo>
                      <a:cubicBezTo>
                        <a:pt x="616" y="373"/>
                        <a:pt x="624" y="373"/>
                        <a:pt x="639" y="388"/>
                      </a:cubicBezTo>
                      <a:cubicBezTo>
                        <a:pt x="639" y="388"/>
                        <a:pt x="639" y="419"/>
                        <a:pt x="639" y="419"/>
                      </a:cubicBezTo>
                      <a:cubicBezTo>
                        <a:pt x="665" y="445"/>
                        <a:pt x="669" y="516"/>
                        <a:pt x="689" y="516"/>
                      </a:cubicBezTo>
                      <a:cubicBezTo>
                        <a:pt x="692" y="516"/>
                        <a:pt x="696" y="514"/>
                        <a:pt x="700" y="510"/>
                      </a:cubicBezTo>
                      <a:cubicBezTo>
                        <a:pt x="700" y="540"/>
                        <a:pt x="700" y="540"/>
                        <a:pt x="700" y="540"/>
                      </a:cubicBezTo>
                      <a:cubicBezTo>
                        <a:pt x="700" y="557"/>
                        <a:pt x="700" y="601"/>
                        <a:pt x="700" y="601"/>
                      </a:cubicBezTo>
                      <a:lnTo>
                        <a:pt x="730" y="570"/>
                      </a:lnTo>
                      <a:lnTo>
                        <a:pt x="730" y="570"/>
                      </a:lnTo>
                      <a:cubicBezTo>
                        <a:pt x="700" y="631"/>
                        <a:pt x="730" y="601"/>
                        <a:pt x="730" y="631"/>
                      </a:cubicBezTo>
                      <a:lnTo>
                        <a:pt x="761" y="631"/>
                      </a:lnTo>
                      <a:cubicBezTo>
                        <a:pt x="761" y="662"/>
                        <a:pt x="791" y="662"/>
                        <a:pt x="791" y="692"/>
                      </a:cubicBezTo>
                      <a:cubicBezTo>
                        <a:pt x="821" y="722"/>
                        <a:pt x="821" y="753"/>
                        <a:pt x="821" y="783"/>
                      </a:cubicBezTo>
                      <a:cubicBezTo>
                        <a:pt x="821" y="753"/>
                        <a:pt x="852" y="753"/>
                        <a:pt x="852" y="753"/>
                      </a:cubicBezTo>
                      <a:lnTo>
                        <a:pt x="852" y="753"/>
                      </a:lnTo>
                      <a:cubicBezTo>
                        <a:pt x="821" y="768"/>
                        <a:pt x="829" y="768"/>
                        <a:pt x="837" y="768"/>
                      </a:cubicBezTo>
                      <a:cubicBezTo>
                        <a:pt x="844" y="768"/>
                        <a:pt x="852" y="768"/>
                        <a:pt x="821" y="783"/>
                      </a:cubicBezTo>
                      <a:cubicBezTo>
                        <a:pt x="852" y="783"/>
                        <a:pt x="791" y="814"/>
                        <a:pt x="852" y="814"/>
                      </a:cubicBezTo>
                      <a:cubicBezTo>
                        <a:pt x="852" y="814"/>
                        <a:pt x="852" y="844"/>
                        <a:pt x="852" y="844"/>
                      </a:cubicBezTo>
                      <a:lnTo>
                        <a:pt x="821" y="844"/>
                      </a:lnTo>
                      <a:cubicBezTo>
                        <a:pt x="806" y="844"/>
                        <a:pt x="814" y="852"/>
                        <a:pt x="821" y="855"/>
                      </a:cubicBezTo>
                      <a:lnTo>
                        <a:pt x="821" y="855"/>
                      </a:lnTo>
                      <a:cubicBezTo>
                        <a:pt x="821" y="864"/>
                        <a:pt x="821" y="874"/>
                        <a:pt x="821" y="874"/>
                      </a:cubicBezTo>
                      <a:cubicBezTo>
                        <a:pt x="813" y="874"/>
                        <a:pt x="810" y="877"/>
                        <a:pt x="808" y="879"/>
                      </a:cubicBezTo>
                      <a:lnTo>
                        <a:pt x="808" y="879"/>
                      </a:lnTo>
                      <a:cubicBezTo>
                        <a:pt x="800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791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806" y="890"/>
                        <a:pt x="799" y="890"/>
                        <a:pt x="791" y="890"/>
                      </a:cubicBezTo>
                      <a:cubicBezTo>
                        <a:pt x="783" y="890"/>
                        <a:pt x="776" y="890"/>
                        <a:pt x="791" y="905"/>
                      </a:cubicBezTo>
                      <a:cubicBezTo>
                        <a:pt x="801" y="915"/>
                        <a:pt x="801" y="918"/>
                        <a:pt x="798" y="918"/>
                      </a:cubicBezTo>
                      <a:cubicBezTo>
                        <a:pt x="791" y="918"/>
                        <a:pt x="771" y="905"/>
                        <a:pt x="791" y="905"/>
                      </a:cubicBezTo>
                      <a:lnTo>
                        <a:pt x="761" y="905"/>
                      </a:lnTo>
                      <a:cubicBezTo>
                        <a:pt x="781" y="905"/>
                        <a:pt x="788" y="918"/>
                        <a:pt x="781" y="918"/>
                      </a:cubicBezTo>
                      <a:cubicBezTo>
                        <a:pt x="777" y="918"/>
                        <a:pt x="771" y="915"/>
                        <a:pt x="761" y="905"/>
                      </a:cubicBezTo>
                      <a:lnTo>
                        <a:pt x="743" y="905"/>
                      </a:lnTo>
                      <a:cubicBezTo>
                        <a:pt x="740" y="893"/>
                        <a:pt x="730" y="874"/>
                        <a:pt x="730" y="874"/>
                      </a:cubicBezTo>
                      <a:cubicBezTo>
                        <a:pt x="730" y="905"/>
                        <a:pt x="700" y="935"/>
                        <a:pt x="700" y="935"/>
                      </a:cubicBezTo>
                      <a:cubicBezTo>
                        <a:pt x="700" y="966"/>
                        <a:pt x="700" y="966"/>
                        <a:pt x="700" y="966"/>
                      </a:cubicBezTo>
                      <a:lnTo>
                        <a:pt x="669" y="935"/>
                      </a:lnTo>
                      <a:cubicBezTo>
                        <a:pt x="669" y="935"/>
                        <a:pt x="669" y="935"/>
                        <a:pt x="669" y="905"/>
                      </a:cubicBezTo>
                      <a:cubicBezTo>
                        <a:pt x="666" y="901"/>
                        <a:pt x="663" y="900"/>
                        <a:pt x="660" y="900"/>
                      </a:cubicBezTo>
                      <a:cubicBezTo>
                        <a:pt x="642" y="900"/>
                        <a:pt x="639" y="971"/>
                        <a:pt x="639" y="971"/>
                      </a:cubicBezTo>
                      <a:cubicBezTo>
                        <a:pt x="639" y="971"/>
                        <a:pt x="639" y="969"/>
                        <a:pt x="639" y="966"/>
                      </a:cubicBezTo>
                      <a:cubicBezTo>
                        <a:pt x="639" y="966"/>
                        <a:pt x="639" y="966"/>
                        <a:pt x="639" y="996"/>
                      </a:cubicBezTo>
                      <a:cubicBezTo>
                        <a:pt x="639" y="1011"/>
                        <a:pt x="639" y="1011"/>
                        <a:pt x="639" y="1011"/>
                      </a:cubicBezTo>
                      <a:cubicBezTo>
                        <a:pt x="639" y="1011"/>
                        <a:pt x="639" y="1011"/>
                        <a:pt x="639" y="1026"/>
                      </a:cubicBezTo>
                      <a:cubicBezTo>
                        <a:pt x="639" y="1026"/>
                        <a:pt x="609" y="1057"/>
                        <a:pt x="609" y="1057"/>
                      </a:cubicBezTo>
                      <a:cubicBezTo>
                        <a:pt x="609" y="1026"/>
                        <a:pt x="609" y="1026"/>
                        <a:pt x="609" y="996"/>
                      </a:cubicBezTo>
                      <a:cubicBezTo>
                        <a:pt x="609" y="1007"/>
                        <a:pt x="609" y="1017"/>
                        <a:pt x="607" y="1026"/>
                      </a:cubicBezTo>
                      <a:lnTo>
                        <a:pt x="607" y="1026"/>
                      </a:lnTo>
                      <a:cubicBezTo>
                        <a:pt x="588" y="1027"/>
                        <a:pt x="582" y="1040"/>
                        <a:pt x="579" y="1040"/>
                      </a:cubicBezTo>
                      <a:cubicBezTo>
                        <a:pt x="578" y="1040"/>
                        <a:pt x="578" y="1037"/>
                        <a:pt x="578" y="1026"/>
                      </a:cubicBezTo>
                      <a:cubicBezTo>
                        <a:pt x="578" y="1034"/>
                        <a:pt x="578" y="1042"/>
                        <a:pt x="578" y="1057"/>
                      </a:cubicBezTo>
                      <a:cubicBezTo>
                        <a:pt x="578" y="1047"/>
                        <a:pt x="575" y="1043"/>
                        <a:pt x="570" y="1043"/>
                      </a:cubicBezTo>
                      <a:cubicBezTo>
                        <a:pt x="561" y="1043"/>
                        <a:pt x="548" y="1057"/>
                        <a:pt x="548" y="1057"/>
                      </a:cubicBezTo>
                      <a:lnTo>
                        <a:pt x="578" y="1026"/>
                      </a:lnTo>
                      <a:cubicBezTo>
                        <a:pt x="558" y="1026"/>
                        <a:pt x="551" y="1040"/>
                        <a:pt x="549" y="1040"/>
                      </a:cubicBezTo>
                      <a:cubicBezTo>
                        <a:pt x="548" y="1040"/>
                        <a:pt x="548" y="1037"/>
                        <a:pt x="548" y="1026"/>
                      </a:cubicBezTo>
                      <a:cubicBezTo>
                        <a:pt x="548" y="1048"/>
                        <a:pt x="533" y="1054"/>
                        <a:pt x="524" y="1066"/>
                      </a:cubicBezTo>
                      <a:lnTo>
                        <a:pt x="524" y="1066"/>
                      </a:lnTo>
                      <a:cubicBezTo>
                        <a:pt x="518" y="1070"/>
                        <a:pt x="499" y="1094"/>
                        <a:pt x="491" y="1094"/>
                      </a:cubicBezTo>
                      <a:cubicBezTo>
                        <a:pt x="488" y="1094"/>
                        <a:pt x="487" y="1092"/>
                        <a:pt x="487" y="1087"/>
                      </a:cubicBezTo>
                      <a:cubicBezTo>
                        <a:pt x="487" y="1057"/>
                        <a:pt x="517" y="1057"/>
                        <a:pt x="517" y="1057"/>
                      </a:cubicBezTo>
                      <a:cubicBezTo>
                        <a:pt x="497" y="1057"/>
                        <a:pt x="490" y="1070"/>
                        <a:pt x="488" y="1070"/>
                      </a:cubicBezTo>
                      <a:cubicBezTo>
                        <a:pt x="487" y="1070"/>
                        <a:pt x="487" y="1067"/>
                        <a:pt x="487" y="1057"/>
                      </a:cubicBezTo>
                      <a:cubicBezTo>
                        <a:pt x="487" y="1057"/>
                        <a:pt x="487" y="1057"/>
                        <a:pt x="517" y="1026"/>
                      </a:cubicBezTo>
                      <a:lnTo>
                        <a:pt x="517" y="1026"/>
                      </a:lnTo>
                      <a:cubicBezTo>
                        <a:pt x="509" y="1031"/>
                        <a:pt x="503" y="1033"/>
                        <a:pt x="500" y="1033"/>
                      </a:cubicBezTo>
                      <a:cubicBezTo>
                        <a:pt x="488" y="1033"/>
                        <a:pt x="507" y="1009"/>
                        <a:pt x="517" y="997"/>
                      </a:cubicBezTo>
                      <a:lnTo>
                        <a:pt x="517" y="997"/>
                      </a:lnTo>
                      <a:cubicBezTo>
                        <a:pt x="517" y="1003"/>
                        <a:pt x="517" y="1026"/>
                        <a:pt x="517" y="1026"/>
                      </a:cubicBezTo>
                      <a:cubicBezTo>
                        <a:pt x="533" y="1011"/>
                        <a:pt x="533" y="1011"/>
                        <a:pt x="533" y="1011"/>
                      </a:cubicBezTo>
                      <a:cubicBezTo>
                        <a:pt x="533" y="1011"/>
                        <a:pt x="533" y="1011"/>
                        <a:pt x="548" y="996"/>
                      </a:cubicBezTo>
                      <a:lnTo>
                        <a:pt x="548" y="996"/>
                      </a:lnTo>
                      <a:lnTo>
                        <a:pt x="548" y="996"/>
                      </a:lnTo>
                      <a:lnTo>
                        <a:pt x="518" y="996"/>
                      </a:lnTo>
                      <a:cubicBezTo>
                        <a:pt x="522" y="992"/>
                        <a:pt x="524" y="990"/>
                        <a:pt x="524" y="990"/>
                      </a:cubicBezTo>
                      <a:lnTo>
                        <a:pt x="524" y="990"/>
                      </a:lnTo>
                      <a:cubicBezTo>
                        <a:pt x="524" y="990"/>
                        <a:pt x="522" y="992"/>
                        <a:pt x="517" y="996"/>
                      </a:cubicBezTo>
                      <a:cubicBezTo>
                        <a:pt x="517" y="981"/>
                        <a:pt x="517" y="973"/>
                        <a:pt x="521" y="966"/>
                      </a:cubicBezTo>
                      <a:lnTo>
                        <a:pt x="487" y="966"/>
                      </a:lnTo>
                      <a:cubicBezTo>
                        <a:pt x="457" y="966"/>
                        <a:pt x="487" y="935"/>
                        <a:pt x="487" y="935"/>
                      </a:cubicBezTo>
                      <a:lnTo>
                        <a:pt x="487" y="935"/>
                      </a:lnTo>
                      <a:cubicBezTo>
                        <a:pt x="487" y="935"/>
                        <a:pt x="453" y="952"/>
                        <a:pt x="423" y="961"/>
                      </a:cubicBezTo>
                      <a:lnTo>
                        <a:pt x="423" y="961"/>
                      </a:lnTo>
                      <a:cubicBezTo>
                        <a:pt x="426" y="957"/>
                        <a:pt x="426" y="949"/>
                        <a:pt x="426" y="935"/>
                      </a:cubicBezTo>
                      <a:cubicBezTo>
                        <a:pt x="457" y="905"/>
                        <a:pt x="457" y="905"/>
                        <a:pt x="426" y="905"/>
                      </a:cubicBezTo>
                      <a:cubicBezTo>
                        <a:pt x="426" y="920"/>
                        <a:pt x="419" y="920"/>
                        <a:pt x="411" y="920"/>
                      </a:cubicBezTo>
                      <a:cubicBezTo>
                        <a:pt x="403" y="920"/>
                        <a:pt x="396" y="920"/>
                        <a:pt x="396" y="935"/>
                      </a:cubicBezTo>
                      <a:lnTo>
                        <a:pt x="396" y="905"/>
                      </a:lnTo>
                      <a:lnTo>
                        <a:pt x="396" y="874"/>
                      </a:lnTo>
                      <a:lnTo>
                        <a:pt x="487" y="874"/>
                      </a:lnTo>
                      <a:cubicBezTo>
                        <a:pt x="487" y="844"/>
                        <a:pt x="487" y="844"/>
                        <a:pt x="487" y="844"/>
                      </a:cubicBezTo>
                      <a:lnTo>
                        <a:pt x="365" y="844"/>
                      </a:lnTo>
                      <a:cubicBezTo>
                        <a:pt x="365" y="844"/>
                        <a:pt x="365" y="844"/>
                        <a:pt x="335" y="814"/>
                      </a:cubicBezTo>
                      <a:lnTo>
                        <a:pt x="365" y="814"/>
                      </a:lnTo>
                      <a:cubicBezTo>
                        <a:pt x="365" y="783"/>
                        <a:pt x="396" y="783"/>
                        <a:pt x="365" y="783"/>
                      </a:cubicBezTo>
                      <a:cubicBezTo>
                        <a:pt x="365" y="753"/>
                        <a:pt x="365" y="753"/>
                        <a:pt x="396" y="753"/>
                      </a:cubicBezTo>
                      <a:lnTo>
                        <a:pt x="426" y="753"/>
                      </a:lnTo>
                      <a:cubicBezTo>
                        <a:pt x="365" y="753"/>
                        <a:pt x="396" y="722"/>
                        <a:pt x="365" y="722"/>
                      </a:cubicBezTo>
                      <a:lnTo>
                        <a:pt x="426" y="722"/>
                      </a:lnTo>
                      <a:cubicBezTo>
                        <a:pt x="396" y="722"/>
                        <a:pt x="426" y="692"/>
                        <a:pt x="396" y="692"/>
                      </a:cubicBezTo>
                      <a:lnTo>
                        <a:pt x="457" y="692"/>
                      </a:lnTo>
                      <a:lnTo>
                        <a:pt x="426" y="662"/>
                      </a:lnTo>
                      <a:cubicBezTo>
                        <a:pt x="399" y="662"/>
                        <a:pt x="396" y="662"/>
                        <a:pt x="396" y="639"/>
                      </a:cubicBezTo>
                      <a:lnTo>
                        <a:pt x="396" y="639"/>
                      </a:lnTo>
                      <a:cubicBezTo>
                        <a:pt x="386" y="635"/>
                        <a:pt x="376" y="631"/>
                        <a:pt x="365" y="631"/>
                      </a:cubicBezTo>
                      <a:cubicBezTo>
                        <a:pt x="365" y="631"/>
                        <a:pt x="335" y="601"/>
                        <a:pt x="365" y="601"/>
                      </a:cubicBezTo>
                      <a:lnTo>
                        <a:pt x="365" y="601"/>
                      </a:lnTo>
                      <a:lnTo>
                        <a:pt x="365" y="601"/>
                      </a:lnTo>
                      <a:cubicBezTo>
                        <a:pt x="365" y="601"/>
                        <a:pt x="426" y="631"/>
                        <a:pt x="426" y="631"/>
                      </a:cubicBezTo>
                      <a:cubicBezTo>
                        <a:pt x="426" y="631"/>
                        <a:pt x="457" y="662"/>
                        <a:pt x="457" y="662"/>
                      </a:cubicBezTo>
                      <a:lnTo>
                        <a:pt x="487" y="662"/>
                      </a:lnTo>
                      <a:cubicBezTo>
                        <a:pt x="457" y="662"/>
                        <a:pt x="45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62"/>
                        <a:pt x="487" y="662"/>
                        <a:pt x="487" y="662"/>
                      </a:cubicBezTo>
                      <a:lnTo>
                        <a:pt x="517" y="662"/>
                      </a:lnTo>
                      <a:cubicBezTo>
                        <a:pt x="487" y="662"/>
                        <a:pt x="48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31"/>
                        <a:pt x="457" y="631"/>
                        <a:pt x="457" y="631"/>
                      </a:cubicBezTo>
                      <a:cubicBezTo>
                        <a:pt x="396" y="601"/>
                        <a:pt x="426" y="601"/>
                        <a:pt x="396" y="571"/>
                      </a:cubicBezTo>
                      <a:lnTo>
                        <a:pt x="396" y="571"/>
                      </a:lnTo>
                      <a:cubicBezTo>
                        <a:pt x="411" y="586"/>
                        <a:pt x="419" y="593"/>
                        <a:pt x="426" y="597"/>
                      </a:cubicBezTo>
                      <a:lnTo>
                        <a:pt x="426" y="597"/>
                      </a:lnTo>
                      <a:cubicBezTo>
                        <a:pt x="426" y="590"/>
                        <a:pt x="426" y="587"/>
                        <a:pt x="427" y="587"/>
                      </a:cubicBezTo>
                      <a:cubicBezTo>
                        <a:pt x="429" y="587"/>
                        <a:pt x="433" y="594"/>
                        <a:pt x="441" y="598"/>
                      </a:cubicBezTo>
                      <a:lnTo>
                        <a:pt x="441" y="598"/>
                      </a:lnTo>
                      <a:cubicBezTo>
                        <a:pt x="447" y="595"/>
                        <a:pt x="451" y="591"/>
                        <a:pt x="453" y="589"/>
                      </a:cubicBezTo>
                      <a:lnTo>
                        <a:pt x="453" y="589"/>
                      </a:lnTo>
                      <a:cubicBezTo>
                        <a:pt x="454" y="590"/>
                        <a:pt x="455" y="591"/>
                        <a:pt x="457" y="592"/>
                      </a:cubicBezTo>
                      <a:lnTo>
                        <a:pt x="457" y="592"/>
                      </a:lnTo>
                      <a:cubicBezTo>
                        <a:pt x="456" y="589"/>
                        <a:pt x="456" y="587"/>
                        <a:pt x="456" y="587"/>
                      </a:cubicBezTo>
                      <a:cubicBezTo>
                        <a:pt x="455" y="587"/>
                        <a:pt x="454" y="588"/>
                        <a:pt x="453" y="589"/>
                      </a:cubicBezTo>
                      <a:lnTo>
                        <a:pt x="453" y="589"/>
                      </a:lnTo>
                      <a:cubicBezTo>
                        <a:pt x="442" y="581"/>
                        <a:pt x="439" y="570"/>
                        <a:pt x="457" y="570"/>
                      </a:cubicBezTo>
                      <a:cubicBezTo>
                        <a:pt x="426" y="570"/>
                        <a:pt x="426" y="540"/>
                        <a:pt x="426" y="540"/>
                      </a:cubicBezTo>
                      <a:lnTo>
                        <a:pt x="426" y="540"/>
                      </a:lnTo>
                      <a:lnTo>
                        <a:pt x="426" y="540"/>
                      </a:lnTo>
                      <a:cubicBezTo>
                        <a:pt x="457" y="540"/>
                        <a:pt x="457" y="570"/>
                        <a:pt x="457" y="570"/>
                      </a:cubicBezTo>
                      <a:cubicBezTo>
                        <a:pt x="457" y="570"/>
                        <a:pt x="457" y="540"/>
                        <a:pt x="457" y="540"/>
                      </a:cubicBezTo>
                      <a:cubicBezTo>
                        <a:pt x="474" y="549"/>
                        <a:pt x="484" y="553"/>
                        <a:pt x="490" y="553"/>
                      </a:cubicBezTo>
                      <a:cubicBezTo>
                        <a:pt x="505" y="553"/>
                        <a:pt x="496" y="531"/>
                        <a:pt x="517" y="510"/>
                      </a:cubicBezTo>
                      <a:cubicBezTo>
                        <a:pt x="526" y="501"/>
                        <a:pt x="533" y="497"/>
                        <a:pt x="537" y="497"/>
                      </a:cubicBezTo>
                      <a:cubicBezTo>
                        <a:pt x="546" y="497"/>
                        <a:pt x="547" y="511"/>
                        <a:pt x="548" y="528"/>
                      </a:cubicBezTo>
                      <a:lnTo>
                        <a:pt x="548" y="528"/>
                      </a:lnTo>
                      <a:cubicBezTo>
                        <a:pt x="540" y="518"/>
                        <a:pt x="529" y="510"/>
                        <a:pt x="517" y="510"/>
                      </a:cubicBezTo>
                      <a:cubicBezTo>
                        <a:pt x="517" y="540"/>
                        <a:pt x="517" y="540"/>
                        <a:pt x="548" y="570"/>
                      </a:cubicBezTo>
                      <a:cubicBezTo>
                        <a:pt x="548" y="570"/>
                        <a:pt x="517" y="510"/>
                        <a:pt x="517" y="510"/>
                      </a:cubicBezTo>
                      <a:lnTo>
                        <a:pt x="517" y="510"/>
                      </a:lnTo>
                      <a:cubicBezTo>
                        <a:pt x="533" y="525"/>
                        <a:pt x="533" y="525"/>
                        <a:pt x="533" y="525"/>
                      </a:cubicBezTo>
                      <a:cubicBezTo>
                        <a:pt x="533" y="525"/>
                        <a:pt x="533" y="525"/>
                        <a:pt x="548" y="540"/>
                      </a:cubicBezTo>
                      <a:lnTo>
                        <a:pt x="548" y="570"/>
                      </a:lnTo>
                      <a:cubicBezTo>
                        <a:pt x="563" y="570"/>
                        <a:pt x="563" y="555"/>
                        <a:pt x="555" y="539"/>
                      </a:cubicBezTo>
                      <a:lnTo>
                        <a:pt x="555" y="539"/>
                      </a:lnTo>
                      <a:cubicBezTo>
                        <a:pt x="573" y="534"/>
                        <a:pt x="548" y="507"/>
                        <a:pt x="548" y="479"/>
                      </a:cubicBezTo>
                      <a:cubicBezTo>
                        <a:pt x="533" y="464"/>
                        <a:pt x="533" y="464"/>
                        <a:pt x="533" y="464"/>
                      </a:cubicBezTo>
                      <a:cubicBezTo>
                        <a:pt x="533" y="464"/>
                        <a:pt x="533" y="464"/>
                        <a:pt x="517" y="449"/>
                      </a:cubicBezTo>
                      <a:cubicBezTo>
                        <a:pt x="517" y="449"/>
                        <a:pt x="517" y="479"/>
                        <a:pt x="517" y="479"/>
                      </a:cubicBezTo>
                      <a:cubicBezTo>
                        <a:pt x="517" y="449"/>
                        <a:pt x="487" y="449"/>
                        <a:pt x="487" y="449"/>
                      </a:cubicBezTo>
                      <a:lnTo>
                        <a:pt x="487" y="449"/>
                      </a:lnTo>
                      <a:cubicBezTo>
                        <a:pt x="502" y="464"/>
                        <a:pt x="502" y="464"/>
                        <a:pt x="498" y="464"/>
                      </a:cubicBezTo>
                      <a:cubicBezTo>
                        <a:pt x="495" y="464"/>
                        <a:pt x="487" y="464"/>
                        <a:pt x="487" y="479"/>
                      </a:cubicBezTo>
                      <a:cubicBezTo>
                        <a:pt x="487" y="449"/>
                        <a:pt x="487" y="449"/>
                        <a:pt x="487" y="449"/>
                      </a:cubicBezTo>
                      <a:cubicBezTo>
                        <a:pt x="487" y="448"/>
                        <a:pt x="486" y="448"/>
                        <a:pt x="486" y="447"/>
                      </a:cubicBezTo>
                      <a:lnTo>
                        <a:pt x="486" y="447"/>
                      </a:lnTo>
                      <a:cubicBezTo>
                        <a:pt x="483" y="431"/>
                        <a:pt x="476" y="419"/>
                        <a:pt x="457" y="419"/>
                      </a:cubicBezTo>
                      <a:cubicBezTo>
                        <a:pt x="451" y="412"/>
                        <a:pt x="447" y="410"/>
                        <a:pt x="445" y="410"/>
                      </a:cubicBezTo>
                      <a:cubicBezTo>
                        <a:pt x="437" y="410"/>
                        <a:pt x="457" y="449"/>
                        <a:pt x="457" y="449"/>
                      </a:cubicBezTo>
                      <a:lnTo>
                        <a:pt x="426" y="449"/>
                      </a:lnTo>
                      <a:cubicBezTo>
                        <a:pt x="396" y="419"/>
                        <a:pt x="396" y="419"/>
                        <a:pt x="396" y="419"/>
                      </a:cubicBezTo>
                      <a:lnTo>
                        <a:pt x="396" y="449"/>
                      </a:lnTo>
                      <a:cubicBezTo>
                        <a:pt x="396" y="419"/>
                        <a:pt x="365" y="419"/>
                        <a:pt x="365" y="419"/>
                      </a:cubicBezTo>
                      <a:cubicBezTo>
                        <a:pt x="345" y="419"/>
                        <a:pt x="352" y="446"/>
                        <a:pt x="350" y="446"/>
                      </a:cubicBezTo>
                      <a:cubicBezTo>
                        <a:pt x="349" y="446"/>
                        <a:pt x="345" y="439"/>
                        <a:pt x="335" y="419"/>
                      </a:cubicBezTo>
                      <a:cubicBezTo>
                        <a:pt x="335" y="449"/>
                        <a:pt x="335" y="449"/>
                        <a:pt x="335" y="479"/>
                      </a:cubicBezTo>
                      <a:cubicBezTo>
                        <a:pt x="335" y="464"/>
                        <a:pt x="327" y="464"/>
                        <a:pt x="320" y="464"/>
                      </a:cubicBezTo>
                      <a:cubicBezTo>
                        <a:pt x="312" y="464"/>
                        <a:pt x="305" y="464"/>
                        <a:pt x="305" y="449"/>
                      </a:cubicBezTo>
                      <a:cubicBezTo>
                        <a:pt x="274" y="449"/>
                        <a:pt x="305" y="479"/>
                        <a:pt x="305" y="479"/>
                      </a:cubicBezTo>
                      <a:cubicBezTo>
                        <a:pt x="274" y="479"/>
                        <a:pt x="274" y="449"/>
                        <a:pt x="274" y="449"/>
                      </a:cubicBezTo>
                      <a:lnTo>
                        <a:pt x="274" y="479"/>
                      </a:lnTo>
                      <a:cubicBezTo>
                        <a:pt x="244" y="479"/>
                        <a:pt x="244" y="449"/>
                        <a:pt x="244" y="449"/>
                      </a:cubicBezTo>
                      <a:lnTo>
                        <a:pt x="244" y="479"/>
                      </a:lnTo>
                      <a:lnTo>
                        <a:pt x="244" y="510"/>
                      </a:lnTo>
                      <a:cubicBezTo>
                        <a:pt x="244" y="520"/>
                        <a:pt x="240" y="523"/>
                        <a:pt x="236" y="523"/>
                      </a:cubicBezTo>
                      <a:cubicBezTo>
                        <a:pt x="227" y="523"/>
                        <a:pt x="213" y="510"/>
                        <a:pt x="213" y="510"/>
                      </a:cubicBezTo>
                      <a:cubicBezTo>
                        <a:pt x="183" y="510"/>
                        <a:pt x="213" y="540"/>
                        <a:pt x="213" y="540"/>
                      </a:cubicBezTo>
                      <a:lnTo>
                        <a:pt x="183" y="540"/>
                      </a:lnTo>
                      <a:cubicBezTo>
                        <a:pt x="183" y="540"/>
                        <a:pt x="183" y="570"/>
                        <a:pt x="183" y="601"/>
                      </a:cubicBezTo>
                      <a:cubicBezTo>
                        <a:pt x="153" y="570"/>
                        <a:pt x="153" y="570"/>
                        <a:pt x="122" y="570"/>
                      </a:cubicBezTo>
                      <a:cubicBezTo>
                        <a:pt x="122" y="601"/>
                        <a:pt x="122" y="601"/>
                        <a:pt x="153" y="601"/>
                      </a:cubicBezTo>
                      <a:cubicBezTo>
                        <a:pt x="122" y="601"/>
                        <a:pt x="153" y="631"/>
                        <a:pt x="122" y="631"/>
                      </a:cubicBezTo>
                      <a:lnTo>
                        <a:pt x="153" y="631"/>
                      </a:lnTo>
                      <a:cubicBezTo>
                        <a:pt x="92" y="631"/>
                        <a:pt x="153" y="662"/>
                        <a:pt x="122" y="692"/>
                      </a:cubicBezTo>
                      <a:cubicBezTo>
                        <a:pt x="122" y="692"/>
                        <a:pt x="122" y="692"/>
                        <a:pt x="92" y="662"/>
                      </a:cubicBezTo>
                      <a:lnTo>
                        <a:pt x="92" y="692"/>
                      </a:lnTo>
                      <a:cubicBezTo>
                        <a:pt x="92" y="706"/>
                        <a:pt x="98" y="714"/>
                        <a:pt x="105" y="718"/>
                      </a:cubicBezTo>
                      <a:lnTo>
                        <a:pt x="105" y="718"/>
                      </a:lnTo>
                      <a:cubicBezTo>
                        <a:pt x="104" y="720"/>
                        <a:pt x="100" y="722"/>
                        <a:pt x="92" y="722"/>
                      </a:cubicBezTo>
                      <a:cubicBezTo>
                        <a:pt x="92" y="753"/>
                        <a:pt x="62" y="753"/>
                        <a:pt x="92" y="753"/>
                      </a:cubicBezTo>
                      <a:cubicBezTo>
                        <a:pt x="92" y="753"/>
                        <a:pt x="92" y="783"/>
                        <a:pt x="92" y="783"/>
                      </a:cubicBezTo>
                      <a:lnTo>
                        <a:pt x="62" y="783"/>
                      </a:lnTo>
                      <a:cubicBezTo>
                        <a:pt x="77" y="798"/>
                        <a:pt x="77" y="798"/>
                        <a:pt x="77" y="798"/>
                      </a:cubicBezTo>
                      <a:cubicBezTo>
                        <a:pt x="77" y="798"/>
                        <a:pt x="77" y="798"/>
                        <a:pt x="92" y="814"/>
                      </a:cubicBez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92" y="844"/>
                        <a:pt x="92" y="844"/>
                        <a:pt x="92" y="844"/>
                      </a:cubicBezTo>
                      <a:lnTo>
                        <a:pt x="62" y="844"/>
                      </a:lnTo>
                      <a:cubicBezTo>
                        <a:pt x="62" y="874"/>
                        <a:pt x="31" y="874"/>
                        <a:pt x="62" y="874"/>
                      </a:cubicBezTo>
                      <a:cubicBezTo>
                        <a:pt x="62" y="905"/>
                        <a:pt x="1" y="905"/>
                        <a:pt x="62" y="905"/>
                      </a:cubicBezTo>
                      <a:lnTo>
                        <a:pt x="31" y="905"/>
                      </a:lnTo>
                      <a:lnTo>
                        <a:pt x="62" y="935"/>
                      </a:lnTo>
                      <a:cubicBezTo>
                        <a:pt x="1" y="966"/>
                        <a:pt x="31" y="966"/>
                        <a:pt x="1" y="966"/>
                      </a:cubicBezTo>
                      <a:lnTo>
                        <a:pt x="31" y="966"/>
                      </a:lnTo>
                      <a:cubicBezTo>
                        <a:pt x="92" y="996"/>
                        <a:pt x="31" y="1057"/>
                        <a:pt x="62" y="1087"/>
                      </a:cubicBezTo>
                      <a:cubicBezTo>
                        <a:pt x="62" y="1097"/>
                        <a:pt x="62" y="1101"/>
                        <a:pt x="60" y="1101"/>
                      </a:cubicBezTo>
                      <a:cubicBezTo>
                        <a:pt x="58" y="1101"/>
                        <a:pt x="51" y="1087"/>
                        <a:pt x="31" y="1087"/>
                      </a:cubicBezTo>
                      <a:cubicBezTo>
                        <a:pt x="46" y="1102"/>
                        <a:pt x="54" y="1102"/>
                        <a:pt x="62" y="1102"/>
                      </a:cubicBezTo>
                      <a:cubicBezTo>
                        <a:pt x="69" y="1102"/>
                        <a:pt x="77" y="1102"/>
                        <a:pt x="92" y="1118"/>
                      </a:cubicBezTo>
                      <a:lnTo>
                        <a:pt x="62" y="1118"/>
                      </a:lnTo>
                      <a:cubicBezTo>
                        <a:pt x="92" y="1118"/>
                        <a:pt x="92" y="1148"/>
                        <a:pt x="92" y="1148"/>
                      </a:cubicBezTo>
                      <a:lnTo>
                        <a:pt x="122" y="1148"/>
                      </a:lnTo>
                      <a:cubicBezTo>
                        <a:pt x="122" y="1148"/>
                        <a:pt x="122" y="1178"/>
                        <a:pt x="122" y="1209"/>
                      </a:cubicBezTo>
                      <a:lnTo>
                        <a:pt x="92" y="1209"/>
                      </a:lnTo>
                      <a:cubicBezTo>
                        <a:pt x="122" y="1239"/>
                        <a:pt x="122" y="1239"/>
                        <a:pt x="122" y="1239"/>
                      </a:cubicBezTo>
                      <a:lnTo>
                        <a:pt x="153" y="1239"/>
                      </a:lnTo>
                      <a:cubicBezTo>
                        <a:pt x="137" y="1254"/>
                        <a:pt x="145" y="1254"/>
                        <a:pt x="156" y="1254"/>
                      </a:cubicBezTo>
                      <a:cubicBezTo>
                        <a:pt x="168" y="1254"/>
                        <a:pt x="183" y="1254"/>
                        <a:pt x="183" y="1270"/>
                      </a:cubicBezTo>
                      <a:lnTo>
                        <a:pt x="183" y="1300"/>
                      </a:lnTo>
                      <a:lnTo>
                        <a:pt x="213" y="1300"/>
                      </a:lnTo>
                      <a:cubicBezTo>
                        <a:pt x="183" y="1330"/>
                        <a:pt x="244" y="1330"/>
                        <a:pt x="213" y="1330"/>
                      </a:cubicBezTo>
                      <a:cubicBezTo>
                        <a:pt x="213" y="1341"/>
                        <a:pt x="213" y="1344"/>
                        <a:pt x="215" y="1344"/>
                      </a:cubicBezTo>
                      <a:cubicBezTo>
                        <a:pt x="217" y="1344"/>
                        <a:pt x="224" y="1330"/>
                        <a:pt x="244" y="1330"/>
                      </a:cubicBezTo>
                      <a:cubicBezTo>
                        <a:pt x="244" y="1330"/>
                        <a:pt x="244" y="1330"/>
                        <a:pt x="244" y="1361"/>
                      </a:cubicBezTo>
                      <a:lnTo>
                        <a:pt x="213" y="1361"/>
                      </a:lnTo>
                      <a:cubicBezTo>
                        <a:pt x="224" y="1371"/>
                        <a:pt x="230" y="1374"/>
                        <a:pt x="236" y="1374"/>
                      </a:cubicBezTo>
                      <a:cubicBezTo>
                        <a:pt x="247" y="1374"/>
                        <a:pt x="254" y="1361"/>
                        <a:pt x="274" y="1361"/>
                      </a:cubicBezTo>
                      <a:cubicBezTo>
                        <a:pt x="274" y="1361"/>
                        <a:pt x="274" y="1361"/>
                        <a:pt x="274" y="1391"/>
                      </a:cubicBezTo>
                      <a:cubicBezTo>
                        <a:pt x="300" y="1391"/>
                        <a:pt x="282" y="1458"/>
                        <a:pt x="295" y="1458"/>
                      </a:cubicBezTo>
                      <a:cubicBezTo>
                        <a:pt x="297" y="1458"/>
                        <a:pt x="300" y="1456"/>
                        <a:pt x="305" y="1452"/>
                      </a:cubicBezTo>
                      <a:lnTo>
                        <a:pt x="335" y="1452"/>
                      </a:lnTo>
                      <a:lnTo>
                        <a:pt x="335" y="1482"/>
                      </a:lnTo>
                      <a:cubicBezTo>
                        <a:pt x="361" y="1482"/>
                        <a:pt x="386" y="1482"/>
                        <a:pt x="412" y="1501"/>
                      </a:cubicBezTo>
                      <a:lnTo>
                        <a:pt x="412" y="1501"/>
                      </a:lnTo>
                      <a:cubicBezTo>
                        <a:pt x="414" y="1500"/>
                        <a:pt x="416" y="1499"/>
                        <a:pt x="418" y="1499"/>
                      </a:cubicBezTo>
                      <a:cubicBezTo>
                        <a:pt x="430" y="1499"/>
                        <a:pt x="436" y="1513"/>
                        <a:pt x="457" y="1513"/>
                      </a:cubicBezTo>
                      <a:lnTo>
                        <a:pt x="457" y="1543"/>
                      </a:lnTo>
                      <a:cubicBezTo>
                        <a:pt x="463" y="1537"/>
                        <a:pt x="468" y="1534"/>
                        <a:pt x="472" y="1534"/>
                      </a:cubicBezTo>
                      <a:cubicBezTo>
                        <a:pt x="483" y="1534"/>
                        <a:pt x="486" y="1552"/>
                        <a:pt x="487" y="1552"/>
                      </a:cubicBezTo>
                      <a:cubicBezTo>
                        <a:pt x="487" y="1552"/>
                        <a:pt x="487" y="1550"/>
                        <a:pt x="487" y="1543"/>
                      </a:cubicBezTo>
                      <a:cubicBezTo>
                        <a:pt x="487" y="1543"/>
                        <a:pt x="517" y="1543"/>
                        <a:pt x="517" y="1513"/>
                      </a:cubicBezTo>
                      <a:cubicBezTo>
                        <a:pt x="517" y="1513"/>
                        <a:pt x="517" y="1543"/>
                        <a:pt x="517" y="1543"/>
                      </a:cubicBezTo>
                      <a:lnTo>
                        <a:pt x="578" y="1543"/>
                      </a:lnTo>
                      <a:cubicBezTo>
                        <a:pt x="598" y="1543"/>
                        <a:pt x="605" y="1570"/>
                        <a:pt x="607" y="1570"/>
                      </a:cubicBezTo>
                      <a:cubicBezTo>
                        <a:pt x="609" y="1570"/>
                        <a:pt x="609" y="1563"/>
                        <a:pt x="609" y="1543"/>
                      </a:cubicBezTo>
                      <a:cubicBezTo>
                        <a:pt x="639" y="1543"/>
                        <a:pt x="639" y="1543"/>
                        <a:pt x="639" y="1574"/>
                      </a:cubicBezTo>
                      <a:cubicBezTo>
                        <a:pt x="669" y="1543"/>
                        <a:pt x="700" y="1543"/>
                        <a:pt x="700" y="1543"/>
                      </a:cubicBezTo>
                      <a:cubicBezTo>
                        <a:pt x="706" y="1550"/>
                        <a:pt x="710" y="1552"/>
                        <a:pt x="712" y="1552"/>
                      </a:cubicBezTo>
                      <a:cubicBezTo>
                        <a:pt x="718" y="1552"/>
                        <a:pt x="712" y="1534"/>
                        <a:pt x="718" y="1534"/>
                      </a:cubicBezTo>
                      <a:cubicBezTo>
                        <a:pt x="720" y="1534"/>
                        <a:pt x="724" y="1537"/>
                        <a:pt x="730" y="1543"/>
                      </a:cubicBezTo>
                      <a:lnTo>
                        <a:pt x="730" y="1513"/>
                      </a:lnTo>
                      <a:cubicBezTo>
                        <a:pt x="755" y="1513"/>
                        <a:pt x="779" y="1552"/>
                        <a:pt x="803" y="1552"/>
                      </a:cubicBezTo>
                      <a:cubicBezTo>
                        <a:pt x="809" y="1552"/>
                        <a:pt x="815" y="1549"/>
                        <a:pt x="821" y="1543"/>
                      </a:cubicBezTo>
                      <a:lnTo>
                        <a:pt x="852" y="1574"/>
                      </a:lnTo>
                      <a:lnTo>
                        <a:pt x="852" y="1543"/>
                      </a:lnTo>
                      <a:lnTo>
                        <a:pt x="973" y="1543"/>
                      </a:lnTo>
                      <a:cubicBezTo>
                        <a:pt x="973" y="1513"/>
                        <a:pt x="973" y="1482"/>
                        <a:pt x="1004" y="1482"/>
                      </a:cubicBezTo>
                      <a:cubicBezTo>
                        <a:pt x="1004" y="1482"/>
                        <a:pt x="1034" y="1452"/>
                        <a:pt x="1065" y="1452"/>
                      </a:cubicBezTo>
                      <a:cubicBezTo>
                        <a:pt x="1065" y="1437"/>
                        <a:pt x="1072" y="1429"/>
                        <a:pt x="1080" y="1429"/>
                      </a:cubicBezTo>
                      <a:cubicBezTo>
                        <a:pt x="1087" y="1429"/>
                        <a:pt x="1095" y="1437"/>
                        <a:pt x="1095" y="1452"/>
                      </a:cubicBezTo>
                      <a:lnTo>
                        <a:pt x="1095" y="1422"/>
                      </a:lnTo>
                      <a:lnTo>
                        <a:pt x="1125" y="1422"/>
                      </a:lnTo>
                      <a:cubicBezTo>
                        <a:pt x="1125" y="1422"/>
                        <a:pt x="1156" y="1391"/>
                        <a:pt x="1125" y="1391"/>
                      </a:cubicBezTo>
                      <a:lnTo>
                        <a:pt x="1156" y="1391"/>
                      </a:lnTo>
                      <a:lnTo>
                        <a:pt x="1186" y="1361"/>
                      </a:lnTo>
                      <a:cubicBezTo>
                        <a:pt x="1156" y="1361"/>
                        <a:pt x="1156" y="1330"/>
                        <a:pt x="1186" y="1330"/>
                      </a:cubicBezTo>
                      <a:cubicBezTo>
                        <a:pt x="1186" y="1336"/>
                        <a:pt x="1186" y="1341"/>
                        <a:pt x="1186" y="1344"/>
                      </a:cubicBezTo>
                      <a:lnTo>
                        <a:pt x="1186" y="1344"/>
                      </a:lnTo>
                      <a:cubicBezTo>
                        <a:pt x="1187" y="1330"/>
                        <a:pt x="1189" y="1318"/>
                        <a:pt x="1197" y="1318"/>
                      </a:cubicBezTo>
                      <a:cubicBezTo>
                        <a:pt x="1201" y="1318"/>
                        <a:pt x="1208" y="1321"/>
                        <a:pt x="1217" y="1330"/>
                      </a:cubicBezTo>
                      <a:cubicBezTo>
                        <a:pt x="1217" y="1320"/>
                        <a:pt x="1220" y="1317"/>
                        <a:pt x="1224" y="1317"/>
                      </a:cubicBezTo>
                      <a:cubicBezTo>
                        <a:pt x="1233" y="1317"/>
                        <a:pt x="1247" y="1330"/>
                        <a:pt x="1247" y="1330"/>
                      </a:cubicBezTo>
                      <a:cubicBezTo>
                        <a:pt x="1247" y="1300"/>
                        <a:pt x="1247" y="1300"/>
                        <a:pt x="1217" y="1300"/>
                      </a:cubicBezTo>
                      <a:cubicBezTo>
                        <a:pt x="1227" y="1290"/>
                        <a:pt x="1233" y="1286"/>
                        <a:pt x="1238" y="1286"/>
                      </a:cubicBezTo>
                      <a:cubicBezTo>
                        <a:pt x="1247" y="1286"/>
                        <a:pt x="1247" y="1300"/>
                        <a:pt x="1247" y="1300"/>
                      </a:cubicBezTo>
                      <a:cubicBezTo>
                        <a:pt x="1247" y="1270"/>
                        <a:pt x="1277" y="1270"/>
                        <a:pt x="1277" y="1270"/>
                      </a:cubicBezTo>
                      <a:cubicBezTo>
                        <a:pt x="1262" y="1254"/>
                        <a:pt x="1277" y="1254"/>
                        <a:pt x="1293" y="1254"/>
                      </a:cubicBezTo>
                      <a:cubicBezTo>
                        <a:pt x="1308" y="1254"/>
                        <a:pt x="1323" y="1254"/>
                        <a:pt x="1308" y="1239"/>
                      </a:cubicBezTo>
                      <a:lnTo>
                        <a:pt x="1338" y="1239"/>
                      </a:lnTo>
                      <a:cubicBezTo>
                        <a:pt x="1308" y="1239"/>
                        <a:pt x="1308" y="1209"/>
                        <a:pt x="1308" y="1209"/>
                      </a:cubicBezTo>
                      <a:lnTo>
                        <a:pt x="1338" y="1209"/>
                      </a:lnTo>
                      <a:lnTo>
                        <a:pt x="1308" y="1178"/>
                      </a:lnTo>
                      <a:cubicBezTo>
                        <a:pt x="1369" y="1178"/>
                        <a:pt x="1399" y="1087"/>
                        <a:pt x="1460" y="1026"/>
                      </a:cubicBezTo>
                      <a:cubicBezTo>
                        <a:pt x="1460" y="996"/>
                        <a:pt x="1429" y="966"/>
                        <a:pt x="1460" y="935"/>
                      </a:cubicBezTo>
                      <a:lnTo>
                        <a:pt x="1460" y="905"/>
                      </a:lnTo>
                      <a:lnTo>
                        <a:pt x="1429" y="905"/>
                      </a:lnTo>
                      <a:cubicBezTo>
                        <a:pt x="1460" y="874"/>
                        <a:pt x="1490" y="814"/>
                        <a:pt x="1460" y="753"/>
                      </a:cubicBezTo>
                      <a:cubicBezTo>
                        <a:pt x="1399" y="753"/>
                        <a:pt x="1490" y="722"/>
                        <a:pt x="1460" y="722"/>
                      </a:cubicBezTo>
                      <a:lnTo>
                        <a:pt x="1490" y="722"/>
                      </a:lnTo>
                      <a:cubicBezTo>
                        <a:pt x="1460" y="692"/>
                        <a:pt x="1460" y="662"/>
                        <a:pt x="1399" y="662"/>
                      </a:cubicBezTo>
                      <a:cubicBezTo>
                        <a:pt x="1460" y="631"/>
                        <a:pt x="1399" y="631"/>
                        <a:pt x="1429" y="631"/>
                      </a:cubicBezTo>
                      <a:lnTo>
                        <a:pt x="1399" y="631"/>
                      </a:lnTo>
                      <a:cubicBezTo>
                        <a:pt x="1429" y="631"/>
                        <a:pt x="1429" y="601"/>
                        <a:pt x="1429" y="601"/>
                      </a:cubicBezTo>
                      <a:cubicBezTo>
                        <a:pt x="1429" y="570"/>
                        <a:pt x="1399" y="540"/>
                        <a:pt x="1429" y="510"/>
                      </a:cubicBezTo>
                      <a:cubicBezTo>
                        <a:pt x="1369" y="479"/>
                        <a:pt x="1369" y="419"/>
                        <a:pt x="1338" y="388"/>
                      </a:cubicBezTo>
                      <a:cubicBezTo>
                        <a:pt x="1308" y="388"/>
                        <a:pt x="1308" y="388"/>
                        <a:pt x="1308" y="358"/>
                      </a:cubicBezTo>
                      <a:lnTo>
                        <a:pt x="1308" y="327"/>
                      </a:lnTo>
                      <a:cubicBezTo>
                        <a:pt x="1308" y="327"/>
                        <a:pt x="1294" y="341"/>
                        <a:pt x="1285" y="341"/>
                      </a:cubicBezTo>
                      <a:cubicBezTo>
                        <a:pt x="1281" y="341"/>
                        <a:pt x="1277" y="337"/>
                        <a:pt x="1277" y="327"/>
                      </a:cubicBezTo>
                      <a:cubicBezTo>
                        <a:pt x="1277" y="327"/>
                        <a:pt x="1277" y="297"/>
                        <a:pt x="1247" y="297"/>
                      </a:cubicBezTo>
                      <a:cubicBezTo>
                        <a:pt x="1247" y="297"/>
                        <a:pt x="1247" y="297"/>
                        <a:pt x="1247" y="267"/>
                      </a:cubicBezTo>
                      <a:cubicBezTo>
                        <a:pt x="1241" y="273"/>
                        <a:pt x="1237" y="275"/>
                        <a:pt x="1235" y="275"/>
                      </a:cubicBezTo>
                      <a:cubicBezTo>
                        <a:pt x="1227" y="275"/>
                        <a:pt x="1247" y="236"/>
                        <a:pt x="1247" y="236"/>
                      </a:cubicBezTo>
                      <a:cubicBezTo>
                        <a:pt x="1247" y="236"/>
                        <a:pt x="1125" y="84"/>
                        <a:pt x="943" y="23"/>
                      </a:cubicBezTo>
                      <a:cubicBezTo>
                        <a:pt x="896" y="8"/>
                        <a:pt x="843" y="0"/>
                        <a:pt x="7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31"/>
                <p:cNvSpPr/>
                <p:nvPr/>
              </p:nvSpPr>
              <p:spPr>
                <a:xfrm>
                  <a:off x="833532" y="49417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31"/>
                <p:cNvSpPr/>
                <p:nvPr/>
              </p:nvSpPr>
              <p:spPr>
                <a:xfrm>
                  <a:off x="835461" y="494472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31"/>
                <p:cNvSpPr/>
                <p:nvPr/>
              </p:nvSpPr>
              <p:spPr>
                <a:xfrm>
                  <a:off x="837423" y="494376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31"/>
                <p:cNvSpPr/>
                <p:nvPr/>
              </p:nvSpPr>
              <p:spPr>
                <a:xfrm>
                  <a:off x="830574" y="494080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31"/>
                <p:cNvSpPr/>
                <p:nvPr/>
              </p:nvSpPr>
              <p:spPr>
                <a:xfrm>
                  <a:off x="831570" y="49427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31"/>
                <p:cNvSpPr/>
                <p:nvPr/>
              </p:nvSpPr>
              <p:spPr>
                <a:xfrm>
                  <a:off x="829609" y="49378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31"/>
                <p:cNvSpPr/>
                <p:nvPr/>
              </p:nvSpPr>
              <p:spPr>
                <a:xfrm>
                  <a:off x="832535" y="49339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31"/>
                <p:cNvSpPr/>
                <p:nvPr/>
              </p:nvSpPr>
              <p:spPr>
                <a:xfrm>
                  <a:off x="833532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31"/>
                <p:cNvSpPr/>
                <p:nvPr/>
              </p:nvSpPr>
              <p:spPr>
                <a:xfrm>
                  <a:off x="830574" y="493591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31"/>
                <p:cNvSpPr/>
                <p:nvPr/>
              </p:nvSpPr>
              <p:spPr>
                <a:xfrm>
                  <a:off x="1849019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31"/>
                <p:cNvSpPr/>
                <p:nvPr/>
              </p:nvSpPr>
              <p:spPr>
                <a:xfrm>
                  <a:off x="1846061" y="4956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31"/>
                <p:cNvSpPr/>
                <p:nvPr/>
              </p:nvSpPr>
              <p:spPr>
                <a:xfrm>
                  <a:off x="1852910" y="494179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31"/>
                <p:cNvSpPr/>
                <p:nvPr/>
              </p:nvSpPr>
              <p:spPr>
                <a:xfrm>
                  <a:off x="1859759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31"/>
                <p:cNvSpPr/>
                <p:nvPr/>
              </p:nvSpPr>
              <p:spPr>
                <a:xfrm>
                  <a:off x="1849019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31"/>
                <p:cNvSpPr/>
                <p:nvPr/>
              </p:nvSpPr>
              <p:spPr>
                <a:xfrm>
                  <a:off x="1859759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31"/>
                <p:cNvSpPr/>
                <p:nvPr/>
              </p:nvSpPr>
              <p:spPr>
                <a:xfrm>
                  <a:off x="1861720" y="494080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31"/>
                <p:cNvSpPr/>
                <p:nvPr/>
              </p:nvSpPr>
              <p:spPr>
                <a:xfrm>
                  <a:off x="1859759" y="49320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31"/>
                <p:cNvSpPr/>
                <p:nvPr/>
              </p:nvSpPr>
              <p:spPr>
                <a:xfrm>
                  <a:off x="1881270" y="497208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31"/>
                <p:cNvSpPr/>
                <p:nvPr/>
              </p:nvSpPr>
              <p:spPr>
                <a:xfrm>
                  <a:off x="1860723" y="493691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31"/>
                <p:cNvSpPr/>
                <p:nvPr/>
              </p:nvSpPr>
              <p:spPr>
                <a:xfrm>
                  <a:off x="1860723" y="494668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31"/>
                <p:cNvSpPr/>
                <p:nvPr/>
              </p:nvSpPr>
              <p:spPr>
                <a:xfrm>
                  <a:off x="1871495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31"/>
                <p:cNvSpPr/>
                <p:nvPr/>
              </p:nvSpPr>
              <p:spPr>
                <a:xfrm>
                  <a:off x="1861720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31"/>
                <p:cNvSpPr/>
                <p:nvPr/>
              </p:nvSpPr>
              <p:spPr>
                <a:xfrm>
                  <a:off x="1892010" y="49515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31"/>
                <p:cNvSpPr/>
                <p:nvPr/>
              </p:nvSpPr>
              <p:spPr>
                <a:xfrm>
                  <a:off x="1892975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31"/>
                <p:cNvSpPr/>
                <p:nvPr/>
              </p:nvSpPr>
              <p:spPr>
                <a:xfrm>
                  <a:off x="1859759" y="493298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31"/>
                <p:cNvSpPr/>
                <p:nvPr/>
              </p:nvSpPr>
              <p:spPr>
                <a:xfrm>
                  <a:off x="1886158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31"/>
                <p:cNvSpPr/>
                <p:nvPr/>
              </p:nvSpPr>
              <p:spPr>
                <a:xfrm>
                  <a:off x="1848022" y="49642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31"/>
                <p:cNvSpPr/>
                <p:nvPr/>
              </p:nvSpPr>
              <p:spPr>
                <a:xfrm>
                  <a:off x="1862685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31"/>
                <p:cNvSpPr/>
                <p:nvPr/>
              </p:nvSpPr>
              <p:spPr>
                <a:xfrm>
                  <a:off x="1861720" y="495938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1" y="1"/>
                        <a:pt x="0" y="31"/>
                      </a:cubicBezTo>
                      <a:cubicBezTo>
                        <a:pt x="0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31"/>
                <p:cNvSpPr/>
                <p:nvPr/>
              </p:nvSpPr>
              <p:spPr>
                <a:xfrm>
                  <a:off x="186268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31"/>
                <p:cNvSpPr/>
                <p:nvPr/>
              </p:nvSpPr>
              <p:spPr>
                <a:xfrm>
                  <a:off x="1861720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1"/>
                <p:cNvSpPr/>
                <p:nvPr/>
              </p:nvSpPr>
              <p:spPr>
                <a:xfrm>
                  <a:off x="1864646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1845096" y="4926718"/>
                  <a:ext cx="48908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570" extrusionOk="0">
                      <a:moveTo>
                        <a:pt x="445" y="217"/>
                      </a:moveTo>
                      <a:cubicBezTo>
                        <a:pt x="439" y="217"/>
                        <a:pt x="448" y="235"/>
                        <a:pt x="453" y="235"/>
                      </a:cubicBezTo>
                      <a:cubicBezTo>
                        <a:pt x="455" y="235"/>
                        <a:pt x="457" y="232"/>
                        <a:pt x="457" y="226"/>
                      </a:cubicBezTo>
                      <a:cubicBezTo>
                        <a:pt x="450" y="220"/>
                        <a:pt x="446" y="217"/>
                        <a:pt x="445" y="217"/>
                      </a:cubicBezTo>
                      <a:close/>
                      <a:moveTo>
                        <a:pt x="396" y="408"/>
                      </a:moveTo>
                      <a:cubicBezTo>
                        <a:pt x="396" y="408"/>
                        <a:pt x="39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563" y="527"/>
                      </a:moveTo>
                      <a:cubicBezTo>
                        <a:pt x="568" y="533"/>
                        <a:pt x="572" y="539"/>
                        <a:pt x="575" y="539"/>
                      </a:cubicBezTo>
                      <a:cubicBezTo>
                        <a:pt x="577" y="539"/>
                        <a:pt x="578" y="536"/>
                        <a:pt x="578" y="530"/>
                      </a:cubicBezTo>
                      <a:cubicBezTo>
                        <a:pt x="572" y="530"/>
                        <a:pt x="567" y="529"/>
                        <a:pt x="563" y="527"/>
                      </a:cubicBezTo>
                      <a:close/>
                      <a:moveTo>
                        <a:pt x="396" y="591"/>
                      </a:moveTo>
                      <a:cubicBezTo>
                        <a:pt x="396" y="612"/>
                        <a:pt x="426" y="634"/>
                        <a:pt x="444" y="634"/>
                      </a:cubicBezTo>
                      <a:cubicBezTo>
                        <a:pt x="444" y="634"/>
                        <a:pt x="444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7" y="642"/>
                        <a:pt x="457" y="652"/>
                        <a:pt x="457" y="652"/>
                      </a:cubicBezTo>
                      <a:cubicBezTo>
                        <a:pt x="457" y="652"/>
                        <a:pt x="457" y="652"/>
                        <a:pt x="457" y="621"/>
                      </a:cubicBezTo>
                      <a:cubicBezTo>
                        <a:pt x="457" y="630"/>
                        <a:pt x="451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2" y="627"/>
                        <a:pt x="443" y="621"/>
                        <a:pt x="457" y="621"/>
                      </a:cubicBezTo>
                      <a:cubicBezTo>
                        <a:pt x="426" y="621"/>
                        <a:pt x="426" y="591"/>
                        <a:pt x="396" y="591"/>
                      </a:cubicBezTo>
                      <a:close/>
                      <a:moveTo>
                        <a:pt x="92" y="712"/>
                      </a:moveTo>
                      <a:lnTo>
                        <a:pt x="92" y="712"/>
                      </a:lnTo>
                      <a:cubicBezTo>
                        <a:pt x="92" y="712"/>
                        <a:pt x="92" y="712"/>
                        <a:pt x="92" y="712"/>
                      </a:cubicBezTo>
                      <a:close/>
                      <a:moveTo>
                        <a:pt x="487" y="834"/>
                      </a:moveTo>
                      <a:cubicBezTo>
                        <a:pt x="457" y="834"/>
                        <a:pt x="487" y="864"/>
                        <a:pt x="457" y="864"/>
                      </a:cubicBezTo>
                      <a:lnTo>
                        <a:pt x="487" y="864"/>
                      </a:lnTo>
                      <a:cubicBezTo>
                        <a:pt x="517" y="864"/>
                        <a:pt x="487" y="864"/>
                        <a:pt x="487" y="834"/>
                      </a:cubicBezTo>
                      <a:close/>
                      <a:moveTo>
                        <a:pt x="837" y="851"/>
                      </a:moveTo>
                      <a:cubicBezTo>
                        <a:pt x="835" y="851"/>
                        <a:pt x="842" y="864"/>
                        <a:pt x="821" y="864"/>
                      </a:cubicBezTo>
                      <a:lnTo>
                        <a:pt x="852" y="864"/>
                      </a:lnTo>
                      <a:cubicBezTo>
                        <a:pt x="842" y="854"/>
                        <a:pt x="838" y="851"/>
                        <a:pt x="837" y="851"/>
                      </a:cubicBezTo>
                      <a:close/>
                      <a:moveTo>
                        <a:pt x="791" y="864"/>
                      </a:moveTo>
                      <a:lnTo>
                        <a:pt x="791" y="864"/>
                      </a:lnTo>
                      <a:cubicBezTo>
                        <a:pt x="806" y="880"/>
                        <a:pt x="814" y="887"/>
                        <a:pt x="821" y="895"/>
                      </a:cubicBezTo>
                      <a:cubicBezTo>
                        <a:pt x="821" y="880"/>
                        <a:pt x="821" y="880"/>
                        <a:pt x="817" y="880"/>
                      </a:cubicBezTo>
                      <a:cubicBezTo>
                        <a:pt x="814" y="880"/>
                        <a:pt x="806" y="880"/>
                        <a:pt x="791" y="864"/>
                      </a:cubicBezTo>
                      <a:close/>
                      <a:moveTo>
                        <a:pt x="669" y="895"/>
                      </a:moveTo>
                      <a:cubicBezTo>
                        <a:pt x="669" y="895"/>
                        <a:pt x="669" y="895"/>
                        <a:pt x="669" y="895"/>
                      </a:cubicBezTo>
                      <a:cubicBezTo>
                        <a:pt x="669" y="895"/>
                        <a:pt x="669" y="895"/>
                        <a:pt x="669" y="895"/>
                      </a:cubicBezTo>
                      <a:close/>
                      <a:moveTo>
                        <a:pt x="760" y="895"/>
                      </a:move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lose/>
                      <a:moveTo>
                        <a:pt x="554" y="942"/>
                      </a:moveTo>
                      <a:cubicBezTo>
                        <a:pt x="548" y="942"/>
                        <a:pt x="527" y="956"/>
                        <a:pt x="548" y="956"/>
                      </a:cubicBezTo>
                      <a:cubicBezTo>
                        <a:pt x="558" y="945"/>
                        <a:pt x="558" y="942"/>
                        <a:pt x="554" y="942"/>
                      </a:cubicBezTo>
                      <a:close/>
                      <a:moveTo>
                        <a:pt x="478" y="972"/>
                      </a:moveTo>
                      <a:cubicBezTo>
                        <a:pt x="487" y="972"/>
                        <a:pt x="487" y="986"/>
                        <a:pt x="487" y="986"/>
                      </a:cubicBezTo>
                      <a:lnTo>
                        <a:pt x="457" y="986"/>
                      </a:lnTo>
                      <a:cubicBezTo>
                        <a:pt x="467" y="976"/>
                        <a:pt x="473" y="972"/>
                        <a:pt x="478" y="972"/>
                      </a:cubicBezTo>
                      <a:close/>
                      <a:moveTo>
                        <a:pt x="605" y="994"/>
                      </a:moveTo>
                      <a:cubicBezTo>
                        <a:pt x="601" y="994"/>
                        <a:pt x="593" y="1001"/>
                        <a:pt x="578" y="1016"/>
                      </a:cubicBezTo>
                      <a:lnTo>
                        <a:pt x="578" y="1016"/>
                      </a:lnTo>
                      <a:cubicBezTo>
                        <a:pt x="578" y="1016"/>
                        <a:pt x="592" y="1003"/>
                        <a:pt x="601" y="1003"/>
                      </a:cubicBezTo>
                      <a:cubicBezTo>
                        <a:pt x="605" y="1003"/>
                        <a:pt x="609" y="1006"/>
                        <a:pt x="609" y="1016"/>
                      </a:cubicBezTo>
                      <a:cubicBezTo>
                        <a:pt x="609" y="1001"/>
                        <a:pt x="609" y="994"/>
                        <a:pt x="605" y="994"/>
                      </a:cubicBezTo>
                      <a:close/>
                      <a:moveTo>
                        <a:pt x="577" y="987"/>
                      </a:moveTo>
                      <a:lnTo>
                        <a:pt x="548" y="1016"/>
                      </a:lnTo>
                      <a:lnTo>
                        <a:pt x="578" y="1016"/>
                      </a:lnTo>
                      <a:cubicBezTo>
                        <a:pt x="548" y="1016"/>
                        <a:pt x="548" y="1016"/>
                        <a:pt x="577" y="987"/>
                      </a:cubicBezTo>
                      <a:close/>
                      <a:moveTo>
                        <a:pt x="578" y="1016"/>
                      </a:moveTo>
                      <a:cubicBezTo>
                        <a:pt x="568" y="1016"/>
                        <a:pt x="561" y="1020"/>
                        <a:pt x="556" y="1025"/>
                      </a:cubicBezTo>
                      <a:lnTo>
                        <a:pt x="556" y="1025"/>
                      </a:lnTo>
                      <a:cubicBezTo>
                        <a:pt x="562" y="1019"/>
                        <a:pt x="568" y="1016"/>
                        <a:pt x="578" y="1016"/>
                      </a:cubicBezTo>
                      <a:close/>
                      <a:moveTo>
                        <a:pt x="1338" y="1214"/>
                      </a:moveTo>
                      <a:cubicBezTo>
                        <a:pt x="1346" y="1222"/>
                        <a:pt x="1353" y="1229"/>
                        <a:pt x="1368" y="1229"/>
                      </a:cubicBezTo>
                      <a:lnTo>
                        <a:pt x="1338" y="1214"/>
                      </a:lnTo>
                      <a:close/>
                      <a:moveTo>
                        <a:pt x="1186" y="1351"/>
                      </a:moveTo>
                      <a:cubicBezTo>
                        <a:pt x="1186" y="1351"/>
                        <a:pt x="1216" y="1351"/>
                        <a:pt x="1216" y="1381"/>
                      </a:cubicBezTo>
                      <a:cubicBezTo>
                        <a:pt x="1216" y="1351"/>
                        <a:pt x="1216" y="1351"/>
                        <a:pt x="1186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7" y="165"/>
                      </a:cubicBezTo>
                      <a:cubicBezTo>
                        <a:pt x="457" y="196"/>
                        <a:pt x="457" y="196"/>
                        <a:pt x="457" y="226"/>
                      </a:cubicBezTo>
                      <a:cubicBezTo>
                        <a:pt x="457" y="226"/>
                        <a:pt x="457" y="287"/>
                        <a:pt x="487" y="317"/>
                      </a:cubicBezTo>
                      <a:lnTo>
                        <a:pt x="487" y="287"/>
                      </a:lnTo>
                      <a:lnTo>
                        <a:pt x="517" y="287"/>
                      </a:lnTo>
                      <a:cubicBezTo>
                        <a:pt x="493" y="287"/>
                        <a:pt x="488" y="248"/>
                        <a:pt x="503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8" y="287"/>
                      </a:lnTo>
                      <a:cubicBezTo>
                        <a:pt x="517" y="287"/>
                        <a:pt x="517" y="317"/>
                        <a:pt x="517" y="317"/>
                      </a:cubicBezTo>
                      <a:lnTo>
                        <a:pt x="548" y="317"/>
                      </a:lnTo>
                      <a:cubicBezTo>
                        <a:pt x="548" y="332"/>
                        <a:pt x="548" y="332"/>
                        <a:pt x="548" y="332"/>
                      </a:cubicBezTo>
                      <a:cubicBezTo>
                        <a:pt x="548" y="332"/>
                        <a:pt x="548" y="332"/>
                        <a:pt x="548" y="348"/>
                      </a:cubicBezTo>
                      <a:lnTo>
                        <a:pt x="578" y="317"/>
                      </a:lnTo>
                      <a:cubicBezTo>
                        <a:pt x="578" y="334"/>
                        <a:pt x="578" y="339"/>
                        <a:pt x="578" y="339"/>
                      </a:cubicBezTo>
                      <a:cubicBezTo>
                        <a:pt x="578" y="342"/>
                        <a:pt x="578" y="344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9" y="378"/>
                      </a:lnTo>
                      <a:cubicBezTo>
                        <a:pt x="609" y="378"/>
                        <a:pt x="616" y="370"/>
                        <a:pt x="624" y="370"/>
                      </a:cubicBezTo>
                      <a:cubicBezTo>
                        <a:pt x="631" y="370"/>
                        <a:pt x="639" y="378"/>
                        <a:pt x="639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69" y="408"/>
                        <a:pt x="639" y="408"/>
                      </a:cubicBezTo>
                      <a:cubicBezTo>
                        <a:pt x="700" y="439"/>
                        <a:pt x="700" y="530"/>
                        <a:pt x="700" y="530"/>
                      </a:cubicBezTo>
                      <a:cubicBezTo>
                        <a:pt x="700" y="530"/>
                        <a:pt x="700" y="530"/>
                        <a:pt x="700" y="560"/>
                      </a:cubicBezTo>
                      <a:cubicBezTo>
                        <a:pt x="706" y="554"/>
                        <a:pt x="709" y="552"/>
                        <a:pt x="712" y="552"/>
                      </a:cubicBezTo>
                      <a:cubicBezTo>
                        <a:pt x="720" y="552"/>
                        <a:pt x="706" y="591"/>
                        <a:pt x="730" y="591"/>
                      </a:cubicBezTo>
                      <a:cubicBezTo>
                        <a:pt x="730" y="652"/>
                        <a:pt x="760" y="621"/>
                        <a:pt x="760" y="652"/>
                      </a:cubicBezTo>
                      <a:lnTo>
                        <a:pt x="760" y="621"/>
                      </a:lnTo>
                      <a:lnTo>
                        <a:pt x="791" y="621"/>
                      </a:lnTo>
                      <a:cubicBezTo>
                        <a:pt x="760" y="621"/>
                        <a:pt x="760" y="621"/>
                        <a:pt x="760" y="652"/>
                      </a:cubicBezTo>
                      <a:cubicBezTo>
                        <a:pt x="760" y="652"/>
                        <a:pt x="790" y="622"/>
                        <a:pt x="791" y="621"/>
                      </a:cubicBezTo>
                      <a:lnTo>
                        <a:pt x="791" y="621"/>
                      </a:lnTo>
                      <a:cubicBezTo>
                        <a:pt x="761" y="652"/>
                        <a:pt x="791" y="682"/>
                        <a:pt x="791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6" y="771"/>
                        <a:pt x="832" y="768"/>
                      </a:cubicBezTo>
                      <a:lnTo>
                        <a:pt x="832" y="768"/>
                      </a:lnTo>
                      <a:cubicBezTo>
                        <a:pt x="831" y="770"/>
                        <a:pt x="830" y="772"/>
                        <a:pt x="830" y="773"/>
                      </a:cubicBezTo>
                      <a:lnTo>
                        <a:pt x="830" y="773"/>
                      </a:lnTo>
                      <a:cubicBezTo>
                        <a:pt x="827" y="773"/>
                        <a:pt x="825" y="773"/>
                        <a:pt x="821" y="773"/>
                      </a:cubicBezTo>
                      <a:cubicBezTo>
                        <a:pt x="852" y="804"/>
                        <a:pt x="791" y="804"/>
                        <a:pt x="852" y="804"/>
                      </a:cubicBezTo>
                      <a:cubicBezTo>
                        <a:pt x="867" y="819"/>
                        <a:pt x="867" y="819"/>
                        <a:pt x="863" y="819"/>
                      </a:cubicBezTo>
                      <a:cubicBezTo>
                        <a:pt x="861" y="819"/>
                        <a:pt x="858" y="819"/>
                        <a:pt x="856" y="821"/>
                      </a:cubicBezTo>
                      <a:lnTo>
                        <a:pt x="856" y="821"/>
                      </a:lnTo>
                      <a:cubicBezTo>
                        <a:pt x="855" y="821"/>
                        <a:pt x="854" y="820"/>
                        <a:pt x="854" y="820"/>
                      </a:cubicBezTo>
                      <a:cubicBezTo>
                        <a:pt x="853" y="820"/>
                        <a:pt x="854" y="821"/>
                        <a:pt x="855" y="822"/>
                      </a:cubicBezTo>
                      <a:lnTo>
                        <a:pt x="855" y="822"/>
                      </a:lnTo>
                      <a:cubicBezTo>
                        <a:pt x="853" y="824"/>
                        <a:pt x="852" y="828"/>
                        <a:pt x="852" y="834"/>
                      </a:cubicBezTo>
                      <a:lnTo>
                        <a:pt x="821" y="834"/>
                      </a:lnTo>
                      <a:lnTo>
                        <a:pt x="852" y="864"/>
                      </a:lnTo>
                      <a:lnTo>
                        <a:pt x="852" y="895"/>
                      </a:lnTo>
                      <a:cubicBezTo>
                        <a:pt x="852" y="864"/>
                        <a:pt x="852" y="864"/>
                        <a:pt x="821" y="864"/>
                      </a:cubicBezTo>
                      <a:cubicBezTo>
                        <a:pt x="821" y="864"/>
                        <a:pt x="852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901"/>
                        <a:pt x="820" y="904"/>
                        <a:pt x="818" y="904"/>
                      </a:cubicBezTo>
                      <a:cubicBezTo>
                        <a:pt x="812" y="904"/>
                        <a:pt x="800" y="886"/>
                        <a:pt x="794" y="886"/>
                      </a:cubicBezTo>
                      <a:cubicBezTo>
                        <a:pt x="792" y="886"/>
                        <a:pt x="791" y="888"/>
                        <a:pt x="791" y="895"/>
                      </a:cubicBezTo>
                      <a:cubicBezTo>
                        <a:pt x="791" y="910"/>
                        <a:pt x="791" y="910"/>
                        <a:pt x="795" y="910"/>
                      </a:cubicBezTo>
                      <a:cubicBezTo>
                        <a:pt x="798" y="910"/>
                        <a:pt x="806" y="910"/>
                        <a:pt x="821" y="925"/>
                      </a:cubicBezTo>
                      <a:cubicBezTo>
                        <a:pt x="821" y="932"/>
                        <a:pt x="820" y="934"/>
                        <a:pt x="818" y="934"/>
                      </a:cubicBezTo>
                      <a:cubicBezTo>
                        <a:pt x="812" y="934"/>
                        <a:pt x="800" y="916"/>
                        <a:pt x="794" y="916"/>
                      </a:cubicBezTo>
                      <a:cubicBezTo>
                        <a:pt x="792" y="916"/>
                        <a:pt x="791" y="919"/>
                        <a:pt x="791" y="925"/>
                      </a:cubicBezTo>
                      <a:cubicBezTo>
                        <a:pt x="760" y="895"/>
                        <a:pt x="791" y="895"/>
                        <a:pt x="760" y="895"/>
                      </a:cubicBezTo>
                      <a:cubicBezTo>
                        <a:pt x="760" y="895"/>
                        <a:pt x="760" y="895"/>
                        <a:pt x="791" y="925"/>
                      </a:cubicBezTo>
                      <a:lnTo>
                        <a:pt x="760" y="925"/>
                      </a:ln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905"/>
                        <a:pt x="757" y="908"/>
                        <a:pt x="753" y="908"/>
                      </a:cubicBezTo>
                      <a:cubicBezTo>
                        <a:pt x="744" y="908"/>
                        <a:pt x="730" y="895"/>
                        <a:pt x="730" y="895"/>
                      </a:cubicBezTo>
                      <a:cubicBezTo>
                        <a:pt x="730" y="895"/>
                        <a:pt x="730" y="925"/>
                        <a:pt x="700" y="925"/>
                      </a:cubicBezTo>
                      <a:cubicBezTo>
                        <a:pt x="700" y="940"/>
                        <a:pt x="700" y="948"/>
                        <a:pt x="700" y="956"/>
                      </a:cubicBezTo>
                      <a:cubicBezTo>
                        <a:pt x="700" y="925"/>
                        <a:pt x="669" y="956"/>
                        <a:pt x="669" y="895"/>
                      </a:cubicBezTo>
                      <a:cubicBezTo>
                        <a:pt x="669" y="925"/>
                        <a:pt x="669" y="925"/>
                        <a:pt x="669" y="925"/>
                      </a:cubicBezTo>
                      <a:cubicBezTo>
                        <a:pt x="669" y="913"/>
                        <a:pt x="669" y="908"/>
                        <a:pt x="669" y="908"/>
                      </a:cubicBezTo>
                      <a:cubicBezTo>
                        <a:pt x="668" y="908"/>
                        <a:pt x="663" y="986"/>
                        <a:pt x="639" y="986"/>
                      </a:cubicBezTo>
                      <a:cubicBezTo>
                        <a:pt x="639" y="1016"/>
                        <a:pt x="639" y="1016"/>
                        <a:pt x="639" y="1047"/>
                      </a:cubicBezTo>
                      <a:cubicBezTo>
                        <a:pt x="639" y="1032"/>
                        <a:pt x="631" y="1032"/>
                        <a:pt x="624" y="1032"/>
                      </a:cubicBezTo>
                      <a:cubicBezTo>
                        <a:pt x="616" y="1032"/>
                        <a:pt x="609" y="1032"/>
                        <a:pt x="609" y="1016"/>
                      </a:cubicBezTo>
                      <a:cubicBezTo>
                        <a:pt x="609" y="1016"/>
                        <a:pt x="595" y="1030"/>
                        <a:pt x="586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68" y="1026"/>
                        <a:pt x="561" y="1030"/>
                        <a:pt x="557" y="1030"/>
                      </a:cubicBezTo>
                      <a:cubicBezTo>
                        <a:pt x="555" y="1030"/>
                        <a:pt x="554" y="1030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37"/>
                        <a:pt x="548" y="1047"/>
                        <a:pt x="548" y="1047"/>
                      </a:cubicBezTo>
                      <a:cubicBezTo>
                        <a:pt x="548" y="1047"/>
                        <a:pt x="548" y="1047"/>
                        <a:pt x="517" y="1077"/>
                      </a:cubicBezTo>
                      <a:cubicBezTo>
                        <a:pt x="536" y="1059"/>
                        <a:pt x="543" y="1040"/>
                        <a:pt x="553" y="1029"/>
                      </a:cubicBezTo>
                      <a:lnTo>
                        <a:pt x="553" y="1029"/>
                      </a:lnTo>
                      <a:cubicBezTo>
                        <a:pt x="553" y="1029"/>
                        <a:pt x="553" y="1029"/>
                        <a:pt x="553" y="1029"/>
                      </a:cubicBezTo>
                      <a:lnTo>
                        <a:pt x="553" y="1029"/>
                      </a:lnTo>
                      <a:cubicBezTo>
                        <a:pt x="554" y="1027"/>
                        <a:pt x="555" y="1026"/>
                        <a:pt x="556" y="1025"/>
                      </a:cubicBezTo>
                      <a:lnTo>
                        <a:pt x="556" y="1025"/>
                      </a:lnTo>
                      <a:cubicBezTo>
                        <a:pt x="555" y="1026"/>
                        <a:pt x="554" y="1027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25"/>
                        <a:pt x="548" y="1016"/>
                        <a:pt x="548" y="1016"/>
                      </a:cubicBezTo>
                      <a:cubicBezTo>
                        <a:pt x="517" y="1047"/>
                        <a:pt x="517" y="1047"/>
                        <a:pt x="517" y="1077"/>
                      </a:cubicBezTo>
                      <a:cubicBezTo>
                        <a:pt x="517" y="1077"/>
                        <a:pt x="517" y="1047"/>
                        <a:pt x="517" y="1047"/>
                      </a:cubicBezTo>
                      <a:cubicBezTo>
                        <a:pt x="517" y="1047"/>
                        <a:pt x="487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31" y="1002"/>
                        <a:pt x="548" y="986"/>
                        <a:pt x="548" y="986"/>
                      </a:cubicBezTo>
                      <a:lnTo>
                        <a:pt x="517" y="986"/>
                      </a:lnTo>
                      <a:cubicBezTo>
                        <a:pt x="517" y="986"/>
                        <a:pt x="517" y="986"/>
                        <a:pt x="517" y="956"/>
                      </a:cubicBezTo>
                      <a:lnTo>
                        <a:pt x="487" y="986"/>
                      </a:lnTo>
                      <a:lnTo>
                        <a:pt x="487" y="986"/>
                      </a:lnTo>
                      <a:cubicBezTo>
                        <a:pt x="502" y="971"/>
                        <a:pt x="502" y="971"/>
                        <a:pt x="498" y="971"/>
                      </a:cubicBezTo>
                      <a:cubicBezTo>
                        <a:pt x="495" y="971"/>
                        <a:pt x="487" y="971"/>
                        <a:pt x="487" y="956"/>
                      </a:cubicBezTo>
                      <a:cubicBezTo>
                        <a:pt x="487" y="945"/>
                        <a:pt x="484" y="942"/>
                        <a:pt x="478" y="942"/>
                      </a:cubicBezTo>
                      <a:cubicBezTo>
                        <a:pt x="475" y="942"/>
                        <a:pt x="472" y="943"/>
                        <a:pt x="468" y="944"/>
                      </a:cubicBezTo>
                      <a:lnTo>
                        <a:pt x="468" y="944"/>
                      </a:lnTo>
                      <a:cubicBezTo>
                        <a:pt x="477" y="936"/>
                        <a:pt x="487" y="925"/>
                        <a:pt x="487" y="925"/>
                      </a:cubicBezTo>
                      <a:lnTo>
                        <a:pt x="426" y="925"/>
                      </a:lnTo>
                      <a:cubicBezTo>
                        <a:pt x="436" y="915"/>
                        <a:pt x="436" y="912"/>
                        <a:pt x="432" y="912"/>
                      </a:cubicBezTo>
                      <a:cubicBezTo>
                        <a:pt x="423" y="912"/>
                        <a:pt x="396" y="925"/>
                        <a:pt x="396" y="925"/>
                      </a:cubicBezTo>
                      <a:cubicBezTo>
                        <a:pt x="396" y="895"/>
                        <a:pt x="396" y="895"/>
                        <a:pt x="426" y="895"/>
                      </a:cubicBezTo>
                      <a:lnTo>
                        <a:pt x="396" y="895"/>
                      </a:lnTo>
                      <a:cubicBezTo>
                        <a:pt x="425" y="895"/>
                        <a:pt x="455" y="866"/>
                        <a:pt x="456" y="864"/>
                      </a:cubicBezTo>
                      <a:lnTo>
                        <a:pt x="456" y="864"/>
                      </a:lnTo>
                      <a:cubicBezTo>
                        <a:pt x="455" y="865"/>
                        <a:pt x="443" y="878"/>
                        <a:pt x="434" y="878"/>
                      </a:cubicBezTo>
                      <a:cubicBezTo>
                        <a:pt x="430" y="878"/>
                        <a:pt x="426" y="875"/>
                        <a:pt x="426" y="864"/>
                      </a:cubicBezTo>
                      <a:lnTo>
                        <a:pt x="457" y="864"/>
                      </a:lnTo>
                      <a:cubicBezTo>
                        <a:pt x="457" y="834"/>
                        <a:pt x="365" y="834"/>
                        <a:pt x="396" y="834"/>
                      </a:cubicBezTo>
                      <a:lnTo>
                        <a:pt x="335" y="834"/>
                      </a:lnTo>
                      <a:cubicBezTo>
                        <a:pt x="396" y="834"/>
                        <a:pt x="426" y="834"/>
                        <a:pt x="426" y="804"/>
                      </a:cubicBezTo>
                      <a:lnTo>
                        <a:pt x="396" y="804"/>
                      </a:lnTo>
                      <a:cubicBezTo>
                        <a:pt x="396" y="773"/>
                        <a:pt x="396" y="773"/>
                        <a:pt x="396" y="773"/>
                      </a:cubicBezTo>
                      <a:cubicBezTo>
                        <a:pt x="396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9" y="756"/>
                        <a:pt x="380" y="756"/>
                      </a:cubicBezTo>
                      <a:cubicBezTo>
                        <a:pt x="382" y="756"/>
                        <a:pt x="375" y="743"/>
                        <a:pt x="396" y="743"/>
                      </a:cubicBezTo>
                      <a:lnTo>
                        <a:pt x="426" y="743"/>
                      </a:lnTo>
                      <a:cubicBezTo>
                        <a:pt x="396" y="743"/>
                        <a:pt x="396" y="743"/>
                        <a:pt x="396" y="712"/>
                      </a:cubicBezTo>
                      <a:lnTo>
                        <a:pt x="396" y="712"/>
                      </a:lnTo>
                      <a:cubicBezTo>
                        <a:pt x="416" y="723"/>
                        <a:pt x="423" y="726"/>
                        <a:pt x="424" y="726"/>
                      </a:cubicBezTo>
                      <a:cubicBezTo>
                        <a:pt x="426" y="726"/>
                        <a:pt x="406" y="712"/>
                        <a:pt x="426" y="712"/>
                      </a:cubicBezTo>
                      <a:cubicBezTo>
                        <a:pt x="396" y="712"/>
                        <a:pt x="426" y="712"/>
                        <a:pt x="396" y="682"/>
                      </a:cubicBezTo>
                      <a:lnTo>
                        <a:pt x="396" y="682"/>
                      </a:lnTo>
                      <a:cubicBezTo>
                        <a:pt x="397" y="683"/>
                        <a:pt x="426" y="712"/>
                        <a:pt x="426" y="712"/>
                      </a:cubicBezTo>
                      <a:cubicBezTo>
                        <a:pt x="457" y="712"/>
                        <a:pt x="457" y="682"/>
                        <a:pt x="457" y="682"/>
                      </a:cubicBezTo>
                      <a:lnTo>
                        <a:pt x="426" y="682"/>
                      </a:lnTo>
                      <a:lnTo>
                        <a:pt x="426" y="652"/>
                      </a:lnTo>
                      <a:lnTo>
                        <a:pt x="457" y="652"/>
                      </a:lnTo>
                      <a:cubicBezTo>
                        <a:pt x="457" y="652"/>
                        <a:pt x="396" y="621"/>
                        <a:pt x="365" y="621"/>
                      </a:cubicBezTo>
                      <a:lnTo>
                        <a:pt x="396" y="621"/>
                      </a:lnTo>
                      <a:lnTo>
                        <a:pt x="365" y="591"/>
                      </a:lnTo>
                      <a:lnTo>
                        <a:pt x="396" y="591"/>
                      </a:lnTo>
                      <a:cubicBezTo>
                        <a:pt x="396" y="591"/>
                        <a:pt x="396" y="577"/>
                        <a:pt x="405" y="577"/>
                      </a:cubicBezTo>
                      <a:cubicBezTo>
                        <a:pt x="409" y="577"/>
                        <a:pt x="416" y="581"/>
                        <a:pt x="426" y="591"/>
                      </a:cubicBezTo>
                      <a:lnTo>
                        <a:pt x="457" y="591"/>
                      </a:lnTo>
                      <a:cubicBezTo>
                        <a:pt x="487" y="591"/>
                        <a:pt x="517" y="621"/>
                        <a:pt x="517" y="621"/>
                      </a:cubicBezTo>
                      <a:cubicBezTo>
                        <a:pt x="517" y="621"/>
                        <a:pt x="517" y="621"/>
                        <a:pt x="487" y="591"/>
                      </a:cubicBezTo>
                      <a:cubicBezTo>
                        <a:pt x="487" y="591"/>
                        <a:pt x="457" y="591"/>
                        <a:pt x="457" y="560"/>
                      </a:cubicBezTo>
                      <a:cubicBezTo>
                        <a:pt x="457" y="560"/>
                        <a:pt x="457" y="560"/>
                        <a:pt x="457" y="530"/>
                      </a:cubicBezTo>
                      <a:cubicBezTo>
                        <a:pt x="457" y="530"/>
                        <a:pt x="457" y="530"/>
                        <a:pt x="487" y="560"/>
                      </a:cubicBezTo>
                      <a:cubicBezTo>
                        <a:pt x="487" y="545"/>
                        <a:pt x="487" y="545"/>
                        <a:pt x="487" y="545"/>
                      </a:cubicBezTo>
                      <a:cubicBezTo>
                        <a:pt x="487" y="545"/>
                        <a:pt x="487" y="545"/>
                        <a:pt x="487" y="530"/>
                      </a:cubicBezTo>
                      <a:cubicBezTo>
                        <a:pt x="497" y="540"/>
                        <a:pt x="504" y="544"/>
                        <a:pt x="508" y="544"/>
                      </a:cubicBezTo>
                      <a:cubicBezTo>
                        <a:pt x="517" y="544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9" y="496"/>
                      </a:cubicBezTo>
                      <a:lnTo>
                        <a:pt x="499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500"/>
                      </a:lnTo>
                      <a:cubicBezTo>
                        <a:pt x="548" y="530"/>
                        <a:pt x="517" y="530"/>
                        <a:pt x="548" y="560"/>
                      </a:cubicBezTo>
                      <a:cubicBezTo>
                        <a:pt x="548" y="560"/>
                        <a:pt x="528" y="522"/>
                        <a:pt x="536" y="522"/>
                      </a:cubicBezTo>
                      <a:cubicBezTo>
                        <a:pt x="538" y="522"/>
                        <a:pt x="542" y="524"/>
                        <a:pt x="548" y="530"/>
                      </a:cubicBezTo>
                      <a:cubicBezTo>
                        <a:pt x="548" y="560"/>
                        <a:pt x="548" y="560"/>
                        <a:pt x="548" y="560"/>
                      </a:cubicBezTo>
                      <a:lnTo>
                        <a:pt x="578" y="560"/>
                      </a:lnTo>
                      <a:cubicBezTo>
                        <a:pt x="578" y="560"/>
                        <a:pt x="548" y="530"/>
                        <a:pt x="548" y="500"/>
                      </a:cubicBezTo>
                      <a:lnTo>
                        <a:pt x="548" y="500"/>
                      </a:lnTo>
                      <a:cubicBezTo>
                        <a:pt x="548" y="500"/>
                        <a:pt x="548" y="519"/>
                        <a:pt x="563" y="527"/>
                      </a:cubicBezTo>
                      <a:lnTo>
                        <a:pt x="563" y="527"/>
                      </a:lnTo>
                      <a:cubicBezTo>
                        <a:pt x="556" y="515"/>
                        <a:pt x="548" y="500"/>
                        <a:pt x="548" y="500"/>
                      </a:cubicBezTo>
                      <a:lnTo>
                        <a:pt x="548" y="500"/>
                      </a:lnTo>
                      <a:cubicBezTo>
                        <a:pt x="557" y="509"/>
                        <a:pt x="560" y="512"/>
                        <a:pt x="561" y="512"/>
                      </a:cubicBezTo>
                      <a:cubicBezTo>
                        <a:pt x="563" y="512"/>
                        <a:pt x="548" y="491"/>
                        <a:pt x="548" y="469"/>
                      </a:cubicBezTo>
                      <a:cubicBezTo>
                        <a:pt x="533" y="454"/>
                        <a:pt x="533" y="454"/>
                        <a:pt x="533" y="454"/>
                      </a:cubicBezTo>
                      <a:cubicBezTo>
                        <a:pt x="533" y="454"/>
                        <a:pt x="533" y="454"/>
                        <a:pt x="517" y="439"/>
                      </a:cubicBezTo>
                      <a:lnTo>
                        <a:pt x="517" y="439"/>
                      </a:lnTo>
                      <a:cubicBezTo>
                        <a:pt x="517" y="460"/>
                        <a:pt x="533" y="482"/>
                        <a:pt x="531" y="482"/>
                      </a:cubicBezTo>
                      <a:cubicBezTo>
                        <a:pt x="530" y="482"/>
                        <a:pt x="526" y="478"/>
                        <a:pt x="517" y="469"/>
                      </a:cubicBezTo>
                      <a:cubicBezTo>
                        <a:pt x="487" y="469"/>
                        <a:pt x="487" y="439"/>
                        <a:pt x="487" y="439"/>
                      </a:cubicBezTo>
                      <a:cubicBezTo>
                        <a:pt x="487" y="439"/>
                        <a:pt x="457" y="408"/>
                        <a:pt x="457" y="408"/>
                      </a:cubicBezTo>
                      <a:cubicBezTo>
                        <a:pt x="451" y="403"/>
                        <a:pt x="447" y="400"/>
                        <a:pt x="445" y="400"/>
                      </a:cubicBezTo>
                      <a:cubicBezTo>
                        <a:pt x="440" y="400"/>
                        <a:pt x="446" y="419"/>
                        <a:pt x="451" y="439"/>
                      </a:cubicBezTo>
                      <a:lnTo>
                        <a:pt x="426" y="439"/>
                      </a:lnTo>
                      <a:cubicBezTo>
                        <a:pt x="426" y="439"/>
                        <a:pt x="42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lnTo>
                        <a:pt x="396" y="408"/>
                      </a:lnTo>
                      <a:lnTo>
                        <a:pt x="426" y="439"/>
                      </a:lnTo>
                      <a:cubicBezTo>
                        <a:pt x="396" y="439"/>
                        <a:pt x="396" y="439"/>
                        <a:pt x="396" y="408"/>
                      </a:cubicBezTo>
                      <a:cubicBezTo>
                        <a:pt x="396" y="408"/>
                        <a:pt x="396" y="409"/>
                        <a:pt x="396" y="439"/>
                      </a:cubicBezTo>
                      <a:lnTo>
                        <a:pt x="365" y="408"/>
                      </a:lnTo>
                      <a:lnTo>
                        <a:pt x="365" y="408"/>
                      </a:lnTo>
                      <a:cubicBezTo>
                        <a:pt x="365" y="408"/>
                        <a:pt x="385" y="447"/>
                        <a:pt x="361" y="447"/>
                      </a:cubicBezTo>
                      <a:cubicBezTo>
                        <a:pt x="356" y="447"/>
                        <a:pt x="347" y="445"/>
                        <a:pt x="335" y="439"/>
                      </a:cubicBezTo>
                      <a:lnTo>
                        <a:pt x="335" y="439"/>
                      </a:lnTo>
                      <a:cubicBezTo>
                        <a:pt x="365" y="469"/>
                        <a:pt x="335" y="469"/>
                        <a:pt x="335" y="469"/>
                      </a:cubicBezTo>
                      <a:cubicBezTo>
                        <a:pt x="335" y="454"/>
                        <a:pt x="327" y="454"/>
                        <a:pt x="320" y="454"/>
                      </a:cubicBezTo>
                      <a:cubicBezTo>
                        <a:pt x="312" y="454"/>
                        <a:pt x="305" y="454"/>
                        <a:pt x="305" y="439"/>
                      </a:cubicBezTo>
                      <a:cubicBezTo>
                        <a:pt x="274" y="439"/>
                        <a:pt x="305" y="469"/>
                        <a:pt x="305" y="469"/>
                      </a:cubicBezTo>
                      <a:cubicBezTo>
                        <a:pt x="305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lnTo>
                        <a:pt x="244" y="469"/>
                      </a:lnTo>
                      <a:cubicBezTo>
                        <a:pt x="274" y="469"/>
                        <a:pt x="274" y="500"/>
                        <a:pt x="274" y="500"/>
                      </a:cubicBezTo>
                      <a:cubicBezTo>
                        <a:pt x="264" y="489"/>
                        <a:pt x="257" y="486"/>
                        <a:pt x="253" y="486"/>
                      </a:cubicBezTo>
                      <a:cubicBezTo>
                        <a:pt x="244" y="486"/>
                        <a:pt x="244" y="500"/>
                        <a:pt x="244" y="500"/>
                      </a:cubicBezTo>
                      <a:cubicBezTo>
                        <a:pt x="244" y="510"/>
                        <a:pt x="240" y="513"/>
                        <a:pt x="236" y="513"/>
                      </a:cubicBezTo>
                      <a:cubicBezTo>
                        <a:pt x="227" y="513"/>
                        <a:pt x="214" y="500"/>
                        <a:pt x="213" y="500"/>
                      </a:cubicBezTo>
                      <a:lnTo>
                        <a:pt x="213" y="500"/>
                      </a:lnTo>
                      <a:lnTo>
                        <a:pt x="244" y="530"/>
                      </a:lnTo>
                      <a:cubicBezTo>
                        <a:pt x="183" y="530"/>
                        <a:pt x="244" y="560"/>
                        <a:pt x="213" y="560"/>
                      </a:cubicBezTo>
                      <a:cubicBezTo>
                        <a:pt x="213" y="560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83" y="560"/>
                        <a:pt x="183" y="560"/>
                        <a:pt x="213" y="591"/>
                      </a:cubicBezTo>
                      <a:lnTo>
                        <a:pt x="153" y="591"/>
                      </a:lnTo>
                      <a:cubicBezTo>
                        <a:pt x="153" y="591"/>
                        <a:pt x="153" y="591"/>
                        <a:pt x="153" y="621"/>
                      </a:cubicBezTo>
                      <a:cubicBezTo>
                        <a:pt x="153" y="621"/>
                        <a:pt x="122" y="621"/>
                        <a:pt x="153" y="652"/>
                      </a:cubicBezTo>
                      <a:cubicBezTo>
                        <a:pt x="92" y="652"/>
                        <a:pt x="183" y="682"/>
                        <a:pt x="122" y="682"/>
                      </a:cubicBezTo>
                      <a:lnTo>
                        <a:pt x="92" y="712"/>
                      </a:lnTo>
                      <a:lnTo>
                        <a:pt x="122" y="712"/>
                      </a:lnTo>
                      <a:cubicBezTo>
                        <a:pt x="95" y="712"/>
                        <a:pt x="116" y="736"/>
                        <a:pt x="100" y="742"/>
                      </a:cubicBezTo>
                      <a:lnTo>
                        <a:pt x="100" y="742"/>
                      </a:lnTo>
                      <a:cubicBezTo>
                        <a:pt x="92" y="739"/>
                        <a:pt x="92" y="732"/>
                        <a:pt x="92" y="712"/>
                      </a:cubicBezTo>
                      <a:lnTo>
                        <a:pt x="92" y="743"/>
                      </a:lnTo>
                      <a:cubicBezTo>
                        <a:pt x="95" y="743"/>
                        <a:pt x="98" y="742"/>
                        <a:pt x="100" y="742"/>
                      </a:cubicBezTo>
                      <a:lnTo>
                        <a:pt x="100" y="742"/>
                      </a:lnTo>
                      <a:cubicBezTo>
                        <a:pt x="105" y="743"/>
                        <a:pt x="112" y="743"/>
                        <a:pt x="122" y="743"/>
                      </a:cubicBezTo>
                      <a:cubicBezTo>
                        <a:pt x="122" y="758"/>
                        <a:pt x="122" y="766"/>
                        <a:pt x="118" y="766"/>
                      </a:cubicBezTo>
                      <a:cubicBezTo>
                        <a:pt x="115" y="766"/>
                        <a:pt x="107" y="758"/>
                        <a:pt x="92" y="743"/>
                      </a:cubicBezTo>
                      <a:lnTo>
                        <a:pt x="92" y="743"/>
                      </a:lnTo>
                      <a:cubicBezTo>
                        <a:pt x="122" y="773"/>
                        <a:pt x="92" y="773"/>
                        <a:pt x="122" y="773"/>
                      </a:cubicBezTo>
                      <a:cubicBezTo>
                        <a:pt x="112" y="783"/>
                        <a:pt x="105" y="787"/>
                        <a:pt x="101" y="787"/>
                      </a:cubicBezTo>
                      <a:cubicBezTo>
                        <a:pt x="92" y="787"/>
                        <a:pt x="92" y="773"/>
                        <a:pt x="92" y="773"/>
                      </a:cubicBezTo>
                      <a:cubicBezTo>
                        <a:pt x="92" y="804"/>
                        <a:pt x="61" y="804"/>
                        <a:pt x="92" y="804"/>
                      </a:cubicBezTo>
                      <a:lnTo>
                        <a:pt x="92" y="834"/>
                      </a:lnTo>
                      <a:lnTo>
                        <a:pt x="61" y="834"/>
                      </a:lnTo>
                      <a:cubicBezTo>
                        <a:pt x="92" y="864"/>
                        <a:pt x="31" y="864"/>
                        <a:pt x="61" y="895"/>
                      </a:cubicBezTo>
                      <a:cubicBezTo>
                        <a:pt x="92" y="895"/>
                        <a:pt x="31" y="895"/>
                        <a:pt x="61" y="925"/>
                      </a:cubicBezTo>
                      <a:cubicBezTo>
                        <a:pt x="1" y="956"/>
                        <a:pt x="61" y="956"/>
                        <a:pt x="31" y="986"/>
                      </a:cubicBezTo>
                      <a:lnTo>
                        <a:pt x="61" y="986"/>
                      </a:lnTo>
                      <a:cubicBezTo>
                        <a:pt x="122" y="986"/>
                        <a:pt x="31" y="1047"/>
                        <a:pt x="61" y="1077"/>
                      </a:cubicBezTo>
                      <a:lnTo>
                        <a:pt x="92" y="1077"/>
                      </a:lnTo>
                      <a:cubicBezTo>
                        <a:pt x="61" y="1108"/>
                        <a:pt x="61" y="1108"/>
                        <a:pt x="61" y="1108"/>
                      </a:cubicBezTo>
                      <a:lnTo>
                        <a:pt x="92" y="1108"/>
                      </a:lnTo>
                      <a:cubicBezTo>
                        <a:pt x="92" y="1118"/>
                        <a:pt x="92" y="1121"/>
                        <a:pt x="91" y="1121"/>
                      </a:cubicBezTo>
                      <a:cubicBezTo>
                        <a:pt x="88" y="1121"/>
                        <a:pt x="82" y="1108"/>
                        <a:pt x="61" y="1108"/>
                      </a:cubicBezTo>
                      <a:cubicBezTo>
                        <a:pt x="92" y="1138"/>
                        <a:pt x="122" y="1138"/>
                        <a:pt x="122" y="1168"/>
                      </a:cubicBezTo>
                      <a:cubicBezTo>
                        <a:pt x="122" y="1168"/>
                        <a:pt x="122" y="1199"/>
                        <a:pt x="153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3" y="1229"/>
                        <a:pt x="122" y="1260"/>
                      </a:cubicBezTo>
                      <a:cubicBezTo>
                        <a:pt x="122" y="1260"/>
                        <a:pt x="136" y="1246"/>
                        <a:pt x="145" y="1246"/>
                      </a:cubicBezTo>
                      <a:cubicBezTo>
                        <a:pt x="149" y="1246"/>
                        <a:pt x="153" y="1249"/>
                        <a:pt x="153" y="1260"/>
                      </a:cubicBezTo>
                      <a:cubicBezTo>
                        <a:pt x="122" y="1260"/>
                        <a:pt x="183" y="1260"/>
                        <a:pt x="183" y="1290"/>
                      </a:cubicBezTo>
                      <a:cubicBezTo>
                        <a:pt x="183" y="1290"/>
                        <a:pt x="213" y="1290"/>
                        <a:pt x="213" y="1320"/>
                      </a:cubicBezTo>
                      <a:cubicBezTo>
                        <a:pt x="198" y="1336"/>
                        <a:pt x="206" y="1336"/>
                        <a:pt x="217" y="1336"/>
                      </a:cubicBezTo>
                      <a:cubicBezTo>
                        <a:pt x="229" y="1336"/>
                        <a:pt x="244" y="1336"/>
                        <a:pt x="244" y="1351"/>
                      </a:cubicBezTo>
                      <a:cubicBezTo>
                        <a:pt x="244" y="1351"/>
                        <a:pt x="244" y="1320"/>
                        <a:pt x="244" y="1320"/>
                      </a:cubicBezTo>
                      <a:cubicBezTo>
                        <a:pt x="244" y="1351"/>
                        <a:pt x="274" y="1351"/>
                        <a:pt x="244" y="1351"/>
                      </a:cubicBezTo>
                      <a:lnTo>
                        <a:pt x="244" y="1381"/>
                      </a:lnTo>
                      <a:cubicBezTo>
                        <a:pt x="244" y="1381"/>
                        <a:pt x="274" y="1351"/>
                        <a:pt x="274" y="1351"/>
                      </a:cubicBezTo>
                      <a:cubicBezTo>
                        <a:pt x="274" y="1366"/>
                        <a:pt x="282" y="1366"/>
                        <a:pt x="286" y="1366"/>
                      </a:cubicBezTo>
                      <a:cubicBezTo>
                        <a:pt x="289" y="1366"/>
                        <a:pt x="289" y="1366"/>
                        <a:pt x="274" y="1381"/>
                      </a:cubicBezTo>
                      <a:cubicBezTo>
                        <a:pt x="299" y="1381"/>
                        <a:pt x="283" y="1443"/>
                        <a:pt x="310" y="1448"/>
                      </a:cubicBezTo>
                      <a:lnTo>
                        <a:pt x="310" y="1448"/>
                      </a:lnTo>
                      <a:lnTo>
                        <a:pt x="335" y="1472"/>
                      </a:lnTo>
                      <a:lnTo>
                        <a:pt x="365" y="1472"/>
                      </a:lnTo>
                      <a:cubicBezTo>
                        <a:pt x="365" y="1503"/>
                        <a:pt x="396" y="1503"/>
                        <a:pt x="426" y="1503"/>
                      </a:cubicBezTo>
                      <a:cubicBezTo>
                        <a:pt x="457" y="1503"/>
                        <a:pt x="426" y="1533"/>
                        <a:pt x="457" y="1533"/>
                      </a:cubicBezTo>
                      <a:cubicBezTo>
                        <a:pt x="461" y="1529"/>
                        <a:pt x="465" y="1527"/>
                        <a:pt x="468" y="1527"/>
                      </a:cubicBezTo>
                      <a:cubicBezTo>
                        <a:pt x="484" y="1527"/>
                        <a:pt x="486" y="1570"/>
                        <a:pt x="487" y="1570"/>
                      </a:cubicBezTo>
                      <a:cubicBezTo>
                        <a:pt x="487" y="1570"/>
                        <a:pt x="487" y="1568"/>
                        <a:pt x="487" y="1563"/>
                      </a:cubicBezTo>
                      <a:cubicBezTo>
                        <a:pt x="517" y="1533"/>
                        <a:pt x="517" y="1533"/>
                        <a:pt x="517" y="1533"/>
                      </a:cubicBezTo>
                      <a:cubicBezTo>
                        <a:pt x="548" y="1533"/>
                        <a:pt x="517" y="1533"/>
                        <a:pt x="548" y="1563"/>
                      </a:cubicBezTo>
                      <a:cubicBezTo>
                        <a:pt x="548" y="1563"/>
                        <a:pt x="548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5" y="1557"/>
                        <a:pt x="590" y="1554"/>
                        <a:pt x="595" y="1554"/>
                      </a:cubicBezTo>
                      <a:cubicBezTo>
                        <a:pt x="603" y="1554"/>
                        <a:pt x="608" y="1561"/>
                        <a:pt x="615" y="1561"/>
                      </a:cubicBezTo>
                      <a:cubicBezTo>
                        <a:pt x="621" y="1561"/>
                        <a:pt x="628" y="1556"/>
                        <a:pt x="639" y="1533"/>
                      </a:cubicBezTo>
                      <a:cubicBezTo>
                        <a:pt x="639" y="1548"/>
                        <a:pt x="647" y="1548"/>
                        <a:pt x="650" y="1548"/>
                      </a:cubicBezTo>
                      <a:cubicBezTo>
                        <a:pt x="654" y="1548"/>
                        <a:pt x="654" y="1548"/>
                        <a:pt x="639" y="1563"/>
                      </a:cubicBezTo>
                      <a:cubicBezTo>
                        <a:pt x="669" y="1563"/>
                        <a:pt x="700" y="1533"/>
                        <a:pt x="730" y="1533"/>
                      </a:cubicBezTo>
                      <a:cubicBezTo>
                        <a:pt x="760" y="1533"/>
                        <a:pt x="821" y="1563"/>
                        <a:pt x="852" y="1563"/>
                      </a:cubicBezTo>
                      <a:cubicBezTo>
                        <a:pt x="882" y="1563"/>
                        <a:pt x="943" y="1533"/>
                        <a:pt x="973" y="1533"/>
                      </a:cubicBezTo>
                      <a:cubicBezTo>
                        <a:pt x="973" y="1503"/>
                        <a:pt x="973" y="1503"/>
                        <a:pt x="1004" y="1503"/>
                      </a:cubicBezTo>
                      <a:cubicBezTo>
                        <a:pt x="1034" y="1472"/>
                        <a:pt x="1034" y="1442"/>
                        <a:pt x="1064" y="1442"/>
                      </a:cubicBezTo>
                      <a:cubicBezTo>
                        <a:pt x="1064" y="1442"/>
                        <a:pt x="1095" y="1472"/>
                        <a:pt x="1095" y="1472"/>
                      </a:cubicBezTo>
                      <a:cubicBezTo>
                        <a:pt x="1064" y="1442"/>
                        <a:pt x="1095" y="1442"/>
                        <a:pt x="1095" y="1442"/>
                      </a:cubicBezTo>
                      <a:cubicBezTo>
                        <a:pt x="1095" y="1432"/>
                        <a:pt x="1095" y="1428"/>
                        <a:pt x="1096" y="1428"/>
                      </a:cubicBezTo>
                      <a:cubicBezTo>
                        <a:pt x="1098" y="1428"/>
                        <a:pt x="1105" y="1442"/>
                        <a:pt x="1125" y="1442"/>
                      </a:cubicBezTo>
                      <a:lnTo>
                        <a:pt x="1125" y="1411"/>
                      </a:lnTo>
                      <a:lnTo>
                        <a:pt x="1156" y="1442"/>
                      </a:lnTo>
                      <a:cubicBezTo>
                        <a:pt x="1156" y="1427"/>
                        <a:pt x="1156" y="1419"/>
                        <a:pt x="1156" y="1411"/>
                      </a:cubicBezTo>
                      <a:lnTo>
                        <a:pt x="1216" y="1381"/>
                      </a:lnTo>
                      <a:lnTo>
                        <a:pt x="1186" y="1381"/>
                      </a:lnTo>
                      <a:cubicBezTo>
                        <a:pt x="1186" y="1370"/>
                        <a:pt x="1186" y="1359"/>
                        <a:pt x="1186" y="1351"/>
                      </a:cubicBezTo>
                      <a:cubicBezTo>
                        <a:pt x="1186" y="1320"/>
                        <a:pt x="1216" y="1320"/>
                        <a:pt x="1216" y="1320"/>
                      </a:cubicBezTo>
                      <a:cubicBezTo>
                        <a:pt x="1216" y="1320"/>
                        <a:pt x="1230" y="1334"/>
                        <a:pt x="1239" y="1334"/>
                      </a:cubicBezTo>
                      <a:cubicBezTo>
                        <a:pt x="1243" y="1334"/>
                        <a:pt x="1247" y="1330"/>
                        <a:pt x="1247" y="1320"/>
                      </a:cubicBezTo>
                      <a:cubicBezTo>
                        <a:pt x="1247" y="1320"/>
                        <a:pt x="1277" y="1320"/>
                        <a:pt x="1247" y="1290"/>
                      </a:cubicBezTo>
                      <a:cubicBezTo>
                        <a:pt x="1247" y="1280"/>
                        <a:pt x="1250" y="1276"/>
                        <a:pt x="1255" y="1276"/>
                      </a:cubicBezTo>
                      <a:cubicBezTo>
                        <a:pt x="1264" y="1276"/>
                        <a:pt x="1277" y="1290"/>
                        <a:pt x="1277" y="1290"/>
                      </a:cubicBezTo>
                      <a:lnTo>
                        <a:pt x="1308" y="1290"/>
                      </a:lnTo>
                      <a:cubicBezTo>
                        <a:pt x="1277" y="1260"/>
                        <a:pt x="1338" y="1260"/>
                        <a:pt x="1308" y="1229"/>
                      </a:cubicBezTo>
                      <a:lnTo>
                        <a:pt x="1338" y="1229"/>
                      </a:lnTo>
                      <a:cubicBezTo>
                        <a:pt x="1338" y="1229"/>
                        <a:pt x="1308" y="1199"/>
                        <a:pt x="1308" y="1199"/>
                      </a:cubicBezTo>
                      <a:lnTo>
                        <a:pt x="1308" y="1199"/>
                      </a:lnTo>
                      <a:lnTo>
                        <a:pt x="1338" y="1214"/>
                      </a:lnTo>
                      <a:lnTo>
                        <a:pt x="1338" y="1214"/>
                      </a:lnTo>
                      <a:cubicBezTo>
                        <a:pt x="1330" y="1206"/>
                        <a:pt x="1323" y="1199"/>
                        <a:pt x="1308" y="1199"/>
                      </a:cubicBezTo>
                      <a:cubicBezTo>
                        <a:pt x="1399" y="1168"/>
                        <a:pt x="1399" y="1077"/>
                        <a:pt x="1460" y="1047"/>
                      </a:cubicBezTo>
                      <a:cubicBezTo>
                        <a:pt x="1460" y="1016"/>
                        <a:pt x="1460" y="956"/>
                        <a:pt x="1460" y="925"/>
                      </a:cubicBezTo>
                      <a:cubicBezTo>
                        <a:pt x="1460" y="925"/>
                        <a:pt x="1460" y="895"/>
                        <a:pt x="1460" y="895"/>
                      </a:cubicBezTo>
                      <a:cubicBezTo>
                        <a:pt x="1460" y="864"/>
                        <a:pt x="1490" y="804"/>
                        <a:pt x="1460" y="773"/>
                      </a:cubicBezTo>
                      <a:cubicBezTo>
                        <a:pt x="1399" y="743"/>
                        <a:pt x="1520" y="743"/>
                        <a:pt x="1460" y="712"/>
                      </a:cubicBezTo>
                      <a:lnTo>
                        <a:pt x="1490" y="712"/>
                      </a:lnTo>
                      <a:cubicBezTo>
                        <a:pt x="1460" y="682"/>
                        <a:pt x="1460" y="682"/>
                        <a:pt x="1429" y="652"/>
                      </a:cubicBezTo>
                      <a:cubicBezTo>
                        <a:pt x="1460" y="652"/>
                        <a:pt x="1399" y="621"/>
                        <a:pt x="1429" y="621"/>
                      </a:cubicBezTo>
                      <a:cubicBezTo>
                        <a:pt x="1429" y="621"/>
                        <a:pt x="1429" y="621"/>
                        <a:pt x="1460" y="591"/>
                      </a:cubicBezTo>
                      <a:lnTo>
                        <a:pt x="1429" y="591"/>
                      </a:lnTo>
                      <a:cubicBezTo>
                        <a:pt x="1429" y="560"/>
                        <a:pt x="1399" y="560"/>
                        <a:pt x="1429" y="530"/>
                      </a:cubicBezTo>
                      <a:cubicBezTo>
                        <a:pt x="1399" y="500"/>
                        <a:pt x="1368" y="439"/>
                        <a:pt x="1338" y="378"/>
                      </a:cubicBezTo>
                      <a:lnTo>
                        <a:pt x="1308" y="378"/>
                      </a:lnTo>
                      <a:lnTo>
                        <a:pt x="1308" y="348"/>
                      </a:lnTo>
                      <a:cubicBezTo>
                        <a:pt x="1308" y="348"/>
                        <a:pt x="1277" y="348"/>
                        <a:pt x="1277" y="317"/>
                      </a:cubicBezTo>
                      <a:lnTo>
                        <a:pt x="1247" y="317"/>
                      </a:lnTo>
                      <a:cubicBezTo>
                        <a:pt x="1247" y="317"/>
                        <a:pt x="1247" y="287"/>
                        <a:pt x="1277" y="256"/>
                      </a:cubicBezTo>
                      <a:lnTo>
                        <a:pt x="1277" y="256"/>
                      </a:lnTo>
                      <a:cubicBezTo>
                        <a:pt x="1267" y="267"/>
                        <a:pt x="1260" y="270"/>
                        <a:pt x="1256" y="270"/>
                      </a:cubicBezTo>
                      <a:cubicBezTo>
                        <a:pt x="1247" y="270"/>
                        <a:pt x="1247" y="256"/>
                        <a:pt x="1247" y="256"/>
                      </a:cubicBezTo>
                      <a:cubicBezTo>
                        <a:pt x="1247" y="256"/>
                        <a:pt x="1156" y="104"/>
                        <a:pt x="943" y="44"/>
                      </a:cubicBezTo>
                      <a:cubicBezTo>
                        <a:pt x="884" y="14"/>
                        <a:pt x="817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186368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1864646" y="495839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185879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1859759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1858794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185975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1858794" y="494765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1859759" y="49476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1856833" y="49525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1859759" y="4948647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1860723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1857797" y="49505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1882235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1879309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1886158" y="51490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1892975" y="5183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1882235" y="5172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1892975" y="51519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1894936" y="514800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31"/>
                <p:cNvSpPr/>
                <p:nvPr/>
              </p:nvSpPr>
              <p:spPr>
                <a:xfrm>
                  <a:off x="1892975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31"/>
                <p:cNvSpPr/>
                <p:nvPr/>
              </p:nvSpPr>
              <p:spPr>
                <a:xfrm>
                  <a:off x="191448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1"/>
                <p:cNvSpPr/>
                <p:nvPr/>
              </p:nvSpPr>
              <p:spPr>
                <a:xfrm>
                  <a:off x="1893972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31"/>
                <p:cNvSpPr/>
                <p:nvPr/>
              </p:nvSpPr>
              <p:spPr>
                <a:xfrm>
                  <a:off x="1892975" y="515389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0"/>
                        <a:pt x="1" y="30"/>
                        <a:pt x="31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31"/>
                <p:cNvSpPr/>
                <p:nvPr/>
              </p:nvSpPr>
              <p:spPr>
                <a:xfrm>
                  <a:off x="190471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31"/>
                <p:cNvSpPr/>
                <p:nvPr/>
              </p:nvSpPr>
              <p:spPr>
                <a:xfrm>
                  <a:off x="1893972" y="514312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31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31"/>
                <p:cNvSpPr/>
                <p:nvPr/>
              </p:nvSpPr>
              <p:spPr>
                <a:xfrm>
                  <a:off x="1925258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31"/>
                <p:cNvSpPr/>
                <p:nvPr/>
              </p:nvSpPr>
              <p:spPr>
                <a:xfrm>
                  <a:off x="1926223" y="5156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31"/>
                <p:cNvSpPr/>
                <p:nvPr/>
              </p:nvSpPr>
              <p:spPr>
                <a:xfrm>
                  <a:off x="1892975" y="51401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31"/>
                <p:cNvSpPr/>
                <p:nvPr/>
              </p:nvSpPr>
              <p:spPr>
                <a:xfrm>
                  <a:off x="1919374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31"/>
                <p:cNvSpPr/>
                <p:nvPr/>
              </p:nvSpPr>
              <p:spPr>
                <a:xfrm>
                  <a:off x="1881270" y="51714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31"/>
                <p:cNvSpPr/>
                <p:nvPr/>
              </p:nvSpPr>
              <p:spPr>
                <a:xfrm>
                  <a:off x="1895933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31"/>
                <p:cNvSpPr/>
                <p:nvPr/>
              </p:nvSpPr>
              <p:spPr>
                <a:xfrm>
                  <a:off x="1894936" y="51665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31" y="0"/>
                      </a:cubicBez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31"/>
                <p:cNvSpPr/>
                <p:nvPr/>
              </p:nvSpPr>
              <p:spPr>
                <a:xfrm>
                  <a:off x="1895933" y="5167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31"/>
                <p:cNvSpPr/>
                <p:nvPr/>
              </p:nvSpPr>
              <p:spPr>
                <a:xfrm>
                  <a:off x="1893972" y="51646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31"/>
                <p:cNvSpPr/>
                <p:nvPr/>
              </p:nvSpPr>
              <p:spPr>
                <a:xfrm>
                  <a:off x="1897862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31"/>
                <p:cNvSpPr/>
                <p:nvPr/>
              </p:nvSpPr>
              <p:spPr>
                <a:xfrm>
                  <a:off x="1878344" y="5133925"/>
                  <a:ext cx="48876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1570" extrusionOk="0">
                      <a:moveTo>
                        <a:pt x="520" y="303"/>
                      </a:moveTo>
                      <a:cubicBezTo>
                        <a:pt x="517" y="310"/>
                        <a:pt x="517" y="317"/>
                        <a:pt x="517" y="317"/>
                      </a:cubicBezTo>
                      <a:cubicBezTo>
                        <a:pt x="540" y="317"/>
                        <a:pt x="527" y="317"/>
                        <a:pt x="520" y="303"/>
                      </a:cubicBezTo>
                      <a:close/>
                      <a:moveTo>
                        <a:pt x="365" y="408"/>
                      </a:moveTo>
                      <a:lnTo>
                        <a:pt x="365" y="439"/>
                      </a:lnTo>
                      <a:cubicBezTo>
                        <a:pt x="365" y="431"/>
                        <a:pt x="367" y="425"/>
                        <a:pt x="370" y="421"/>
                      </a:cubicBezTo>
                      <a:lnTo>
                        <a:pt x="370" y="421"/>
                      </a:lnTo>
                      <a:cubicBezTo>
                        <a:pt x="368" y="414"/>
                        <a:pt x="365" y="408"/>
                        <a:pt x="365" y="408"/>
                      </a:cubicBezTo>
                      <a:close/>
                      <a:moveTo>
                        <a:pt x="243" y="469"/>
                      </a:moveTo>
                      <a:cubicBezTo>
                        <a:pt x="213" y="499"/>
                        <a:pt x="213" y="499"/>
                        <a:pt x="213" y="499"/>
                      </a:cubicBezTo>
                      <a:lnTo>
                        <a:pt x="243" y="499"/>
                      </a:lnTo>
                      <a:cubicBezTo>
                        <a:pt x="243" y="484"/>
                        <a:pt x="243" y="484"/>
                        <a:pt x="243" y="484"/>
                      </a:cubicBezTo>
                      <a:cubicBezTo>
                        <a:pt x="243" y="484"/>
                        <a:pt x="243" y="484"/>
                        <a:pt x="243" y="469"/>
                      </a:cubicBezTo>
                      <a:close/>
                      <a:moveTo>
                        <a:pt x="565" y="530"/>
                      </a:moveTo>
                      <a:cubicBezTo>
                        <a:pt x="569" y="535"/>
                        <a:pt x="572" y="538"/>
                        <a:pt x="574" y="538"/>
                      </a:cubicBezTo>
                      <a:cubicBezTo>
                        <a:pt x="576" y="538"/>
                        <a:pt x="578" y="536"/>
                        <a:pt x="578" y="530"/>
                      </a:cubicBezTo>
                      <a:close/>
                      <a:moveTo>
                        <a:pt x="399" y="717"/>
                      </a:moveTo>
                      <a:cubicBezTo>
                        <a:pt x="394" y="721"/>
                        <a:pt x="400" y="726"/>
                        <a:pt x="403" y="726"/>
                      </a:cubicBezTo>
                      <a:cubicBezTo>
                        <a:pt x="405" y="726"/>
                        <a:pt x="405" y="723"/>
                        <a:pt x="399" y="717"/>
                      </a:cubicBezTo>
                      <a:close/>
                      <a:moveTo>
                        <a:pt x="486" y="834"/>
                      </a:moveTo>
                      <a:cubicBezTo>
                        <a:pt x="456" y="834"/>
                        <a:pt x="486" y="864"/>
                        <a:pt x="456" y="864"/>
                      </a:cubicBezTo>
                      <a:lnTo>
                        <a:pt x="486" y="864"/>
                      </a:lnTo>
                      <a:cubicBezTo>
                        <a:pt x="486" y="864"/>
                        <a:pt x="486" y="834"/>
                        <a:pt x="486" y="834"/>
                      </a:cubicBezTo>
                      <a:close/>
                      <a:moveTo>
                        <a:pt x="790" y="864"/>
                      </a:moveTo>
                      <a:cubicBezTo>
                        <a:pt x="791" y="865"/>
                        <a:pt x="804" y="878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79"/>
                        <a:pt x="821" y="879"/>
                        <a:pt x="817" y="879"/>
                      </a:cubicBezTo>
                      <a:cubicBezTo>
                        <a:pt x="813" y="879"/>
                        <a:pt x="806" y="879"/>
                        <a:pt x="790" y="864"/>
                      </a:cubicBezTo>
                      <a:close/>
                      <a:moveTo>
                        <a:pt x="821" y="895"/>
                      </a:moveTo>
                      <a:lnTo>
                        <a:pt x="821" y="895"/>
                      </a:lnTo>
                      <a:cubicBezTo>
                        <a:pt x="830" y="904"/>
                        <a:pt x="841" y="914"/>
                        <a:pt x="851" y="925"/>
                      </a:cubicBezTo>
                      <a:lnTo>
                        <a:pt x="821" y="92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close/>
                      <a:moveTo>
                        <a:pt x="554" y="942"/>
                      </a:moveTo>
                      <a:cubicBezTo>
                        <a:pt x="547" y="942"/>
                        <a:pt x="527" y="955"/>
                        <a:pt x="547" y="955"/>
                      </a:cubicBezTo>
                      <a:cubicBezTo>
                        <a:pt x="557" y="945"/>
                        <a:pt x="557" y="942"/>
                        <a:pt x="554" y="942"/>
                      </a:cubicBezTo>
                      <a:close/>
                      <a:moveTo>
                        <a:pt x="30" y="955"/>
                      </a:moveTo>
                      <a:lnTo>
                        <a:pt x="0" y="986"/>
                      </a:lnTo>
                      <a:cubicBezTo>
                        <a:pt x="30" y="971"/>
                        <a:pt x="30" y="963"/>
                        <a:pt x="30" y="955"/>
                      </a:cubicBezTo>
                      <a:close/>
                      <a:moveTo>
                        <a:pt x="477" y="972"/>
                      </a:moveTo>
                      <a:cubicBezTo>
                        <a:pt x="486" y="972"/>
                        <a:pt x="486" y="986"/>
                        <a:pt x="486" y="986"/>
                      </a:cubicBezTo>
                      <a:lnTo>
                        <a:pt x="456" y="986"/>
                      </a:lnTo>
                      <a:cubicBezTo>
                        <a:pt x="466" y="976"/>
                        <a:pt x="473" y="972"/>
                        <a:pt x="477" y="972"/>
                      </a:cubicBezTo>
                      <a:close/>
                      <a:moveTo>
                        <a:pt x="605" y="977"/>
                      </a:moveTo>
                      <a:cubicBezTo>
                        <a:pt x="602" y="977"/>
                        <a:pt x="597" y="983"/>
                        <a:pt x="593" y="990"/>
                      </a:cubicBezTo>
                      <a:lnTo>
                        <a:pt x="593" y="990"/>
                      </a:lnTo>
                      <a:cubicBezTo>
                        <a:pt x="600" y="986"/>
                        <a:pt x="608" y="986"/>
                        <a:pt x="608" y="986"/>
                      </a:cubicBezTo>
                      <a:cubicBezTo>
                        <a:pt x="608" y="980"/>
                        <a:pt x="607" y="977"/>
                        <a:pt x="605" y="977"/>
                      </a:cubicBezTo>
                      <a:close/>
                      <a:moveTo>
                        <a:pt x="593" y="990"/>
                      </a:moveTo>
                      <a:lnTo>
                        <a:pt x="593" y="990"/>
                      </a:lnTo>
                      <a:cubicBezTo>
                        <a:pt x="585" y="993"/>
                        <a:pt x="578" y="1001"/>
                        <a:pt x="578" y="1016"/>
                      </a:cubicBezTo>
                      <a:cubicBezTo>
                        <a:pt x="578" y="1016"/>
                        <a:pt x="585" y="1001"/>
                        <a:pt x="593" y="990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47" y="1016"/>
                      </a:moveTo>
                      <a:cubicBezTo>
                        <a:pt x="547" y="1016"/>
                        <a:pt x="547" y="1047"/>
                        <a:pt x="547" y="1047"/>
                      </a:cubicBezTo>
                      <a:cubicBezTo>
                        <a:pt x="547" y="1047"/>
                        <a:pt x="576" y="1017"/>
                        <a:pt x="578" y="1016"/>
                      </a:cubicBezTo>
                      <a:lnTo>
                        <a:pt x="578" y="1016"/>
                      </a:lnTo>
                      <a:cubicBezTo>
                        <a:pt x="567" y="1026"/>
                        <a:pt x="561" y="1030"/>
                        <a:pt x="556" y="1030"/>
                      </a:cubicBezTo>
                      <a:cubicBezTo>
                        <a:pt x="547" y="1030"/>
                        <a:pt x="547" y="1016"/>
                        <a:pt x="547" y="1016"/>
                      </a:cubicBezTo>
                      <a:close/>
                      <a:moveTo>
                        <a:pt x="504" y="1073"/>
                      </a:moveTo>
                      <a:cubicBezTo>
                        <a:pt x="505" y="1075"/>
                        <a:pt x="508" y="1076"/>
                        <a:pt x="513" y="1077"/>
                      </a:cubicBezTo>
                      <a:lnTo>
                        <a:pt x="513" y="1077"/>
                      </a:lnTo>
                      <a:cubicBezTo>
                        <a:pt x="514" y="1076"/>
                        <a:pt x="516" y="1075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5"/>
                        <a:pt x="517" y="1076"/>
                        <a:pt x="517" y="1077"/>
                      </a:cubicBezTo>
                      <a:cubicBezTo>
                        <a:pt x="515" y="1077"/>
                        <a:pt x="514" y="1077"/>
                        <a:pt x="513" y="1077"/>
                      </a:cubicBezTo>
                      <a:lnTo>
                        <a:pt x="513" y="1077"/>
                      </a:lnTo>
                      <a:cubicBezTo>
                        <a:pt x="507" y="1081"/>
                        <a:pt x="499" y="1086"/>
                        <a:pt x="493" y="1086"/>
                      </a:cubicBezTo>
                      <a:cubicBezTo>
                        <a:pt x="489" y="1086"/>
                        <a:pt x="486" y="1083"/>
                        <a:pt x="486" y="1077"/>
                      </a:cubicBezTo>
                      <a:cubicBezTo>
                        <a:pt x="494" y="1077"/>
                        <a:pt x="500" y="1075"/>
                        <a:pt x="504" y="1073"/>
                      </a:cubicBezTo>
                      <a:close/>
                      <a:moveTo>
                        <a:pt x="1189" y="1335"/>
                      </a:moveTo>
                      <a:lnTo>
                        <a:pt x="1189" y="1335"/>
                      </a:lnTo>
                      <a:cubicBezTo>
                        <a:pt x="1187" y="1339"/>
                        <a:pt x="1185" y="1344"/>
                        <a:pt x="1185" y="1351"/>
                      </a:cubicBezTo>
                      <a:cubicBezTo>
                        <a:pt x="1192" y="1351"/>
                        <a:pt x="1197" y="1351"/>
                        <a:pt x="1201" y="1351"/>
                      </a:cubicBezTo>
                      <a:lnTo>
                        <a:pt x="1201" y="1351"/>
                      </a:lnTo>
                      <a:cubicBezTo>
                        <a:pt x="1196" y="1346"/>
                        <a:pt x="1192" y="1342"/>
                        <a:pt x="1189" y="1335"/>
                      </a:cubicBezTo>
                      <a:close/>
                      <a:moveTo>
                        <a:pt x="1201" y="1351"/>
                      </a:moveTo>
                      <a:cubicBezTo>
                        <a:pt x="1208" y="1358"/>
                        <a:pt x="1216" y="1366"/>
                        <a:pt x="1216" y="1381"/>
                      </a:cubicBezTo>
                      <a:cubicBezTo>
                        <a:pt x="1216" y="1357"/>
                        <a:pt x="1216" y="1352"/>
                        <a:pt x="1201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6" y="165"/>
                      </a:cubicBezTo>
                      <a:cubicBezTo>
                        <a:pt x="456" y="196"/>
                        <a:pt x="456" y="196"/>
                        <a:pt x="456" y="226"/>
                      </a:cubicBezTo>
                      <a:cubicBezTo>
                        <a:pt x="456" y="226"/>
                        <a:pt x="456" y="287"/>
                        <a:pt x="486" y="287"/>
                      </a:cubicBezTo>
                      <a:cubicBezTo>
                        <a:pt x="486" y="287"/>
                        <a:pt x="486" y="248"/>
                        <a:pt x="502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7" y="287"/>
                      </a:lnTo>
                      <a:cubicBezTo>
                        <a:pt x="541" y="287"/>
                        <a:pt x="536" y="288"/>
                        <a:pt x="532" y="290"/>
                      </a:cubicBezTo>
                      <a:lnTo>
                        <a:pt x="532" y="290"/>
                      </a:lnTo>
                      <a:cubicBezTo>
                        <a:pt x="528" y="288"/>
                        <a:pt x="523" y="287"/>
                        <a:pt x="517" y="287"/>
                      </a:cubicBezTo>
                      <a:cubicBezTo>
                        <a:pt x="517" y="293"/>
                        <a:pt x="518" y="299"/>
                        <a:pt x="520" y="303"/>
                      </a:cubicBezTo>
                      <a:lnTo>
                        <a:pt x="520" y="303"/>
                      </a:lnTo>
                      <a:cubicBezTo>
                        <a:pt x="522" y="298"/>
                        <a:pt x="526" y="293"/>
                        <a:pt x="532" y="290"/>
                      </a:cubicBezTo>
                      <a:lnTo>
                        <a:pt x="532" y="290"/>
                      </a:lnTo>
                      <a:cubicBezTo>
                        <a:pt x="547" y="298"/>
                        <a:pt x="547" y="317"/>
                        <a:pt x="547" y="317"/>
                      </a:cubicBezTo>
                      <a:cubicBezTo>
                        <a:pt x="556" y="334"/>
                        <a:pt x="562" y="339"/>
                        <a:pt x="566" y="339"/>
                      </a:cubicBezTo>
                      <a:cubicBezTo>
                        <a:pt x="573" y="339"/>
                        <a:pt x="576" y="326"/>
                        <a:pt x="577" y="326"/>
                      </a:cubicBezTo>
                      <a:cubicBezTo>
                        <a:pt x="578" y="326"/>
                        <a:pt x="578" y="331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8" y="378"/>
                      </a:lnTo>
                      <a:cubicBezTo>
                        <a:pt x="608" y="378"/>
                        <a:pt x="621" y="364"/>
                        <a:pt x="630" y="364"/>
                      </a:cubicBezTo>
                      <a:cubicBezTo>
                        <a:pt x="635" y="364"/>
                        <a:pt x="638" y="368"/>
                        <a:pt x="638" y="378"/>
                      </a:cubicBezTo>
                      <a:cubicBezTo>
                        <a:pt x="638" y="378"/>
                        <a:pt x="638" y="378"/>
                        <a:pt x="638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38" y="408"/>
                        <a:pt x="638" y="408"/>
                      </a:cubicBezTo>
                      <a:cubicBezTo>
                        <a:pt x="669" y="439"/>
                        <a:pt x="699" y="530"/>
                        <a:pt x="699" y="530"/>
                      </a:cubicBezTo>
                      <a:cubicBezTo>
                        <a:pt x="730" y="530"/>
                        <a:pt x="699" y="591"/>
                        <a:pt x="730" y="591"/>
                      </a:cubicBezTo>
                      <a:cubicBezTo>
                        <a:pt x="730" y="651"/>
                        <a:pt x="760" y="621"/>
                        <a:pt x="760" y="651"/>
                      </a:cubicBezTo>
                      <a:lnTo>
                        <a:pt x="760" y="621"/>
                      </a:lnTo>
                      <a:cubicBezTo>
                        <a:pt x="760" y="651"/>
                        <a:pt x="790" y="682"/>
                        <a:pt x="790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5" y="771"/>
                        <a:pt x="831" y="768"/>
                      </a:cubicBezTo>
                      <a:lnTo>
                        <a:pt x="831" y="768"/>
                      </a:lnTo>
                      <a:cubicBezTo>
                        <a:pt x="830" y="770"/>
                        <a:pt x="829" y="772"/>
                        <a:pt x="829" y="773"/>
                      </a:cubicBezTo>
                      <a:lnTo>
                        <a:pt x="829" y="773"/>
                      </a:lnTo>
                      <a:cubicBezTo>
                        <a:pt x="827" y="773"/>
                        <a:pt x="824" y="773"/>
                        <a:pt x="821" y="773"/>
                      </a:cubicBezTo>
                      <a:cubicBezTo>
                        <a:pt x="851" y="803"/>
                        <a:pt x="790" y="803"/>
                        <a:pt x="851" y="803"/>
                      </a:cubicBezTo>
                      <a:lnTo>
                        <a:pt x="882" y="834"/>
                      </a:lnTo>
                      <a:cubicBezTo>
                        <a:pt x="861" y="824"/>
                        <a:pt x="851" y="820"/>
                        <a:pt x="847" y="820"/>
                      </a:cubicBezTo>
                      <a:cubicBezTo>
                        <a:pt x="838" y="820"/>
                        <a:pt x="851" y="834"/>
                        <a:pt x="851" y="834"/>
                      </a:cubicBezTo>
                      <a:lnTo>
                        <a:pt x="821" y="834"/>
                      </a:lnTo>
                      <a:lnTo>
                        <a:pt x="851" y="864"/>
                      </a:lnTo>
                      <a:cubicBezTo>
                        <a:pt x="841" y="854"/>
                        <a:pt x="838" y="851"/>
                        <a:pt x="836" y="851"/>
                      </a:cubicBezTo>
                      <a:cubicBezTo>
                        <a:pt x="834" y="851"/>
                        <a:pt x="841" y="864"/>
                        <a:pt x="821" y="864"/>
                      </a:cubicBezTo>
                      <a:cubicBezTo>
                        <a:pt x="821" y="864"/>
                        <a:pt x="851" y="895"/>
                        <a:pt x="821" y="895"/>
                      </a:cubicBezTo>
                      <a:cubicBezTo>
                        <a:pt x="821" y="895"/>
                        <a:pt x="807" y="881"/>
                        <a:pt x="798" y="881"/>
                      </a:cubicBezTo>
                      <a:cubicBezTo>
                        <a:pt x="794" y="881"/>
                        <a:pt x="790" y="885"/>
                        <a:pt x="790" y="895"/>
                      </a:cubicBezTo>
                      <a:cubicBezTo>
                        <a:pt x="806" y="910"/>
                        <a:pt x="806" y="910"/>
                        <a:pt x="802" y="910"/>
                      </a:cubicBezTo>
                      <a:cubicBezTo>
                        <a:pt x="798" y="910"/>
                        <a:pt x="790" y="910"/>
                        <a:pt x="790" y="92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925"/>
                      </a:cubicBezTo>
                      <a:cubicBezTo>
                        <a:pt x="760" y="899"/>
                        <a:pt x="760" y="895"/>
                        <a:pt x="741" y="895"/>
                      </a:cubicBezTo>
                      <a:lnTo>
                        <a:pt x="741" y="895"/>
                      </a:lnTo>
                      <a:cubicBezTo>
                        <a:pt x="739" y="890"/>
                        <a:pt x="735" y="886"/>
                        <a:pt x="733" y="886"/>
                      </a:cubicBezTo>
                      <a:cubicBezTo>
                        <a:pt x="731" y="886"/>
                        <a:pt x="730" y="888"/>
                        <a:pt x="730" y="895"/>
                      </a:cubicBezTo>
                      <a:cubicBezTo>
                        <a:pt x="730" y="895"/>
                        <a:pt x="730" y="925"/>
                        <a:pt x="699" y="925"/>
                      </a:cubicBezTo>
                      <a:cubicBezTo>
                        <a:pt x="699" y="940"/>
                        <a:pt x="699" y="948"/>
                        <a:pt x="699" y="955"/>
                      </a:cubicBezTo>
                      <a:cubicBezTo>
                        <a:pt x="670" y="926"/>
                        <a:pt x="696" y="925"/>
                        <a:pt x="673" y="925"/>
                      </a:cubicBezTo>
                      <a:lnTo>
                        <a:pt x="673" y="925"/>
                      </a:lnTo>
                      <a:cubicBezTo>
                        <a:pt x="669" y="917"/>
                        <a:pt x="669" y="910"/>
                        <a:pt x="669" y="895"/>
                      </a:cubicBezTo>
                      <a:cubicBezTo>
                        <a:pt x="669" y="891"/>
                        <a:pt x="668" y="890"/>
                        <a:pt x="668" y="890"/>
                      </a:cubicBezTo>
                      <a:cubicBezTo>
                        <a:pt x="662" y="890"/>
                        <a:pt x="638" y="986"/>
                        <a:pt x="638" y="986"/>
                      </a:cubicBezTo>
                      <a:cubicBezTo>
                        <a:pt x="638" y="1016"/>
                        <a:pt x="638" y="1016"/>
                        <a:pt x="638" y="1047"/>
                      </a:cubicBezTo>
                      <a:cubicBezTo>
                        <a:pt x="638" y="1036"/>
                        <a:pt x="638" y="1033"/>
                        <a:pt x="637" y="1033"/>
                      </a:cubicBezTo>
                      <a:cubicBezTo>
                        <a:pt x="635" y="1033"/>
                        <a:pt x="628" y="1047"/>
                        <a:pt x="608" y="1047"/>
                      </a:cubicBezTo>
                      <a:cubicBezTo>
                        <a:pt x="608" y="1047"/>
                        <a:pt x="608" y="1016"/>
                        <a:pt x="608" y="1016"/>
                      </a:cubicBezTo>
                      <a:cubicBezTo>
                        <a:pt x="608" y="1016"/>
                        <a:pt x="594" y="1030"/>
                        <a:pt x="585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78" y="1047"/>
                        <a:pt x="547" y="1047"/>
                        <a:pt x="547" y="1047"/>
                      </a:cubicBezTo>
                      <a:cubicBezTo>
                        <a:pt x="547" y="1047"/>
                        <a:pt x="547" y="1047"/>
                        <a:pt x="517" y="1077"/>
                      </a:cubicBezTo>
                      <a:lnTo>
                        <a:pt x="517" y="1077"/>
                      </a:lnTo>
                      <a:cubicBezTo>
                        <a:pt x="523" y="1071"/>
                        <a:pt x="526" y="1068"/>
                        <a:pt x="525" y="1068"/>
                      </a:cubicBezTo>
                      <a:lnTo>
                        <a:pt x="525" y="1068"/>
                      </a:lnTo>
                      <a:cubicBezTo>
                        <a:pt x="525" y="1068"/>
                        <a:pt x="525" y="1068"/>
                        <a:pt x="524" y="1069"/>
                      </a:cubicBezTo>
                      <a:lnTo>
                        <a:pt x="524" y="1069"/>
                      </a:lnTo>
                      <a:cubicBezTo>
                        <a:pt x="547" y="1041"/>
                        <a:pt x="547" y="1016"/>
                        <a:pt x="547" y="1016"/>
                      </a:cubicBezTo>
                      <a:lnTo>
                        <a:pt x="547" y="1016"/>
                      </a:lnTo>
                      <a:cubicBezTo>
                        <a:pt x="518" y="1046"/>
                        <a:pt x="517" y="1047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4"/>
                        <a:pt x="517" y="1074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66"/>
                        <a:pt x="517" y="1063"/>
                        <a:pt x="516" y="1063"/>
                      </a:cubicBezTo>
                      <a:cubicBezTo>
                        <a:pt x="514" y="1063"/>
                        <a:pt x="511" y="1069"/>
                        <a:pt x="504" y="1073"/>
                      </a:cubicBezTo>
                      <a:lnTo>
                        <a:pt x="504" y="1073"/>
                      </a:lnTo>
                      <a:cubicBezTo>
                        <a:pt x="499" y="1064"/>
                        <a:pt x="517" y="1047"/>
                        <a:pt x="517" y="1047"/>
                      </a:cubicBezTo>
                      <a:lnTo>
                        <a:pt x="517" y="1047"/>
                      </a:lnTo>
                      <a:cubicBezTo>
                        <a:pt x="517" y="1047"/>
                        <a:pt x="503" y="1060"/>
                        <a:pt x="494" y="1060"/>
                      </a:cubicBezTo>
                      <a:cubicBezTo>
                        <a:pt x="490" y="1060"/>
                        <a:pt x="486" y="1057"/>
                        <a:pt x="486" y="1047"/>
                      </a:cubicBezTo>
                      <a:cubicBezTo>
                        <a:pt x="517" y="1047"/>
                        <a:pt x="486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02" y="1031"/>
                        <a:pt x="496" y="1037"/>
                        <a:pt x="495" y="1037"/>
                      </a:cubicBezTo>
                      <a:cubicBezTo>
                        <a:pt x="495" y="1037"/>
                        <a:pt x="508" y="1021"/>
                        <a:pt x="517" y="1007"/>
                      </a:cubicBezTo>
                      <a:lnTo>
                        <a:pt x="517" y="1007"/>
                      </a:lnTo>
                      <a:lnTo>
                        <a:pt x="517" y="1016"/>
                      </a:lnTo>
                      <a:cubicBezTo>
                        <a:pt x="532" y="1001"/>
                        <a:pt x="532" y="1001"/>
                        <a:pt x="532" y="1001"/>
                      </a:cubicBezTo>
                      <a:cubicBezTo>
                        <a:pt x="532" y="1001"/>
                        <a:pt x="532" y="1001"/>
                        <a:pt x="547" y="986"/>
                      </a:cubicBezTo>
                      <a:lnTo>
                        <a:pt x="547" y="986"/>
                      </a:lnTo>
                      <a:cubicBezTo>
                        <a:pt x="537" y="996"/>
                        <a:pt x="530" y="999"/>
                        <a:pt x="526" y="999"/>
                      </a:cubicBezTo>
                      <a:cubicBezTo>
                        <a:pt x="524" y="999"/>
                        <a:pt x="523" y="999"/>
                        <a:pt x="522" y="998"/>
                      </a:cubicBezTo>
                      <a:lnTo>
                        <a:pt x="522" y="998"/>
                      </a:lnTo>
                      <a:cubicBezTo>
                        <a:pt x="524" y="991"/>
                        <a:pt x="524" y="986"/>
                        <a:pt x="517" y="986"/>
                      </a:cubicBezTo>
                      <a:cubicBezTo>
                        <a:pt x="517" y="986"/>
                        <a:pt x="486" y="986"/>
                        <a:pt x="517" y="955"/>
                      </a:cubicBezTo>
                      <a:lnTo>
                        <a:pt x="517" y="955"/>
                      </a:lnTo>
                      <a:lnTo>
                        <a:pt x="486" y="986"/>
                      </a:lnTo>
                      <a:cubicBezTo>
                        <a:pt x="486" y="955"/>
                        <a:pt x="486" y="955"/>
                        <a:pt x="486" y="955"/>
                      </a:cubicBezTo>
                      <a:cubicBezTo>
                        <a:pt x="486" y="945"/>
                        <a:pt x="480" y="942"/>
                        <a:pt x="469" y="942"/>
                      </a:cubicBezTo>
                      <a:cubicBezTo>
                        <a:pt x="465" y="942"/>
                        <a:pt x="460" y="943"/>
                        <a:pt x="455" y="943"/>
                      </a:cubicBezTo>
                      <a:lnTo>
                        <a:pt x="455" y="943"/>
                      </a:lnTo>
                      <a:cubicBezTo>
                        <a:pt x="467" y="935"/>
                        <a:pt x="486" y="925"/>
                        <a:pt x="486" y="925"/>
                      </a:cubicBezTo>
                      <a:lnTo>
                        <a:pt x="426" y="925"/>
                      </a:lnTo>
                      <a:cubicBezTo>
                        <a:pt x="426" y="915"/>
                        <a:pt x="422" y="912"/>
                        <a:pt x="418" y="912"/>
                      </a:cubicBezTo>
                      <a:cubicBezTo>
                        <a:pt x="409" y="912"/>
                        <a:pt x="395" y="925"/>
                        <a:pt x="395" y="925"/>
                      </a:cubicBezTo>
                      <a:cubicBezTo>
                        <a:pt x="395" y="895"/>
                        <a:pt x="395" y="895"/>
                        <a:pt x="426" y="895"/>
                      </a:cubicBezTo>
                      <a:lnTo>
                        <a:pt x="395" y="895"/>
                      </a:lnTo>
                      <a:cubicBezTo>
                        <a:pt x="426" y="864"/>
                        <a:pt x="456" y="864"/>
                        <a:pt x="456" y="864"/>
                      </a:cubicBezTo>
                      <a:cubicBezTo>
                        <a:pt x="456" y="834"/>
                        <a:pt x="365" y="834"/>
                        <a:pt x="395" y="834"/>
                      </a:cubicBezTo>
                      <a:lnTo>
                        <a:pt x="334" y="834"/>
                      </a:lnTo>
                      <a:cubicBezTo>
                        <a:pt x="365" y="834"/>
                        <a:pt x="426" y="803"/>
                        <a:pt x="426" y="803"/>
                      </a:cubicBezTo>
                      <a:lnTo>
                        <a:pt x="365" y="803"/>
                      </a:lnTo>
                      <a:lnTo>
                        <a:pt x="426" y="773"/>
                      </a:lnTo>
                      <a:lnTo>
                        <a:pt x="395" y="773"/>
                      </a:lnTo>
                      <a:cubicBezTo>
                        <a:pt x="395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8" y="756"/>
                        <a:pt x="379" y="756"/>
                      </a:cubicBezTo>
                      <a:cubicBezTo>
                        <a:pt x="382" y="756"/>
                        <a:pt x="375" y="743"/>
                        <a:pt x="395" y="743"/>
                      </a:cubicBezTo>
                      <a:lnTo>
                        <a:pt x="426" y="743"/>
                      </a:lnTo>
                      <a:cubicBezTo>
                        <a:pt x="395" y="743"/>
                        <a:pt x="395" y="743"/>
                        <a:pt x="395" y="712"/>
                      </a:cubicBezTo>
                      <a:lnTo>
                        <a:pt x="395" y="712"/>
                      </a:lnTo>
                      <a:cubicBezTo>
                        <a:pt x="397" y="714"/>
                        <a:pt x="398" y="715"/>
                        <a:pt x="399" y="717"/>
                      </a:cubicBezTo>
                      <a:lnTo>
                        <a:pt x="399" y="717"/>
                      </a:lnTo>
                      <a:cubicBezTo>
                        <a:pt x="403" y="714"/>
                        <a:pt x="410" y="712"/>
                        <a:pt x="426" y="712"/>
                      </a:cubicBezTo>
                      <a:cubicBezTo>
                        <a:pt x="395" y="712"/>
                        <a:pt x="426" y="712"/>
                        <a:pt x="395" y="682"/>
                      </a:cubicBezTo>
                      <a:lnTo>
                        <a:pt x="395" y="682"/>
                      </a:lnTo>
                      <a:cubicBezTo>
                        <a:pt x="396" y="683"/>
                        <a:pt x="426" y="712"/>
                        <a:pt x="426" y="712"/>
                      </a:cubicBezTo>
                      <a:lnTo>
                        <a:pt x="426" y="682"/>
                      </a:lnTo>
                      <a:cubicBezTo>
                        <a:pt x="426" y="692"/>
                        <a:pt x="429" y="695"/>
                        <a:pt x="433" y="695"/>
                      </a:cubicBezTo>
                      <a:cubicBezTo>
                        <a:pt x="442" y="695"/>
                        <a:pt x="456" y="682"/>
                        <a:pt x="456" y="682"/>
                      </a:cubicBezTo>
                      <a:cubicBezTo>
                        <a:pt x="426" y="682"/>
                        <a:pt x="426" y="682"/>
                        <a:pt x="426" y="651"/>
                      </a:cubicBezTo>
                      <a:lnTo>
                        <a:pt x="456" y="651"/>
                      </a:lnTo>
                      <a:cubicBezTo>
                        <a:pt x="456" y="651"/>
                        <a:pt x="395" y="621"/>
                        <a:pt x="365" y="621"/>
                      </a:cubicBezTo>
                      <a:lnTo>
                        <a:pt x="395" y="621"/>
                      </a:lnTo>
                      <a:lnTo>
                        <a:pt x="365" y="591"/>
                      </a:lnTo>
                      <a:lnTo>
                        <a:pt x="395" y="591"/>
                      </a:lnTo>
                      <a:cubicBezTo>
                        <a:pt x="395" y="591"/>
                        <a:pt x="415" y="630"/>
                        <a:pt x="438" y="630"/>
                      </a:cubicBezTo>
                      <a:cubicBezTo>
                        <a:pt x="439" y="630"/>
                        <a:pt x="441" y="629"/>
                        <a:pt x="442" y="629"/>
                      </a:cubicBezTo>
                      <a:lnTo>
                        <a:pt x="442" y="629"/>
                      </a:lnTo>
                      <a:cubicBezTo>
                        <a:pt x="443" y="638"/>
                        <a:pt x="456" y="651"/>
                        <a:pt x="456" y="651"/>
                      </a:cubicBezTo>
                      <a:cubicBezTo>
                        <a:pt x="456" y="651"/>
                        <a:pt x="456" y="651"/>
                        <a:pt x="456" y="621"/>
                      </a:cubicBezTo>
                      <a:cubicBezTo>
                        <a:pt x="451" y="626"/>
                        <a:pt x="447" y="628"/>
                        <a:pt x="442" y="629"/>
                      </a:cubicBezTo>
                      <a:lnTo>
                        <a:pt x="442" y="629"/>
                      </a:lnTo>
                      <a:cubicBezTo>
                        <a:pt x="442" y="625"/>
                        <a:pt x="446" y="621"/>
                        <a:pt x="456" y="621"/>
                      </a:cubicBezTo>
                      <a:cubicBezTo>
                        <a:pt x="395" y="621"/>
                        <a:pt x="426" y="591"/>
                        <a:pt x="395" y="591"/>
                      </a:cubicBezTo>
                      <a:cubicBezTo>
                        <a:pt x="426" y="591"/>
                        <a:pt x="426" y="591"/>
                        <a:pt x="456" y="621"/>
                      </a:cubicBezTo>
                      <a:cubicBezTo>
                        <a:pt x="456" y="591"/>
                        <a:pt x="426" y="591"/>
                        <a:pt x="426" y="591"/>
                      </a:cubicBezTo>
                      <a:lnTo>
                        <a:pt x="456" y="591"/>
                      </a:lnTo>
                      <a:cubicBezTo>
                        <a:pt x="486" y="591"/>
                        <a:pt x="486" y="621"/>
                        <a:pt x="486" y="621"/>
                      </a:cubicBezTo>
                      <a:cubicBezTo>
                        <a:pt x="486" y="621"/>
                        <a:pt x="517" y="621"/>
                        <a:pt x="486" y="591"/>
                      </a:cubicBezTo>
                      <a:cubicBezTo>
                        <a:pt x="456" y="591"/>
                        <a:pt x="456" y="591"/>
                        <a:pt x="456" y="560"/>
                      </a:cubicBezTo>
                      <a:cubicBezTo>
                        <a:pt x="476" y="560"/>
                        <a:pt x="483" y="547"/>
                        <a:pt x="485" y="547"/>
                      </a:cubicBezTo>
                      <a:cubicBezTo>
                        <a:pt x="486" y="547"/>
                        <a:pt x="486" y="550"/>
                        <a:pt x="486" y="560"/>
                      </a:cubicBezTo>
                      <a:cubicBezTo>
                        <a:pt x="486" y="545"/>
                        <a:pt x="486" y="545"/>
                        <a:pt x="486" y="545"/>
                      </a:cubicBezTo>
                      <a:cubicBezTo>
                        <a:pt x="486" y="545"/>
                        <a:pt x="486" y="545"/>
                        <a:pt x="486" y="530"/>
                      </a:cubicBezTo>
                      <a:cubicBezTo>
                        <a:pt x="497" y="540"/>
                        <a:pt x="503" y="543"/>
                        <a:pt x="508" y="543"/>
                      </a:cubicBezTo>
                      <a:cubicBezTo>
                        <a:pt x="517" y="543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8" y="496"/>
                      </a:cubicBezTo>
                      <a:lnTo>
                        <a:pt x="498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499"/>
                      </a:lnTo>
                      <a:cubicBezTo>
                        <a:pt x="517" y="530"/>
                        <a:pt x="517" y="530"/>
                        <a:pt x="547" y="560"/>
                      </a:cubicBezTo>
                      <a:cubicBezTo>
                        <a:pt x="547" y="560"/>
                        <a:pt x="528" y="521"/>
                        <a:pt x="535" y="521"/>
                      </a:cubicBezTo>
                      <a:cubicBezTo>
                        <a:pt x="537" y="521"/>
                        <a:pt x="541" y="524"/>
                        <a:pt x="547" y="530"/>
                      </a:cubicBezTo>
                      <a:cubicBezTo>
                        <a:pt x="547" y="560"/>
                        <a:pt x="547" y="560"/>
                        <a:pt x="547" y="560"/>
                      </a:cubicBezTo>
                      <a:cubicBezTo>
                        <a:pt x="567" y="560"/>
                        <a:pt x="561" y="547"/>
                        <a:pt x="554" y="530"/>
                      </a:cubicBezTo>
                      <a:lnTo>
                        <a:pt x="565" y="530"/>
                      </a:lnTo>
                      <a:cubicBezTo>
                        <a:pt x="557" y="518"/>
                        <a:pt x="547" y="500"/>
                        <a:pt x="547" y="499"/>
                      </a:cubicBezTo>
                      <a:lnTo>
                        <a:pt x="547" y="499"/>
                      </a:lnTo>
                      <a:cubicBezTo>
                        <a:pt x="547" y="499"/>
                        <a:pt x="547" y="499"/>
                        <a:pt x="547" y="499"/>
                      </a:cubicBezTo>
                      <a:cubicBezTo>
                        <a:pt x="547" y="491"/>
                        <a:pt x="547" y="480"/>
                        <a:pt x="547" y="469"/>
                      </a:cubicBezTo>
                      <a:cubicBezTo>
                        <a:pt x="532" y="454"/>
                        <a:pt x="532" y="454"/>
                        <a:pt x="532" y="454"/>
                      </a:cubicBezTo>
                      <a:cubicBezTo>
                        <a:pt x="532" y="454"/>
                        <a:pt x="532" y="454"/>
                        <a:pt x="517" y="439"/>
                      </a:cubicBezTo>
                      <a:cubicBezTo>
                        <a:pt x="517" y="456"/>
                        <a:pt x="507" y="464"/>
                        <a:pt x="504" y="467"/>
                      </a:cubicBezTo>
                      <a:lnTo>
                        <a:pt x="504" y="467"/>
                      </a:lnTo>
                      <a:cubicBezTo>
                        <a:pt x="486" y="460"/>
                        <a:pt x="486" y="439"/>
                        <a:pt x="486" y="439"/>
                      </a:cubicBezTo>
                      <a:cubicBezTo>
                        <a:pt x="456" y="439"/>
                        <a:pt x="456" y="408"/>
                        <a:pt x="456" y="408"/>
                      </a:cubicBezTo>
                      <a:cubicBezTo>
                        <a:pt x="450" y="402"/>
                        <a:pt x="447" y="400"/>
                        <a:pt x="445" y="400"/>
                      </a:cubicBezTo>
                      <a:cubicBezTo>
                        <a:pt x="436" y="400"/>
                        <a:pt x="456" y="445"/>
                        <a:pt x="456" y="469"/>
                      </a:cubicBezTo>
                      <a:lnTo>
                        <a:pt x="456" y="469"/>
                      </a:lnTo>
                      <a:cubicBezTo>
                        <a:pt x="456" y="469"/>
                        <a:pt x="456" y="439"/>
                        <a:pt x="426" y="439"/>
                      </a:cubicBezTo>
                      <a:cubicBezTo>
                        <a:pt x="395" y="439"/>
                        <a:pt x="395" y="408"/>
                        <a:pt x="395" y="408"/>
                      </a:cubicBezTo>
                      <a:lnTo>
                        <a:pt x="395" y="408"/>
                      </a:lnTo>
                      <a:cubicBezTo>
                        <a:pt x="395" y="408"/>
                        <a:pt x="395" y="408"/>
                        <a:pt x="395" y="408"/>
                      </a:cubicBezTo>
                      <a:cubicBezTo>
                        <a:pt x="395" y="408"/>
                        <a:pt x="378" y="408"/>
                        <a:pt x="370" y="421"/>
                      </a:cubicBezTo>
                      <a:lnTo>
                        <a:pt x="370" y="421"/>
                      </a:lnTo>
                      <a:cubicBezTo>
                        <a:pt x="373" y="432"/>
                        <a:pt x="375" y="447"/>
                        <a:pt x="361" y="447"/>
                      </a:cubicBezTo>
                      <a:cubicBezTo>
                        <a:pt x="355" y="447"/>
                        <a:pt x="347" y="445"/>
                        <a:pt x="334" y="439"/>
                      </a:cubicBezTo>
                      <a:cubicBezTo>
                        <a:pt x="334" y="454"/>
                        <a:pt x="334" y="454"/>
                        <a:pt x="334" y="454"/>
                      </a:cubicBezTo>
                      <a:cubicBezTo>
                        <a:pt x="334" y="454"/>
                        <a:pt x="334" y="454"/>
                        <a:pt x="334" y="469"/>
                      </a:cubicBezTo>
                      <a:cubicBezTo>
                        <a:pt x="334" y="454"/>
                        <a:pt x="327" y="454"/>
                        <a:pt x="319" y="454"/>
                      </a:cubicBezTo>
                      <a:cubicBezTo>
                        <a:pt x="312" y="454"/>
                        <a:pt x="304" y="454"/>
                        <a:pt x="304" y="439"/>
                      </a:cubicBezTo>
                      <a:cubicBezTo>
                        <a:pt x="274" y="439"/>
                        <a:pt x="304" y="469"/>
                        <a:pt x="304" y="469"/>
                      </a:cubicBezTo>
                      <a:cubicBezTo>
                        <a:pt x="304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cubicBezTo>
                        <a:pt x="253" y="469"/>
                        <a:pt x="247" y="456"/>
                        <a:pt x="244" y="456"/>
                      </a:cubicBezTo>
                      <a:cubicBezTo>
                        <a:pt x="243" y="456"/>
                        <a:pt x="243" y="459"/>
                        <a:pt x="243" y="469"/>
                      </a:cubicBezTo>
                      <a:cubicBezTo>
                        <a:pt x="243" y="469"/>
                        <a:pt x="274" y="469"/>
                        <a:pt x="274" y="499"/>
                      </a:cubicBezTo>
                      <a:lnTo>
                        <a:pt x="243" y="499"/>
                      </a:lnTo>
                      <a:cubicBezTo>
                        <a:pt x="243" y="510"/>
                        <a:pt x="240" y="513"/>
                        <a:pt x="235" y="513"/>
                      </a:cubicBezTo>
                      <a:cubicBezTo>
                        <a:pt x="226" y="513"/>
                        <a:pt x="213" y="500"/>
                        <a:pt x="213" y="499"/>
                      </a:cubicBezTo>
                      <a:lnTo>
                        <a:pt x="213" y="499"/>
                      </a:lnTo>
                      <a:lnTo>
                        <a:pt x="243" y="530"/>
                      </a:lnTo>
                      <a:cubicBezTo>
                        <a:pt x="231" y="524"/>
                        <a:pt x="224" y="521"/>
                        <a:pt x="220" y="521"/>
                      </a:cubicBezTo>
                      <a:cubicBezTo>
                        <a:pt x="203" y="521"/>
                        <a:pt x="237" y="560"/>
                        <a:pt x="213" y="560"/>
                      </a:cubicBezTo>
                      <a:cubicBezTo>
                        <a:pt x="213" y="530"/>
                        <a:pt x="182" y="530"/>
                        <a:pt x="182" y="530"/>
                      </a:cubicBezTo>
                      <a:cubicBezTo>
                        <a:pt x="182" y="560"/>
                        <a:pt x="182" y="560"/>
                        <a:pt x="182" y="591"/>
                      </a:cubicBezTo>
                      <a:lnTo>
                        <a:pt x="152" y="591"/>
                      </a:lnTo>
                      <a:cubicBezTo>
                        <a:pt x="152" y="621"/>
                        <a:pt x="152" y="621"/>
                        <a:pt x="122" y="621"/>
                      </a:cubicBezTo>
                      <a:cubicBezTo>
                        <a:pt x="152" y="621"/>
                        <a:pt x="122" y="621"/>
                        <a:pt x="152" y="651"/>
                      </a:cubicBezTo>
                      <a:cubicBezTo>
                        <a:pt x="91" y="651"/>
                        <a:pt x="182" y="682"/>
                        <a:pt x="122" y="682"/>
                      </a:cubicBezTo>
                      <a:lnTo>
                        <a:pt x="91" y="682"/>
                      </a:lnTo>
                      <a:lnTo>
                        <a:pt x="91" y="712"/>
                      </a:lnTo>
                      <a:lnTo>
                        <a:pt x="122" y="712"/>
                      </a:lnTo>
                      <a:cubicBezTo>
                        <a:pt x="91" y="712"/>
                        <a:pt x="122" y="743"/>
                        <a:pt x="91" y="743"/>
                      </a:cubicBezTo>
                      <a:lnTo>
                        <a:pt x="122" y="743"/>
                      </a:lnTo>
                      <a:cubicBezTo>
                        <a:pt x="122" y="743"/>
                        <a:pt x="111" y="754"/>
                        <a:pt x="102" y="756"/>
                      </a:cubicBezTo>
                      <a:lnTo>
                        <a:pt x="102" y="756"/>
                      </a:lnTo>
                      <a:cubicBezTo>
                        <a:pt x="100" y="752"/>
                        <a:pt x="96" y="748"/>
                        <a:pt x="91" y="743"/>
                      </a:cubicBezTo>
                      <a:lnTo>
                        <a:pt x="91" y="743"/>
                      </a:lnTo>
                      <a:cubicBezTo>
                        <a:pt x="91" y="753"/>
                        <a:pt x="95" y="756"/>
                        <a:pt x="99" y="756"/>
                      </a:cubicBezTo>
                      <a:cubicBezTo>
                        <a:pt x="100" y="756"/>
                        <a:pt x="101" y="756"/>
                        <a:pt x="102" y="756"/>
                      </a:cubicBezTo>
                      <a:lnTo>
                        <a:pt x="102" y="756"/>
                      </a:lnTo>
                      <a:cubicBezTo>
                        <a:pt x="112" y="773"/>
                        <a:pt x="91" y="773"/>
                        <a:pt x="91" y="773"/>
                      </a:cubicBezTo>
                      <a:lnTo>
                        <a:pt x="61" y="773"/>
                      </a:lnTo>
                      <a:cubicBezTo>
                        <a:pt x="91" y="803"/>
                        <a:pt x="61" y="803"/>
                        <a:pt x="91" y="803"/>
                      </a:cubicBezTo>
                      <a:lnTo>
                        <a:pt x="61" y="834"/>
                      </a:lnTo>
                      <a:cubicBezTo>
                        <a:pt x="91" y="864"/>
                        <a:pt x="30" y="864"/>
                        <a:pt x="61" y="895"/>
                      </a:cubicBezTo>
                      <a:cubicBezTo>
                        <a:pt x="91" y="895"/>
                        <a:pt x="30" y="895"/>
                        <a:pt x="61" y="925"/>
                      </a:cubicBezTo>
                      <a:cubicBezTo>
                        <a:pt x="30" y="940"/>
                        <a:pt x="30" y="948"/>
                        <a:pt x="30" y="955"/>
                      </a:cubicBezTo>
                      <a:cubicBezTo>
                        <a:pt x="122" y="986"/>
                        <a:pt x="30" y="1047"/>
                        <a:pt x="61" y="1077"/>
                      </a:cubicBezTo>
                      <a:lnTo>
                        <a:pt x="91" y="1077"/>
                      </a:lnTo>
                      <a:cubicBezTo>
                        <a:pt x="61" y="1107"/>
                        <a:pt x="61" y="1107"/>
                        <a:pt x="30" y="1107"/>
                      </a:cubicBezTo>
                      <a:lnTo>
                        <a:pt x="91" y="1107"/>
                      </a:lnTo>
                      <a:cubicBezTo>
                        <a:pt x="91" y="1118"/>
                        <a:pt x="91" y="1121"/>
                        <a:pt x="90" y="1121"/>
                      </a:cubicBezTo>
                      <a:cubicBezTo>
                        <a:pt x="88" y="1121"/>
                        <a:pt x="81" y="1107"/>
                        <a:pt x="61" y="1107"/>
                      </a:cubicBezTo>
                      <a:cubicBezTo>
                        <a:pt x="91" y="1138"/>
                        <a:pt x="122" y="1138"/>
                        <a:pt x="91" y="1168"/>
                      </a:cubicBezTo>
                      <a:lnTo>
                        <a:pt x="122" y="1168"/>
                      </a:lnTo>
                      <a:cubicBezTo>
                        <a:pt x="122" y="1168"/>
                        <a:pt x="122" y="1168"/>
                        <a:pt x="152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2" y="1229"/>
                        <a:pt x="122" y="1259"/>
                      </a:cubicBezTo>
                      <a:cubicBezTo>
                        <a:pt x="122" y="1259"/>
                        <a:pt x="151" y="1230"/>
                        <a:pt x="152" y="1229"/>
                      </a:cubicBezTo>
                      <a:lnTo>
                        <a:pt x="152" y="1229"/>
                      </a:lnTo>
                      <a:cubicBezTo>
                        <a:pt x="122" y="1259"/>
                        <a:pt x="182" y="1259"/>
                        <a:pt x="182" y="1290"/>
                      </a:cubicBezTo>
                      <a:lnTo>
                        <a:pt x="213" y="1290"/>
                      </a:lnTo>
                      <a:cubicBezTo>
                        <a:pt x="182" y="1320"/>
                        <a:pt x="243" y="1320"/>
                        <a:pt x="213" y="1351"/>
                      </a:cubicBezTo>
                      <a:cubicBezTo>
                        <a:pt x="243" y="1351"/>
                        <a:pt x="213" y="1320"/>
                        <a:pt x="243" y="1320"/>
                      </a:cubicBezTo>
                      <a:cubicBezTo>
                        <a:pt x="243" y="1335"/>
                        <a:pt x="243" y="1335"/>
                        <a:pt x="243" y="1335"/>
                      </a:cubicBezTo>
                      <a:cubicBezTo>
                        <a:pt x="243" y="1335"/>
                        <a:pt x="243" y="1335"/>
                        <a:pt x="243" y="1351"/>
                      </a:cubicBezTo>
                      <a:lnTo>
                        <a:pt x="213" y="1381"/>
                      </a:lnTo>
                      <a:cubicBezTo>
                        <a:pt x="243" y="1381"/>
                        <a:pt x="274" y="1351"/>
                        <a:pt x="274" y="1351"/>
                      </a:cubicBezTo>
                      <a:cubicBezTo>
                        <a:pt x="274" y="1351"/>
                        <a:pt x="274" y="1351"/>
                        <a:pt x="274" y="1381"/>
                      </a:cubicBezTo>
                      <a:cubicBezTo>
                        <a:pt x="300" y="1381"/>
                        <a:pt x="281" y="1448"/>
                        <a:pt x="294" y="1448"/>
                      </a:cubicBezTo>
                      <a:cubicBezTo>
                        <a:pt x="297" y="1448"/>
                        <a:pt x="300" y="1446"/>
                        <a:pt x="304" y="1442"/>
                      </a:cubicBezTo>
                      <a:lnTo>
                        <a:pt x="334" y="1472"/>
                      </a:lnTo>
                      <a:cubicBezTo>
                        <a:pt x="365" y="1503"/>
                        <a:pt x="395" y="1503"/>
                        <a:pt x="426" y="1503"/>
                      </a:cubicBezTo>
                      <a:cubicBezTo>
                        <a:pt x="446" y="1503"/>
                        <a:pt x="439" y="1516"/>
                        <a:pt x="441" y="1516"/>
                      </a:cubicBezTo>
                      <a:cubicBezTo>
                        <a:pt x="442" y="1516"/>
                        <a:pt x="446" y="1513"/>
                        <a:pt x="456" y="1503"/>
                      </a:cubicBezTo>
                      <a:cubicBezTo>
                        <a:pt x="456" y="1533"/>
                        <a:pt x="456" y="1533"/>
                        <a:pt x="456" y="1533"/>
                      </a:cubicBezTo>
                      <a:cubicBezTo>
                        <a:pt x="460" y="1528"/>
                        <a:pt x="464" y="1527"/>
                        <a:pt x="467" y="1527"/>
                      </a:cubicBezTo>
                      <a:cubicBezTo>
                        <a:pt x="483" y="1527"/>
                        <a:pt x="486" y="1570"/>
                        <a:pt x="486" y="1570"/>
                      </a:cubicBezTo>
                      <a:cubicBezTo>
                        <a:pt x="486" y="1570"/>
                        <a:pt x="486" y="1568"/>
                        <a:pt x="486" y="1563"/>
                      </a:cubicBezTo>
                      <a:cubicBezTo>
                        <a:pt x="486" y="1533"/>
                        <a:pt x="517" y="1533"/>
                        <a:pt x="517" y="1533"/>
                      </a:cubicBezTo>
                      <a:cubicBezTo>
                        <a:pt x="527" y="1543"/>
                        <a:pt x="534" y="1546"/>
                        <a:pt x="539" y="1546"/>
                      </a:cubicBezTo>
                      <a:cubicBezTo>
                        <a:pt x="551" y="1546"/>
                        <a:pt x="557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4" y="1556"/>
                        <a:pt x="590" y="1554"/>
                        <a:pt x="594" y="1554"/>
                      </a:cubicBezTo>
                      <a:cubicBezTo>
                        <a:pt x="602" y="1554"/>
                        <a:pt x="607" y="1561"/>
                        <a:pt x="614" y="1561"/>
                      </a:cubicBezTo>
                      <a:cubicBezTo>
                        <a:pt x="620" y="1561"/>
                        <a:pt x="627" y="1555"/>
                        <a:pt x="638" y="1533"/>
                      </a:cubicBezTo>
                      <a:cubicBezTo>
                        <a:pt x="638" y="1533"/>
                        <a:pt x="638" y="1533"/>
                        <a:pt x="638" y="1563"/>
                      </a:cubicBezTo>
                      <a:cubicBezTo>
                        <a:pt x="669" y="1533"/>
                        <a:pt x="699" y="1533"/>
                        <a:pt x="699" y="1533"/>
                      </a:cubicBezTo>
                      <a:cubicBezTo>
                        <a:pt x="714" y="1548"/>
                        <a:pt x="722" y="1548"/>
                        <a:pt x="726" y="1548"/>
                      </a:cubicBezTo>
                      <a:cubicBezTo>
                        <a:pt x="730" y="1548"/>
                        <a:pt x="730" y="1548"/>
                        <a:pt x="730" y="1563"/>
                      </a:cubicBezTo>
                      <a:lnTo>
                        <a:pt x="730" y="1533"/>
                      </a:lnTo>
                      <a:cubicBezTo>
                        <a:pt x="760" y="1533"/>
                        <a:pt x="821" y="1563"/>
                        <a:pt x="851" y="1563"/>
                      </a:cubicBezTo>
                      <a:lnTo>
                        <a:pt x="851" y="1533"/>
                      </a:lnTo>
                      <a:cubicBezTo>
                        <a:pt x="861" y="1543"/>
                        <a:pt x="875" y="1546"/>
                        <a:pt x="889" y="1546"/>
                      </a:cubicBezTo>
                      <a:cubicBezTo>
                        <a:pt x="919" y="1546"/>
                        <a:pt x="952" y="1533"/>
                        <a:pt x="973" y="1533"/>
                      </a:cubicBezTo>
                      <a:cubicBezTo>
                        <a:pt x="973" y="1503"/>
                        <a:pt x="973" y="1472"/>
                        <a:pt x="1003" y="1472"/>
                      </a:cubicBezTo>
                      <a:lnTo>
                        <a:pt x="1003" y="1503"/>
                      </a:lnTo>
                      <a:cubicBezTo>
                        <a:pt x="1003" y="1472"/>
                        <a:pt x="1034" y="1442"/>
                        <a:pt x="1064" y="1442"/>
                      </a:cubicBezTo>
                      <a:cubicBezTo>
                        <a:pt x="1064" y="1442"/>
                        <a:pt x="1064" y="1442"/>
                        <a:pt x="1064" y="1472"/>
                      </a:cubicBezTo>
                      <a:cubicBezTo>
                        <a:pt x="1064" y="1442"/>
                        <a:pt x="1094" y="1442"/>
                        <a:pt x="1094" y="1442"/>
                      </a:cubicBezTo>
                      <a:cubicBezTo>
                        <a:pt x="1094" y="1432"/>
                        <a:pt x="1094" y="1428"/>
                        <a:pt x="1095" y="1428"/>
                      </a:cubicBezTo>
                      <a:cubicBezTo>
                        <a:pt x="1098" y="1428"/>
                        <a:pt x="1104" y="1442"/>
                        <a:pt x="1125" y="1442"/>
                      </a:cubicBezTo>
                      <a:cubicBezTo>
                        <a:pt x="1125" y="1411"/>
                        <a:pt x="1155" y="1411"/>
                        <a:pt x="1125" y="1381"/>
                      </a:cubicBezTo>
                      <a:lnTo>
                        <a:pt x="1185" y="1381"/>
                      </a:lnTo>
                      <a:cubicBezTo>
                        <a:pt x="1155" y="1351"/>
                        <a:pt x="1185" y="1320"/>
                        <a:pt x="1185" y="1320"/>
                      </a:cubicBezTo>
                      <a:cubicBezTo>
                        <a:pt x="1185" y="1326"/>
                        <a:pt x="1187" y="1331"/>
                        <a:pt x="1189" y="1335"/>
                      </a:cubicBezTo>
                      <a:lnTo>
                        <a:pt x="1189" y="1335"/>
                      </a:lnTo>
                      <a:cubicBezTo>
                        <a:pt x="1197" y="1320"/>
                        <a:pt x="1216" y="1320"/>
                        <a:pt x="1216" y="1320"/>
                      </a:cubicBezTo>
                      <a:lnTo>
                        <a:pt x="1246" y="1320"/>
                      </a:lnTo>
                      <a:cubicBezTo>
                        <a:pt x="1246" y="1320"/>
                        <a:pt x="1277" y="1320"/>
                        <a:pt x="1246" y="1290"/>
                      </a:cubicBezTo>
                      <a:cubicBezTo>
                        <a:pt x="1246" y="1280"/>
                        <a:pt x="1246" y="1276"/>
                        <a:pt x="1247" y="1276"/>
                      </a:cubicBezTo>
                      <a:cubicBezTo>
                        <a:pt x="1250" y="1276"/>
                        <a:pt x="1256" y="1290"/>
                        <a:pt x="1277" y="1290"/>
                      </a:cubicBezTo>
                      <a:cubicBezTo>
                        <a:pt x="1256" y="1290"/>
                        <a:pt x="1263" y="1276"/>
                        <a:pt x="1279" y="1276"/>
                      </a:cubicBezTo>
                      <a:cubicBezTo>
                        <a:pt x="1287" y="1276"/>
                        <a:pt x="1297" y="1280"/>
                        <a:pt x="1307" y="1290"/>
                      </a:cubicBezTo>
                      <a:cubicBezTo>
                        <a:pt x="1246" y="1229"/>
                        <a:pt x="1337" y="1259"/>
                        <a:pt x="1307" y="1229"/>
                      </a:cubicBezTo>
                      <a:lnTo>
                        <a:pt x="1337" y="1229"/>
                      </a:lnTo>
                      <a:cubicBezTo>
                        <a:pt x="1337" y="1199"/>
                        <a:pt x="1307" y="1199"/>
                        <a:pt x="1307" y="1199"/>
                      </a:cubicBezTo>
                      <a:lnTo>
                        <a:pt x="1307" y="1199"/>
                      </a:lnTo>
                      <a:cubicBezTo>
                        <a:pt x="1307" y="1199"/>
                        <a:pt x="1307" y="1199"/>
                        <a:pt x="1307" y="1199"/>
                      </a:cubicBezTo>
                      <a:cubicBezTo>
                        <a:pt x="1398" y="1168"/>
                        <a:pt x="1398" y="1077"/>
                        <a:pt x="1459" y="1016"/>
                      </a:cubicBezTo>
                      <a:cubicBezTo>
                        <a:pt x="1459" y="986"/>
                        <a:pt x="1429" y="955"/>
                        <a:pt x="1459" y="925"/>
                      </a:cubicBezTo>
                      <a:cubicBezTo>
                        <a:pt x="1459" y="925"/>
                        <a:pt x="1429" y="895"/>
                        <a:pt x="1429" y="895"/>
                      </a:cubicBezTo>
                      <a:cubicBezTo>
                        <a:pt x="1459" y="864"/>
                        <a:pt x="1489" y="803"/>
                        <a:pt x="1459" y="773"/>
                      </a:cubicBezTo>
                      <a:cubicBezTo>
                        <a:pt x="1398" y="743"/>
                        <a:pt x="1520" y="743"/>
                        <a:pt x="1459" y="712"/>
                      </a:cubicBezTo>
                      <a:lnTo>
                        <a:pt x="1489" y="712"/>
                      </a:lnTo>
                      <a:cubicBezTo>
                        <a:pt x="1459" y="682"/>
                        <a:pt x="1459" y="682"/>
                        <a:pt x="1429" y="651"/>
                      </a:cubicBezTo>
                      <a:cubicBezTo>
                        <a:pt x="1459" y="651"/>
                        <a:pt x="1398" y="621"/>
                        <a:pt x="1429" y="621"/>
                      </a:cubicBezTo>
                      <a:cubicBezTo>
                        <a:pt x="1429" y="621"/>
                        <a:pt x="1429" y="591"/>
                        <a:pt x="1429" y="591"/>
                      </a:cubicBezTo>
                      <a:cubicBezTo>
                        <a:pt x="1429" y="560"/>
                        <a:pt x="1398" y="530"/>
                        <a:pt x="1429" y="530"/>
                      </a:cubicBezTo>
                      <a:cubicBezTo>
                        <a:pt x="1398" y="499"/>
                        <a:pt x="1368" y="439"/>
                        <a:pt x="1337" y="378"/>
                      </a:cubicBezTo>
                      <a:lnTo>
                        <a:pt x="1307" y="378"/>
                      </a:lnTo>
                      <a:lnTo>
                        <a:pt x="1307" y="348"/>
                      </a:lnTo>
                      <a:cubicBezTo>
                        <a:pt x="1307" y="348"/>
                        <a:pt x="1277" y="348"/>
                        <a:pt x="1277" y="317"/>
                      </a:cubicBezTo>
                      <a:lnTo>
                        <a:pt x="1246" y="317"/>
                      </a:lnTo>
                      <a:cubicBezTo>
                        <a:pt x="1246" y="287"/>
                        <a:pt x="1246" y="287"/>
                        <a:pt x="1246" y="256"/>
                      </a:cubicBezTo>
                      <a:cubicBezTo>
                        <a:pt x="1246" y="256"/>
                        <a:pt x="1155" y="104"/>
                        <a:pt x="942" y="44"/>
                      </a:cubicBezTo>
                      <a:cubicBezTo>
                        <a:pt x="884" y="14"/>
                        <a:pt x="816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31"/>
                <p:cNvSpPr/>
                <p:nvPr/>
              </p:nvSpPr>
              <p:spPr>
                <a:xfrm>
                  <a:off x="1896898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31"/>
                <p:cNvSpPr/>
                <p:nvPr/>
              </p:nvSpPr>
              <p:spPr>
                <a:xfrm>
                  <a:off x="1897862" y="51655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31"/>
                <p:cNvSpPr/>
                <p:nvPr/>
              </p:nvSpPr>
              <p:spPr>
                <a:xfrm>
                  <a:off x="1892010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31"/>
                <p:cNvSpPr/>
                <p:nvPr/>
              </p:nvSpPr>
              <p:spPr>
                <a:xfrm>
                  <a:off x="1892975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31"/>
                <p:cNvSpPr/>
                <p:nvPr/>
              </p:nvSpPr>
              <p:spPr>
                <a:xfrm>
                  <a:off x="1890049" y="51597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31"/>
                <p:cNvSpPr/>
                <p:nvPr/>
              </p:nvSpPr>
              <p:spPr>
                <a:xfrm>
                  <a:off x="1892975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31"/>
                <p:cNvSpPr/>
                <p:nvPr/>
              </p:nvSpPr>
              <p:spPr>
                <a:xfrm>
                  <a:off x="1893972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31"/>
                <p:cNvSpPr/>
                <p:nvPr/>
              </p:nvSpPr>
              <p:spPr>
                <a:xfrm>
                  <a:off x="1891045" y="51577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31"/>
                <p:cNvSpPr/>
                <p:nvPr/>
              </p:nvSpPr>
              <p:spPr>
                <a:xfrm>
                  <a:off x="749479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31"/>
                <p:cNvSpPr/>
                <p:nvPr/>
              </p:nvSpPr>
              <p:spPr>
                <a:xfrm>
                  <a:off x="750443" y="47746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31"/>
                <p:cNvSpPr/>
                <p:nvPr/>
              </p:nvSpPr>
              <p:spPr>
                <a:xfrm>
                  <a:off x="747517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31"/>
                <p:cNvSpPr/>
                <p:nvPr/>
              </p:nvSpPr>
              <p:spPr>
                <a:xfrm>
                  <a:off x="751408" y="4780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1247;p31"/>
                <p:cNvSpPr/>
                <p:nvPr/>
              </p:nvSpPr>
              <p:spPr>
                <a:xfrm>
                  <a:off x="745556" y="47619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31"/>
                <p:cNvSpPr/>
                <p:nvPr/>
              </p:nvSpPr>
              <p:spPr>
                <a:xfrm>
                  <a:off x="741633" y="4765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31"/>
                <p:cNvSpPr/>
                <p:nvPr/>
              </p:nvSpPr>
              <p:spPr>
                <a:xfrm>
                  <a:off x="743594" y="47736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31"/>
                <p:cNvSpPr/>
                <p:nvPr/>
              </p:nvSpPr>
              <p:spPr>
                <a:xfrm>
                  <a:off x="751408" y="47815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31"/>
                <p:cNvSpPr/>
                <p:nvPr/>
              </p:nvSpPr>
              <p:spPr>
                <a:xfrm>
                  <a:off x="748482" y="47599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31"/>
                <p:cNvSpPr/>
                <p:nvPr/>
              </p:nvSpPr>
              <p:spPr>
                <a:xfrm>
                  <a:off x="75629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31"/>
                <p:cNvSpPr/>
                <p:nvPr/>
              </p:nvSpPr>
              <p:spPr>
                <a:xfrm>
                  <a:off x="749479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31"/>
                <p:cNvSpPr/>
                <p:nvPr/>
              </p:nvSpPr>
              <p:spPr>
                <a:xfrm>
                  <a:off x="750443" y="47785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31"/>
                <p:cNvSpPr/>
                <p:nvPr/>
              </p:nvSpPr>
              <p:spPr>
                <a:xfrm>
                  <a:off x="743594" y="47736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31"/>
                <p:cNvSpPr/>
                <p:nvPr/>
              </p:nvSpPr>
              <p:spPr>
                <a:xfrm>
                  <a:off x="74751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31"/>
                <p:cNvSpPr/>
                <p:nvPr/>
              </p:nvSpPr>
              <p:spPr>
                <a:xfrm>
                  <a:off x="766071" y="4775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31"/>
                <p:cNvSpPr/>
                <p:nvPr/>
              </p:nvSpPr>
              <p:spPr>
                <a:xfrm>
                  <a:off x="765106" y="477562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31"/>
                <p:cNvSpPr/>
                <p:nvPr/>
              </p:nvSpPr>
              <p:spPr>
                <a:xfrm>
                  <a:off x="766071" y="477562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31"/>
                <p:cNvSpPr/>
                <p:nvPr/>
              </p:nvSpPr>
              <p:spPr>
                <a:xfrm>
                  <a:off x="764109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31"/>
                <p:cNvSpPr/>
                <p:nvPr/>
              </p:nvSpPr>
              <p:spPr>
                <a:xfrm>
                  <a:off x="765106" y="477076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31"/>
                <p:cNvSpPr/>
                <p:nvPr/>
              </p:nvSpPr>
              <p:spPr>
                <a:xfrm>
                  <a:off x="768032" y="4779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31"/>
                <p:cNvSpPr/>
                <p:nvPr/>
              </p:nvSpPr>
              <p:spPr>
                <a:xfrm>
                  <a:off x="727967" y="4759994"/>
                  <a:ext cx="44020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278" extrusionOk="0">
                      <a:moveTo>
                        <a:pt x="699" y="31"/>
                      </a:moveTo>
                      <a:lnTo>
                        <a:pt x="699" y="31"/>
                      </a:lnTo>
                      <a:cubicBezTo>
                        <a:pt x="699" y="58"/>
                        <a:pt x="675" y="61"/>
                        <a:pt x="692" y="61"/>
                      </a:cubicBezTo>
                      <a:lnTo>
                        <a:pt x="692" y="61"/>
                      </a:lnTo>
                      <a:cubicBezTo>
                        <a:pt x="696" y="51"/>
                        <a:pt x="699" y="41"/>
                        <a:pt x="699" y="3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365" y="61"/>
                      </a:moveTo>
                      <a:cubicBezTo>
                        <a:pt x="365" y="61"/>
                        <a:pt x="368" y="65"/>
                        <a:pt x="373" y="70"/>
                      </a:cubicBezTo>
                      <a:lnTo>
                        <a:pt x="373" y="70"/>
                      </a:lnTo>
                      <a:cubicBezTo>
                        <a:pt x="382" y="61"/>
                        <a:pt x="395" y="61"/>
                        <a:pt x="395" y="61"/>
                      </a:cubicBezTo>
                      <a:close/>
                      <a:moveTo>
                        <a:pt x="684" y="77"/>
                      </a:moveTo>
                      <a:cubicBezTo>
                        <a:pt x="669" y="92"/>
                        <a:pt x="669" y="92"/>
                        <a:pt x="669" y="92"/>
                      </a:cubicBezTo>
                      <a:cubicBezTo>
                        <a:pt x="672" y="92"/>
                        <a:pt x="674" y="92"/>
                        <a:pt x="677" y="93"/>
                      </a:cubicBezTo>
                      <a:lnTo>
                        <a:pt x="677" y="93"/>
                      </a:lnTo>
                      <a:cubicBezTo>
                        <a:pt x="679" y="87"/>
                        <a:pt x="682" y="82"/>
                        <a:pt x="684" y="77"/>
                      </a:cubicBezTo>
                      <a:close/>
                      <a:moveTo>
                        <a:pt x="365" y="92"/>
                      </a:moveTo>
                      <a:cubicBezTo>
                        <a:pt x="371" y="98"/>
                        <a:pt x="377" y="101"/>
                        <a:pt x="381" y="101"/>
                      </a:cubicBezTo>
                      <a:cubicBezTo>
                        <a:pt x="384" y="101"/>
                        <a:pt x="387" y="99"/>
                        <a:pt x="389" y="96"/>
                      </a:cubicBezTo>
                      <a:lnTo>
                        <a:pt x="389" y="96"/>
                      </a:lnTo>
                      <a:cubicBezTo>
                        <a:pt x="393" y="104"/>
                        <a:pt x="395" y="113"/>
                        <a:pt x="395" y="122"/>
                      </a:cubicBezTo>
                      <a:cubicBezTo>
                        <a:pt x="395" y="122"/>
                        <a:pt x="365" y="122"/>
                        <a:pt x="365" y="9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426" y="153"/>
                      </a:moveTo>
                      <a:lnTo>
                        <a:pt x="456" y="213"/>
                      </a:lnTo>
                      <a:cubicBezTo>
                        <a:pt x="456" y="183"/>
                        <a:pt x="426" y="153"/>
                        <a:pt x="426" y="153"/>
                      </a:cubicBezTo>
                      <a:close/>
                      <a:moveTo>
                        <a:pt x="456" y="183"/>
                      </a:moveTo>
                      <a:cubicBezTo>
                        <a:pt x="456" y="213"/>
                        <a:pt x="456" y="213"/>
                        <a:pt x="456" y="213"/>
                      </a:cubicBezTo>
                      <a:cubicBezTo>
                        <a:pt x="462" y="220"/>
                        <a:pt x="466" y="222"/>
                        <a:pt x="468" y="222"/>
                      </a:cubicBezTo>
                      <a:cubicBezTo>
                        <a:pt x="476" y="222"/>
                        <a:pt x="456" y="183"/>
                        <a:pt x="456" y="183"/>
                      </a:cubicBezTo>
                      <a:close/>
                      <a:moveTo>
                        <a:pt x="1095" y="244"/>
                      </a:moveTo>
                      <a:cubicBezTo>
                        <a:pt x="1083" y="244"/>
                        <a:pt x="1072" y="248"/>
                        <a:pt x="1064" y="255"/>
                      </a:cubicBezTo>
                      <a:lnTo>
                        <a:pt x="1064" y="255"/>
                      </a:lnTo>
                      <a:lnTo>
                        <a:pt x="1064" y="274"/>
                      </a:lnTo>
                      <a:cubicBezTo>
                        <a:pt x="1064" y="274"/>
                        <a:pt x="1064" y="244"/>
                        <a:pt x="1095" y="244"/>
                      </a:cubicBezTo>
                      <a:close/>
                      <a:moveTo>
                        <a:pt x="1186" y="335"/>
                      </a:moveTo>
                      <a:cubicBezTo>
                        <a:pt x="1171" y="350"/>
                        <a:pt x="1178" y="350"/>
                        <a:pt x="1186" y="350"/>
                      </a:cubicBezTo>
                      <a:cubicBezTo>
                        <a:pt x="1191" y="350"/>
                        <a:pt x="1197" y="350"/>
                        <a:pt x="1193" y="357"/>
                      </a:cubicBezTo>
                      <a:lnTo>
                        <a:pt x="1193" y="357"/>
                      </a:lnTo>
                      <a:cubicBezTo>
                        <a:pt x="1199" y="352"/>
                        <a:pt x="1206" y="345"/>
                        <a:pt x="1216" y="335"/>
                      </a:cubicBezTo>
                      <a:close/>
                      <a:moveTo>
                        <a:pt x="1193" y="357"/>
                      </a:moveTo>
                      <a:cubicBezTo>
                        <a:pt x="1182" y="365"/>
                        <a:pt x="1175" y="365"/>
                        <a:pt x="1155" y="365"/>
                      </a:cubicBezTo>
                      <a:lnTo>
                        <a:pt x="1186" y="365"/>
                      </a:lnTo>
                      <a:cubicBezTo>
                        <a:pt x="1189" y="362"/>
                        <a:pt x="1192" y="359"/>
                        <a:pt x="1193" y="357"/>
                      </a:cubicBezTo>
                      <a:close/>
                      <a:moveTo>
                        <a:pt x="327" y="382"/>
                      </a:moveTo>
                      <a:cubicBezTo>
                        <a:pt x="325" y="382"/>
                        <a:pt x="325" y="385"/>
                        <a:pt x="331" y="391"/>
                      </a:cubicBezTo>
                      <a:lnTo>
                        <a:pt x="331" y="391"/>
                      </a:lnTo>
                      <a:cubicBezTo>
                        <a:pt x="336" y="387"/>
                        <a:pt x="330" y="382"/>
                        <a:pt x="327" y="382"/>
                      </a:cubicBezTo>
                      <a:close/>
                      <a:moveTo>
                        <a:pt x="395" y="396"/>
                      </a:moveTo>
                      <a:lnTo>
                        <a:pt x="395" y="396"/>
                      </a:lnTo>
                      <a:cubicBezTo>
                        <a:pt x="395" y="396"/>
                        <a:pt x="411" y="404"/>
                        <a:pt x="423" y="407"/>
                      </a:cubicBezTo>
                      <a:lnTo>
                        <a:pt x="423" y="407"/>
                      </a:lnTo>
                      <a:cubicBezTo>
                        <a:pt x="421" y="409"/>
                        <a:pt x="420" y="409"/>
                        <a:pt x="418" y="409"/>
                      </a:cubicBezTo>
                      <a:cubicBezTo>
                        <a:pt x="409" y="409"/>
                        <a:pt x="395" y="396"/>
                        <a:pt x="395" y="396"/>
                      </a:cubicBezTo>
                      <a:close/>
                      <a:moveTo>
                        <a:pt x="730" y="517"/>
                      </a:moveTo>
                      <a:cubicBezTo>
                        <a:pt x="730" y="517"/>
                        <a:pt x="699" y="517"/>
                        <a:pt x="699" y="548"/>
                      </a:cubicBezTo>
                      <a:cubicBezTo>
                        <a:pt x="730" y="517"/>
                        <a:pt x="730" y="517"/>
                        <a:pt x="730" y="517"/>
                      </a:cubicBezTo>
                      <a:close/>
                      <a:moveTo>
                        <a:pt x="1247" y="548"/>
                      </a:moveTo>
                      <a:cubicBezTo>
                        <a:pt x="1216" y="578"/>
                        <a:pt x="1216" y="578"/>
                        <a:pt x="1216" y="578"/>
                      </a:cubicBezTo>
                      <a:lnTo>
                        <a:pt x="1247" y="578"/>
                      </a:lnTo>
                      <a:cubicBezTo>
                        <a:pt x="1277" y="578"/>
                        <a:pt x="1247" y="578"/>
                        <a:pt x="1247" y="548"/>
                      </a:cubicBezTo>
                      <a:close/>
                      <a:moveTo>
                        <a:pt x="669" y="578"/>
                      </a:moveTo>
                      <a:lnTo>
                        <a:pt x="639" y="639"/>
                      </a:lnTo>
                      <a:lnTo>
                        <a:pt x="639" y="639"/>
                      </a:lnTo>
                      <a:cubicBezTo>
                        <a:pt x="650" y="617"/>
                        <a:pt x="653" y="611"/>
                        <a:pt x="652" y="611"/>
                      </a:cubicBezTo>
                      <a:lnTo>
                        <a:pt x="652" y="611"/>
                      </a:lnTo>
                      <a:cubicBezTo>
                        <a:pt x="651" y="611"/>
                        <a:pt x="646" y="618"/>
                        <a:pt x="642" y="618"/>
                      </a:cubicBezTo>
                      <a:cubicBezTo>
                        <a:pt x="640" y="618"/>
                        <a:pt x="639" y="615"/>
                        <a:pt x="639" y="609"/>
                      </a:cubicBezTo>
                      <a:cubicBezTo>
                        <a:pt x="639" y="593"/>
                        <a:pt x="639" y="593"/>
                        <a:pt x="642" y="593"/>
                      </a:cubicBezTo>
                      <a:cubicBezTo>
                        <a:pt x="646" y="593"/>
                        <a:pt x="654" y="593"/>
                        <a:pt x="669" y="578"/>
                      </a:cubicBezTo>
                      <a:close/>
                      <a:moveTo>
                        <a:pt x="725" y="639"/>
                      </a:moveTo>
                      <a:lnTo>
                        <a:pt x="725" y="639"/>
                      </a:lnTo>
                      <a:cubicBezTo>
                        <a:pt x="726" y="639"/>
                        <a:pt x="728" y="639"/>
                        <a:pt x="730" y="639"/>
                      </a:cubicBezTo>
                      <a:lnTo>
                        <a:pt x="725" y="639"/>
                      </a:lnTo>
                      <a:cubicBezTo>
                        <a:pt x="725" y="639"/>
                        <a:pt x="725" y="639"/>
                        <a:pt x="725" y="639"/>
                      </a:cubicBezTo>
                      <a:close/>
                      <a:moveTo>
                        <a:pt x="1277" y="700"/>
                      </a:moveTo>
                      <a:cubicBezTo>
                        <a:pt x="1247" y="700"/>
                        <a:pt x="1307" y="700"/>
                        <a:pt x="1277" y="730"/>
                      </a:cubicBezTo>
                      <a:lnTo>
                        <a:pt x="1307" y="730"/>
                      </a:lnTo>
                      <a:cubicBezTo>
                        <a:pt x="1277" y="700"/>
                        <a:pt x="1277" y="700"/>
                        <a:pt x="1277" y="700"/>
                      </a:cubicBezTo>
                      <a:close/>
                      <a:moveTo>
                        <a:pt x="851" y="1186"/>
                      </a:moveTo>
                      <a:cubicBezTo>
                        <a:pt x="852" y="1214"/>
                        <a:pt x="876" y="1216"/>
                        <a:pt x="859" y="1216"/>
                      </a:cubicBezTo>
                      <a:lnTo>
                        <a:pt x="859" y="1216"/>
                      </a:lnTo>
                      <a:cubicBezTo>
                        <a:pt x="855" y="1207"/>
                        <a:pt x="851" y="1197"/>
                        <a:pt x="851" y="1186"/>
                      </a:cubicBezTo>
                      <a:close/>
                      <a:moveTo>
                        <a:pt x="578" y="1"/>
                      </a:moveTo>
                      <a:cubicBezTo>
                        <a:pt x="578" y="1"/>
                        <a:pt x="547" y="1"/>
                        <a:pt x="547" y="31"/>
                      </a:cubicBezTo>
                      <a:cubicBezTo>
                        <a:pt x="547" y="61"/>
                        <a:pt x="578" y="92"/>
                        <a:pt x="547" y="92"/>
                      </a:cubicBezTo>
                      <a:lnTo>
                        <a:pt x="547" y="61"/>
                      </a:lnTo>
                      <a:cubicBezTo>
                        <a:pt x="517" y="92"/>
                        <a:pt x="517" y="92"/>
                        <a:pt x="517" y="92"/>
                      </a:cubicBezTo>
                      <a:cubicBezTo>
                        <a:pt x="517" y="92"/>
                        <a:pt x="487" y="92"/>
                        <a:pt x="487" y="61"/>
                      </a:cubicBezTo>
                      <a:cubicBezTo>
                        <a:pt x="487" y="92"/>
                        <a:pt x="487" y="92"/>
                        <a:pt x="487" y="92"/>
                      </a:cubicBezTo>
                      <a:cubicBezTo>
                        <a:pt x="477" y="82"/>
                        <a:pt x="470" y="78"/>
                        <a:pt x="464" y="78"/>
                      </a:cubicBezTo>
                      <a:cubicBezTo>
                        <a:pt x="453" y="78"/>
                        <a:pt x="446" y="92"/>
                        <a:pt x="426" y="92"/>
                      </a:cubicBezTo>
                      <a:lnTo>
                        <a:pt x="426" y="92"/>
                      </a:lnTo>
                      <a:lnTo>
                        <a:pt x="426" y="92"/>
                      </a:lnTo>
                      <a:cubicBezTo>
                        <a:pt x="441" y="122"/>
                        <a:pt x="441" y="122"/>
                        <a:pt x="441" y="122"/>
                      </a:cubicBezTo>
                      <a:cubicBezTo>
                        <a:pt x="433" y="115"/>
                        <a:pt x="426" y="107"/>
                        <a:pt x="426" y="92"/>
                      </a:cubicBezTo>
                      <a:lnTo>
                        <a:pt x="426" y="122"/>
                      </a:lnTo>
                      <a:cubicBezTo>
                        <a:pt x="395" y="92"/>
                        <a:pt x="426" y="92"/>
                        <a:pt x="395" y="61"/>
                      </a:cubicBezTo>
                      <a:lnTo>
                        <a:pt x="395" y="61"/>
                      </a:lnTo>
                      <a:cubicBezTo>
                        <a:pt x="395" y="61"/>
                        <a:pt x="415" y="100"/>
                        <a:pt x="407" y="100"/>
                      </a:cubicBezTo>
                      <a:cubicBezTo>
                        <a:pt x="405" y="100"/>
                        <a:pt x="402" y="98"/>
                        <a:pt x="395" y="92"/>
                      </a:cubicBezTo>
                      <a:cubicBezTo>
                        <a:pt x="395" y="85"/>
                        <a:pt x="395" y="83"/>
                        <a:pt x="395" y="83"/>
                      </a:cubicBezTo>
                      <a:cubicBezTo>
                        <a:pt x="395" y="83"/>
                        <a:pt x="393" y="91"/>
                        <a:pt x="389" y="96"/>
                      </a:cubicBezTo>
                      <a:lnTo>
                        <a:pt x="389" y="96"/>
                      </a:lnTo>
                      <a:cubicBezTo>
                        <a:pt x="384" y="86"/>
                        <a:pt x="378" y="77"/>
                        <a:pt x="373" y="70"/>
                      </a:cubicBezTo>
                      <a:lnTo>
                        <a:pt x="373" y="70"/>
                      </a:lnTo>
                      <a:cubicBezTo>
                        <a:pt x="368" y="75"/>
                        <a:pt x="365" y="82"/>
                        <a:pt x="365" y="92"/>
                      </a:cubicBezTo>
                      <a:cubicBezTo>
                        <a:pt x="365" y="92"/>
                        <a:pt x="335" y="92"/>
                        <a:pt x="365" y="122"/>
                      </a:cubicBezTo>
                      <a:lnTo>
                        <a:pt x="365" y="122"/>
                      </a:lnTo>
                      <a:cubicBezTo>
                        <a:pt x="373" y="130"/>
                        <a:pt x="384" y="142"/>
                        <a:pt x="395" y="153"/>
                      </a:cubicBezTo>
                      <a:cubicBezTo>
                        <a:pt x="385" y="143"/>
                        <a:pt x="379" y="139"/>
                        <a:pt x="374" y="139"/>
                      </a:cubicBezTo>
                      <a:cubicBezTo>
                        <a:pt x="365" y="139"/>
                        <a:pt x="365" y="153"/>
                        <a:pt x="365" y="153"/>
                      </a:cubicBezTo>
                      <a:cubicBezTo>
                        <a:pt x="380" y="168"/>
                        <a:pt x="388" y="168"/>
                        <a:pt x="395" y="168"/>
                      </a:cubicBezTo>
                      <a:cubicBezTo>
                        <a:pt x="403" y="168"/>
                        <a:pt x="411" y="168"/>
                        <a:pt x="426" y="183"/>
                      </a:cubicBezTo>
                      <a:cubicBezTo>
                        <a:pt x="426" y="183"/>
                        <a:pt x="395" y="153"/>
                        <a:pt x="426" y="153"/>
                      </a:cubicBezTo>
                      <a:cubicBezTo>
                        <a:pt x="456" y="153"/>
                        <a:pt x="456" y="183"/>
                        <a:pt x="456" y="183"/>
                      </a:cubicBez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213"/>
                      </a:cubicBezTo>
                      <a:cubicBezTo>
                        <a:pt x="487" y="213"/>
                        <a:pt x="517" y="244"/>
                        <a:pt x="517" y="244"/>
                      </a:cubicBezTo>
                      <a:lnTo>
                        <a:pt x="547" y="274"/>
                      </a:lnTo>
                      <a:cubicBezTo>
                        <a:pt x="547" y="274"/>
                        <a:pt x="547" y="257"/>
                        <a:pt x="534" y="248"/>
                      </a:cubicBezTo>
                      <a:lnTo>
                        <a:pt x="534" y="248"/>
                      </a:lnTo>
                      <a:cubicBezTo>
                        <a:pt x="543" y="242"/>
                        <a:pt x="546" y="222"/>
                        <a:pt x="547" y="222"/>
                      </a:cubicBezTo>
                      <a:cubicBezTo>
                        <a:pt x="547" y="222"/>
                        <a:pt x="547" y="228"/>
                        <a:pt x="547" y="244"/>
                      </a:cubicBezTo>
                      <a:cubicBezTo>
                        <a:pt x="547" y="244"/>
                        <a:pt x="547" y="244"/>
                        <a:pt x="578" y="213"/>
                      </a:cubicBezTo>
                      <a:lnTo>
                        <a:pt x="578" y="213"/>
                      </a:lnTo>
                      <a:cubicBezTo>
                        <a:pt x="547" y="244"/>
                        <a:pt x="578" y="244"/>
                        <a:pt x="578" y="274"/>
                      </a:cubicBezTo>
                      <a:cubicBezTo>
                        <a:pt x="578" y="292"/>
                        <a:pt x="578" y="305"/>
                        <a:pt x="578" y="305"/>
                      </a:cubicBezTo>
                      <a:cubicBezTo>
                        <a:pt x="578" y="274"/>
                        <a:pt x="608" y="274"/>
                        <a:pt x="608" y="274"/>
                      </a:cubicBezTo>
                      <a:lnTo>
                        <a:pt x="608" y="305"/>
                      </a:lnTo>
                      <a:cubicBezTo>
                        <a:pt x="608" y="311"/>
                        <a:pt x="610" y="313"/>
                        <a:pt x="612" y="313"/>
                      </a:cubicBezTo>
                      <a:cubicBezTo>
                        <a:pt x="618" y="313"/>
                        <a:pt x="629" y="296"/>
                        <a:pt x="635" y="296"/>
                      </a:cubicBezTo>
                      <a:cubicBezTo>
                        <a:pt x="637" y="296"/>
                        <a:pt x="639" y="298"/>
                        <a:pt x="639" y="305"/>
                      </a:cubicBezTo>
                      <a:cubicBezTo>
                        <a:pt x="639" y="320"/>
                        <a:pt x="639" y="327"/>
                        <a:pt x="639" y="335"/>
                      </a:cubicBezTo>
                      <a:cubicBezTo>
                        <a:pt x="639" y="335"/>
                        <a:pt x="669" y="335"/>
                        <a:pt x="669" y="365"/>
                      </a:cubicBezTo>
                      <a:lnTo>
                        <a:pt x="669" y="335"/>
                      </a:lnTo>
                      <a:cubicBezTo>
                        <a:pt x="669" y="350"/>
                        <a:pt x="671" y="356"/>
                        <a:pt x="673" y="357"/>
                      </a:cubicBezTo>
                      <a:lnTo>
                        <a:pt x="673" y="357"/>
                      </a:lnTo>
                      <a:cubicBezTo>
                        <a:pt x="672" y="359"/>
                        <a:pt x="671" y="362"/>
                        <a:pt x="669" y="365"/>
                      </a:cubicBezTo>
                      <a:lnTo>
                        <a:pt x="699" y="365"/>
                      </a:lnTo>
                      <a:cubicBezTo>
                        <a:pt x="699" y="365"/>
                        <a:pt x="680" y="404"/>
                        <a:pt x="688" y="404"/>
                      </a:cubicBezTo>
                      <a:cubicBezTo>
                        <a:pt x="690" y="404"/>
                        <a:pt x="693" y="402"/>
                        <a:pt x="699" y="396"/>
                      </a:cubicBezTo>
                      <a:lnTo>
                        <a:pt x="699" y="426"/>
                      </a:lnTo>
                      <a:cubicBezTo>
                        <a:pt x="699" y="426"/>
                        <a:pt x="713" y="413"/>
                        <a:pt x="722" y="413"/>
                      </a:cubicBezTo>
                      <a:cubicBezTo>
                        <a:pt x="726" y="413"/>
                        <a:pt x="730" y="416"/>
                        <a:pt x="730" y="426"/>
                      </a:cubicBezTo>
                      <a:lnTo>
                        <a:pt x="699" y="426"/>
                      </a:lnTo>
                      <a:cubicBezTo>
                        <a:pt x="730" y="426"/>
                        <a:pt x="699" y="457"/>
                        <a:pt x="699" y="457"/>
                      </a:cubicBezTo>
                      <a:cubicBezTo>
                        <a:pt x="706" y="450"/>
                        <a:pt x="710" y="448"/>
                        <a:pt x="712" y="448"/>
                      </a:cubicBezTo>
                      <a:cubicBezTo>
                        <a:pt x="715" y="448"/>
                        <a:pt x="715" y="452"/>
                        <a:pt x="715" y="457"/>
                      </a:cubicBezTo>
                      <a:lnTo>
                        <a:pt x="699" y="457"/>
                      </a:lnTo>
                      <a:cubicBezTo>
                        <a:pt x="669" y="517"/>
                        <a:pt x="699" y="487"/>
                        <a:pt x="699" y="517"/>
                      </a:cubicBezTo>
                      <a:lnTo>
                        <a:pt x="699" y="487"/>
                      </a:lnTo>
                      <a:cubicBezTo>
                        <a:pt x="712" y="481"/>
                        <a:pt x="719" y="478"/>
                        <a:pt x="723" y="478"/>
                      </a:cubicBezTo>
                      <a:cubicBezTo>
                        <a:pt x="740" y="478"/>
                        <a:pt x="705" y="517"/>
                        <a:pt x="730" y="517"/>
                      </a:cubicBezTo>
                      <a:cubicBezTo>
                        <a:pt x="730" y="517"/>
                        <a:pt x="760" y="517"/>
                        <a:pt x="730" y="548"/>
                      </a:cubicBezTo>
                      <a:cubicBezTo>
                        <a:pt x="730" y="563"/>
                        <a:pt x="730" y="563"/>
                        <a:pt x="730" y="563"/>
                      </a:cubicBezTo>
                      <a:cubicBezTo>
                        <a:pt x="730" y="563"/>
                        <a:pt x="730" y="563"/>
                        <a:pt x="730" y="578"/>
                      </a:cubicBezTo>
                      <a:cubicBezTo>
                        <a:pt x="730" y="578"/>
                        <a:pt x="737" y="571"/>
                        <a:pt x="745" y="563"/>
                      </a:cubicBezTo>
                      <a:lnTo>
                        <a:pt x="745" y="563"/>
                      </a:lnTo>
                      <a:cubicBezTo>
                        <a:pt x="752" y="564"/>
                        <a:pt x="760" y="567"/>
                        <a:pt x="760" y="578"/>
                      </a:cubicBezTo>
                      <a:cubicBezTo>
                        <a:pt x="745" y="593"/>
                        <a:pt x="745" y="593"/>
                        <a:pt x="749" y="593"/>
                      </a:cubicBezTo>
                      <a:cubicBezTo>
                        <a:pt x="753" y="593"/>
                        <a:pt x="760" y="593"/>
                        <a:pt x="760" y="609"/>
                      </a:cubicBezTo>
                      <a:cubicBezTo>
                        <a:pt x="760" y="609"/>
                        <a:pt x="728" y="625"/>
                        <a:pt x="722" y="634"/>
                      </a:cubicBezTo>
                      <a:lnTo>
                        <a:pt x="722" y="634"/>
                      </a:lnTo>
                      <a:cubicBezTo>
                        <a:pt x="713" y="622"/>
                        <a:pt x="699" y="629"/>
                        <a:pt x="699" y="609"/>
                      </a:cubicBezTo>
                      <a:cubicBezTo>
                        <a:pt x="699" y="609"/>
                        <a:pt x="699" y="639"/>
                        <a:pt x="699" y="639"/>
                      </a:cubicBezTo>
                      <a:cubicBezTo>
                        <a:pt x="699" y="611"/>
                        <a:pt x="699" y="609"/>
                        <a:pt x="676" y="609"/>
                      </a:cubicBezTo>
                      <a:lnTo>
                        <a:pt x="676" y="609"/>
                      </a:lnTo>
                      <a:cubicBezTo>
                        <a:pt x="678" y="605"/>
                        <a:pt x="678" y="602"/>
                        <a:pt x="677" y="602"/>
                      </a:cubicBezTo>
                      <a:cubicBezTo>
                        <a:pt x="676" y="602"/>
                        <a:pt x="674" y="604"/>
                        <a:pt x="669" y="609"/>
                      </a:cubicBezTo>
                      <a:cubicBezTo>
                        <a:pt x="669" y="609"/>
                        <a:pt x="669" y="578"/>
                        <a:pt x="669" y="578"/>
                      </a:cubicBezTo>
                      <a:cubicBezTo>
                        <a:pt x="639" y="578"/>
                        <a:pt x="639" y="578"/>
                        <a:pt x="639" y="548"/>
                      </a:cubicBezTo>
                      <a:cubicBezTo>
                        <a:pt x="618" y="548"/>
                        <a:pt x="612" y="561"/>
                        <a:pt x="609" y="561"/>
                      </a:cubicBezTo>
                      <a:cubicBezTo>
                        <a:pt x="608" y="561"/>
                        <a:pt x="608" y="558"/>
                        <a:pt x="608" y="548"/>
                      </a:cubicBezTo>
                      <a:lnTo>
                        <a:pt x="639" y="548"/>
                      </a:lnTo>
                      <a:cubicBezTo>
                        <a:pt x="578" y="548"/>
                        <a:pt x="639" y="517"/>
                        <a:pt x="639" y="517"/>
                      </a:cubicBezTo>
                      <a:cubicBezTo>
                        <a:pt x="639" y="517"/>
                        <a:pt x="639" y="487"/>
                        <a:pt x="639" y="487"/>
                      </a:cubicBezTo>
                      <a:cubicBezTo>
                        <a:pt x="639" y="498"/>
                        <a:pt x="635" y="505"/>
                        <a:pt x="625" y="505"/>
                      </a:cubicBezTo>
                      <a:cubicBezTo>
                        <a:pt x="608" y="505"/>
                        <a:pt x="575" y="484"/>
                        <a:pt x="517" y="426"/>
                      </a:cubicBezTo>
                      <a:lnTo>
                        <a:pt x="456" y="426"/>
                      </a:lnTo>
                      <a:cubicBezTo>
                        <a:pt x="477" y="426"/>
                        <a:pt x="470" y="413"/>
                        <a:pt x="463" y="413"/>
                      </a:cubicBezTo>
                      <a:cubicBezTo>
                        <a:pt x="460" y="413"/>
                        <a:pt x="456" y="416"/>
                        <a:pt x="456" y="426"/>
                      </a:cubicBezTo>
                      <a:cubicBezTo>
                        <a:pt x="456" y="396"/>
                        <a:pt x="426" y="396"/>
                        <a:pt x="395" y="365"/>
                      </a:cubicBezTo>
                      <a:lnTo>
                        <a:pt x="395" y="365"/>
                      </a:lnTo>
                      <a:lnTo>
                        <a:pt x="426" y="396"/>
                      </a:lnTo>
                      <a:lnTo>
                        <a:pt x="365" y="396"/>
                      </a:lnTo>
                      <a:cubicBezTo>
                        <a:pt x="395" y="396"/>
                        <a:pt x="365" y="365"/>
                        <a:pt x="365" y="365"/>
                      </a:cubicBezTo>
                      <a:cubicBezTo>
                        <a:pt x="357" y="373"/>
                        <a:pt x="354" y="379"/>
                        <a:pt x="352" y="383"/>
                      </a:cubicBezTo>
                      <a:lnTo>
                        <a:pt x="352" y="383"/>
                      </a:lnTo>
                      <a:cubicBezTo>
                        <a:pt x="348" y="379"/>
                        <a:pt x="342" y="373"/>
                        <a:pt x="335" y="365"/>
                      </a:cubicBezTo>
                      <a:lnTo>
                        <a:pt x="335" y="396"/>
                      </a:lnTo>
                      <a:cubicBezTo>
                        <a:pt x="333" y="394"/>
                        <a:pt x="332" y="393"/>
                        <a:pt x="331" y="391"/>
                      </a:cubicBezTo>
                      <a:lnTo>
                        <a:pt x="331" y="391"/>
                      </a:lnTo>
                      <a:cubicBezTo>
                        <a:pt x="327" y="394"/>
                        <a:pt x="320" y="396"/>
                        <a:pt x="304" y="396"/>
                      </a:cubicBezTo>
                      <a:lnTo>
                        <a:pt x="274" y="396"/>
                      </a:lnTo>
                      <a:cubicBezTo>
                        <a:pt x="274" y="396"/>
                        <a:pt x="274" y="409"/>
                        <a:pt x="265" y="409"/>
                      </a:cubicBezTo>
                      <a:cubicBezTo>
                        <a:pt x="260" y="409"/>
                        <a:pt x="254" y="406"/>
                        <a:pt x="243" y="396"/>
                      </a:cubicBezTo>
                      <a:lnTo>
                        <a:pt x="243" y="396"/>
                      </a:lnTo>
                      <a:cubicBezTo>
                        <a:pt x="213" y="426"/>
                        <a:pt x="274" y="426"/>
                        <a:pt x="274" y="426"/>
                      </a:cubicBezTo>
                      <a:lnTo>
                        <a:pt x="213" y="426"/>
                      </a:lnTo>
                      <a:cubicBezTo>
                        <a:pt x="183" y="457"/>
                        <a:pt x="91" y="457"/>
                        <a:pt x="91" y="487"/>
                      </a:cubicBezTo>
                      <a:cubicBezTo>
                        <a:pt x="91" y="517"/>
                        <a:pt x="31" y="517"/>
                        <a:pt x="31" y="548"/>
                      </a:cubicBezTo>
                      <a:lnTo>
                        <a:pt x="61" y="548"/>
                      </a:lnTo>
                      <a:cubicBezTo>
                        <a:pt x="0" y="609"/>
                        <a:pt x="31" y="639"/>
                        <a:pt x="31" y="700"/>
                      </a:cubicBezTo>
                      <a:lnTo>
                        <a:pt x="3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31" y="730"/>
                        <a:pt x="61" y="821"/>
                        <a:pt x="91" y="852"/>
                      </a:cubicBezTo>
                      <a:cubicBezTo>
                        <a:pt x="122" y="913"/>
                        <a:pt x="152" y="1004"/>
                        <a:pt x="213" y="1034"/>
                      </a:cubicBezTo>
                      <a:cubicBezTo>
                        <a:pt x="213" y="1034"/>
                        <a:pt x="227" y="1021"/>
                        <a:pt x="236" y="1021"/>
                      </a:cubicBezTo>
                      <a:cubicBezTo>
                        <a:pt x="240" y="1021"/>
                        <a:pt x="243" y="1024"/>
                        <a:pt x="243" y="1034"/>
                      </a:cubicBezTo>
                      <a:cubicBezTo>
                        <a:pt x="228" y="1065"/>
                        <a:pt x="236" y="1065"/>
                        <a:pt x="247" y="1065"/>
                      </a:cubicBezTo>
                      <a:cubicBezTo>
                        <a:pt x="259" y="1065"/>
                        <a:pt x="274" y="1065"/>
                        <a:pt x="274" y="1095"/>
                      </a:cubicBezTo>
                      <a:cubicBezTo>
                        <a:pt x="300" y="1095"/>
                        <a:pt x="304" y="1162"/>
                        <a:pt x="342" y="1162"/>
                      </a:cubicBezTo>
                      <a:cubicBezTo>
                        <a:pt x="349" y="1162"/>
                        <a:pt x="356" y="1160"/>
                        <a:pt x="365" y="1156"/>
                      </a:cubicBezTo>
                      <a:cubicBezTo>
                        <a:pt x="395" y="1186"/>
                        <a:pt x="395" y="1186"/>
                        <a:pt x="395" y="1186"/>
                      </a:cubicBezTo>
                      <a:lnTo>
                        <a:pt x="426" y="1156"/>
                      </a:lnTo>
                      <a:cubicBezTo>
                        <a:pt x="426" y="1156"/>
                        <a:pt x="426" y="1186"/>
                        <a:pt x="426" y="1186"/>
                      </a:cubicBezTo>
                      <a:lnTo>
                        <a:pt x="456" y="1156"/>
                      </a:lnTo>
                      <a:lnTo>
                        <a:pt x="456" y="1156"/>
                      </a:lnTo>
                      <a:cubicBezTo>
                        <a:pt x="426" y="1216"/>
                        <a:pt x="456" y="1186"/>
                        <a:pt x="456" y="1216"/>
                      </a:cubicBezTo>
                      <a:cubicBezTo>
                        <a:pt x="471" y="1201"/>
                        <a:pt x="487" y="1194"/>
                        <a:pt x="498" y="1194"/>
                      </a:cubicBezTo>
                      <a:cubicBezTo>
                        <a:pt x="509" y="1194"/>
                        <a:pt x="517" y="1201"/>
                        <a:pt x="517" y="1216"/>
                      </a:cubicBezTo>
                      <a:cubicBezTo>
                        <a:pt x="517" y="1216"/>
                        <a:pt x="547" y="1247"/>
                        <a:pt x="547" y="1247"/>
                      </a:cubicBezTo>
                      <a:lnTo>
                        <a:pt x="669" y="1247"/>
                      </a:lnTo>
                      <a:cubicBezTo>
                        <a:pt x="679" y="1257"/>
                        <a:pt x="686" y="1260"/>
                        <a:pt x="690" y="1260"/>
                      </a:cubicBezTo>
                      <a:cubicBezTo>
                        <a:pt x="699" y="1260"/>
                        <a:pt x="699" y="1247"/>
                        <a:pt x="699" y="1247"/>
                      </a:cubicBezTo>
                      <a:cubicBezTo>
                        <a:pt x="699" y="1247"/>
                        <a:pt x="699" y="1216"/>
                        <a:pt x="699" y="1216"/>
                      </a:cubicBezTo>
                      <a:lnTo>
                        <a:pt x="730" y="1216"/>
                      </a:lnTo>
                      <a:cubicBezTo>
                        <a:pt x="730" y="1247"/>
                        <a:pt x="730" y="1247"/>
                        <a:pt x="730" y="1277"/>
                      </a:cubicBezTo>
                      <a:cubicBezTo>
                        <a:pt x="760" y="1277"/>
                        <a:pt x="791" y="1216"/>
                        <a:pt x="821" y="1216"/>
                      </a:cubicBezTo>
                      <a:cubicBezTo>
                        <a:pt x="821" y="1232"/>
                        <a:pt x="829" y="1232"/>
                        <a:pt x="836" y="1232"/>
                      </a:cubicBezTo>
                      <a:cubicBezTo>
                        <a:pt x="844" y="1232"/>
                        <a:pt x="851" y="1232"/>
                        <a:pt x="851" y="1247"/>
                      </a:cubicBezTo>
                      <a:cubicBezTo>
                        <a:pt x="871" y="1247"/>
                        <a:pt x="865" y="1234"/>
                        <a:pt x="859" y="1216"/>
                      </a:cubicBezTo>
                      <a:lnTo>
                        <a:pt x="882" y="1216"/>
                      </a:lnTo>
                      <a:cubicBezTo>
                        <a:pt x="888" y="1210"/>
                        <a:pt x="895" y="1208"/>
                        <a:pt x="901" y="1208"/>
                      </a:cubicBezTo>
                      <a:cubicBezTo>
                        <a:pt x="919" y="1208"/>
                        <a:pt x="936" y="1225"/>
                        <a:pt x="954" y="1225"/>
                      </a:cubicBezTo>
                      <a:cubicBezTo>
                        <a:pt x="960" y="1225"/>
                        <a:pt x="967" y="1223"/>
                        <a:pt x="973" y="1216"/>
                      </a:cubicBezTo>
                      <a:cubicBezTo>
                        <a:pt x="958" y="1201"/>
                        <a:pt x="950" y="1201"/>
                        <a:pt x="946" y="1201"/>
                      </a:cubicBezTo>
                      <a:cubicBezTo>
                        <a:pt x="943" y="1201"/>
                        <a:pt x="943" y="1201"/>
                        <a:pt x="943" y="1186"/>
                      </a:cubicBezTo>
                      <a:cubicBezTo>
                        <a:pt x="943" y="1180"/>
                        <a:pt x="944" y="1177"/>
                        <a:pt x="946" y="1177"/>
                      </a:cubicBezTo>
                      <a:cubicBezTo>
                        <a:pt x="953" y="1177"/>
                        <a:pt x="968" y="1195"/>
                        <a:pt x="984" y="1195"/>
                      </a:cubicBezTo>
                      <a:cubicBezTo>
                        <a:pt x="991" y="1195"/>
                        <a:pt x="997" y="1193"/>
                        <a:pt x="1003" y="1186"/>
                      </a:cubicBezTo>
                      <a:cubicBezTo>
                        <a:pt x="1003" y="1186"/>
                        <a:pt x="1003" y="1156"/>
                        <a:pt x="1003" y="1156"/>
                      </a:cubicBezTo>
                      <a:cubicBezTo>
                        <a:pt x="1034" y="1186"/>
                        <a:pt x="1003" y="1186"/>
                        <a:pt x="1003" y="1216"/>
                      </a:cubicBezTo>
                      <a:cubicBezTo>
                        <a:pt x="1034" y="1186"/>
                        <a:pt x="1034" y="1186"/>
                        <a:pt x="1034" y="1156"/>
                      </a:cubicBezTo>
                      <a:cubicBezTo>
                        <a:pt x="1064" y="1156"/>
                        <a:pt x="1064" y="1125"/>
                        <a:pt x="1095" y="1125"/>
                      </a:cubicBezTo>
                      <a:cubicBezTo>
                        <a:pt x="1095" y="1125"/>
                        <a:pt x="1095" y="1125"/>
                        <a:pt x="1095" y="1156"/>
                      </a:cubicBezTo>
                      <a:cubicBezTo>
                        <a:pt x="1095" y="1133"/>
                        <a:pt x="1099" y="1127"/>
                        <a:pt x="1105" y="1127"/>
                      </a:cubicBezTo>
                      <a:cubicBezTo>
                        <a:pt x="1113" y="1127"/>
                        <a:pt x="1123" y="1134"/>
                        <a:pt x="1135" y="1134"/>
                      </a:cubicBezTo>
                      <a:cubicBezTo>
                        <a:pt x="1142" y="1134"/>
                        <a:pt x="1148" y="1132"/>
                        <a:pt x="1155" y="1125"/>
                      </a:cubicBezTo>
                      <a:cubicBezTo>
                        <a:pt x="1186" y="1095"/>
                        <a:pt x="1216" y="1004"/>
                        <a:pt x="1247" y="973"/>
                      </a:cubicBezTo>
                      <a:cubicBezTo>
                        <a:pt x="1216" y="943"/>
                        <a:pt x="1216" y="913"/>
                        <a:pt x="1216" y="913"/>
                      </a:cubicBezTo>
                      <a:lnTo>
                        <a:pt x="1277" y="913"/>
                      </a:lnTo>
                      <a:lnTo>
                        <a:pt x="1277" y="882"/>
                      </a:lnTo>
                      <a:cubicBezTo>
                        <a:pt x="1277" y="882"/>
                        <a:pt x="1277" y="869"/>
                        <a:pt x="1286" y="869"/>
                      </a:cubicBezTo>
                      <a:cubicBezTo>
                        <a:pt x="1290" y="869"/>
                        <a:pt x="1297" y="872"/>
                        <a:pt x="1307" y="882"/>
                      </a:cubicBezTo>
                      <a:cubicBezTo>
                        <a:pt x="1307" y="882"/>
                        <a:pt x="1338" y="852"/>
                        <a:pt x="1338" y="852"/>
                      </a:cubicBezTo>
                      <a:cubicBezTo>
                        <a:pt x="1338" y="821"/>
                        <a:pt x="1307" y="821"/>
                        <a:pt x="1307" y="821"/>
                      </a:cubicBezTo>
                      <a:lnTo>
                        <a:pt x="1338" y="821"/>
                      </a:lnTo>
                      <a:cubicBezTo>
                        <a:pt x="1368" y="791"/>
                        <a:pt x="1277" y="761"/>
                        <a:pt x="1277" y="730"/>
                      </a:cubicBezTo>
                      <a:cubicBezTo>
                        <a:pt x="1247" y="700"/>
                        <a:pt x="1247" y="700"/>
                        <a:pt x="1216" y="700"/>
                      </a:cubicBezTo>
                      <a:cubicBezTo>
                        <a:pt x="1247" y="700"/>
                        <a:pt x="1216" y="700"/>
                        <a:pt x="1216" y="669"/>
                      </a:cubicBezTo>
                      <a:cubicBezTo>
                        <a:pt x="1247" y="669"/>
                        <a:pt x="1216" y="669"/>
                        <a:pt x="1247" y="639"/>
                      </a:cubicBezTo>
                      <a:lnTo>
                        <a:pt x="1216" y="639"/>
                      </a:lnTo>
                      <a:cubicBezTo>
                        <a:pt x="1231" y="624"/>
                        <a:pt x="1239" y="624"/>
                        <a:pt x="1243" y="624"/>
                      </a:cubicBezTo>
                      <a:cubicBezTo>
                        <a:pt x="1247" y="624"/>
                        <a:pt x="1247" y="624"/>
                        <a:pt x="1247" y="609"/>
                      </a:cubicBezTo>
                      <a:cubicBezTo>
                        <a:pt x="1247" y="609"/>
                        <a:pt x="1216" y="609"/>
                        <a:pt x="1216" y="578"/>
                      </a:cubicBezTo>
                      <a:cubicBezTo>
                        <a:pt x="1216" y="578"/>
                        <a:pt x="1186" y="548"/>
                        <a:pt x="1186" y="548"/>
                      </a:cubicBezTo>
                      <a:lnTo>
                        <a:pt x="1216" y="548"/>
                      </a:lnTo>
                      <a:cubicBezTo>
                        <a:pt x="1186" y="548"/>
                        <a:pt x="1216" y="517"/>
                        <a:pt x="1216" y="517"/>
                      </a:cubicBezTo>
                      <a:lnTo>
                        <a:pt x="1155" y="517"/>
                      </a:lnTo>
                      <a:cubicBezTo>
                        <a:pt x="1171" y="502"/>
                        <a:pt x="1155" y="502"/>
                        <a:pt x="1140" y="502"/>
                      </a:cubicBezTo>
                      <a:cubicBezTo>
                        <a:pt x="1125" y="502"/>
                        <a:pt x="1110" y="502"/>
                        <a:pt x="1125" y="487"/>
                      </a:cubicBezTo>
                      <a:cubicBezTo>
                        <a:pt x="1125" y="457"/>
                        <a:pt x="1125" y="457"/>
                        <a:pt x="1155" y="457"/>
                      </a:cubicBezTo>
                      <a:cubicBezTo>
                        <a:pt x="1155" y="457"/>
                        <a:pt x="1163" y="449"/>
                        <a:pt x="1170" y="445"/>
                      </a:cubicBezTo>
                      <a:lnTo>
                        <a:pt x="1170" y="445"/>
                      </a:lnTo>
                      <a:cubicBezTo>
                        <a:pt x="1170" y="451"/>
                        <a:pt x="1168" y="457"/>
                        <a:pt x="1155" y="457"/>
                      </a:cubicBezTo>
                      <a:lnTo>
                        <a:pt x="1186" y="457"/>
                      </a:lnTo>
                      <a:cubicBezTo>
                        <a:pt x="1186" y="446"/>
                        <a:pt x="1182" y="443"/>
                        <a:pt x="1178" y="443"/>
                      </a:cubicBezTo>
                      <a:cubicBezTo>
                        <a:pt x="1176" y="443"/>
                        <a:pt x="1173" y="444"/>
                        <a:pt x="1170" y="445"/>
                      </a:cubicBezTo>
                      <a:lnTo>
                        <a:pt x="1170" y="445"/>
                      </a:lnTo>
                      <a:cubicBezTo>
                        <a:pt x="1171" y="437"/>
                        <a:pt x="1168" y="426"/>
                        <a:pt x="1186" y="426"/>
                      </a:cubicBezTo>
                      <a:lnTo>
                        <a:pt x="1155" y="426"/>
                      </a:lnTo>
                      <a:cubicBezTo>
                        <a:pt x="1064" y="426"/>
                        <a:pt x="1186" y="396"/>
                        <a:pt x="1186" y="396"/>
                      </a:cubicBezTo>
                      <a:lnTo>
                        <a:pt x="1155" y="396"/>
                      </a:lnTo>
                      <a:cubicBezTo>
                        <a:pt x="1155" y="396"/>
                        <a:pt x="1186" y="396"/>
                        <a:pt x="1155" y="365"/>
                      </a:cubicBezTo>
                      <a:cubicBezTo>
                        <a:pt x="1155" y="365"/>
                        <a:pt x="1125" y="365"/>
                        <a:pt x="1155" y="335"/>
                      </a:cubicBezTo>
                      <a:lnTo>
                        <a:pt x="1155" y="335"/>
                      </a:lnTo>
                      <a:cubicBezTo>
                        <a:pt x="1154" y="336"/>
                        <a:pt x="1125" y="365"/>
                        <a:pt x="1125" y="365"/>
                      </a:cubicBezTo>
                      <a:cubicBezTo>
                        <a:pt x="1125" y="350"/>
                        <a:pt x="1117" y="350"/>
                        <a:pt x="1110" y="350"/>
                      </a:cubicBezTo>
                      <a:cubicBezTo>
                        <a:pt x="1102" y="350"/>
                        <a:pt x="1095" y="350"/>
                        <a:pt x="1095" y="335"/>
                      </a:cubicBezTo>
                      <a:lnTo>
                        <a:pt x="1125" y="335"/>
                      </a:lnTo>
                      <a:cubicBezTo>
                        <a:pt x="1125" y="335"/>
                        <a:pt x="1125" y="335"/>
                        <a:pt x="1125" y="305"/>
                      </a:cubicBezTo>
                      <a:cubicBezTo>
                        <a:pt x="1115" y="315"/>
                        <a:pt x="1111" y="318"/>
                        <a:pt x="1110" y="318"/>
                      </a:cubicBezTo>
                      <a:cubicBezTo>
                        <a:pt x="1108" y="318"/>
                        <a:pt x="1115" y="305"/>
                        <a:pt x="1095" y="305"/>
                      </a:cubicBezTo>
                      <a:cubicBezTo>
                        <a:pt x="1095" y="294"/>
                        <a:pt x="1091" y="291"/>
                        <a:pt x="1086" y="291"/>
                      </a:cubicBezTo>
                      <a:cubicBezTo>
                        <a:pt x="1079" y="291"/>
                        <a:pt x="1070" y="295"/>
                        <a:pt x="1059" y="299"/>
                      </a:cubicBezTo>
                      <a:lnTo>
                        <a:pt x="1059" y="299"/>
                      </a:lnTo>
                      <a:cubicBezTo>
                        <a:pt x="1046" y="282"/>
                        <a:pt x="1051" y="265"/>
                        <a:pt x="1064" y="255"/>
                      </a:cubicBezTo>
                      <a:lnTo>
                        <a:pt x="1064" y="255"/>
                      </a:lnTo>
                      <a:lnTo>
                        <a:pt x="1064" y="244"/>
                      </a:lnTo>
                      <a:cubicBezTo>
                        <a:pt x="1034" y="274"/>
                        <a:pt x="1034" y="274"/>
                        <a:pt x="1034" y="274"/>
                      </a:cubicBezTo>
                      <a:lnTo>
                        <a:pt x="1003" y="274"/>
                      </a:lnTo>
                      <a:cubicBezTo>
                        <a:pt x="1034" y="274"/>
                        <a:pt x="1034" y="244"/>
                        <a:pt x="1034" y="244"/>
                      </a:cubicBezTo>
                      <a:lnTo>
                        <a:pt x="1034" y="244"/>
                      </a:lnTo>
                      <a:cubicBezTo>
                        <a:pt x="1019" y="259"/>
                        <a:pt x="1011" y="259"/>
                        <a:pt x="1003" y="259"/>
                      </a:cubicBezTo>
                      <a:cubicBezTo>
                        <a:pt x="996" y="259"/>
                        <a:pt x="988" y="259"/>
                        <a:pt x="973" y="274"/>
                      </a:cubicBezTo>
                      <a:lnTo>
                        <a:pt x="1003" y="244"/>
                      </a:lnTo>
                      <a:cubicBezTo>
                        <a:pt x="973" y="244"/>
                        <a:pt x="973" y="213"/>
                        <a:pt x="1003" y="213"/>
                      </a:cubicBezTo>
                      <a:cubicBezTo>
                        <a:pt x="973" y="213"/>
                        <a:pt x="973" y="213"/>
                        <a:pt x="973" y="244"/>
                      </a:cubicBezTo>
                      <a:lnTo>
                        <a:pt x="973" y="213"/>
                      </a:lnTo>
                      <a:cubicBezTo>
                        <a:pt x="1003" y="183"/>
                        <a:pt x="973" y="183"/>
                        <a:pt x="1003" y="153"/>
                      </a:cubicBezTo>
                      <a:cubicBezTo>
                        <a:pt x="1034" y="122"/>
                        <a:pt x="1003" y="122"/>
                        <a:pt x="1003" y="122"/>
                      </a:cubicBezTo>
                      <a:cubicBezTo>
                        <a:pt x="973" y="153"/>
                        <a:pt x="1003" y="153"/>
                        <a:pt x="973" y="153"/>
                      </a:cubicBezTo>
                      <a:cubicBezTo>
                        <a:pt x="949" y="153"/>
                        <a:pt x="924" y="192"/>
                        <a:pt x="916" y="192"/>
                      </a:cubicBezTo>
                      <a:cubicBezTo>
                        <a:pt x="913" y="192"/>
                        <a:pt x="912" y="189"/>
                        <a:pt x="912" y="183"/>
                      </a:cubicBezTo>
                      <a:cubicBezTo>
                        <a:pt x="908" y="183"/>
                        <a:pt x="904" y="183"/>
                        <a:pt x="901" y="183"/>
                      </a:cubicBezTo>
                      <a:lnTo>
                        <a:pt x="901" y="183"/>
                      </a:lnTo>
                      <a:cubicBezTo>
                        <a:pt x="912" y="154"/>
                        <a:pt x="912" y="122"/>
                        <a:pt x="912" y="122"/>
                      </a:cubicBezTo>
                      <a:lnTo>
                        <a:pt x="912" y="122"/>
                      </a:lnTo>
                      <a:cubicBezTo>
                        <a:pt x="882" y="153"/>
                        <a:pt x="882" y="153"/>
                        <a:pt x="882" y="183"/>
                      </a:cubicBezTo>
                      <a:cubicBezTo>
                        <a:pt x="857" y="183"/>
                        <a:pt x="872" y="144"/>
                        <a:pt x="863" y="144"/>
                      </a:cubicBezTo>
                      <a:cubicBezTo>
                        <a:pt x="861" y="144"/>
                        <a:pt x="857" y="147"/>
                        <a:pt x="851" y="153"/>
                      </a:cubicBezTo>
                      <a:cubicBezTo>
                        <a:pt x="821" y="153"/>
                        <a:pt x="821" y="153"/>
                        <a:pt x="821" y="122"/>
                      </a:cubicBezTo>
                      <a:cubicBezTo>
                        <a:pt x="821" y="122"/>
                        <a:pt x="821" y="153"/>
                        <a:pt x="821" y="153"/>
                      </a:cubicBezTo>
                      <a:cubicBezTo>
                        <a:pt x="821" y="122"/>
                        <a:pt x="791" y="122"/>
                        <a:pt x="821" y="122"/>
                      </a:cubicBezTo>
                      <a:lnTo>
                        <a:pt x="821" y="92"/>
                      </a:ln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92"/>
                        <a:pt x="783" y="92"/>
                        <a:pt x="779" y="92"/>
                      </a:cubicBezTo>
                      <a:cubicBezTo>
                        <a:pt x="775" y="92"/>
                        <a:pt x="775" y="92"/>
                        <a:pt x="791" y="62"/>
                      </a:cubicBezTo>
                      <a:lnTo>
                        <a:pt x="791" y="62"/>
                      </a:lnTo>
                      <a:cubicBezTo>
                        <a:pt x="760" y="122"/>
                        <a:pt x="760" y="92"/>
                        <a:pt x="760" y="122"/>
                      </a:cubicBezTo>
                      <a:cubicBezTo>
                        <a:pt x="730" y="122"/>
                        <a:pt x="760" y="61"/>
                        <a:pt x="760" y="61"/>
                      </a:cubicBezTo>
                      <a:cubicBezTo>
                        <a:pt x="760" y="61"/>
                        <a:pt x="730" y="61"/>
                        <a:pt x="730" y="31"/>
                      </a:cubicBezTo>
                      <a:lnTo>
                        <a:pt x="730" y="61"/>
                      </a:lnTo>
                      <a:lnTo>
                        <a:pt x="699" y="61"/>
                      </a:lnTo>
                      <a:cubicBezTo>
                        <a:pt x="696" y="61"/>
                        <a:pt x="694" y="61"/>
                        <a:pt x="692" y="61"/>
                      </a:cubicBezTo>
                      <a:lnTo>
                        <a:pt x="692" y="61"/>
                      </a:lnTo>
                      <a:cubicBezTo>
                        <a:pt x="689" y="66"/>
                        <a:pt x="687" y="72"/>
                        <a:pt x="684" y="77"/>
                      </a:cubicBezTo>
                      <a:lnTo>
                        <a:pt x="684" y="77"/>
                      </a:lnTo>
                      <a:cubicBezTo>
                        <a:pt x="688" y="73"/>
                        <a:pt x="693" y="68"/>
                        <a:pt x="699" y="61"/>
                      </a:cubicBezTo>
                      <a:lnTo>
                        <a:pt x="699" y="61"/>
                      </a:lnTo>
                      <a:cubicBezTo>
                        <a:pt x="699" y="92"/>
                        <a:pt x="699" y="99"/>
                        <a:pt x="696" y="99"/>
                      </a:cubicBezTo>
                      <a:cubicBezTo>
                        <a:pt x="693" y="99"/>
                        <a:pt x="687" y="94"/>
                        <a:pt x="677" y="93"/>
                      </a:cubicBezTo>
                      <a:lnTo>
                        <a:pt x="677" y="93"/>
                      </a:lnTo>
                      <a:cubicBezTo>
                        <a:pt x="672" y="102"/>
                        <a:pt x="669" y="112"/>
                        <a:pt x="669" y="122"/>
                      </a:cubicBezTo>
                      <a:lnTo>
                        <a:pt x="639" y="153"/>
                      </a:lnTo>
                      <a:cubicBezTo>
                        <a:pt x="639" y="153"/>
                        <a:pt x="639" y="122"/>
                        <a:pt x="639" y="122"/>
                      </a:cubicBezTo>
                      <a:cubicBezTo>
                        <a:pt x="639" y="122"/>
                        <a:pt x="669" y="61"/>
                        <a:pt x="639" y="61"/>
                      </a:cubicBezTo>
                      <a:cubicBezTo>
                        <a:pt x="639" y="61"/>
                        <a:pt x="669" y="31"/>
                        <a:pt x="669" y="31"/>
                      </a:cubicBezTo>
                      <a:cubicBezTo>
                        <a:pt x="669" y="31"/>
                        <a:pt x="669" y="31"/>
                        <a:pt x="669" y="1"/>
                      </a:cubicBezTo>
                      <a:cubicBezTo>
                        <a:pt x="639" y="1"/>
                        <a:pt x="669" y="31"/>
                        <a:pt x="639" y="31"/>
                      </a:cubicBezTo>
                      <a:cubicBezTo>
                        <a:pt x="639" y="92"/>
                        <a:pt x="608" y="92"/>
                        <a:pt x="608" y="122"/>
                      </a:cubicBezTo>
                      <a:cubicBezTo>
                        <a:pt x="608" y="112"/>
                        <a:pt x="608" y="101"/>
                        <a:pt x="608" y="92"/>
                      </a:cubicBezTo>
                      <a:cubicBezTo>
                        <a:pt x="608" y="92"/>
                        <a:pt x="578" y="61"/>
                        <a:pt x="578" y="61"/>
                      </a:cubicBezTo>
                      <a:cubicBezTo>
                        <a:pt x="578" y="31"/>
                        <a:pt x="578" y="1"/>
                        <a:pt x="5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31"/>
                <p:cNvSpPr/>
                <p:nvPr/>
              </p:nvSpPr>
              <p:spPr>
                <a:xfrm>
                  <a:off x="764109" y="47697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31"/>
                <p:cNvSpPr/>
                <p:nvPr/>
              </p:nvSpPr>
              <p:spPr>
                <a:xfrm>
                  <a:off x="76706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31"/>
                <p:cNvSpPr/>
                <p:nvPr/>
              </p:nvSpPr>
              <p:spPr>
                <a:xfrm>
                  <a:off x="768032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31"/>
                <p:cNvSpPr/>
                <p:nvPr/>
              </p:nvSpPr>
              <p:spPr>
                <a:xfrm>
                  <a:off x="760218" y="47668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31"/>
                <p:cNvSpPr/>
                <p:nvPr/>
              </p:nvSpPr>
              <p:spPr>
                <a:xfrm>
                  <a:off x="762180" y="47688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31"/>
                <p:cNvSpPr/>
                <p:nvPr/>
              </p:nvSpPr>
              <p:spPr>
                <a:xfrm>
                  <a:off x="756295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" name="Google Shape;1279;p31"/>
                <p:cNvSpPr/>
                <p:nvPr/>
              </p:nvSpPr>
              <p:spPr>
                <a:xfrm>
                  <a:off x="751408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" name="Google Shape;1280;p31"/>
                <p:cNvSpPr/>
                <p:nvPr/>
              </p:nvSpPr>
              <p:spPr>
                <a:xfrm>
                  <a:off x="748482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31"/>
                <p:cNvSpPr/>
                <p:nvPr/>
              </p:nvSpPr>
              <p:spPr>
                <a:xfrm>
                  <a:off x="754334" y="47629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31"/>
                <p:cNvSpPr/>
                <p:nvPr/>
              </p:nvSpPr>
              <p:spPr>
                <a:xfrm>
                  <a:off x="694719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31"/>
                <p:cNvSpPr/>
                <p:nvPr/>
              </p:nvSpPr>
              <p:spPr>
                <a:xfrm>
                  <a:off x="700603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31"/>
                <p:cNvSpPr/>
                <p:nvPr/>
              </p:nvSpPr>
              <p:spPr>
                <a:xfrm>
                  <a:off x="691793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31"/>
                <p:cNvSpPr/>
                <p:nvPr/>
              </p:nvSpPr>
              <p:spPr>
                <a:xfrm>
                  <a:off x="706455" y="50893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31"/>
                <p:cNvSpPr/>
                <p:nvPr/>
              </p:nvSpPr>
              <p:spPr>
                <a:xfrm>
                  <a:off x="70449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31"/>
                <p:cNvSpPr/>
                <p:nvPr/>
              </p:nvSpPr>
              <p:spPr>
                <a:xfrm>
                  <a:off x="683979" y="50883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" name="Google Shape;1288;p31"/>
                <p:cNvSpPr/>
                <p:nvPr/>
              </p:nvSpPr>
              <p:spPr>
                <a:xfrm>
                  <a:off x="684944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1289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1290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1291;p31"/>
                <p:cNvSpPr/>
                <p:nvPr/>
              </p:nvSpPr>
              <p:spPr>
                <a:xfrm>
                  <a:off x="689831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31"/>
                <p:cNvSpPr/>
                <p:nvPr/>
              </p:nvSpPr>
              <p:spPr>
                <a:xfrm>
                  <a:off x="706455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31"/>
                <p:cNvSpPr/>
                <p:nvPr/>
              </p:nvSpPr>
              <p:spPr>
                <a:xfrm>
                  <a:off x="683979" y="508447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31"/>
                <p:cNvSpPr/>
                <p:nvPr/>
              </p:nvSpPr>
              <p:spPr>
                <a:xfrm>
                  <a:off x="724044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1296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31"/>
                <p:cNvSpPr/>
                <p:nvPr/>
              </p:nvSpPr>
              <p:spPr>
                <a:xfrm>
                  <a:off x="702564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31"/>
                <p:cNvSpPr/>
                <p:nvPr/>
              </p:nvSpPr>
              <p:spPr>
                <a:xfrm>
                  <a:off x="702564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31"/>
                <p:cNvSpPr/>
                <p:nvPr/>
              </p:nvSpPr>
              <p:spPr>
                <a:xfrm>
                  <a:off x="688866" y="50952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31"/>
                <p:cNvSpPr/>
                <p:nvPr/>
              </p:nvSpPr>
              <p:spPr>
                <a:xfrm>
                  <a:off x="699606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31"/>
                <p:cNvSpPr/>
                <p:nvPr/>
              </p:nvSpPr>
              <p:spPr>
                <a:xfrm>
                  <a:off x="703529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31"/>
                <p:cNvSpPr/>
                <p:nvPr/>
              </p:nvSpPr>
              <p:spPr>
                <a:xfrm>
                  <a:off x="71134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31"/>
                <p:cNvSpPr/>
                <p:nvPr/>
              </p:nvSpPr>
              <p:spPr>
                <a:xfrm>
                  <a:off x="710378" y="5073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31"/>
                <p:cNvSpPr/>
                <p:nvPr/>
              </p:nvSpPr>
              <p:spPr>
                <a:xfrm>
                  <a:off x="712307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31"/>
                <p:cNvSpPr/>
                <p:nvPr/>
              </p:nvSpPr>
              <p:spPr>
                <a:xfrm>
                  <a:off x="70449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31"/>
                <p:cNvSpPr/>
                <p:nvPr/>
              </p:nvSpPr>
              <p:spPr>
                <a:xfrm>
                  <a:off x="680635" y="5070354"/>
                  <a:ext cx="47364" cy="47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482" extrusionOk="0">
                      <a:moveTo>
                        <a:pt x="781" y="1"/>
                      </a:moveTo>
                      <a:cubicBezTo>
                        <a:pt x="777" y="1"/>
                        <a:pt x="773" y="4"/>
                        <a:pt x="773" y="14"/>
                      </a:cubicBezTo>
                      <a:cubicBezTo>
                        <a:pt x="773" y="21"/>
                        <a:pt x="775" y="23"/>
                        <a:pt x="777" y="23"/>
                      </a:cubicBezTo>
                      <a:cubicBezTo>
                        <a:pt x="781" y="23"/>
                        <a:pt x="790" y="12"/>
                        <a:pt x="796" y="8"/>
                      </a:cubicBezTo>
                      <a:lnTo>
                        <a:pt x="796" y="8"/>
                      </a:lnTo>
                      <a:cubicBezTo>
                        <a:pt x="800" y="11"/>
                        <a:pt x="804" y="14"/>
                        <a:pt x="804" y="14"/>
                      </a:cubicBezTo>
                      <a:cubicBezTo>
                        <a:pt x="804" y="8"/>
                        <a:pt x="802" y="6"/>
                        <a:pt x="800" y="6"/>
                      </a:cubicBezTo>
                      <a:cubicBezTo>
                        <a:pt x="799" y="6"/>
                        <a:pt x="797" y="6"/>
                        <a:pt x="796" y="8"/>
                      </a:cubicBezTo>
                      <a:lnTo>
                        <a:pt x="796" y="8"/>
                      </a:lnTo>
                      <a:cubicBezTo>
                        <a:pt x="791" y="4"/>
                        <a:pt x="786" y="1"/>
                        <a:pt x="781" y="1"/>
                      </a:cubicBezTo>
                      <a:close/>
                      <a:moveTo>
                        <a:pt x="591" y="75"/>
                      </a:moveTo>
                      <a:cubicBezTo>
                        <a:pt x="591" y="75"/>
                        <a:pt x="597" y="88"/>
                        <a:pt x="604" y="99"/>
                      </a:cubicBezTo>
                      <a:lnTo>
                        <a:pt x="604" y="99"/>
                      </a:lnTo>
                      <a:cubicBezTo>
                        <a:pt x="606" y="90"/>
                        <a:pt x="591" y="75"/>
                        <a:pt x="591" y="75"/>
                      </a:cubicBezTo>
                      <a:close/>
                      <a:moveTo>
                        <a:pt x="1260" y="166"/>
                      </a:moveTo>
                      <a:cubicBezTo>
                        <a:pt x="1237" y="189"/>
                        <a:pt x="1231" y="195"/>
                        <a:pt x="1233" y="195"/>
                      </a:cubicBezTo>
                      <a:cubicBezTo>
                        <a:pt x="1234" y="195"/>
                        <a:pt x="1245" y="188"/>
                        <a:pt x="1252" y="188"/>
                      </a:cubicBezTo>
                      <a:cubicBezTo>
                        <a:pt x="1256" y="188"/>
                        <a:pt x="1260" y="190"/>
                        <a:pt x="1260" y="197"/>
                      </a:cubicBezTo>
                      <a:cubicBezTo>
                        <a:pt x="1260" y="197"/>
                        <a:pt x="1260" y="166"/>
                        <a:pt x="1260" y="166"/>
                      </a:cubicBezTo>
                      <a:close/>
                      <a:moveTo>
                        <a:pt x="317" y="258"/>
                      </a:move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65"/>
                        <a:pt x="348" y="258"/>
                        <a:pt x="348" y="258"/>
                      </a:cubicBezTo>
                      <a:close/>
                      <a:moveTo>
                        <a:pt x="104" y="410"/>
                      </a:moveTo>
                      <a:cubicBezTo>
                        <a:pt x="104" y="440"/>
                        <a:pt x="135" y="440"/>
                        <a:pt x="135" y="440"/>
                      </a:cubicBezTo>
                      <a:cubicBezTo>
                        <a:pt x="135" y="440"/>
                        <a:pt x="135" y="440"/>
                        <a:pt x="104" y="410"/>
                      </a:cubicBezTo>
                      <a:close/>
                      <a:moveTo>
                        <a:pt x="135" y="440"/>
                      </a:moveTo>
                      <a:cubicBezTo>
                        <a:pt x="135" y="440"/>
                        <a:pt x="140" y="450"/>
                        <a:pt x="144" y="460"/>
                      </a:cubicBezTo>
                      <a:lnTo>
                        <a:pt x="144" y="460"/>
                      </a:lnTo>
                      <a:cubicBezTo>
                        <a:pt x="158" y="440"/>
                        <a:pt x="135" y="440"/>
                        <a:pt x="135" y="440"/>
                      </a:cubicBezTo>
                      <a:close/>
                      <a:moveTo>
                        <a:pt x="135" y="470"/>
                      </a:moveTo>
                      <a:lnTo>
                        <a:pt x="135" y="470"/>
                      </a:lnTo>
                      <a:cubicBezTo>
                        <a:pt x="141" y="476"/>
                        <a:pt x="145" y="479"/>
                        <a:pt x="147" y="479"/>
                      </a:cubicBezTo>
                      <a:cubicBezTo>
                        <a:pt x="147" y="479"/>
                        <a:pt x="148" y="479"/>
                        <a:pt x="148" y="478"/>
                      </a:cubicBezTo>
                      <a:lnTo>
                        <a:pt x="148" y="478"/>
                      </a:lnTo>
                      <a:cubicBezTo>
                        <a:pt x="144" y="475"/>
                        <a:pt x="140" y="473"/>
                        <a:pt x="135" y="470"/>
                      </a:cubicBezTo>
                      <a:close/>
                      <a:moveTo>
                        <a:pt x="74" y="501"/>
                      </a:moveTo>
                      <a:cubicBezTo>
                        <a:pt x="74" y="511"/>
                        <a:pt x="78" y="518"/>
                        <a:pt x="83" y="523"/>
                      </a:cubicBezTo>
                      <a:lnTo>
                        <a:pt x="83" y="523"/>
                      </a:lnTo>
                      <a:cubicBezTo>
                        <a:pt x="74" y="514"/>
                        <a:pt x="74" y="501"/>
                        <a:pt x="74" y="501"/>
                      </a:cubicBezTo>
                      <a:close/>
                      <a:moveTo>
                        <a:pt x="500" y="501"/>
                      </a:moveTo>
                      <a:cubicBezTo>
                        <a:pt x="500" y="501"/>
                        <a:pt x="500" y="520"/>
                        <a:pt x="515" y="528"/>
                      </a:cubicBezTo>
                      <a:lnTo>
                        <a:pt x="515" y="528"/>
                      </a:lnTo>
                      <a:cubicBezTo>
                        <a:pt x="508" y="517"/>
                        <a:pt x="500" y="501"/>
                        <a:pt x="500" y="501"/>
                      </a:cubicBezTo>
                      <a:close/>
                      <a:moveTo>
                        <a:pt x="135" y="501"/>
                      </a:moveTo>
                      <a:cubicBezTo>
                        <a:pt x="135" y="516"/>
                        <a:pt x="135" y="516"/>
                        <a:pt x="139" y="516"/>
                      </a:cubicBezTo>
                      <a:cubicBezTo>
                        <a:pt x="142" y="516"/>
                        <a:pt x="150" y="516"/>
                        <a:pt x="165" y="531"/>
                      </a:cubicBezTo>
                      <a:lnTo>
                        <a:pt x="165" y="531"/>
                      </a:lnTo>
                      <a:cubicBezTo>
                        <a:pt x="165" y="516"/>
                        <a:pt x="158" y="516"/>
                        <a:pt x="150" y="516"/>
                      </a:cubicBezTo>
                      <a:cubicBezTo>
                        <a:pt x="142" y="516"/>
                        <a:pt x="135" y="516"/>
                        <a:pt x="135" y="501"/>
                      </a:cubicBezTo>
                      <a:close/>
                      <a:moveTo>
                        <a:pt x="83" y="523"/>
                      </a:moveTo>
                      <a:lnTo>
                        <a:pt x="83" y="523"/>
                      </a:lnTo>
                      <a:cubicBezTo>
                        <a:pt x="87" y="528"/>
                        <a:pt x="94" y="531"/>
                        <a:pt x="104" y="531"/>
                      </a:cubicBezTo>
                      <a:cubicBezTo>
                        <a:pt x="104" y="531"/>
                        <a:pt x="92" y="531"/>
                        <a:pt x="83" y="523"/>
                      </a:cubicBezTo>
                      <a:close/>
                      <a:moveTo>
                        <a:pt x="530" y="531"/>
                      </a:moveTo>
                      <a:cubicBezTo>
                        <a:pt x="530" y="531"/>
                        <a:pt x="530" y="531"/>
                        <a:pt x="530" y="531"/>
                      </a:cubicBezTo>
                      <a:cubicBezTo>
                        <a:pt x="530" y="531"/>
                        <a:pt x="530" y="531"/>
                        <a:pt x="530" y="531"/>
                      </a:cubicBezTo>
                      <a:close/>
                      <a:moveTo>
                        <a:pt x="515" y="528"/>
                      </a:moveTo>
                      <a:cubicBezTo>
                        <a:pt x="520" y="535"/>
                        <a:pt x="524" y="540"/>
                        <a:pt x="527" y="540"/>
                      </a:cubicBezTo>
                      <a:cubicBezTo>
                        <a:pt x="529" y="540"/>
                        <a:pt x="530" y="537"/>
                        <a:pt x="530" y="531"/>
                      </a:cubicBezTo>
                      <a:cubicBezTo>
                        <a:pt x="524" y="531"/>
                        <a:pt x="519" y="530"/>
                        <a:pt x="515" y="528"/>
                      </a:cubicBezTo>
                      <a:close/>
                      <a:moveTo>
                        <a:pt x="773" y="562"/>
                      </a:moveTo>
                      <a:lnTo>
                        <a:pt x="773" y="562"/>
                      </a:lnTo>
                      <a:cubicBezTo>
                        <a:pt x="773" y="562"/>
                        <a:pt x="773" y="562"/>
                        <a:pt x="773" y="562"/>
                      </a:cubicBezTo>
                      <a:close/>
                      <a:moveTo>
                        <a:pt x="811" y="593"/>
                      </a:moveTo>
                      <a:lnTo>
                        <a:pt x="811" y="593"/>
                      </a:lnTo>
                      <a:cubicBezTo>
                        <a:pt x="807" y="595"/>
                        <a:pt x="805" y="598"/>
                        <a:pt x="804" y="603"/>
                      </a:cubicBezTo>
                      <a:lnTo>
                        <a:pt x="804" y="603"/>
                      </a:lnTo>
                      <a:cubicBezTo>
                        <a:pt x="810" y="600"/>
                        <a:pt x="815" y="596"/>
                        <a:pt x="811" y="593"/>
                      </a:cubicBezTo>
                      <a:close/>
                      <a:moveTo>
                        <a:pt x="834" y="592"/>
                      </a:moveTo>
                      <a:lnTo>
                        <a:pt x="834" y="592"/>
                      </a:lnTo>
                      <a:lnTo>
                        <a:pt x="834" y="592"/>
                      </a:lnTo>
                      <a:cubicBezTo>
                        <a:pt x="834" y="592"/>
                        <a:pt x="819" y="599"/>
                        <a:pt x="804" y="607"/>
                      </a:cubicBezTo>
                      <a:lnTo>
                        <a:pt x="804" y="607"/>
                      </a:lnTo>
                      <a:cubicBezTo>
                        <a:pt x="804" y="606"/>
                        <a:pt x="804" y="604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3"/>
                        <a:pt x="804" y="603"/>
                        <a:pt x="804" y="603"/>
                      </a:cubicBezTo>
                      <a:lnTo>
                        <a:pt x="804" y="603"/>
                      </a:lnTo>
                      <a:cubicBezTo>
                        <a:pt x="804" y="592"/>
                        <a:pt x="804" y="592"/>
                        <a:pt x="804" y="592"/>
                      </a:cubicBezTo>
                      <a:cubicBezTo>
                        <a:pt x="808" y="592"/>
                        <a:pt x="810" y="593"/>
                        <a:pt x="811" y="593"/>
                      </a:cubicBezTo>
                      <a:lnTo>
                        <a:pt x="811" y="593"/>
                      </a:lnTo>
                      <a:cubicBezTo>
                        <a:pt x="816" y="592"/>
                        <a:pt x="823" y="592"/>
                        <a:pt x="834" y="592"/>
                      </a:cubicBezTo>
                      <a:close/>
                      <a:moveTo>
                        <a:pt x="196" y="683"/>
                      </a:moveTo>
                      <a:cubicBezTo>
                        <a:pt x="196" y="714"/>
                        <a:pt x="226" y="714"/>
                        <a:pt x="226" y="714"/>
                      </a:cubicBezTo>
                      <a:lnTo>
                        <a:pt x="196" y="683"/>
                      </a:lnTo>
                      <a:close/>
                      <a:moveTo>
                        <a:pt x="13" y="714"/>
                      </a:moveTo>
                      <a:lnTo>
                        <a:pt x="13" y="714"/>
                      </a:lnTo>
                      <a:cubicBezTo>
                        <a:pt x="1" y="726"/>
                        <a:pt x="4" y="733"/>
                        <a:pt x="13" y="738"/>
                      </a:cubicBezTo>
                      <a:lnTo>
                        <a:pt x="13" y="738"/>
                      </a:lnTo>
                      <a:cubicBezTo>
                        <a:pt x="13" y="733"/>
                        <a:pt x="13" y="726"/>
                        <a:pt x="13" y="714"/>
                      </a:cubicBezTo>
                      <a:close/>
                      <a:moveTo>
                        <a:pt x="29" y="730"/>
                      </a:moveTo>
                      <a:cubicBezTo>
                        <a:pt x="27" y="730"/>
                        <a:pt x="30" y="737"/>
                        <a:pt x="25" y="741"/>
                      </a:cubicBezTo>
                      <a:lnTo>
                        <a:pt x="25" y="741"/>
                      </a:lnTo>
                      <a:cubicBezTo>
                        <a:pt x="21" y="740"/>
                        <a:pt x="17" y="739"/>
                        <a:pt x="13" y="738"/>
                      </a:cubicBezTo>
                      <a:lnTo>
                        <a:pt x="13" y="738"/>
                      </a:lnTo>
                      <a:cubicBezTo>
                        <a:pt x="13" y="744"/>
                        <a:pt x="13" y="744"/>
                        <a:pt x="13" y="744"/>
                      </a:cubicBezTo>
                      <a:cubicBezTo>
                        <a:pt x="19" y="744"/>
                        <a:pt x="23" y="743"/>
                        <a:pt x="25" y="741"/>
                      </a:cubicBezTo>
                      <a:lnTo>
                        <a:pt x="25" y="741"/>
                      </a:lnTo>
                      <a:cubicBezTo>
                        <a:pt x="31" y="742"/>
                        <a:pt x="37" y="743"/>
                        <a:pt x="43" y="743"/>
                      </a:cubicBezTo>
                      <a:lnTo>
                        <a:pt x="43" y="743"/>
                      </a:lnTo>
                      <a:cubicBezTo>
                        <a:pt x="33" y="734"/>
                        <a:pt x="30" y="730"/>
                        <a:pt x="29" y="730"/>
                      </a:cubicBezTo>
                      <a:close/>
                      <a:moveTo>
                        <a:pt x="743" y="744"/>
                      </a:moveTo>
                      <a:lnTo>
                        <a:pt x="773" y="759"/>
                      </a:lnTo>
                      <a:lnTo>
                        <a:pt x="773" y="759"/>
                      </a:lnTo>
                      <a:cubicBezTo>
                        <a:pt x="766" y="752"/>
                        <a:pt x="758" y="744"/>
                        <a:pt x="743" y="744"/>
                      </a:cubicBezTo>
                      <a:close/>
                      <a:moveTo>
                        <a:pt x="773" y="759"/>
                      </a:moveTo>
                      <a:lnTo>
                        <a:pt x="773" y="759"/>
                      </a:lnTo>
                      <a:cubicBezTo>
                        <a:pt x="781" y="767"/>
                        <a:pt x="788" y="774"/>
                        <a:pt x="804" y="774"/>
                      </a:cubicBezTo>
                      <a:lnTo>
                        <a:pt x="773" y="759"/>
                      </a:lnTo>
                      <a:close/>
                      <a:moveTo>
                        <a:pt x="1412" y="774"/>
                      </a:moveTo>
                      <a:cubicBezTo>
                        <a:pt x="1442" y="774"/>
                        <a:pt x="1412" y="805"/>
                        <a:pt x="1442" y="805"/>
                      </a:cubicBezTo>
                      <a:cubicBezTo>
                        <a:pt x="1442" y="805"/>
                        <a:pt x="1442" y="774"/>
                        <a:pt x="1412" y="774"/>
                      </a:cubicBezTo>
                      <a:close/>
                      <a:moveTo>
                        <a:pt x="652" y="805"/>
                      </a:moveTo>
                      <a:cubicBezTo>
                        <a:pt x="652" y="805"/>
                        <a:pt x="652" y="805"/>
                        <a:pt x="652" y="805"/>
                      </a:cubicBezTo>
                      <a:cubicBezTo>
                        <a:pt x="652" y="805"/>
                        <a:pt x="652" y="805"/>
                        <a:pt x="652" y="805"/>
                      </a:cubicBezTo>
                      <a:close/>
                      <a:moveTo>
                        <a:pt x="159" y="852"/>
                      </a:moveTo>
                      <a:cubicBezTo>
                        <a:pt x="152" y="852"/>
                        <a:pt x="145" y="866"/>
                        <a:pt x="165" y="866"/>
                      </a:cubicBezTo>
                      <a:cubicBezTo>
                        <a:pt x="165" y="855"/>
                        <a:pt x="162" y="852"/>
                        <a:pt x="159" y="852"/>
                      </a:cubicBezTo>
                      <a:close/>
                      <a:moveTo>
                        <a:pt x="159" y="978"/>
                      </a:moveTo>
                      <a:cubicBezTo>
                        <a:pt x="163" y="978"/>
                        <a:pt x="165" y="981"/>
                        <a:pt x="165" y="987"/>
                      </a:cubicBezTo>
                      <a:lnTo>
                        <a:pt x="139" y="987"/>
                      </a:lnTo>
                      <a:cubicBezTo>
                        <a:pt x="145" y="983"/>
                        <a:pt x="153" y="978"/>
                        <a:pt x="159" y="978"/>
                      </a:cubicBezTo>
                      <a:close/>
                      <a:moveTo>
                        <a:pt x="287" y="1321"/>
                      </a:moveTo>
                      <a:lnTo>
                        <a:pt x="287" y="1321"/>
                      </a:lnTo>
                      <a:cubicBezTo>
                        <a:pt x="276" y="1332"/>
                        <a:pt x="273" y="1339"/>
                        <a:pt x="273" y="1343"/>
                      </a:cubicBezTo>
                      <a:lnTo>
                        <a:pt x="273" y="1343"/>
                      </a:lnTo>
                      <a:cubicBezTo>
                        <a:pt x="274" y="1334"/>
                        <a:pt x="287" y="1322"/>
                        <a:pt x="287" y="1321"/>
                      </a:cubicBezTo>
                      <a:close/>
                      <a:moveTo>
                        <a:pt x="273" y="1343"/>
                      </a:moveTo>
                      <a:cubicBezTo>
                        <a:pt x="273" y="1348"/>
                        <a:pt x="276" y="1352"/>
                        <a:pt x="287" y="1352"/>
                      </a:cubicBezTo>
                      <a:cubicBezTo>
                        <a:pt x="287" y="1352"/>
                        <a:pt x="274" y="1352"/>
                        <a:pt x="273" y="1343"/>
                      </a:cubicBezTo>
                      <a:close/>
                      <a:moveTo>
                        <a:pt x="804" y="14"/>
                      </a:moveTo>
                      <a:lnTo>
                        <a:pt x="804" y="45"/>
                      </a:lnTo>
                      <a:cubicBezTo>
                        <a:pt x="783" y="45"/>
                        <a:pt x="777" y="58"/>
                        <a:pt x="774" y="58"/>
                      </a:cubicBezTo>
                      <a:cubicBezTo>
                        <a:pt x="773" y="58"/>
                        <a:pt x="773" y="55"/>
                        <a:pt x="773" y="45"/>
                      </a:cubicBezTo>
                      <a:cubicBezTo>
                        <a:pt x="773" y="45"/>
                        <a:pt x="773" y="75"/>
                        <a:pt x="773" y="75"/>
                      </a:cubicBezTo>
                      <a:cubicBezTo>
                        <a:pt x="743" y="75"/>
                        <a:pt x="743" y="106"/>
                        <a:pt x="712" y="106"/>
                      </a:cubicBezTo>
                      <a:cubicBezTo>
                        <a:pt x="712" y="75"/>
                        <a:pt x="712" y="75"/>
                        <a:pt x="743" y="75"/>
                      </a:cubicBezTo>
                      <a:lnTo>
                        <a:pt x="712" y="75"/>
                      </a:lnTo>
                      <a:cubicBezTo>
                        <a:pt x="712" y="60"/>
                        <a:pt x="712" y="60"/>
                        <a:pt x="712" y="60"/>
                      </a:cubicBezTo>
                      <a:cubicBezTo>
                        <a:pt x="712" y="60"/>
                        <a:pt x="712" y="60"/>
                        <a:pt x="712" y="45"/>
                      </a:cubicBezTo>
                      <a:lnTo>
                        <a:pt x="682" y="75"/>
                      </a:lnTo>
                      <a:lnTo>
                        <a:pt x="682" y="45"/>
                      </a:lnTo>
                      <a:cubicBezTo>
                        <a:pt x="682" y="67"/>
                        <a:pt x="682" y="73"/>
                        <a:pt x="680" y="73"/>
                      </a:cubicBezTo>
                      <a:cubicBezTo>
                        <a:pt x="679" y="73"/>
                        <a:pt x="675" y="66"/>
                        <a:pt x="668" y="66"/>
                      </a:cubicBezTo>
                      <a:cubicBezTo>
                        <a:pt x="664" y="66"/>
                        <a:pt x="659" y="68"/>
                        <a:pt x="652" y="75"/>
                      </a:cubicBezTo>
                      <a:cubicBezTo>
                        <a:pt x="621" y="75"/>
                        <a:pt x="621" y="136"/>
                        <a:pt x="621" y="166"/>
                      </a:cubicBezTo>
                      <a:cubicBezTo>
                        <a:pt x="621" y="136"/>
                        <a:pt x="621" y="136"/>
                        <a:pt x="621" y="136"/>
                      </a:cubicBezTo>
                      <a:cubicBezTo>
                        <a:pt x="621" y="136"/>
                        <a:pt x="621" y="136"/>
                        <a:pt x="621" y="106"/>
                      </a:cubicBezTo>
                      <a:cubicBezTo>
                        <a:pt x="621" y="112"/>
                        <a:pt x="620" y="114"/>
                        <a:pt x="618" y="114"/>
                      </a:cubicBezTo>
                      <a:cubicBezTo>
                        <a:pt x="615" y="114"/>
                        <a:pt x="609" y="107"/>
                        <a:pt x="604" y="99"/>
                      </a:cubicBezTo>
                      <a:lnTo>
                        <a:pt x="604" y="99"/>
                      </a:lnTo>
                      <a:cubicBezTo>
                        <a:pt x="604" y="103"/>
                        <a:pt x="600" y="106"/>
                        <a:pt x="591" y="106"/>
                      </a:cubicBezTo>
                      <a:cubicBezTo>
                        <a:pt x="591" y="136"/>
                        <a:pt x="591" y="136"/>
                        <a:pt x="591" y="136"/>
                      </a:cubicBezTo>
                      <a:lnTo>
                        <a:pt x="560" y="136"/>
                      </a:lnTo>
                      <a:cubicBezTo>
                        <a:pt x="560" y="136"/>
                        <a:pt x="552" y="144"/>
                        <a:pt x="549" y="156"/>
                      </a:cubicBezTo>
                      <a:lnTo>
                        <a:pt x="549" y="156"/>
                      </a:lnTo>
                      <a:cubicBezTo>
                        <a:pt x="545" y="154"/>
                        <a:pt x="541" y="153"/>
                        <a:pt x="539" y="153"/>
                      </a:cubicBezTo>
                      <a:cubicBezTo>
                        <a:pt x="530" y="153"/>
                        <a:pt x="530" y="166"/>
                        <a:pt x="530" y="166"/>
                      </a:cubicBezTo>
                      <a:lnTo>
                        <a:pt x="547" y="166"/>
                      </a:lnTo>
                      <a:cubicBezTo>
                        <a:pt x="547" y="176"/>
                        <a:pt x="550" y="186"/>
                        <a:pt x="560" y="197"/>
                      </a:cubicBezTo>
                      <a:lnTo>
                        <a:pt x="530" y="166"/>
                      </a:lnTo>
                      <a:lnTo>
                        <a:pt x="500" y="166"/>
                      </a:lnTo>
                      <a:cubicBezTo>
                        <a:pt x="500" y="166"/>
                        <a:pt x="500" y="166"/>
                        <a:pt x="500" y="197"/>
                      </a:cubicBezTo>
                      <a:cubicBezTo>
                        <a:pt x="500" y="166"/>
                        <a:pt x="469" y="136"/>
                        <a:pt x="469" y="136"/>
                      </a:cubicBezTo>
                      <a:cubicBezTo>
                        <a:pt x="469" y="136"/>
                        <a:pt x="469" y="166"/>
                        <a:pt x="469" y="166"/>
                      </a:cubicBezTo>
                      <a:cubicBezTo>
                        <a:pt x="469" y="136"/>
                        <a:pt x="439" y="166"/>
                        <a:pt x="439" y="106"/>
                      </a:cubicBezTo>
                      <a:cubicBezTo>
                        <a:pt x="439" y="106"/>
                        <a:pt x="408" y="106"/>
                        <a:pt x="408" y="136"/>
                      </a:cubicBezTo>
                      <a:cubicBezTo>
                        <a:pt x="408" y="136"/>
                        <a:pt x="408" y="136"/>
                        <a:pt x="439" y="166"/>
                      </a:cubicBezTo>
                      <a:cubicBezTo>
                        <a:pt x="408" y="166"/>
                        <a:pt x="439" y="227"/>
                        <a:pt x="408" y="227"/>
                      </a:cubicBezTo>
                      <a:lnTo>
                        <a:pt x="439" y="227"/>
                      </a:lnTo>
                      <a:cubicBezTo>
                        <a:pt x="439" y="258"/>
                        <a:pt x="439" y="258"/>
                        <a:pt x="439" y="258"/>
                      </a:cubicBezTo>
                      <a:cubicBezTo>
                        <a:pt x="415" y="258"/>
                        <a:pt x="390" y="219"/>
                        <a:pt x="381" y="219"/>
                      </a:cubicBezTo>
                      <a:cubicBezTo>
                        <a:pt x="379" y="219"/>
                        <a:pt x="378" y="221"/>
                        <a:pt x="378" y="227"/>
                      </a:cubicBezTo>
                      <a:cubicBezTo>
                        <a:pt x="378" y="227"/>
                        <a:pt x="378" y="258"/>
                        <a:pt x="408" y="258"/>
                      </a:cubicBezTo>
                      <a:lnTo>
                        <a:pt x="378" y="288"/>
                      </a:lnTo>
                      <a:cubicBezTo>
                        <a:pt x="378" y="288"/>
                        <a:pt x="378" y="258"/>
                        <a:pt x="378" y="258"/>
                      </a:cubicBezTo>
                      <a:cubicBezTo>
                        <a:pt x="378" y="273"/>
                        <a:pt x="370" y="273"/>
                        <a:pt x="367" y="273"/>
                      </a:cubicBezTo>
                      <a:cubicBezTo>
                        <a:pt x="363" y="273"/>
                        <a:pt x="363" y="273"/>
                        <a:pt x="378" y="288"/>
                      </a:cubicBez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80"/>
                        <a:pt x="348" y="288"/>
                        <a:pt x="348" y="288"/>
                      </a:cubicBezTo>
                      <a:cubicBezTo>
                        <a:pt x="348" y="298"/>
                        <a:pt x="348" y="302"/>
                        <a:pt x="347" y="302"/>
                      </a:cubicBezTo>
                      <a:cubicBezTo>
                        <a:pt x="344" y="302"/>
                        <a:pt x="338" y="288"/>
                        <a:pt x="317" y="288"/>
                      </a:cubicBezTo>
                      <a:cubicBezTo>
                        <a:pt x="317" y="288"/>
                        <a:pt x="348" y="318"/>
                        <a:pt x="348" y="318"/>
                      </a:cubicBezTo>
                      <a:cubicBezTo>
                        <a:pt x="338" y="308"/>
                        <a:pt x="331" y="305"/>
                        <a:pt x="325" y="305"/>
                      </a:cubicBezTo>
                      <a:cubicBezTo>
                        <a:pt x="314" y="305"/>
                        <a:pt x="307" y="318"/>
                        <a:pt x="287" y="318"/>
                      </a:cubicBezTo>
                      <a:cubicBezTo>
                        <a:pt x="287" y="336"/>
                        <a:pt x="287" y="349"/>
                        <a:pt x="287" y="349"/>
                      </a:cubicBezTo>
                      <a:cubicBezTo>
                        <a:pt x="272" y="334"/>
                        <a:pt x="272" y="334"/>
                        <a:pt x="268" y="334"/>
                      </a:cubicBezTo>
                      <a:cubicBezTo>
                        <a:pt x="264" y="334"/>
                        <a:pt x="256" y="334"/>
                        <a:pt x="226" y="318"/>
                      </a:cubicBezTo>
                      <a:lnTo>
                        <a:pt x="226" y="318"/>
                      </a:lnTo>
                      <a:cubicBezTo>
                        <a:pt x="256" y="349"/>
                        <a:pt x="226" y="349"/>
                        <a:pt x="256" y="379"/>
                      </a:cubicBezTo>
                      <a:cubicBezTo>
                        <a:pt x="256" y="379"/>
                        <a:pt x="226" y="349"/>
                        <a:pt x="226" y="349"/>
                      </a:cubicBezTo>
                      <a:lnTo>
                        <a:pt x="226" y="379"/>
                      </a:lnTo>
                      <a:cubicBezTo>
                        <a:pt x="216" y="369"/>
                        <a:pt x="209" y="366"/>
                        <a:pt x="204" y="366"/>
                      </a:cubicBezTo>
                      <a:cubicBezTo>
                        <a:pt x="192" y="366"/>
                        <a:pt x="186" y="379"/>
                        <a:pt x="165" y="379"/>
                      </a:cubicBezTo>
                      <a:lnTo>
                        <a:pt x="196" y="410"/>
                      </a:lnTo>
                      <a:cubicBezTo>
                        <a:pt x="226" y="440"/>
                        <a:pt x="196" y="440"/>
                        <a:pt x="196" y="440"/>
                      </a:cubicBezTo>
                      <a:cubicBezTo>
                        <a:pt x="196" y="440"/>
                        <a:pt x="165" y="410"/>
                        <a:pt x="165" y="410"/>
                      </a:cubicBezTo>
                      <a:lnTo>
                        <a:pt x="165" y="410"/>
                      </a:lnTo>
                      <a:cubicBezTo>
                        <a:pt x="165" y="410"/>
                        <a:pt x="196" y="470"/>
                        <a:pt x="226" y="470"/>
                      </a:cubicBezTo>
                      <a:cubicBezTo>
                        <a:pt x="226" y="470"/>
                        <a:pt x="256" y="501"/>
                        <a:pt x="226" y="501"/>
                      </a:cubicBezTo>
                      <a:lnTo>
                        <a:pt x="196" y="501"/>
                      </a:lnTo>
                      <a:cubicBezTo>
                        <a:pt x="196" y="501"/>
                        <a:pt x="176" y="462"/>
                        <a:pt x="153" y="462"/>
                      </a:cubicBezTo>
                      <a:cubicBezTo>
                        <a:pt x="150" y="462"/>
                        <a:pt x="148" y="462"/>
                        <a:pt x="145" y="463"/>
                      </a:cubicBezTo>
                      <a:lnTo>
                        <a:pt x="145" y="463"/>
                      </a:lnTo>
                      <a:cubicBezTo>
                        <a:pt x="145" y="462"/>
                        <a:pt x="144" y="461"/>
                        <a:pt x="144" y="460"/>
                      </a:cubicBezTo>
                      <a:lnTo>
                        <a:pt x="144" y="460"/>
                      </a:lnTo>
                      <a:cubicBezTo>
                        <a:pt x="142" y="463"/>
                        <a:pt x="139" y="466"/>
                        <a:pt x="135" y="470"/>
                      </a:cubicBezTo>
                      <a:cubicBezTo>
                        <a:pt x="138" y="467"/>
                        <a:pt x="142" y="465"/>
                        <a:pt x="145" y="463"/>
                      </a:cubicBezTo>
                      <a:lnTo>
                        <a:pt x="145" y="463"/>
                      </a:lnTo>
                      <a:cubicBezTo>
                        <a:pt x="148" y="470"/>
                        <a:pt x="149" y="476"/>
                        <a:pt x="148" y="478"/>
                      </a:cubicBezTo>
                      <a:lnTo>
                        <a:pt x="148" y="478"/>
                      </a:lnTo>
                      <a:cubicBezTo>
                        <a:pt x="191" y="506"/>
                        <a:pt x="168" y="531"/>
                        <a:pt x="196" y="531"/>
                      </a:cubicBezTo>
                      <a:lnTo>
                        <a:pt x="135" y="531"/>
                      </a:lnTo>
                      <a:cubicBezTo>
                        <a:pt x="135" y="531"/>
                        <a:pt x="135" y="545"/>
                        <a:pt x="126" y="545"/>
                      </a:cubicBezTo>
                      <a:cubicBezTo>
                        <a:pt x="121" y="545"/>
                        <a:pt x="115" y="541"/>
                        <a:pt x="104" y="531"/>
                      </a:cubicBezTo>
                      <a:lnTo>
                        <a:pt x="74" y="562"/>
                      </a:lnTo>
                      <a:lnTo>
                        <a:pt x="135" y="562"/>
                      </a:lnTo>
                      <a:lnTo>
                        <a:pt x="135" y="592"/>
                      </a:lnTo>
                      <a:cubicBezTo>
                        <a:pt x="135" y="607"/>
                        <a:pt x="127" y="615"/>
                        <a:pt x="120" y="615"/>
                      </a:cubicBezTo>
                      <a:cubicBezTo>
                        <a:pt x="112" y="615"/>
                        <a:pt x="104" y="607"/>
                        <a:pt x="104" y="592"/>
                      </a:cubicBezTo>
                      <a:cubicBezTo>
                        <a:pt x="104" y="592"/>
                        <a:pt x="104" y="622"/>
                        <a:pt x="74" y="622"/>
                      </a:cubicBezTo>
                      <a:cubicBezTo>
                        <a:pt x="74" y="627"/>
                        <a:pt x="74" y="630"/>
                        <a:pt x="74" y="632"/>
                      </a:cubicBezTo>
                      <a:lnTo>
                        <a:pt x="74" y="632"/>
                      </a:lnTo>
                      <a:cubicBezTo>
                        <a:pt x="57" y="649"/>
                        <a:pt x="74" y="683"/>
                        <a:pt x="74" y="683"/>
                      </a:cubicBezTo>
                      <a:cubicBezTo>
                        <a:pt x="104" y="683"/>
                        <a:pt x="74" y="683"/>
                        <a:pt x="104" y="714"/>
                      </a:cubicBezTo>
                      <a:lnTo>
                        <a:pt x="74" y="714"/>
                      </a:lnTo>
                      <a:cubicBezTo>
                        <a:pt x="44" y="714"/>
                        <a:pt x="44" y="683"/>
                        <a:pt x="13" y="683"/>
                      </a:cubicBezTo>
                      <a:cubicBezTo>
                        <a:pt x="13" y="713"/>
                        <a:pt x="73" y="714"/>
                        <a:pt x="44" y="743"/>
                      </a:cubicBezTo>
                      <a:lnTo>
                        <a:pt x="44" y="743"/>
                      </a:lnTo>
                      <a:cubicBezTo>
                        <a:pt x="44" y="743"/>
                        <a:pt x="43" y="743"/>
                        <a:pt x="43" y="743"/>
                      </a:cubicBezTo>
                      <a:lnTo>
                        <a:pt x="43" y="743"/>
                      </a:lnTo>
                      <a:cubicBezTo>
                        <a:pt x="43" y="743"/>
                        <a:pt x="43" y="744"/>
                        <a:pt x="44" y="744"/>
                      </a:cubicBezTo>
                      <a:cubicBezTo>
                        <a:pt x="44" y="744"/>
                        <a:pt x="44" y="744"/>
                        <a:pt x="44" y="743"/>
                      </a:cubicBezTo>
                      <a:lnTo>
                        <a:pt x="44" y="743"/>
                      </a:lnTo>
                      <a:cubicBezTo>
                        <a:pt x="55" y="744"/>
                        <a:pt x="66" y="744"/>
                        <a:pt x="74" y="744"/>
                      </a:cubicBezTo>
                      <a:cubicBezTo>
                        <a:pt x="74" y="774"/>
                        <a:pt x="44" y="774"/>
                        <a:pt x="13" y="774"/>
                      </a:cubicBezTo>
                      <a:lnTo>
                        <a:pt x="74" y="774"/>
                      </a:lnTo>
                      <a:cubicBezTo>
                        <a:pt x="44" y="774"/>
                        <a:pt x="74" y="805"/>
                        <a:pt x="74" y="805"/>
                      </a:cubicBezTo>
                      <a:cubicBezTo>
                        <a:pt x="135" y="774"/>
                        <a:pt x="74" y="774"/>
                        <a:pt x="135" y="774"/>
                      </a:cubicBezTo>
                      <a:cubicBezTo>
                        <a:pt x="104" y="774"/>
                        <a:pt x="74" y="774"/>
                        <a:pt x="104" y="744"/>
                      </a:cubicBezTo>
                      <a:lnTo>
                        <a:pt x="104" y="744"/>
                      </a:lnTo>
                      <a:cubicBezTo>
                        <a:pt x="104" y="754"/>
                        <a:pt x="104" y="757"/>
                        <a:pt x="106" y="757"/>
                      </a:cubicBezTo>
                      <a:cubicBezTo>
                        <a:pt x="108" y="757"/>
                        <a:pt x="115" y="744"/>
                        <a:pt x="135" y="744"/>
                      </a:cubicBezTo>
                      <a:lnTo>
                        <a:pt x="196" y="744"/>
                      </a:lnTo>
                      <a:cubicBezTo>
                        <a:pt x="226" y="744"/>
                        <a:pt x="165" y="714"/>
                        <a:pt x="165" y="714"/>
                      </a:cubicBezTo>
                      <a:cubicBezTo>
                        <a:pt x="165" y="703"/>
                        <a:pt x="165" y="700"/>
                        <a:pt x="166" y="700"/>
                      </a:cubicBezTo>
                      <a:cubicBezTo>
                        <a:pt x="169" y="700"/>
                        <a:pt x="175" y="714"/>
                        <a:pt x="196" y="714"/>
                      </a:cubicBezTo>
                      <a:cubicBezTo>
                        <a:pt x="196" y="683"/>
                        <a:pt x="165" y="683"/>
                        <a:pt x="196" y="683"/>
                      </a:cubicBezTo>
                      <a:cubicBezTo>
                        <a:pt x="226" y="683"/>
                        <a:pt x="226" y="683"/>
                        <a:pt x="226" y="714"/>
                      </a:cubicBezTo>
                      <a:lnTo>
                        <a:pt x="226" y="683"/>
                      </a:lnTo>
                      <a:lnTo>
                        <a:pt x="256" y="683"/>
                      </a:lnTo>
                      <a:cubicBezTo>
                        <a:pt x="256" y="653"/>
                        <a:pt x="256" y="653"/>
                        <a:pt x="256" y="622"/>
                      </a:cubicBezTo>
                      <a:cubicBezTo>
                        <a:pt x="256" y="638"/>
                        <a:pt x="264" y="638"/>
                        <a:pt x="272" y="638"/>
                      </a:cubicBezTo>
                      <a:cubicBezTo>
                        <a:pt x="279" y="638"/>
                        <a:pt x="287" y="638"/>
                        <a:pt x="287" y="653"/>
                      </a:cubicBezTo>
                      <a:cubicBezTo>
                        <a:pt x="317" y="653"/>
                        <a:pt x="287" y="623"/>
                        <a:pt x="287" y="622"/>
                      </a:cubicBezTo>
                      <a:lnTo>
                        <a:pt x="287" y="622"/>
                      </a:lnTo>
                      <a:cubicBezTo>
                        <a:pt x="287" y="623"/>
                        <a:pt x="317" y="653"/>
                        <a:pt x="317" y="653"/>
                      </a:cubicBezTo>
                      <a:lnTo>
                        <a:pt x="317" y="622"/>
                      </a:lnTo>
                      <a:lnTo>
                        <a:pt x="348" y="622"/>
                      </a:lnTo>
                      <a:lnTo>
                        <a:pt x="348" y="613"/>
                      </a:lnTo>
                      <a:lnTo>
                        <a:pt x="348" y="613"/>
                      </a:lnTo>
                      <a:cubicBezTo>
                        <a:pt x="356" y="618"/>
                        <a:pt x="367" y="622"/>
                        <a:pt x="378" y="622"/>
                      </a:cubicBezTo>
                      <a:lnTo>
                        <a:pt x="348" y="592"/>
                      </a:lnTo>
                      <a:lnTo>
                        <a:pt x="348" y="592"/>
                      </a:lnTo>
                      <a:cubicBezTo>
                        <a:pt x="354" y="598"/>
                        <a:pt x="357" y="600"/>
                        <a:pt x="360" y="600"/>
                      </a:cubicBezTo>
                      <a:cubicBezTo>
                        <a:pt x="368" y="600"/>
                        <a:pt x="354" y="562"/>
                        <a:pt x="378" y="562"/>
                      </a:cubicBezTo>
                      <a:cubicBezTo>
                        <a:pt x="378" y="592"/>
                        <a:pt x="378" y="592"/>
                        <a:pt x="378" y="592"/>
                      </a:cubicBezTo>
                      <a:cubicBezTo>
                        <a:pt x="378" y="592"/>
                        <a:pt x="408" y="562"/>
                        <a:pt x="378" y="562"/>
                      </a:cubicBezTo>
                      <a:cubicBezTo>
                        <a:pt x="408" y="562"/>
                        <a:pt x="408" y="562"/>
                        <a:pt x="439" y="592"/>
                      </a:cubicBezTo>
                      <a:cubicBezTo>
                        <a:pt x="439" y="562"/>
                        <a:pt x="439" y="562"/>
                        <a:pt x="408" y="562"/>
                      </a:cubicBezTo>
                      <a:cubicBezTo>
                        <a:pt x="429" y="562"/>
                        <a:pt x="435" y="548"/>
                        <a:pt x="438" y="548"/>
                      </a:cubicBezTo>
                      <a:cubicBezTo>
                        <a:pt x="439" y="548"/>
                        <a:pt x="439" y="551"/>
                        <a:pt x="439" y="562"/>
                      </a:cubicBezTo>
                      <a:lnTo>
                        <a:pt x="439" y="531"/>
                      </a:lnTo>
                      <a:cubicBezTo>
                        <a:pt x="445" y="538"/>
                        <a:pt x="449" y="540"/>
                        <a:pt x="451" y="540"/>
                      </a:cubicBezTo>
                      <a:cubicBezTo>
                        <a:pt x="457" y="540"/>
                        <a:pt x="451" y="522"/>
                        <a:pt x="457" y="522"/>
                      </a:cubicBezTo>
                      <a:cubicBezTo>
                        <a:pt x="459" y="522"/>
                        <a:pt x="463" y="525"/>
                        <a:pt x="469" y="531"/>
                      </a:cubicBezTo>
                      <a:cubicBezTo>
                        <a:pt x="469" y="531"/>
                        <a:pt x="469" y="531"/>
                        <a:pt x="469" y="562"/>
                      </a:cubicBezTo>
                      <a:lnTo>
                        <a:pt x="500" y="531"/>
                      </a:lnTo>
                      <a:cubicBezTo>
                        <a:pt x="500" y="531"/>
                        <a:pt x="469" y="501"/>
                        <a:pt x="500" y="501"/>
                      </a:cubicBezTo>
                      <a:lnTo>
                        <a:pt x="530" y="501"/>
                      </a:lnTo>
                      <a:cubicBezTo>
                        <a:pt x="530" y="501"/>
                        <a:pt x="530" y="501"/>
                        <a:pt x="530" y="531"/>
                      </a:cubicBezTo>
                      <a:cubicBezTo>
                        <a:pt x="530" y="516"/>
                        <a:pt x="538" y="516"/>
                        <a:pt x="545" y="516"/>
                      </a:cubicBezTo>
                      <a:cubicBezTo>
                        <a:pt x="553" y="516"/>
                        <a:pt x="560" y="516"/>
                        <a:pt x="560" y="501"/>
                      </a:cubicBezTo>
                      <a:cubicBezTo>
                        <a:pt x="581" y="501"/>
                        <a:pt x="587" y="514"/>
                        <a:pt x="590" y="514"/>
                      </a:cubicBezTo>
                      <a:cubicBezTo>
                        <a:pt x="591" y="514"/>
                        <a:pt x="591" y="511"/>
                        <a:pt x="591" y="501"/>
                      </a:cubicBezTo>
                      <a:cubicBezTo>
                        <a:pt x="591" y="494"/>
                        <a:pt x="592" y="492"/>
                        <a:pt x="594" y="492"/>
                      </a:cubicBezTo>
                      <a:cubicBezTo>
                        <a:pt x="600" y="492"/>
                        <a:pt x="612" y="510"/>
                        <a:pt x="618" y="510"/>
                      </a:cubicBezTo>
                      <a:cubicBezTo>
                        <a:pt x="620" y="510"/>
                        <a:pt x="621" y="507"/>
                        <a:pt x="621" y="501"/>
                      </a:cubicBezTo>
                      <a:cubicBezTo>
                        <a:pt x="652" y="562"/>
                        <a:pt x="652" y="531"/>
                        <a:pt x="652" y="562"/>
                      </a:cubicBezTo>
                      <a:lnTo>
                        <a:pt x="652" y="531"/>
                      </a:lnTo>
                      <a:cubicBezTo>
                        <a:pt x="652" y="499"/>
                        <a:pt x="655" y="489"/>
                        <a:pt x="662" y="489"/>
                      </a:cubicBezTo>
                      <a:cubicBezTo>
                        <a:pt x="670" y="489"/>
                        <a:pt x="684" y="507"/>
                        <a:pt x="698" y="507"/>
                      </a:cubicBezTo>
                      <a:cubicBezTo>
                        <a:pt x="703" y="507"/>
                        <a:pt x="708" y="505"/>
                        <a:pt x="712" y="501"/>
                      </a:cubicBezTo>
                      <a:cubicBezTo>
                        <a:pt x="712" y="491"/>
                        <a:pt x="716" y="487"/>
                        <a:pt x="720" y="487"/>
                      </a:cubicBezTo>
                      <a:cubicBezTo>
                        <a:pt x="729" y="487"/>
                        <a:pt x="743" y="501"/>
                        <a:pt x="743" y="501"/>
                      </a:cubicBezTo>
                      <a:lnTo>
                        <a:pt x="743" y="531"/>
                      </a:lnTo>
                      <a:cubicBezTo>
                        <a:pt x="743" y="531"/>
                        <a:pt x="743" y="531"/>
                        <a:pt x="773" y="501"/>
                      </a:cubicBezTo>
                      <a:cubicBezTo>
                        <a:pt x="773" y="501"/>
                        <a:pt x="773" y="531"/>
                        <a:pt x="773" y="531"/>
                      </a:cubicBezTo>
                      <a:cubicBezTo>
                        <a:pt x="773" y="531"/>
                        <a:pt x="773" y="512"/>
                        <a:pt x="788" y="504"/>
                      </a:cubicBezTo>
                      <a:lnTo>
                        <a:pt x="788" y="504"/>
                      </a:lnTo>
                      <a:cubicBezTo>
                        <a:pt x="788" y="508"/>
                        <a:pt x="789" y="515"/>
                        <a:pt x="773" y="531"/>
                      </a:cubicBezTo>
                      <a:lnTo>
                        <a:pt x="773" y="531"/>
                      </a:lnTo>
                      <a:cubicBezTo>
                        <a:pt x="773" y="531"/>
                        <a:pt x="773" y="531"/>
                        <a:pt x="773" y="531"/>
                      </a:cubicBezTo>
                      <a:cubicBezTo>
                        <a:pt x="798" y="531"/>
                        <a:pt x="783" y="570"/>
                        <a:pt x="776" y="570"/>
                      </a:cubicBezTo>
                      <a:cubicBezTo>
                        <a:pt x="774" y="570"/>
                        <a:pt x="773" y="568"/>
                        <a:pt x="773" y="562"/>
                      </a:cubicBezTo>
                      <a:lnTo>
                        <a:pt x="773" y="592"/>
                      </a:lnTo>
                      <a:lnTo>
                        <a:pt x="804" y="562"/>
                      </a:lnTo>
                      <a:lnTo>
                        <a:pt x="804" y="562"/>
                      </a:lnTo>
                      <a:cubicBezTo>
                        <a:pt x="804" y="579"/>
                        <a:pt x="794" y="586"/>
                        <a:pt x="786" y="589"/>
                      </a:cubicBezTo>
                      <a:lnTo>
                        <a:pt x="786" y="589"/>
                      </a:lnTo>
                      <a:cubicBezTo>
                        <a:pt x="787" y="586"/>
                        <a:pt x="787" y="583"/>
                        <a:pt x="785" y="583"/>
                      </a:cubicBezTo>
                      <a:cubicBezTo>
                        <a:pt x="783" y="583"/>
                        <a:pt x="780" y="586"/>
                        <a:pt x="773" y="592"/>
                      </a:cubicBezTo>
                      <a:cubicBezTo>
                        <a:pt x="773" y="598"/>
                        <a:pt x="775" y="601"/>
                        <a:pt x="776" y="601"/>
                      </a:cubicBezTo>
                      <a:cubicBezTo>
                        <a:pt x="779" y="601"/>
                        <a:pt x="782" y="596"/>
                        <a:pt x="785" y="592"/>
                      </a:cubicBezTo>
                      <a:lnTo>
                        <a:pt x="804" y="592"/>
                      </a:lnTo>
                      <a:cubicBezTo>
                        <a:pt x="793" y="602"/>
                        <a:pt x="793" y="605"/>
                        <a:pt x="797" y="605"/>
                      </a:cubicBezTo>
                      <a:cubicBezTo>
                        <a:pt x="799" y="605"/>
                        <a:pt x="801" y="605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5"/>
                        <a:pt x="804" y="606"/>
                        <a:pt x="804" y="607"/>
                      </a:cubicBezTo>
                      <a:lnTo>
                        <a:pt x="804" y="607"/>
                      </a:lnTo>
                      <a:cubicBezTo>
                        <a:pt x="788" y="615"/>
                        <a:pt x="773" y="622"/>
                        <a:pt x="773" y="622"/>
                      </a:cubicBezTo>
                      <a:lnTo>
                        <a:pt x="804" y="622"/>
                      </a:lnTo>
                      <a:cubicBezTo>
                        <a:pt x="773" y="622"/>
                        <a:pt x="773" y="653"/>
                        <a:pt x="773" y="653"/>
                      </a:cubicBezTo>
                      <a:lnTo>
                        <a:pt x="804" y="653"/>
                      </a:lnTo>
                      <a:cubicBezTo>
                        <a:pt x="834" y="683"/>
                        <a:pt x="804" y="683"/>
                        <a:pt x="773" y="683"/>
                      </a:cubicBezTo>
                      <a:lnTo>
                        <a:pt x="804" y="683"/>
                      </a:lnTo>
                      <a:lnTo>
                        <a:pt x="773" y="714"/>
                      </a:lnTo>
                      <a:cubicBezTo>
                        <a:pt x="788" y="729"/>
                        <a:pt x="788" y="729"/>
                        <a:pt x="788" y="729"/>
                      </a:cubicBezTo>
                      <a:cubicBezTo>
                        <a:pt x="788" y="729"/>
                        <a:pt x="788" y="729"/>
                        <a:pt x="804" y="744"/>
                      </a:cubicBezTo>
                      <a:lnTo>
                        <a:pt x="773" y="744"/>
                      </a:lnTo>
                      <a:cubicBezTo>
                        <a:pt x="753" y="744"/>
                        <a:pt x="773" y="757"/>
                        <a:pt x="780" y="757"/>
                      </a:cubicBezTo>
                      <a:cubicBezTo>
                        <a:pt x="783" y="757"/>
                        <a:pt x="783" y="754"/>
                        <a:pt x="773" y="744"/>
                      </a:cubicBezTo>
                      <a:lnTo>
                        <a:pt x="773" y="744"/>
                      </a:lnTo>
                      <a:cubicBezTo>
                        <a:pt x="774" y="745"/>
                        <a:pt x="804" y="774"/>
                        <a:pt x="804" y="774"/>
                      </a:cubicBezTo>
                      <a:cubicBezTo>
                        <a:pt x="763" y="774"/>
                        <a:pt x="750" y="788"/>
                        <a:pt x="736" y="788"/>
                      </a:cubicBezTo>
                      <a:cubicBezTo>
                        <a:pt x="729" y="788"/>
                        <a:pt x="723" y="784"/>
                        <a:pt x="712" y="774"/>
                      </a:cubicBezTo>
                      <a:lnTo>
                        <a:pt x="712" y="774"/>
                      </a:lnTo>
                      <a:cubicBezTo>
                        <a:pt x="712" y="805"/>
                        <a:pt x="743" y="805"/>
                        <a:pt x="712" y="805"/>
                      </a:cubicBezTo>
                      <a:cubicBezTo>
                        <a:pt x="712" y="835"/>
                        <a:pt x="712" y="835"/>
                        <a:pt x="712" y="835"/>
                      </a:cubicBezTo>
                      <a:cubicBezTo>
                        <a:pt x="712" y="835"/>
                        <a:pt x="699" y="822"/>
                        <a:pt x="690" y="822"/>
                      </a:cubicBezTo>
                      <a:cubicBezTo>
                        <a:pt x="685" y="822"/>
                        <a:pt x="682" y="825"/>
                        <a:pt x="682" y="835"/>
                      </a:cubicBezTo>
                      <a:cubicBezTo>
                        <a:pt x="682" y="842"/>
                        <a:pt x="680" y="844"/>
                        <a:pt x="678" y="844"/>
                      </a:cubicBezTo>
                      <a:cubicBezTo>
                        <a:pt x="675" y="844"/>
                        <a:pt x="669" y="837"/>
                        <a:pt x="669" y="837"/>
                      </a:cubicBezTo>
                      <a:lnTo>
                        <a:pt x="669" y="837"/>
                      </a:lnTo>
                      <a:cubicBezTo>
                        <a:pt x="668" y="837"/>
                        <a:pt x="669" y="838"/>
                        <a:pt x="669" y="840"/>
                      </a:cubicBezTo>
                      <a:lnTo>
                        <a:pt x="669" y="840"/>
                      </a:lnTo>
                      <a:cubicBezTo>
                        <a:pt x="682" y="849"/>
                        <a:pt x="682" y="866"/>
                        <a:pt x="682" y="866"/>
                      </a:cubicBezTo>
                      <a:cubicBezTo>
                        <a:pt x="675" y="851"/>
                        <a:pt x="671" y="844"/>
                        <a:pt x="669" y="840"/>
                      </a:cubicBezTo>
                      <a:lnTo>
                        <a:pt x="669" y="840"/>
                      </a:lnTo>
                      <a:cubicBezTo>
                        <a:pt x="665" y="837"/>
                        <a:pt x="659" y="835"/>
                        <a:pt x="652" y="835"/>
                      </a:cubicBezTo>
                      <a:cubicBezTo>
                        <a:pt x="652" y="829"/>
                        <a:pt x="652" y="820"/>
                        <a:pt x="652" y="805"/>
                      </a:cubicBezTo>
                      <a:cubicBezTo>
                        <a:pt x="652" y="835"/>
                        <a:pt x="644" y="843"/>
                        <a:pt x="636" y="843"/>
                      </a:cubicBezTo>
                      <a:cubicBezTo>
                        <a:pt x="629" y="843"/>
                        <a:pt x="621" y="835"/>
                        <a:pt x="621" y="835"/>
                      </a:cubicBezTo>
                      <a:cubicBezTo>
                        <a:pt x="621" y="866"/>
                        <a:pt x="591" y="866"/>
                        <a:pt x="591" y="866"/>
                      </a:cubicBezTo>
                      <a:cubicBezTo>
                        <a:pt x="570" y="866"/>
                        <a:pt x="563" y="851"/>
                        <a:pt x="571" y="842"/>
                      </a:cubicBezTo>
                      <a:lnTo>
                        <a:pt x="571" y="842"/>
                      </a:lnTo>
                      <a:cubicBezTo>
                        <a:pt x="573" y="843"/>
                        <a:pt x="574" y="844"/>
                        <a:pt x="576" y="844"/>
                      </a:cubicBezTo>
                      <a:cubicBezTo>
                        <a:pt x="580" y="844"/>
                        <a:pt x="585" y="841"/>
                        <a:pt x="591" y="835"/>
                      </a:cubicBezTo>
                      <a:cubicBezTo>
                        <a:pt x="581" y="835"/>
                        <a:pt x="575" y="838"/>
                        <a:pt x="571" y="842"/>
                      </a:cubicBezTo>
                      <a:lnTo>
                        <a:pt x="571" y="842"/>
                      </a:lnTo>
                      <a:cubicBezTo>
                        <a:pt x="560" y="835"/>
                        <a:pt x="560" y="805"/>
                        <a:pt x="560" y="805"/>
                      </a:cubicBezTo>
                      <a:cubicBezTo>
                        <a:pt x="560" y="805"/>
                        <a:pt x="530" y="774"/>
                        <a:pt x="500" y="774"/>
                      </a:cubicBezTo>
                      <a:cubicBezTo>
                        <a:pt x="484" y="759"/>
                        <a:pt x="462" y="752"/>
                        <a:pt x="427" y="752"/>
                      </a:cubicBezTo>
                      <a:cubicBezTo>
                        <a:pt x="393" y="752"/>
                        <a:pt x="348" y="759"/>
                        <a:pt x="287" y="774"/>
                      </a:cubicBezTo>
                      <a:cubicBezTo>
                        <a:pt x="287" y="774"/>
                        <a:pt x="256" y="774"/>
                        <a:pt x="226" y="805"/>
                      </a:cubicBezTo>
                      <a:cubicBezTo>
                        <a:pt x="226" y="805"/>
                        <a:pt x="255" y="775"/>
                        <a:pt x="256" y="774"/>
                      </a:cubicBezTo>
                      <a:lnTo>
                        <a:pt x="256" y="774"/>
                      </a:lnTo>
                      <a:cubicBezTo>
                        <a:pt x="226" y="805"/>
                        <a:pt x="196" y="805"/>
                        <a:pt x="165" y="805"/>
                      </a:cubicBezTo>
                      <a:cubicBezTo>
                        <a:pt x="150" y="820"/>
                        <a:pt x="158" y="820"/>
                        <a:pt x="165" y="820"/>
                      </a:cubicBezTo>
                      <a:cubicBezTo>
                        <a:pt x="173" y="820"/>
                        <a:pt x="180" y="820"/>
                        <a:pt x="165" y="835"/>
                      </a:cubicBezTo>
                      <a:lnTo>
                        <a:pt x="196" y="805"/>
                      </a:lnTo>
                      <a:lnTo>
                        <a:pt x="196" y="805"/>
                      </a:lnTo>
                      <a:cubicBezTo>
                        <a:pt x="196" y="805"/>
                        <a:pt x="196" y="835"/>
                        <a:pt x="165" y="835"/>
                      </a:cubicBezTo>
                      <a:cubicBezTo>
                        <a:pt x="186" y="835"/>
                        <a:pt x="206" y="822"/>
                        <a:pt x="217" y="822"/>
                      </a:cubicBezTo>
                      <a:cubicBezTo>
                        <a:pt x="223" y="822"/>
                        <a:pt x="226" y="825"/>
                        <a:pt x="226" y="835"/>
                      </a:cubicBezTo>
                      <a:lnTo>
                        <a:pt x="196" y="835"/>
                      </a:lnTo>
                      <a:lnTo>
                        <a:pt x="165" y="866"/>
                      </a:lnTo>
                      <a:lnTo>
                        <a:pt x="135" y="866"/>
                      </a:lnTo>
                      <a:cubicBezTo>
                        <a:pt x="135" y="881"/>
                        <a:pt x="135" y="881"/>
                        <a:pt x="135" y="881"/>
                      </a:cubicBezTo>
                      <a:cubicBezTo>
                        <a:pt x="135" y="881"/>
                        <a:pt x="135" y="881"/>
                        <a:pt x="135" y="896"/>
                      </a:cubicBezTo>
                      <a:cubicBezTo>
                        <a:pt x="135" y="896"/>
                        <a:pt x="135" y="926"/>
                        <a:pt x="135" y="926"/>
                      </a:cubicBezTo>
                      <a:lnTo>
                        <a:pt x="135" y="957"/>
                      </a:lnTo>
                      <a:cubicBezTo>
                        <a:pt x="135" y="957"/>
                        <a:pt x="135" y="957"/>
                        <a:pt x="135" y="987"/>
                      </a:cubicBezTo>
                      <a:cubicBezTo>
                        <a:pt x="128" y="994"/>
                        <a:pt x="126" y="996"/>
                        <a:pt x="126" y="996"/>
                      </a:cubicBezTo>
                      <a:cubicBezTo>
                        <a:pt x="127" y="996"/>
                        <a:pt x="130" y="993"/>
                        <a:pt x="135" y="990"/>
                      </a:cubicBezTo>
                      <a:lnTo>
                        <a:pt x="135" y="990"/>
                      </a:lnTo>
                      <a:cubicBezTo>
                        <a:pt x="135" y="1018"/>
                        <a:pt x="135" y="1018"/>
                        <a:pt x="135" y="1018"/>
                      </a:cubicBezTo>
                      <a:cubicBezTo>
                        <a:pt x="135" y="1048"/>
                        <a:pt x="74" y="1139"/>
                        <a:pt x="135" y="1169"/>
                      </a:cubicBezTo>
                      <a:lnTo>
                        <a:pt x="104" y="1169"/>
                      </a:lnTo>
                      <a:cubicBezTo>
                        <a:pt x="135" y="1169"/>
                        <a:pt x="104" y="1261"/>
                        <a:pt x="135" y="1261"/>
                      </a:cubicBezTo>
                      <a:cubicBezTo>
                        <a:pt x="135" y="1321"/>
                        <a:pt x="226" y="1321"/>
                        <a:pt x="256" y="1352"/>
                      </a:cubicBezTo>
                      <a:cubicBezTo>
                        <a:pt x="256" y="1321"/>
                        <a:pt x="256" y="1321"/>
                        <a:pt x="287" y="1321"/>
                      </a:cubicBezTo>
                      <a:cubicBezTo>
                        <a:pt x="287" y="1382"/>
                        <a:pt x="378" y="1413"/>
                        <a:pt x="439" y="1443"/>
                      </a:cubicBezTo>
                      <a:cubicBezTo>
                        <a:pt x="512" y="1443"/>
                        <a:pt x="604" y="1482"/>
                        <a:pt x="685" y="1482"/>
                      </a:cubicBezTo>
                      <a:cubicBezTo>
                        <a:pt x="705" y="1482"/>
                        <a:pt x="725" y="1480"/>
                        <a:pt x="743" y="1473"/>
                      </a:cubicBezTo>
                      <a:cubicBezTo>
                        <a:pt x="718" y="1473"/>
                        <a:pt x="714" y="1435"/>
                        <a:pt x="728" y="1435"/>
                      </a:cubicBezTo>
                      <a:cubicBezTo>
                        <a:pt x="732" y="1435"/>
                        <a:pt x="737" y="1437"/>
                        <a:pt x="743" y="1443"/>
                      </a:cubicBezTo>
                      <a:cubicBezTo>
                        <a:pt x="751" y="1459"/>
                        <a:pt x="757" y="1464"/>
                        <a:pt x="762" y="1464"/>
                      </a:cubicBezTo>
                      <a:cubicBezTo>
                        <a:pt x="774" y="1464"/>
                        <a:pt x="784" y="1437"/>
                        <a:pt x="810" y="1437"/>
                      </a:cubicBezTo>
                      <a:cubicBezTo>
                        <a:pt x="817" y="1437"/>
                        <a:pt x="825" y="1438"/>
                        <a:pt x="834" y="1443"/>
                      </a:cubicBezTo>
                      <a:cubicBezTo>
                        <a:pt x="864" y="1413"/>
                        <a:pt x="956" y="1443"/>
                        <a:pt x="986" y="1382"/>
                      </a:cubicBezTo>
                      <a:cubicBezTo>
                        <a:pt x="996" y="1392"/>
                        <a:pt x="999" y="1396"/>
                        <a:pt x="1001" y="1396"/>
                      </a:cubicBezTo>
                      <a:cubicBezTo>
                        <a:pt x="1003" y="1396"/>
                        <a:pt x="996" y="1382"/>
                        <a:pt x="1016" y="1382"/>
                      </a:cubicBezTo>
                      <a:cubicBezTo>
                        <a:pt x="1016" y="1382"/>
                        <a:pt x="1047" y="1352"/>
                        <a:pt x="1047" y="1352"/>
                      </a:cubicBezTo>
                      <a:lnTo>
                        <a:pt x="1047" y="1321"/>
                      </a:lnTo>
                      <a:lnTo>
                        <a:pt x="1077" y="1321"/>
                      </a:lnTo>
                      <a:lnTo>
                        <a:pt x="1077" y="1291"/>
                      </a:lnTo>
                      <a:cubicBezTo>
                        <a:pt x="1077" y="1311"/>
                        <a:pt x="1081" y="1318"/>
                        <a:pt x="1085" y="1318"/>
                      </a:cubicBezTo>
                      <a:cubicBezTo>
                        <a:pt x="1094" y="1318"/>
                        <a:pt x="1108" y="1291"/>
                        <a:pt x="1108" y="1291"/>
                      </a:cubicBezTo>
                      <a:cubicBezTo>
                        <a:pt x="1108" y="1291"/>
                        <a:pt x="1138" y="1261"/>
                        <a:pt x="1138" y="1230"/>
                      </a:cubicBezTo>
                      <a:cubicBezTo>
                        <a:pt x="1148" y="1240"/>
                        <a:pt x="1158" y="1244"/>
                        <a:pt x="1167" y="1244"/>
                      </a:cubicBezTo>
                      <a:cubicBezTo>
                        <a:pt x="1185" y="1244"/>
                        <a:pt x="1199" y="1230"/>
                        <a:pt x="1199" y="1230"/>
                      </a:cubicBezTo>
                      <a:cubicBezTo>
                        <a:pt x="1229" y="1200"/>
                        <a:pt x="1260" y="1139"/>
                        <a:pt x="1290" y="1109"/>
                      </a:cubicBezTo>
                      <a:lnTo>
                        <a:pt x="1260" y="1109"/>
                      </a:lnTo>
                      <a:lnTo>
                        <a:pt x="1260" y="1078"/>
                      </a:lnTo>
                      <a:cubicBezTo>
                        <a:pt x="1260" y="1109"/>
                        <a:pt x="1290" y="1109"/>
                        <a:pt x="1290" y="1109"/>
                      </a:cubicBezTo>
                      <a:cubicBezTo>
                        <a:pt x="1320" y="1109"/>
                        <a:pt x="1290" y="1078"/>
                        <a:pt x="1320" y="1078"/>
                      </a:cubicBezTo>
                      <a:lnTo>
                        <a:pt x="1290" y="1078"/>
                      </a:lnTo>
                      <a:cubicBezTo>
                        <a:pt x="1290" y="1078"/>
                        <a:pt x="1264" y="1053"/>
                        <a:pt x="1284" y="1048"/>
                      </a:cubicBezTo>
                      <a:lnTo>
                        <a:pt x="1284" y="1048"/>
                      </a:lnTo>
                      <a:cubicBezTo>
                        <a:pt x="1304" y="1050"/>
                        <a:pt x="1320" y="1056"/>
                        <a:pt x="1320" y="1078"/>
                      </a:cubicBezTo>
                      <a:cubicBezTo>
                        <a:pt x="1351" y="1018"/>
                        <a:pt x="1320" y="987"/>
                        <a:pt x="1351" y="957"/>
                      </a:cubicBezTo>
                      <a:cubicBezTo>
                        <a:pt x="1351" y="963"/>
                        <a:pt x="1351" y="965"/>
                        <a:pt x="1351" y="965"/>
                      </a:cubicBezTo>
                      <a:cubicBezTo>
                        <a:pt x="1352" y="965"/>
                        <a:pt x="1355" y="948"/>
                        <a:pt x="1366" y="948"/>
                      </a:cubicBezTo>
                      <a:cubicBezTo>
                        <a:pt x="1370" y="948"/>
                        <a:pt x="1375" y="950"/>
                        <a:pt x="1381" y="957"/>
                      </a:cubicBezTo>
                      <a:cubicBezTo>
                        <a:pt x="1381" y="942"/>
                        <a:pt x="1374" y="942"/>
                        <a:pt x="1362" y="942"/>
                      </a:cubicBezTo>
                      <a:cubicBezTo>
                        <a:pt x="1351" y="942"/>
                        <a:pt x="1336" y="942"/>
                        <a:pt x="1320" y="926"/>
                      </a:cubicBezTo>
                      <a:lnTo>
                        <a:pt x="1351" y="926"/>
                      </a:lnTo>
                      <a:lnTo>
                        <a:pt x="1351" y="896"/>
                      </a:lnTo>
                      <a:cubicBezTo>
                        <a:pt x="1351" y="896"/>
                        <a:pt x="1381" y="926"/>
                        <a:pt x="1381" y="926"/>
                      </a:cubicBezTo>
                      <a:cubicBezTo>
                        <a:pt x="1351" y="896"/>
                        <a:pt x="1412" y="866"/>
                        <a:pt x="1412" y="835"/>
                      </a:cubicBezTo>
                      <a:lnTo>
                        <a:pt x="1381" y="835"/>
                      </a:lnTo>
                      <a:cubicBezTo>
                        <a:pt x="1366" y="820"/>
                        <a:pt x="1374" y="820"/>
                        <a:pt x="1381" y="820"/>
                      </a:cubicBezTo>
                      <a:cubicBezTo>
                        <a:pt x="1389" y="820"/>
                        <a:pt x="1396" y="820"/>
                        <a:pt x="1381" y="805"/>
                      </a:cubicBezTo>
                      <a:lnTo>
                        <a:pt x="1412" y="805"/>
                      </a:lnTo>
                      <a:cubicBezTo>
                        <a:pt x="1412" y="805"/>
                        <a:pt x="1381" y="774"/>
                        <a:pt x="1412" y="774"/>
                      </a:cubicBezTo>
                      <a:cubicBezTo>
                        <a:pt x="1412" y="767"/>
                        <a:pt x="1412" y="761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7"/>
                        <a:pt x="1412" y="757"/>
                        <a:pt x="1413" y="757"/>
                      </a:cubicBezTo>
                      <a:cubicBezTo>
                        <a:pt x="1415" y="757"/>
                        <a:pt x="1422" y="744"/>
                        <a:pt x="1442" y="744"/>
                      </a:cubicBezTo>
                      <a:cubicBezTo>
                        <a:pt x="1419" y="744"/>
                        <a:pt x="1413" y="744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5"/>
                        <a:pt x="1412" y="752"/>
                        <a:pt x="1412" y="744"/>
                      </a:cubicBezTo>
                      <a:cubicBezTo>
                        <a:pt x="1412" y="744"/>
                        <a:pt x="1412" y="714"/>
                        <a:pt x="1412" y="683"/>
                      </a:cubicBezTo>
                      <a:lnTo>
                        <a:pt x="1442" y="683"/>
                      </a:lnTo>
                      <a:cubicBezTo>
                        <a:pt x="1412" y="683"/>
                        <a:pt x="1472" y="683"/>
                        <a:pt x="1472" y="653"/>
                      </a:cubicBezTo>
                      <a:cubicBezTo>
                        <a:pt x="1442" y="562"/>
                        <a:pt x="1412" y="501"/>
                        <a:pt x="1412" y="440"/>
                      </a:cubicBezTo>
                      <a:cubicBezTo>
                        <a:pt x="1381" y="410"/>
                        <a:pt x="1351" y="410"/>
                        <a:pt x="1351" y="379"/>
                      </a:cubicBezTo>
                      <a:lnTo>
                        <a:pt x="1381" y="379"/>
                      </a:lnTo>
                      <a:lnTo>
                        <a:pt x="1381" y="349"/>
                      </a:lnTo>
                      <a:cubicBezTo>
                        <a:pt x="1381" y="349"/>
                        <a:pt x="1351" y="318"/>
                        <a:pt x="1412" y="318"/>
                      </a:cubicBezTo>
                      <a:cubicBezTo>
                        <a:pt x="1381" y="288"/>
                        <a:pt x="1381" y="288"/>
                        <a:pt x="1381" y="258"/>
                      </a:cubicBezTo>
                      <a:cubicBezTo>
                        <a:pt x="1381" y="247"/>
                        <a:pt x="1378" y="244"/>
                        <a:pt x="1373" y="244"/>
                      </a:cubicBezTo>
                      <a:cubicBezTo>
                        <a:pt x="1364" y="244"/>
                        <a:pt x="1351" y="258"/>
                        <a:pt x="1351" y="258"/>
                      </a:cubicBezTo>
                      <a:cubicBezTo>
                        <a:pt x="1351" y="242"/>
                        <a:pt x="1351" y="242"/>
                        <a:pt x="1351" y="242"/>
                      </a:cubicBezTo>
                      <a:cubicBezTo>
                        <a:pt x="1351" y="242"/>
                        <a:pt x="1351" y="242"/>
                        <a:pt x="1351" y="227"/>
                      </a:cubicBezTo>
                      <a:cubicBezTo>
                        <a:pt x="1362" y="205"/>
                        <a:pt x="1352" y="199"/>
                        <a:pt x="1336" y="199"/>
                      </a:cubicBezTo>
                      <a:cubicBezTo>
                        <a:pt x="1318" y="199"/>
                        <a:pt x="1292" y="206"/>
                        <a:pt x="1275" y="206"/>
                      </a:cubicBezTo>
                      <a:cubicBezTo>
                        <a:pt x="1266" y="206"/>
                        <a:pt x="1260" y="204"/>
                        <a:pt x="1260" y="197"/>
                      </a:cubicBezTo>
                      <a:cubicBezTo>
                        <a:pt x="1244" y="212"/>
                        <a:pt x="1237" y="212"/>
                        <a:pt x="1229" y="212"/>
                      </a:cubicBezTo>
                      <a:cubicBezTo>
                        <a:pt x="1222" y="212"/>
                        <a:pt x="1214" y="212"/>
                        <a:pt x="1199" y="227"/>
                      </a:cubicBezTo>
                      <a:cubicBezTo>
                        <a:pt x="1214" y="212"/>
                        <a:pt x="1214" y="212"/>
                        <a:pt x="1210" y="212"/>
                      </a:cubicBezTo>
                      <a:cubicBezTo>
                        <a:pt x="1206" y="212"/>
                        <a:pt x="1199" y="212"/>
                        <a:pt x="1199" y="197"/>
                      </a:cubicBezTo>
                      <a:cubicBezTo>
                        <a:pt x="1199" y="166"/>
                        <a:pt x="1168" y="166"/>
                        <a:pt x="1199" y="136"/>
                      </a:cubicBezTo>
                      <a:cubicBezTo>
                        <a:pt x="1168" y="136"/>
                        <a:pt x="1138" y="166"/>
                        <a:pt x="1138" y="166"/>
                      </a:cubicBezTo>
                      <a:cubicBezTo>
                        <a:pt x="1138" y="136"/>
                        <a:pt x="1168" y="136"/>
                        <a:pt x="1168" y="136"/>
                      </a:cubicBezTo>
                      <a:lnTo>
                        <a:pt x="1138" y="136"/>
                      </a:lnTo>
                      <a:cubicBezTo>
                        <a:pt x="1138" y="136"/>
                        <a:pt x="1138" y="136"/>
                        <a:pt x="1138" y="106"/>
                      </a:cubicBezTo>
                      <a:lnTo>
                        <a:pt x="1108" y="106"/>
                      </a:lnTo>
                      <a:cubicBezTo>
                        <a:pt x="1118" y="96"/>
                        <a:pt x="1118" y="92"/>
                        <a:pt x="1113" y="92"/>
                      </a:cubicBezTo>
                      <a:cubicBezTo>
                        <a:pt x="1104" y="92"/>
                        <a:pt x="1077" y="106"/>
                        <a:pt x="1077" y="106"/>
                      </a:cubicBezTo>
                      <a:cubicBezTo>
                        <a:pt x="1077" y="106"/>
                        <a:pt x="1108" y="106"/>
                        <a:pt x="1077" y="136"/>
                      </a:cubicBezTo>
                      <a:lnTo>
                        <a:pt x="1047" y="136"/>
                      </a:lnTo>
                      <a:lnTo>
                        <a:pt x="1077" y="106"/>
                      </a:lnTo>
                      <a:cubicBezTo>
                        <a:pt x="1057" y="106"/>
                        <a:pt x="1050" y="119"/>
                        <a:pt x="1048" y="119"/>
                      </a:cubicBezTo>
                      <a:cubicBezTo>
                        <a:pt x="1047" y="119"/>
                        <a:pt x="1047" y="116"/>
                        <a:pt x="1047" y="106"/>
                      </a:cubicBezTo>
                      <a:cubicBezTo>
                        <a:pt x="1037" y="116"/>
                        <a:pt x="1030" y="119"/>
                        <a:pt x="1025" y="119"/>
                      </a:cubicBezTo>
                      <a:cubicBezTo>
                        <a:pt x="1016" y="119"/>
                        <a:pt x="1016" y="106"/>
                        <a:pt x="1016" y="106"/>
                      </a:cubicBezTo>
                      <a:lnTo>
                        <a:pt x="1016" y="75"/>
                      </a:lnTo>
                      <a:cubicBezTo>
                        <a:pt x="986" y="106"/>
                        <a:pt x="986" y="106"/>
                        <a:pt x="986" y="106"/>
                      </a:cubicBezTo>
                      <a:cubicBezTo>
                        <a:pt x="986" y="136"/>
                        <a:pt x="986" y="136"/>
                        <a:pt x="986" y="136"/>
                      </a:cubicBezTo>
                      <a:cubicBezTo>
                        <a:pt x="986" y="130"/>
                        <a:pt x="984" y="128"/>
                        <a:pt x="980" y="128"/>
                      </a:cubicBezTo>
                      <a:cubicBezTo>
                        <a:pt x="964" y="128"/>
                        <a:pt x="925" y="166"/>
                        <a:pt x="925" y="166"/>
                      </a:cubicBezTo>
                      <a:cubicBezTo>
                        <a:pt x="925" y="136"/>
                        <a:pt x="956" y="136"/>
                        <a:pt x="956" y="136"/>
                      </a:cubicBezTo>
                      <a:cubicBezTo>
                        <a:pt x="956" y="106"/>
                        <a:pt x="986" y="76"/>
                        <a:pt x="986" y="75"/>
                      </a:cubicBezTo>
                      <a:lnTo>
                        <a:pt x="986" y="75"/>
                      </a:lnTo>
                      <a:lnTo>
                        <a:pt x="956" y="106"/>
                      </a:lnTo>
                      <a:cubicBezTo>
                        <a:pt x="956" y="106"/>
                        <a:pt x="956" y="136"/>
                        <a:pt x="925" y="136"/>
                      </a:cubicBezTo>
                      <a:cubicBezTo>
                        <a:pt x="925" y="136"/>
                        <a:pt x="956" y="106"/>
                        <a:pt x="925" y="106"/>
                      </a:cubicBezTo>
                      <a:cubicBezTo>
                        <a:pt x="925" y="121"/>
                        <a:pt x="925" y="129"/>
                        <a:pt x="921" y="132"/>
                      </a:cubicBezTo>
                      <a:lnTo>
                        <a:pt x="921" y="132"/>
                      </a:lnTo>
                      <a:cubicBezTo>
                        <a:pt x="909" y="121"/>
                        <a:pt x="902" y="121"/>
                        <a:pt x="899" y="121"/>
                      </a:cubicBezTo>
                      <a:cubicBezTo>
                        <a:pt x="895" y="121"/>
                        <a:pt x="895" y="121"/>
                        <a:pt x="895" y="106"/>
                      </a:cubicBezTo>
                      <a:cubicBezTo>
                        <a:pt x="895" y="75"/>
                        <a:pt x="895" y="75"/>
                        <a:pt x="895" y="75"/>
                      </a:cubicBezTo>
                      <a:cubicBezTo>
                        <a:pt x="896" y="74"/>
                        <a:pt x="898" y="72"/>
                        <a:pt x="899" y="71"/>
                      </a:cubicBezTo>
                      <a:lnTo>
                        <a:pt x="899" y="71"/>
                      </a:lnTo>
                      <a:cubicBezTo>
                        <a:pt x="900" y="73"/>
                        <a:pt x="901" y="73"/>
                        <a:pt x="903" y="73"/>
                      </a:cubicBezTo>
                      <a:cubicBezTo>
                        <a:pt x="907" y="73"/>
                        <a:pt x="910" y="66"/>
                        <a:pt x="907" y="66"/>
                      </a:cubicBezTo>
                      <a:cubicBezTo>
                        <a:pt x="906" y="66"/>
                        <a:pt x="903" y="67"/>
                        <a:pt x="899" y="71"/>
                      </a:cubicBezTo>
                      <a:lnTo>
                        <a:pt x="899" y="71"/>
                      </a:lnTo>
                      <a:cubicBezTo>
                        <a:pt x="897" y="68"/>
                        <a:pt x="895" y="60"/>
                        <a:pt x="895" y="45"/>
                      </a:cubicBezTo>
                      <a:cubicBezTo>
                        <a:pt x="895" y="73"/>
                        <a:pt x="895" y="75"/>
                        <a:pt x="871" y="75"/>
                      </a:cubicBezTo>
                      <a:lnTo>
                        <a:pt x="871" y="75"/>
                      </a:lnTo>
                      <a:cubicBezTo>
                        <a:pt x="874" y="60"/>
                        <a:pt x="875" y="45"/>
                        <a:pt x="864" y="45"/>
                      </a:cubicBezTo>
                      <a:cubicBezTo>
                        <a:pt x="849" y="60"/>
                        <a:pt x="849" y="60"/>
                        <a:pt x="849" y="60"/>
                      </a:cubicBezTo>
                      <a:cubicBezTo>
                        <a:pt x="849" y="60"/>
                        <a:pt x="849" y="60"/>
                        <a:pt x="834" y="75"/>
                      </a:cubicBezTo>
                      <a:cubicBezTo>
                        <a:pt x="834" y="75"/>
                        <a:pt x="834" y="45"/>
                        <a:pt x="834" y="45"/>
                      </a:cubicBezTo>
                      <a:cubicBezTo>
                        <a:pt x="804" y="45"/>
                        <a:pt x="804" y="45"/>
                        <a:pt x="804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31"/>
                <p:cNvSpPr/>
                <p:nvPr/>
              </p:nvSpPr>
              <p:spPr>
                <a:xfrm>
                  <a:off x="714269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31"/>
                <p:cNvSpPr/>
                <p:nvPr/>
              </p:nvSpPr>
              <p:spPr>
                <a:xfrm>
                  <a:off x="697677" y="50747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1313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31"/>
                <p:cNvSpPr/>
                <p:nvPr/>
              </p:nvSpPr>
              <p:spPr>
                <a:xfrm>
                  <a:off x="686905" y="50835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31"/>
                <p:cNvSpPr/>
                <p:nvPr/>
              </p:nvSpPr>
              <p:spPr>
                <a:xfrm>
                  <a:off x="70060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31"/>
                <p:cNvSpPr/>
                <p:nvPr/>
              </p:nvSpPr>
              <p:spPr>
                <a:xfrm>
                  <a:off x="686905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31"/>
                <p:cNvSpPr/>
                <p:nvPr/>
              </p:nvSpPr>
              <p:spPr>
                <a:xfrm>
                  <a:off x="692789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31"/>
                <p:cNvSpPr/>
                <p:nvPr/>
              </p:nvSpPr>
              <p:spPr>
                <a:xfrm>
                  <a:off x="685940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31"/>
                <p:cNvSpPr/>
                <p:nvPr/>
              </p:nvSpPr>
              <p:spPr>
                <a:xfrm>
                  <a:off x="683979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31"/>
                <p:cNvSpPr/>
                <p:nvPr/>
              </p:nvSpPr>
              <p:spPr>
                <a:xfrm>
                  <a:off x="689831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31"/>
                <p:cNvSpPr/>
                <p:nvPr/>
              </p:nvSpPr>
              <p:spPr>
                <a:xfrm>
                  <a:off x="996751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31"/>
                <p:cNvSpPr/>
                <p:nvPr/>
              </p:nvSpPr>
              <p:spPr>
                <a:xfrm>
                  <a:off x="1001638" y="507961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31"/>
                <p:cNvSpPr/>
                <p:nvPr/>
              </p:nvSpPr>
              <p:spPr>
                <a:xfrm>
                  <a:off x="993792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31"/>
                <p:cNvSpPr/>
                <p:nvPr/>
              </p:nvSpPr>
              <p:spPr>
                <a:xfrm>
                  <a:off x="1002603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31"/>
                <p:cNvSpPr/>
                <p:nvPr/>
              </p:nvSpPr>
              <p:spPr>
                <a:xfrm>
                  <a:off x="987940" y="50717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31"/>
                <p:cNvSpPr/>
                <p:nvPr/>
              </p:nvSpPr>
              <p:spPr>
                <a:xfrm>
                  <a:off x="985979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31"/>
                <p:cNvSpPr/>
                <p:nvPr/>
              </p:nvSpPr>
              <p:spPr>
                <a:xfrm>
                  <a:off x="988905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31"/>
                <p:cNvSpPr/>
                <p:nvPr/>
              </p:nvSpPr>
              <p:spPr>
                <a:xfrm>
                  <a:off x="98890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31"/>
                <p:cNvSpPr/>
                <p:nvPr/>
              </p:nvSpPr>
              <p:spPr>
                <a:xfrm>
                  <a:off x="9918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31"/>
                <p:cNvSpPr/>
                <p:nvPr/>
              </p:nvSpPr>
              <p:spPr>
                <a:xfrm>
                  <a:off x="1000641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31"/>
                <p:cNvSpPr/>
                <p:nvPr/>
              </p:nvSpPr>
              <p:spPr>
                <a:xfrm>
                  <a:off x="987940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31"/>
                <p:cNvSpPr/>
                <p:nvPr/>
              </p:nvSpPr>
              <p:spPr>
                <a:xfrm>
                  <a:off x="988905" y="50688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31"/>
                <p:cNvSpPr/>
                <p:nvPr/>
              </p:nvSpPr>
              <p:spPr>
                <a:xfrm>
                  <a:off x="1009452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31"/>
                <p:cNvSpPr/>
                <p:nvPr/>
              </p:nvSpPr>
              <p:spPr>
                <a:xfrm>
                  <a:off x="987940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1337;p31"/>
                <p:cNvSpPr/>
                <p:nvPr/>
              </p:nvSpPr>
              <p:spPr>
                <a:xfrm>
                  <a:off x="997715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31"/>
                <p:cNvSpPr/>
                <p:nvPr/>
              </p:nvSpPr>
              <p:spPr>
                <a:xfrm>
                  <a:off x="997715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31"/>
                <p:cNvSpPr/>
                <p:nvPr/>
              </p:nvSpPr>
              <p:spPr>
                <a:xfrm>
                  <a:off x="990866" y="50776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lnTo>
                        <a:pt x="1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31"/>
                <p:cNvSpPr/>
                <p:nvPr/>
              </p:nvSpPr>
              <p:spPr>
                <a:xfrm>
                  <a:off x="99575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31"/>
                <p:cNvSpPr/>
                <p:nvPr/>
              </p:nvSpPr>
              <p:spPr>
                <a:xfrm>
                  <a:off x="101726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31"/>
                <p:cNvSpPr/>
                <p:nvPr/>
              </p:nvSpPr>
              <p:spPr>
                <a:xfrm>
                  <a:off x="1016301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31"/>
                <p:cNvSpPr/>
                <p:nvPr/>
              </p:nvSpPr>
              <p:spPr>
                <a:xfrm>
                  <a:off x="1017265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31"/>
                <p:cNvSpPr/>
                <p:nvPr/>
              </p:nvSpPr>
              <p:spPr>
                <a:xfrm>
                  <a:off x="1012378" y="50698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31"/>
                <p:cNvSpPr/>
                <p:nvPr/>
              </p:nvSpPr>
              <p:spPr>
                <a:xfrm>
                  <a:off x="1014339" y="5070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31"/>
                <p:cNvSpPr/>
                <p:nvPr/>
              </p:nvSpPr>
              <p:spPr>
                <a:xfrm>
                  <a:off x="1019227" y="5081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31"/>
                <p:cNvSpPr/>
                <p:nvPr/>
              </p:nvSpPr>
              <p:spPr>
                <a:xfrm>
                  <a:off x="975239" y="5064952"/>
                  <a:ext cx="48908" cy="43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8" extrusionOk="0">
                      <a:moveTo>
                        <a:pt x="943" y="30"/>
                      </a:moveTo>
                      <a:cubicBezTo>
                        <a:pt x="943" y="31"/>
                        <a:pt x="942" y="91"/>
                        <a:pt x="912" y="91"/>
                      </a:cubicBezTo>
                      <a:cubicBezTo>
                        <a:pt x="943" y="91"/>
                        <a:pt x="943" y="61"/>
                        <a:pt x="943" y="30"/>
                      </a:cubicBezTo>
                      <a:close/>
                      <a:moveTo>
                        <a:pt x="1064" y="91"/>
                      </a:moveTo>
                      <a:cubicBezTo>
                        <a:pt x="1064" y="91"/>
                        <a:pt x="1064" y="91"/>
                        <a:pt x="1064" y="91"/>
                      </a:cubicBezTo>
                      <a:lnTo>
                        <a:pt x="1064" y="91"/>
                      </a:lnTo>
                      <a:close/>
                      <a:moveTo>
                        <a:pt x="426" y="91"/>
                      </a:moveTo>
                      <a:cubicBezTo>
                        <a:pt x="456" y="91"/>
                        <a:pt x="456" y="91"/>
                        <a:pt x="456" y="122"/>
                      </a:cubicBezTo>
                      <a:cubicBezTo>
                        <a:pt x="456" y="122"/>
                        <a:pt x="456" y="91"/>
                        <a:pt x="456" y="91"/>
                      </a:cubicBezTo>
                      <a:close/>
                      <a:moveTo>
                        <a:pt x="996" y="108"/>
                      </a:moveTo>
                      <a:cubicBezTo>
                        <a:pt x="987" y="108"/>
                        <a:pt x="973" y="122"/>
                        <a:pt x="973" y="122"/>
                      </a:cubicBezTo>
                      <a:lnTo>
                        <a:pt x="1003" y="122"/>
                      </a:lnTo>
                      <a:cubicBezTo>
                        <a:pt x="1003" y="112"/>
                        <a:pt x="1000" y="108"/>
                        <a:pt x="996" y="108"/>
                      </a:cubicBezTo>
                      <a:close/>
                      <a:moveTo>
                        <a:pt x="1034" y="91"/>
                      </a:moveTo>
                      <a:cubicBezTo>
                        <a:pt x="1034" y="91"/>
                        <a:pt x="1034" y="91"/>
                        <a:pt x="1003" y="122"/>
                      </a:cubicBezTo>
                      <a:cubicBezTo>
                        <a:pt x="1034" y="122"/>
                        <a:pt x="1034" y="91"/>
                        <a:pt x="1034" y="91"/>
                      </a:cubicBezTo>
                      <a:close/>
                      <a:moveTo>
                        <a:pt x="1155" y="152"/>
                      </a:moveTo>
                      <a:cubicBezTo>
                        <a:pt x="1176" y="152"/>
                        <a:pt x="1169" y="166"/>
                        <a:pt x="1171" y="166"/>
                      </a:cubicBezTo>
                      <a:cubicBezTo>
                        <a:pt x="1172" y="166"/>
                        <a:pt x="1176" y="162"/>
                        <a:pt x="1186" y="152"/>
                      </a:cubicBezTo>
                      <a:close/>
                      <a:moveTo>
                        <a:pt x="426" y="152"/>
                      </a:moveTo>
                      <a:cubicBezTo>
                        <a:pt x="426" y="176"/>
                        <a:pt x="444" y="181"/>
                        <a:pt x="452" y="182"/>
                      </a:cubicBezTo>
                      <a:lnTo>
                        <a:pt x="452" y="182"/>
                      </a:lnTo>
                      <a:cubicBezTo>
                        <a:pt x="449" y="175"/>
                        <a:pt x="441" y="167"/>
                        <a:pt x="426" y="152"/>
                      </a:cubicBezTo>
                      <a:close/>
                      <a:moveTo>
                        <a:pt x="452" y="182"/>
                      </a:moveTo>
                      <a:cubicBezTo>
                        <a:pt x="454" y="185"/>
                        <a:pt x="455" y="188"/>
                        <a:pt x="455" y="191"/>
                      </a:cubicBezTo>
                      <a:lnTo>
                        <a:pt x="455" y="191"/>
                      </a:lnTo>
                      <a:cubicBezTo>
                        <a:pt x="456" y="189"/>
                        <a:pt x="456" y="186"/>
                        <a:pt x="456" y="182"/>
                      </a:cubicBezTo>
                      <a:cubicBezTo>
                        <a:pt x="456" y="182"/>
                        <a:pt x="455" y="182"/>
                        <a:pt x="452" y="182"/>
                      </a:cubicBezTo>
                      <a:close/>
                      <a:moveTo>
                        <a:pt x="1268" y="169"/>
                      </a:moveTo>
                      <a:cubicBezTo>
                        <a:pt x="1264" y="169"/>
                        <a:pt x="1257" y="172"/>
                        <a:pt x="1247" y="182"/>
                      </a:cubicBezTo>
                      <a:cubicBezTo>
                        <a:pt x="1247" y="189"/>
                        <a:pt x="1248" y="192"/>
                        <a:pt x="1251" y="192"/>
                      </a:cubicBezTo>
                      <a:cubicBezTo>
                        <a:pt x="1255" y="192"/>
                        <a:pt x="1262" y="185"/>
                        <a:pt x="1268" y="185"/>
                      </a:cubicBezTo>
                      <a:cubicBezTo>
                        <a:pt x="1269" y="185"/>
                        <a:pt x="1271" y="185"/>
                        <a:pt x="1273" y="187"/>
                      </a:cubicBezTo>
                      <a:lnTo>
                        <a:pt x="1273" y="187"/>
                      </a:lnTo>
                      <a:cubicBezTo>
                        <a:pt x="1274" y="186"/>
                        <a:pt x="1275" y="184"/>
                        <a:pt x="1277" y="182"/>
                      </a:cubicBezTo>
                      <a:cubicBezTo>
                        <a:pt x="1277" y="182"/>
                        <a:pt x="1277" y="169"/>
                        <a:pt x="1268" y="169"/>
                      </a:cubicBezTo>
                      <a:close/>
                      <a:moveTo>
                        <a:pt x="1273" y="187"/>
                      </a:moveTo>
                      <a:cubicBezTo>
                        <a:pt x="1260" y="199"/>
                        <a:pt x="1254" y="206"/>
                        <a:pt x="1250" y="213"/>
                      </a:cubicBezTo>
                      <a:lnTo>
                        <a:pt x="1277" y="213"/>
                      </a:lnTo>
                      <a:cubicBezTo>
                        <a:pt x="1277" y="198"/>
                        <a:pt x="1275" y="190"/>
                        <a:pt x="1273" y="187"/>
                      </a:cubicBezTo>
                      <a:close/>
                      <a:moveTo>
                        <a:pt x="396" y="213"/>
                      </a:moveTo>
                      <a:cubicBezTo>
                        <a:pt x="365" y="243"/>
                        <a:pt x="396" y="243"/>
                        <a:pt x="396" y="243"/>
                      </a:cubicBezTo>
                      <a:cubicBezTo>
                        <a:pt x="396" y="243"/>
                        <a:pt x="396" y="243"/>
                        <a:pt x="396" y="213"/>
                      </a:cubicBezTo>
                      <a:close/>
                      <a:moveTo>
                        <a:pt x="604" y="361"/>
                      </a:moveTo>
                      <a:cubicBezTo>
                        <a:pt x="604" y="363"/>
                        <a:pt x="604" y="364"/>
                        <a:pt x="603" y="365"/>
                      </a:cubicBezTo>
                      <a:lnTo>
                        <a:pt x="608" y="365"/>
                      </a:lnTo>
                      <a:cubicBezTo>
                        <a:pt x="608" y="365"/>
                        <a:pt x="607" y="363"/>
                        <a:pt x="604" y="361"/>
                      </a:cubicBez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35" y="365"/>
                      </a:moveTo>
                      <a:cubicBezTo>
                        <a:pt x="335" y="365"/>
                        <a:pt x="337" y="367"/>
                        <a:pt x="340" y="369"/>
                      </a:cubicBezTo>
                      <a:lnTo>
                        <a:pt x="340" y="369"/>
                      </a:lnTo>
                      <a:cubicBezTo>
                        <a:pt x="339" y="369"/>
                        <a:pt x="339" y="369"/>
                        <a:pt x="339" y="369"/>
                      </a:cubicBezTo>
                      <a:lnTo>
                        <a:pt x="339" y="369"/>
                      </a:lnTo>
                      <a:lnTo>
                        <a:pt x="335" y="365"/>
                      </a:lnTo>
                      <a:close/>
                      <a:moveTo>
                        <a:pt x="578" y="365"/>
                      </a:moveTo>
                      <a:cubicBezTo>
                        <a:pt x="584" y="371"/>
                        <a:pt x="589" y="373"/>
                        <a:pt x="593" y="373"/>
                      </a:cubicBezTo>
                      <a:cubicBezTo>
                        <a:pt x="597" y="373"/>
                        <a:pt x="601" y="370"/>
                        <a:pt x="603" y="365"/>
                      </a:cubicBezTo>
                      <a:close/>
                      <a:moveTo>
                        <a:pt x="244" y="365"/>
                      </a:moveTo>
                      <a:cubicBezTo>
                        <a:pt x="213" y="365"/>
                        <a:pt x="213" y="395"/>
                        <a:pt x="244" y="395"/>
                      </a:cubicBezTo>
                      <a:cubicBezTo>
                        <a:pt x="233" y="385"/>
                        <a:pt x="233" y="382"/>
                        <a:pt x="238" y="382"/>
                      </a:cubicBezTo>
                      <a:cubicBezTo>
                        <a:pt x="241" y="382"/>
                        <a:pt x="245" y="383"/>
                        <a:pt x="250" y="385"/>
                      </a:cubicBezTo>
                      <a:lnTo>
                        <a:pt x="250" y="385"/>
                      </a:lnTo>
                      <a:cubicBezTo>
                        <a:pt x="246" y="380"/>
                        <a:pt x="244" y="374"/>
                        <a:pt x="244" y="365"/>
                      </a:cubicBezTo>
                      <a:close/>
                      <a:moveTo>
                        <a:pt x="250" y="385"/>
                      </a:moveTo>
                      <a:cubicBezTo>
                        <a:pt x="259" y="395"/>
                        <a:pt x="274" y="395"/>
                        <a:pt x="274" y="395"/>
                      </a:cubicBezTo>
                      <a:cubicBezTo>
                        <a:pt x="274" y="395"/>
                        <a:pt x="261" y="389"/>
                        <a:pt x="250" y="385"/>
                      </a:cubicBezTo>
                      <a:close/>
                      <a:moveTo>
                        <a:pt x="335" y="365"/>
                      </a:moveTo>
                      <a:cubicBezTo>
                        <a:pt x="335" y="374"/>
                        <a:pt x="337" y="380"/>
                        <a:pt x="341" y="384"/>
                      </a:cubicBezTo>
                      <a:lnTo>
                        <a:pt x="341" y="384"/>
                      </a:lnTo>
                      <a:cubicBezTo>
                        <a:pt x="344" y="390"/>
                        <a:pt x="347" y="395"/>
                        <a:pt x="335" y="395"/>
                      </a:cubicBezTo>
                      <a:cubicBezTo>
                        <a:pt x="335" y="389"/>
                        <a:pt x="334" y="384"/>
                        <a:pt x="332" y="380"/>
                      </a:cubicBezTo>
                      <a:lnTo>
                        <a:pt x="332" y="380"/>
                      </a:lnTo>
                      <a:cubicBezTo>
                        <a:pt x="333" y="376"/>
                        <a:pt x="335" y="371"/>
                        <a:pt x="335" y="365"/>
                      </a:cubicBezTo>
                      <a:close/>
                      <a:moveTo>
                        <a:pt x="396" y="365"/>
                      </a:moveTo>
                      <a:cubicBezTo>
                        <a:pt x="407" y="365"/>
                        <a:pt x="418" y="369"/>
                        <a:pt x="427" y="374"/>
                      </a:cubicBezTo>
                      <a:lnTo>
                        <a:pt x="427" y="374"/>
                      </a:lnTo>
                      <a:cubicBezTo>
                        <a:pt x="430" y="383"/>
                        <a:pt x="437" y="395"/>
                        <a:pt x="456" y="395"/>
                      </a:cubicBezTo>
                      <a:lnTo>
                        <a:pt x="396" y="395"/>
                      </a:lnTo>
                      <a:lnTo>
                        <a:pt x="396" y="365"/>
                      </a:lnTo>
                      <a:cubicBezTo>
                        <a:pt x="396" y="375"/>
                        <a:pt x="392" y="378"/>
                        <a:pt x="388" y="378"/>
                      </a:cubicBezTo>
                      <a:cubicBezTo>
                        <a:pt x="379" y="378"/>
                        <a:pt x="365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lnTo>
                        <a:pt x="396" y="365"/>
                      </a:ln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1307" y="365"/>
                      </a:moveTo>
                      <a:cubicBezTo>
                        <a:pt x="1277" y="365"/>
                        <a:pt x="1277" y="395"/>
                        <a:pt x="1247" y="395"/>
                      </a:cubicBezTo>
                      <a:cubicBezTo>
                        <a:pt x="1307" y="395"/>
                        <a:pt x="1338" y="365"/>
                        <a:pt x="1338" y="365"/>
                      </a:cubicBezTo>
                      <a:close/>
                      <a:moveTo>
                        <a:pt x="92" y="486"/>
                      </a:moveTo>
                      <a:cubicBezTo>
                        <a:pt x="92" y="486"/>
                        <a:pt x="92" y="496"/>
                        <a:pt x="97" y="504"/>
                      </a:cubicBezTo>
                      <a:lnTo>
                        <a:pt x="97" y="504"/>
                      </a:lnTo>
                      <a:cubicBezTo>
                        <a:pt x="99" y="498"/>
                        <a:pt x="98" y="492"/>
                        <a:pt x="92" y="486"/>
                      </a:cubicBezTo>
                      <a:close/>
                      <a:moveTo>
                        <a:pt x="1429" y="638"/>
                      </a:moveTo>
                      <a:cubicBezTo>
                        <a:pt x="1368" y="638"/>
                        <a:pt x="1429" y="638"/>
                        <a:pt x="1429" y="669"/>
                      </a:cubicBezTo>
                      <a:cubicBezTo>
                        <a:pt x="1429" y="638"/>
                        <a:pt x="1429" y="638"/>
                        <a:pt x="1429" y="638"/>
                      </a:cubicBezTo>
                      <a:close/>
                      <a:moveTo>
                        <a:pt x="639" y="334"/>
                      </a:moveTo>
                      <a:cubicBezTo>
                        <a:pt x="639" y="365"/>
                        <a:pt x="639" y="365"/>
                        <a:pt x="669" y="395"/>
                      </a:cubicBezTo>
                      <a:cubicBezTo>
                        <a:pt x="669" y="395"/>
                        <a:pt x="669" y="365"/>
                        <a:pt x="669" y="365"/>
                      </a:cubicBezTo>
                      <a:lnTo>
                        <a:pt x="700" y="365"/>
                      </a:lnTo>
                      <a:lnTo>
                        <a:pt x="691" y="356"/>
                      </a:lnTo>
                      <a:lnTo>
                        <a:pt x="691" y="356"/>
                      </a:lnTo>
                      <a:cubicBezTo>
                        <a:pt x="696" y="353"/>
                        <a:pt x="698" y="343"/>
                        <a:pt x="699" y="343"/>
                      </a:cubicBezTo>
                      <a:cubicBezTo>
                        <a:pt x="700" y="343"/>
                        <a:pt x="700" y="348"/>
                        <a:pt x="700" y="365"/>
                      </a:cubicBezTo>
                      <a:cubicBezTo>
                        <a:pt x="700" y="365"/>
                        <a:pt x="700" y="365"/>
                        <a:pt x="700" y="395"/>
                      </a:cubicBezTo>
                      <a:lnTo>
                        <a:pt x="730" y="395"/>
                      </a:lnTo>
                      <a:lnTo>
                        <a:pt x="730" y="365"/>
                      </a:lnTo>
                      <a:cubicBezTo>
                        <a:pt x="754" y="365"/>
                        <a:pt x="759" y="404"/>
                        <a:pt x="760" y="404"/>
                      </a:cubicBezTo>
                      <a:cubicBezTo>
                        <a:pt x="760" y="404"/>
                        <a:pt x="760" y="401"/>
                        <a:pt x="760" y="395"/>
                      </a:cubicBezTo>
                      <a:cubicBezTo>
                        <a:pt x="770" y="385"/>
                        <a:pt x="774" y="382"/>
                        <a:pt x="775" y="382"/>
                      </a:cubicBezTo>
                      <a:cubicBezTo>
                        <a:pt x="777" y="382"/>
                        <a:pt x="770" y="395"/>
                        <a:pt x="791" y="395"/>
                      </a:cubicBezTo>
                      <a:cubicBezTo>
                        <a:pt x="791" y="395"/>
                        <a:pt x="791" y="426"/>
                        <a:pt x="821" y="426"/>
                      </a:cubicBezTo>
                      <a:cubicBezTo>
                        <a:pt x="821" y="440"/>
                        <a:pt x="821" y="450"/>
                        <a:pt x="821" y="456"/>
                      </a:cubicBezTo>
                      <a:cubicBezTo>
                        <a:pt x="829" y="441"/>
                        <a:pt x="833" y="435"/>
                        <a:pt x="834" y="435"/>
                      </a:cubicBezTo>
                      <a:cubicBezTo>
                        <a:pt x="840" y="435"/>
                        <a:pt x="829" y="486"/>
                        <a:pt x="851" y="486"/>
                      </a:cubicBezTo>
                      <a:cubicBezTo>
                        <a:pt x="851" y="486"/>
                        <a:pt x="851" y="456"/>
                        <a:pt x="882" y="456"/>
                      </a:cubicBezTo>
                      <a:cubicBezTo>
                        <a:pt x="851" y="486"/>
                        <a:pt x="851" y="486"/>
                        <a:pt x="851" y="486"/>
                      </a:cubicBezTo>
                      <a:lnTo>
                        <a:pt x="882" y="486"/>
                      </a:lnTo>
                      <a:lnTo>
                        <a:pt x="851" y="517"/>
                      </a:lnTo>
                      <a:lnTo>
                        <a:pt x="882" y="517"/>
                      </a:lnTo>
                      <a:cubicBezTo>
                        <a:pt x="862" y="517"/>
                        <a:pt x="882" y="503"/>
                        <a:pt x="889" y="503"/>
                      </a:cubicBezTo>
                      <a:cubicBezTo>
                        <a:pt x="892" y="503"/>
                        <a:pt x="892" y="507"/>
                        <a:pt x="882" y="517"/>
                      </a:cubicBezTo>
                      <a:lnTo>
                        <a:pt x="912" y="517"/>
                      </a:lnTo>
                      <a:cubicBezTo>
                        <a:pt x="882" y="517"/>
                        <a:pt x="912" y="517"/>
                        <a:pt x="882" y="547"/>
                      </a:cubicBezTo>
                      <a:cubicBezTo>
                        <a:pt x="882" y="547"/>
                        <a:pt x="912" y="547"/>
                        <a:pt x="912" y="517"/>
                      </a:cubicBezTo>
                      <a:lnTo>
                        <a:pt x="912" y="517"/>
                      </a:lnTo>
                      <a:cubicBezTo>
                        <a:pt x="912" y="547"/>
                        <a:pt x="912" y="547"/>
                        <a:pt x="882" y="547"/>
                      </a:cubicBezTo>
                      <a:cubicBezTo>
                        <a:pt x="912" y="547"/>
                        <a:pt x="821" y="578"/>
                        <a:pt x="882" y="578"/>
                      </a:cubicBezTo>
                      <a:lnTo>
                        <a:pt x="851" y="578"/>
                      </a:lnTo>
                      <a:cubicBezTo>
                        <a:pt x="882" y="578"/>
                        <a:pt x="821" y="608"/>
                        <a:pt x="82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2" y="608"/>
                      </a:cubicBezTo>
                      <a:lnTo>
                        <a:pt x="852" y="608"/>
                      </a:lnTo>
                      <a:cubicBezTo>
                        <a:pt x="867" y="623"/>
                        <a:pt x="859" y="623"/>
                        <a:pt x="855" y="623"/>
                      </a:cubicBezTo>
                      <a:cubicBezTo>
                        <a:pt x="851" y="623"/>
                        <a:pt x="851" y="623"/>
                        <a:pt x="882" y="638"/>
                      </a:cubicBezTo>
                      <a:lnTo>
                        <a:pt x="791" y="638"/>
                      </a:lnTo>
                      <a:cubicBezTo>
                        <a:pt x="791" y="669"/>
                        <a:pt x="821" y="669"/>
                        <a:pt x="821" y="669"/>
                      </a:cubicBezTo>
                      <a:lnTo>
                        <a:pt x="791" y="669"/>
                      </a:lnTo>
                      <a:cubicBezTo>
                        <a:pt x="821" y="699"/>
                        <a:pt x="821" y="699"/>
                        <a:pt x="791" y="699"/>
                      </a:cubicBezTo>
                      <a:lnTo>
                        <a:pt x="760" y="699"/>
                      </a:lnTo>
                      <a:cubicBezTo>
                        <a:pt x="760" y="722"/>
                        <a:pt x="760" y="710"/>
                        <a:pt x="760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lnTo>
                        <a:pt x="761" y="730"/>
                      </a:lnTo>
                      <a:cubicBezTo>
                        <a:pt x="781" y="730"/>
                        <a:pt x="787" y="743"/>
                        <a:pt x="781" y="743"/>
                      </a:cubicBezTo>
                      <a:cubicBezTo>
                        <a:pt x="777" y="743"/>
                        <a:pt x="770" y="740"/>
                        <a:pt x="760" y="730"/>
                      </a:cubicBezTo>
                      <a:cubicBezTo>
                        <a:pt x="760" y="730"/>
                        <a:pt x="760" y="730"/>
                        <a:pt x="730" y="699"/>
                      </a:cubicBezTo>
                      <a:lnTo>
                        <a:pt x="730" y="699"/>
                      </a:lnTo>
                      <a:cubicBezTo>
                        <a:pt x="741" y="722"/>
                        <a:pt x="744" y="727"/>
                        <a:pt x="743" y="727"/>
                      </a:cubicBezTo>
                      <a:cubicBezTo>
                        <a:pt x="742" y="727"/>
                        <a:pt x="737" y="720"/>
                        <a:pt x="734" y="720"/>
                      </a:cubicBezTo>
                      <a:cubicBezTo>
                        <a:pt x="731" y="720"/>
                        <a:pt x="730" y="723"/>
                        <a:pt x="730" y="730"/>
                      </a:cubicBezTo>
                      <a:lnTo>
                        <a:pt x="730" y="760"/>
                      </a:lnTo>
                      <a:cubicBezTo>
                        <a:pt x="730" y="730"/>
                        <a:pt x="730" y="760"/>
                        <a:pt x="700" y="699"/>
                      </a:cubicBezTo>
                      <a:cubicBezTo>
                        <a:pt x="700" y="704"/>
                        <a:pt x="699" y="708"/>
                        <a:pt x="698" y="711"/>
                      </a:cubicBezTo>
                      <a:lnTo>
                        <a:pt x="698" y="711"/>
                      </a:lnTo>
                      <a:cubicBezTo>
                        <a:pt x="697" y="709"/>
                        <a:pt x="696" y="708"/>
                        <a:pt x="695" y="708"/>
                      </a:cubicBezTo>
                      <a:cubicBezTo>
                        <a:pt x="691" y="708"/>
                        <a:pt x="687" y="720"/>
                        <a:pt x="686" y="728"/>
                      </a:cubicBezTo>
                      <a:lnTo>
                        <a:pt x="686" y="728"/>
                      </a:lnTo>
                      <a:cubicBezTo>
                        <a:pt x="691" y="723"/>
                        <a:pt x="695" y="718"/>
                        <a:pt x="698" y="711"/>
                      </a:cubicBezTo>
                      <a:lnTo>
                        <a:pt x="698" y="711"/>
                      </a:lnTo>
                      <a:cubicBezTo>
                        <a:pt x="699" y="714"/>
                        <a:pt x="700" y="720"/>
                        <a:pt x="700" y="730"/>
                      </a:cubicBezTo>
                      <a:cubicBezTo>
                        <a:pt x="695" y="734"/>
                        <a:pt x="692" y="736"/>
                        <a:pt x="690" y="736"/>
                      </a:cubicBezTo>
                      <a:cubicBezTo>
                        <a:pt x="687" y="736"/>
                        <a:pt x="686" y="732"/>
                        <a:pt x="686" y="728"/>
                      </a:cubicBezTo>
                      <a:lnTo>
                        <a:pt x="686" y="728"/>
                      </a:lnTo>
                      <a:cubicBezTo>
                        <a:pt x="685" y="729"/>
                        <a:pt x="683" y="731"/>
                        <a:pt x="682" y="732"/>
                      </a:cubicBezTo>
                      <a:lnTo>
                        <a:pt x="682" y="732"/>
                      </a:lnTo>
                      <a:cubicBezTo>
                        <a:pt x="680" y="734"/>
                        <a:pt x="676" y="739"/>
                        <a:pt x="673" y="739"/>
                      </a:cubicBezTo>
                      <a:cubicBezTo>
                        <a:pt x="671" y="739"/>
                        <a:pt x="669" y="736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69" y="699"/>
                        <a:pt x="639" y="699"/>
                        <a:pt x="639" y="669"/>
                      </a:cubicBezTo>
                      <a:lnTo>
                        <a:pt x="608" y="669"/>
                      </a:lnTo>
                      <a:cubicBezTo>
                        <a:pt x="608" y="669"/>
                        <a:pt x="639" y="669"/>
                        <a:pt x="639" y="638"/>
                      </a:cubicBezTo>
                      <a:cubicBezTo>
                        <a:pt x="639" y="638"/>
                        <a:pt x="669" y="608"/>
                        <a:pt x="639" y="578"/>
                      </a:cubicBezTo>
                      <a:cubicBezTo>
                        <a:pt x="639" y="517"/>
                        <a:pt x="608" y="517"/>
                        <a:pt x="517" y="426"/>
                      </a:cubicBezTo>
                      <a:cubicBezTo>
                        <a:pt x="517" y="426"/>
                        <a:pt x="487" y="426"/>
                        <a:pt x="487" y="395"/>
                      </a:cubicBezTo>
                      <a:cubicBezTo>
                        <a:pt x="487" y="395"/>
                        <a:pt x="474" y="382"/>
                        <a:pt x="456" y="373"/>
                      </a:cubicBezTo>
                      <a:lnTo>
                        <a:pt x="456" y="373"/>
                      </a:lnTo>
                      <a:lnTo>
                        <a:pt x="456" y="365"/>
                      </a:lnTo>
                      <a:lnTo>
                        <a:pt x="487" y="395"/>
                      </a:lnTo>
                      <a:cubicBezTo>
                        <a:pt x="487" y="395"/>
                        <a:pt x="467" y="356"/>
                        <a:pt x="475" y="356"/>
                      </a:cubicBezTo>
                      <a:cubicBezTo>
                        <a:pt x="477" y="356"/>
                        <a:pt x="481" y="359"/>
                        <a:pt x="487" y="365"/>
                      </a:cubicBezTo>
                      <a:cubicBezTo>
                        <a:pt x="487" y="350"/>
                        <a:pt x="487" y="350"/>
                        <a:pt x="487" y="350"/>
                      </a:cubicBezTo>
                      <a:cubicBezTo>
                        <a:pt x="487" y="350"/>
                        <a:pt x="487" y="350"/>
                        <a:pt x="487" y="334"/>
                      </a:cubicBezTo>
                      <a:cubicBezTo>
                        <a:pt x="517" y="365"/>
                        <a:pt x="517" y="365"/>
                        <a:pt x="517" y="365"/>
                      </a:cubicBezTo>
                      <a:cubicBezTo>
                        <a:pt x="547" y="365"/>
                        <a:pt x="518" y="335"/>
                        <a:pt x="517" y="334"/>
                      </a:cubicBezTo>
                      <a:lnTo>
                        <a:pt x="517" y="334"/>
                      </a:lnTo>
                      <a:cubicBezTo>
                        <a:pt x="548" y="365"/>
                        <a:pt x="548" y="365"/>
                        <a:pt x="548" y="395"/>
                      </a:cubicBezTo>
                      <a:lnTo>
                        <a:pt x="548" y="365"/>
                      </a:lnTo>
                      <a:lnTo>
                        <a:pt x="578" y="365"/>
                      </a:lnTo>
                      <a:cubicBezTo>
                        <a:pt x="578" y="355"/>
                        <a:pt x="581" y="351"/>
                        <a:pt x="586" y="351"/>
                      </a:cubicBezTo>
                      <a:cubicBezTo>
                        <a:pt x="592" y="351"/>
                        <a:pt x="600" y="357"/>
                        <a:pt x="604" y="361"/>
                      </a:cubicBezTo>
                      <a:lnTo>
                        <a:pt x="604" y="361"/>
                      </a:lnTo>
                      <a:cubicBezTo>
                        <a:pt x="608" y="350"/>
                        <a:pt x="608" y="334"/>
                        <a:pt x="608" y="334"/>
                      </a:cubicBezTo>
                      <a:cubicBezTo>
                        <a:pt x="608" y="365"/>
                        <a:pt x="639" y="365"/>
                        <a:pt x="608" y="365"/>
                      </a:cubicBezTo>
                      <a:cubicBezTo>
                        <a:pt x="639" y="365"/>
                        <a:pt x="639" y="365"/>
                        <a:pt x="639" y="334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60" y="760"/>
                        <a:pt x="760" y="760"/>
                      </a:cubicBezTo>
                      <a:cubicBezTo>
                        <a:pt x="730" y="760"/>
                        <a:pt x="730" y="730"/>
                        <a:pt x="730" y="730"/>
                      </a:cubicBezTo>
                      <a:close/>
                      <a:moveTo>
                        <a:pt x="1399" y="851"/>
                      </a:moveTo>
                      <a:cubicBezTo>
                        <a:pt x="1419" y="851"/>
                        <a:pt x="1412" y="865"/>
                        <a:pt x="1414" y="865"/>
                      </a:cubicBezTo>
                      <a:cubicBezTo>
                        <a:pt x="1416" y="865"/>
                        <a:pt x="1419" y="861"/>
                        <a:pt x="1429" y="851"/>
                      </a:cubicBezTo>
                      <a:close/>
                      <a:moveTo>
                        <a:pt x="882" y="0"/>
                      </a:moveTo>
                      <a:cubicBezTo>
                        <a:pt x="882" y="15"/>
                        <a:pt x="889" y="15"/>
                        <a:pt x="893" y="15"/>
                      </a:cubicBezTo>
                      <a:cubicBezTo>
                        <a:pt x="897" y="15"/>
                        <a:pt x="897" y="15"/>
                        <a:pt x="882" y="30"/>
                      </a:cubicBezTo>
                      <a:cubicBezTo>
                        <a:pt x="856" y="30"/>
                        <a:pt x="852" y="97"/>
                        <a:pt x="852" y="97"/>
                      </a:cubicBezTo>
                      <a:cubicBezTo>
                        <a:pt x="851" y="97"/>
                        <a:pt x="851" y="96"/>
                        <a:pt x="851" y="91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97"/>
                        <a:pt x="821" y="53"/>
                        <a:pt x="805" y="53"/>
                      </a:cubicBezTo>
                      <a:cubicBezTo>
                        <a:pt x="801" y="53"/>
                        <a:pt x="797" y="55"/>
                        <a:pt x="791" y="61"/>
                      </a:cubicBezTo>
                      <a:cubicBezTo>
                        <a:pt x="791" y="61"/>
                        <a:pt x="791" y="91"/>
                        <a:pt x="791" y="91"/>
                      </a:cubicBezTo>
                      <a:cubicBezTo>
                        <a:pt x="791" y="98"/>
                        <a:pt x="789" y="100"/>
                        <a:pt x="787" y="100"/>
                      </a:cubicBezTo>
                      <a:cubicBezTo>
                        <a:pt x="781" y="100"/>
                        <a:pt x="770" y="82"/>
                        <a:pt x="764" y="82"/>
                      </a:cubicBezTo>
                      <a:cubicBezTo>
                        <a:pt x="762" y="82"/>
                        <a:pt x="760" y="85"/>
                        <a:pt x="760" y="91"/>
                      </a:cubicBezTo>
                      <a:lnTo>
                        <a:pt x="760" y="61"/>
                      </a:lnTo>
                      <a:cubicBezTo>
                        <a:pt x="760" y="91"/>
                        <a:pt x="730" y="91"/>
                        <a:pt x="730" y="91"/>
                      </a:cubicBezTo>
                      <a:cubicBezTo>
                        <a:pt x="730" y="91"/>
                        <a:pt x="730" y="122"/>
                        <a:pt x="730" y="122"/>
                      </a:cubicBezTo>
                      <a:cubicBezTo>
                        <a:pt x="719" y="99"/>
                        <a:pt x="712" y="93"/>
                        <a:pt x="707" y="93"/>
                      </a:cubicBezTo>
                      <a:cubicBezTo>
                        <a:pt x="702" y="93"/>
                        <a:pt x="701" y="100"/>
                        <a:pt x="700" y="100"/>
                      </a:cubicBezTo>
                      <a:cubicBezTo>
                        <a:pt x="700" y="100"/>
                        <a:pt x="700" y="98"/>
                        <a:pt x="700" y="91"/>
                      </a:cubicBezTo>
                      <a:cubicBezTo>
                        <a:pt x="700" y="91"/>
                        <a:pt x="686" y="78"/>
                        <a:pt x="677" y="78"/>
                      </a:cubicBezTo>
                      <a:cubicBezTo>
                        <a:pt x="673" y="78"/>
                        <a:pt x="669" y="81"/>
                        <a:pt x="669" y="91"/>
                      </a:cubicBezTo>
                      <a:cubicBezTo>
                        <a:pt x="669" y="99"/>
                        <a:pt x="669" y="106"/>
                        <a:pt x="669" y="122"/>
                      </a:cubicBezTo>
                      <a:cubicBezTo>
                        <a:pt x="654" y="91"/>
                        <a:pt x="646" y="91"/>
                        <a:pt x="643" y="91"/>
                      </a:cubicBezTo>
                      <a:cubicBezTo>
                        <a:pt x="639" y="91"/>
                        <a:pt x="639" y="91"/>
                        <a:pt x="639" y="61"/>
                      </a:cubicBezTo>
                      <a:cubicBezTo>
                        <a:pt x="639" y="91"/>
                        <a:pt x="608" y="91"/>
                        <a:pt x="608" y="122"/>
                      </a:cubicBezTo>
                      <a:cubicBezTo>
                        <a:pt x="608" y="122"/>
                        <a:pt x="608" y="109"/>
                        <a:pt x="608" y="91"/>
                      </a:cubicBezTo>
                      <a:cubicBezTo>
                        <a:pt x="578" y="61"/>
                        <a:pt x="578" y="61"/>
                        <a:pt x="548" y="61"/>
                      </a:cubicBezTo>
                      <a:lnTo>
                        <a:pt x="548" y="91"/>
                      </a:lnTo>
                      <a:cubicBezTo>
                        <a:pt x="548" y="91"/>
                        <a:pt x="548" y="91"/>
                        <a:pt x="548" y="122"/>
                      </a:cubicBezTo>
                      <a:cubicBezTo>
                        <a:pt x="518" y="122"/>
                        <a:pt x="517" y="122"/>
                        <a:pt x="517" y="93"/>
                      </a:cubicBezTo>
                      <a:lnTo>
                        <a:pt x="517" y="93"/>
                      </a:lnTo>
                      <a:cubicBezTo>
                        <a:pt x="517" y="123"/>
                        <a:pt x="518" y="182"/>
                        <a:pt x="548" y="182"/>
                      </a:cubicBezTo>
                      <a:cubicBezTo>
                        <a:pt x="548" y="182"/>
                        <a:pt x="548" y="213"/>
                        <a:pt x="548" y="213"/>
                      </a:cubicBezTo>
                      <a:lnTo>
                        <a:pt x="517" y="213"/>
                      </a:lnTo>
                      <a:cubicBezTo>
                        <a:pt x="517" y="188"/>
                        <a:pt x="497" y="144"/>
                        <a:pt x="490" y="144"/>
                      </a:cubicBezTo>
                      <a:cubicBezTo>
                        <a:pt x="488" y="144"/>
                        <a:pt x="487" y="146"/>
                        <a:pt x="487" y="152"/>
                      </a:cubicBezTo>
                      <a:cubicBezTo>
                        <a:pt x="487" y="122"/>
                        <a:pt x="487" y="122"/>
                        <a:pt x="487" y="91"/>
                      </a:cubicBezTo>
                      <a:cubicBezTo>
                        <a:pt x="456" y="91"/>
                        <a:pt x="487" y="122"/>
                        <a:pt x="456" y="122"/>
                      </a:cubicBezTo>
                      <a:cubicBezTo>
                        <a:pt x="456" y="122"/>
                        <a:pt x="487" y="152"/>
                        <a:pt x="456" y="152"/>
                      </a:cubicBezTo>
                      <a:cubicBezTo>
                        <a:pt x="487" y="182"/>
                        <a:pt x="456" y="182"/>
                        <a:pt x="487" y="213"/>
                      </a:cubicBezTo>
                      <a:lnTo>
                        <a:pt x="456" y="213"/>
                      </a:lnTo>
                      <a:cubicBezTo>
                        <a:pt x="456" y="203"/>
                        <a:pt x="456" y="196"/>
                        <a:pt x="455" y="191"/>
                      </a:cubicBezTo>
                      <a:lnTo>
                        <a:pt x="455" y="191"/>
                      </a:lnTo>
                      <a:cubicBezTo>
                        <a:pt x="454" y="194"/>
                        <a:pt x="451" y="196"/>
                        <a:pt x="448" y="196"/>
                      </a:cubicBezTo>
                      <a:cubicBezTo>
                        <a:pt x="439" y="196"/>
                        <a:pt x="426" y="182"/>
                        <a:pt x="426" y="182"/>
                      </a:cubicBezTo>
                      <a:cubicBezTo>
                        <a:pt x="396" y="182"/>
                        <a:pt x="396" y="152"/>
                        <a:pt x="396" y="152"/>
                      </a:cubicBezTo>
                      <a:lnTo>
                        <a:pt x="396" y="152"/>
                      </a:lnTo>
                      <a:lnTo>
                        <a:pt x="396" y="152"/>
                      </a:lnTo>
                      <a:cubicBezTo>
                        <a:pt x="396" y="152"/>
                        <a:pt x="365" y="152"/>
                        <a:pt x="396" y="182"/>
                      </a:cubicBezTo>
                      <a:cubicBezTo>
                        <a:pt x="396" y="182"/>
                        <a:pt x="426" y="213"/>
                        <a:pt x="426" y="213"/>
                      </a:cubicBezTo>
                      <a:lnTo>
                        <a:pt x="396" y="213"/>
                      </a:lnTo>
                      <a:lnTo>
                        <a:pt x="426" y="243"/>
                      </a:lnTo>
                      <a:lnTo>
                        <a:pt x="396" y="243"/>
                      </a:lnTo>
                      <a:cubicBezTo>
                        <a:pt x="396" y="253"/>
                        <a:pt x="396" y="257"/>
                        <a:pt x="394" y="257"/>
                      </a:cubicBezTo>
                      <a:cubicBezTo>
                        <a:pt x="392" y="257"/>
                        <a:pt x="385" y="243"/>
                        <a:pt x="365" y="243"/>
                      </a:cubicBezTo>
                      <a:cubicBezTo>
                        <a:pt x="365" y="243"/>
                        <a:pt x="365" y="257"/>
                        <a:pt x="356" y="257"/>
                      </a:cubicBezTo>
                      <a:cubicBezTo>
                        <a:pt x="352" y="257"/>
                        <a:pt x="345" y="253"/>
                        <a:pt x="335" y="243"/>
                      </a:cubicBezTo>
                      <a:lnTo>
                        <a:pt x="335" y="243"/>
                      </a:lnTo>
                      <a:cubicBezTo>
                        <a:pt x="335" y="258"/>
                        <a:pt x="335" y="258"/>
                        <a:pt x="339" y="258"/>
                      </a:cubicBezTo>
                      <a:cubicBezTo>
                        <a:pt x="342" y="258"/>
                        <a:pt x="350" y="258"/>
                        <a:pt x="365" y="274"/>
                      </a:cubicBezTo>
                      <a:cubicBezTo>
                        <a:pt x="353" y="268"/>
                        <a:pt x="343" y="265"/>
                        <a:pt x="336" y="265"/>
                      </a:cubicBezTo>
                      <a:cubicBezTo>
                        <a:pt x="304" y="265"/>
                        <a:pt x="304" y="304"/>
                        <a:pt x="304" y="304"/>
                      </a:cubicBezTo>
                      <a:cubicBezTo>
                        <a:pt x="346" y="325"/>
                        <a:pt x="331" y="331"/>
                        <a:pt x="327" y="343"/>
                      </a:cubicBezTo>
                      <a:lnTo>
                        <a:pt x="327" y="343"/>
                      </a:lnTo>
                      <a:cubicBezTo>
                        <a:pt x="318" y="334"/>
                        <a:pt x="304" y="334"/>
                        <a:pt x="304" y="334"/>
                      </a:cubicBezTo>
                      <a:cubicBezTo>
                        <a:pt x="274" y="334"/>
                        <a:pt x="304" y="304"/>
                        <a:pt x="244" y="304"/>
                      </a:cubicBezTo>
                      <a:cubicBezTo>
                        <a:pt x="244" y="304"/>
                        <a:pt x="304" y="334"/>
                        <a:pt x="274" y="365"/>
                      </a:cubicBezTo>
                      <a:cubicBezTo>
                        <a:pt x="259" y="350"/>
                        <a:pt x="259" y="350"/>
                        <a:pt x="259" y="350"/>
                      </a:cubicBezTo>
                      <a:cubicBezTo>
                        <a:pt x="259" y="350"/>
                        <a:pt x="259" y="350"/>
                        <a:pt x="244" y="334"/>
                      </a:cubicBezTo>
                      <a:lnTo>
                        <a:pt x="244" y="334"/>
                      </a:lnTo>
                      <a:cubicBezTo>
                        <a:pt x="213" y="365"/>
                        <a:pt x="274" y="365"/>
                        <a:pt x="274" y="395"/>
                      </a:cubicBezTo>
                      <a:lnTo>
                        <a:pt x="244" y="395"/>
                      </a:lnTo>
                      <a:cubicBezTo>
                        <a:pt x="244" y="395"/>
                        <a:pt x="252" y="399"/>
                        <a:pt x="261" y="404"/>
                      </a:cubicBezTo>
                      <a:lnTo>
                        <a:pt x="261" y="404"/>
                      </a:lnTo>
                      <a:cubicBezTo>
                        <a:pt x="262" y="413"/>
                        <a:pt x="274" y="426"/>
                        <a:pt x="274" y="426"/>
                      </a:cubicBezTo>
                      <a:lnTo>
                        <a:pt x="244" y="426"/>
                      </a:lnTo>
                      <a:cubicBezTo>
                        <a:pt x="183" y="456"/>
                        <a:pt x="92" y="456"/>
                        <a:pt x="122" y="517"/>
                      </a:cubicBezTo>
                      <a:cubicBezTo>
                        <a:pt x="109" y="517"/>
                        <a:pt x="101" y="511"/>
                        <a:pt x="97" y="504"/>
                      </a:cubicBezTo>
                      <a:lnTo>
                        <a:pt x="97" y="504"/>
                      </a:lnTo>
                      <a:cubicBezTo>
                        <a:pt x="89" y="529"/>
                        <a:pt x="31" y="553"/>
                        <a:pt x="31" y="578"/>
                      </a:cubicBezTo>
                      <a:lnTo>
                        <a:pt x="61" y="578"/>
                      </a:lnTo>
                      <a:cubicBezTo>
                        <a:pt x="0" y="608"/>
                        <a:pt x="31" y="669"/>
                        <a:pt x="31" y="699"/>
                      </a:cubicBezTo>
                      <a:cubicBezTo>
                        <a:pt x="61" y="699"/>
                        <a:pt x="61" y="699"/>
                        <a:pt x="61" y="730"/>
                      </a:cubicBezTo>
                      <a:cubicBezTo>
                        <a:pt x="31" y="760"/>
                        <a:pt x="61" y="851"/>
                        <a:pt x="61" y="912"/>
                      </a:cubicBezTo>
                      <a:cubicBezTo>
                        <a:pt x="119" y="999"/>
                        <a:pt x="149" y="1085"/>
                        <a:pt x="230" y="1146"/>
                      </a:cubicBezTo>
                      <a:lnTo>
                        <a:pt x="230" y="1146"/>
                      </a:lnTo>
                      <a:cubicBezTo>
                        <a:pt x="232" y="1137"/>
                        <a:pt x="244" y="1125"/>
                        <a:pt x="244" y="1125"/>
                      </a:cubicBezTo>
                      <a:lnTo>
                        <a:pt x="244" y="1125"/>
                      </a:lnTo>
                      <a:cubicBezTo>
                        <a:pt x="240" y="1135"/>
                        <a:pt x="238" y="1144"/>
                        <a:pt x="238" y="1151"/>
                      </a:cubicBezTo>
                      <a:lnTo>
                        <a:pt x="238" y="1151"/>
                      </a:lnTo>
                      <a:cubicBezTo>
                        <a:pt x="235" y="1149"/>
                        <a:pt x="233" y="1147"/>
                        <a:pt x="230" y="1146"/>
                      </a:cubicBezTo>
                      <a:lnTo>
                        <a:pt x="230" y="1146"/>
                      </a:lnTo>
                      <a:cubicBezTo>
                        <a:pt x="230" y="1150"/>
                        <a:pt x="231" y="1153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153"/>
                        <a:pt x="237" y="1152"/>
                        <a:pt x="238" y="1151"/>
                      </a:cubicBezTo>
                      <a:lnTo>
                        <a:pt x="238" y="1151"/>
                      </a:lnTo>
                      <a:cubicBezTo>
                        <a:pt x="240" y="1152"/>
                        <a:pt x="242" y="1154"/>
                        <a:pt x="244" y="1155"/>
                      </a:cubicBezTo>
                      <a:cubicBezTo>
                        <a:pt x="241" y="1155"/>
                        <a:pt x="239" y="1155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201"/>
                        <a:pt x="304" y="1164"/>
                        <a:pt x="304" y="1216"/>
                      </a:cubicBezTo>
                      <a:cubicBezTo>
                        <a:pt x="351" y="1239"/>
                        <a:pt x="362" y="1297"/>
                        <a:pt x="404" y="1297"/>
                      </a:cubicBezTo>
                      <a:cubicBezTo>
                        <a:pt x="418" y="1297"/>
                        <a:pt x="434" y="1291"/>
                        <a:pt x="456" y="1277"/>
                      </a:cubicBezTo>
                      <a:lnTo>
                        <a:pt x="456" y="1307"/>
                      </a:lnTo>
                      <a:cubicBezTo>
                        <a:pt x="472" y="1322"/>
                        <a:pt x="487" y="1322"/>
                        <a:pt x="498" y="1322"/>
                      </a:cubicBezTo>
                      <a:cubicBezTo>
                        <a:pt x="510" y="1322"/>
                        <a:pt x="517" y="1322"/>
                        <a:pt x="517" y="1337"/>
                      </a:cubicBezTo>
                      <a:lnTo>
                        <a:pt x="517" y="1307"/>
                      </a:lnTo>
                      <a:cubicBezTo>
                        <a:pt x="537" y="1307"/>
                        <a:pt x="531" y="1321"/>
                        <a:pt x="533" y="1321"/>
                      </a:cubicBezTo>
                      <a:cubicBezTo>
                        <a:pt x="534" y="1321"/>
                        <a:pt x="537" y="1317"/>
                        <a:pt x="548" y="1307"/>
                      </a:cubicBezTo>
                      <a:lnTo>
                        <a:pt x="548" y="1337"/>
                      </a:lnTo>
                      <a:lnTo>
                        <a:pt x="578" y="1307"/>
                      </a:lnTo>
                      <a:lnTo>
                        <a:pt x="578" y="1307"/>
                      </a:lnTo>
                      <a:cubicBezTo>
                        <a:pt x="563" y="1337"/>
                        <a:pt x="570" y="1345"/>
                        <a:pt x="582" y="1345"/>
                      </a:cubicBezTo>
                      <a:cubicBezTo>
                        <a:pt x="593" y="1345"/>
                        <a:pt x="608" y="1337"/>
                        <a:pt x="608" y="1337"/>
                      </a:cubicBezTo>
                      <a:lnTo>
                        <a:pt x="669" y="1337"/>
                      </a:lnTo>
                      <a:cubicBezTo>
                        <a:pt x="669" y="1368"/>
                        <a:pt x="730" y="1368"/>
                        <a:pt x="730" y="1368"/>
                      </a:cubicBezTo>
                      <a:cubicBezTo>
                        <a:pt x="760" y="1368"/>
                        <a:pt x="821" y="1337"/>
                        <a:pt x="882" y="1337"/>
                      </a:cubicBezTo>
                      <a:lnTo>
                        <a:pt x="882" y="1307"/>
                      </a:lnTo>
                      <a:cubicBezTo>
                        <a:pt x="892" y="1317"/>
                        <a:pt x="899" y="1321"/>
                        <a:pt x="903" y="1321"/>
                      </a:cubicBezTo>
                      <a:cubicBezTo>
                        <a:pt x="912" y="1321"/>
                        <a:pt x="912" y="1307"/>
                        <a:pt x="912" y="1307"/>
                      </a:cubicBezTo>
                      <a:cubicBezTo>
                        <a:pt x="892" y="1307"/>
                        <a:pt x="885" y="1294"/>
                        <a:pt x="892" y="1294"/>
                      </a:cubicBezTo>
                      <a:cubicBezTo>
                        <a:pt x="895" y="1294"/>
                        <a:pt x="902" y="1297"/>
                        <a:pt x="912" y="1307"/>
                      </a:cubicBezTo>
                      <a:lnTo>
                        <a:pt x="912" y="1277"/>
                      </a:lnTo>
                      <a:cubicBezTo>
                        <a:pt x="912" y="1307"/>
                        <a:pt x="943" y="1307"/>
                        <a:pt x="943" y="1337"/>
                      </a:cubicBezTo>
                      <a:cubicBezTo>
                        <a:pt x="973" y="1307"/>
                        <a:pt x="1003" y="1277"/>
                        <a:pt x="1034" y="1246"/>
                      </a:cubicBezTo>
                      <a:cubicBezTo>
                        <a:pt x="1034" y="1261"/>
                        <a:pt x="1041" y="1261"/>
                        <a:pt x="1049" y="1261"/>
                      </a:cubicBezTo>
                      <a:cubicBezTo>
                        <a:pt x="1057" y="1261"/>
                        <a:pt x="1064" y="1261"/>
                        <a:pt x="1064" y="1276"/>
                      </a:cubicBezTo>
                      <a:lnTo>
                        <a:pt x="1064" y="1276"/>
                      </a:lnTo>
                      <a:cubicBezTo>
                        <a:pt x="1064" y="1246"/>
                        <a:pt x="1034" y="1246"/>
                        <a:pt x="1034" y="1216"/>
                      </a:cubicBezTo>
                      <a:lnTo>
                        <a:pt x="1064" y="1216"/>
                      </a:lnTo>
                      <a:cubicBezTo>
                        <a:pt x="1064" y="1216"/>
                        <a:pt x="1064" y="1246"/>
                        <a:pt x="1064" y="1246"/>
                      </a:cubicBezTo>
                      <a:lnTo>
                        <a:pt x="1095" y="1246"/>
                      </a:lnTo>
                      <a:cubicBezTo>
                        <a:pt x="1095" y="1216"/>
                        <a:pt x="1155" y="1246"/>
                        <a:pt x="1155" y="1186"/>
                      </a:cubicBezTo>
                      <a:lnTo>
                        <a:pt x="1125" y="1186"/>
                      </a:lnTo>
                      <a:cubicBezTo>
                        <a:pt x="1125" y="1170"/>
                        <a:pt x="1140" y="1170"/>
                        <a:pt x="1155" y="1170"/>
                      </a:cubicBezTo>
                      <a:cubicBezTo>
                        <a:pt x="1171" y="1170"/>
                        <a:pt x="1186" y="1170"/>
                        <a:pt x="1186" y="1155"/>
                      </a:cubicBezTo>
                      <a:cubicBezTo>
                        <a:pt x="1216" y="1155"/>
                        <a:pt x="1216" y="1186"/>
                        <a:pt x="1216" y="1186"/>
                      </a:cubicBezTo>
                      <a:cubicBezTo>
                        <a:pt x="1216" y="1186"/>
                        <a:pt x="1216" y="1155"/>
                        <a:pt x="1216" y="1155"/>
                      </a:cubicBezTo>
                      <a:cubicBezTo>
                        <a:pt x="1216" y="1145"/>
                        <a:pt x="1216" y="1142"/>
                        <a:pt x="1217" y="1142"/>
                      </a:cubicBezTo>
                      <a:cubicBezTo>
                        <a:pt x="1220" y="1142"/>
                        <a:pt x="1226" y="1155"/>
                        <a:pt x="1247" y="1155"/>
                      </a:cubicBezTo>
                      <a:cubicBezTo>
                        <a:pt x="1247" y="1155"/>
                        <a:pt x="1216" y="1155"/>
                        <a:pt x="1216" y="1125"/>
                      </a:cubicBezTo>
                      <a:cubicBezTo>
                        <a:pt x="1247" y="1125"/>
                        <a:pt x="1247" y="1125"/>
                        <a:pt x="1277" y="1094"/>
                      </a:cubicBezTo>
                      <a:cubicBezTo>
                        <a:pt x="1277" y="1094"/>
                        <a:pt x="1277" y="1094"/>
                        <a:pt x="1277" y="1125"/>
                      </a:cubicBezTo>
                      <a:cubicBezTo>
                        <a:pt x="1277" y="1102"/>
                        <a:pt x="1281" y="1096"/>
                        <a:pt x="1286" y="1096"/>
                      </a:cubicBezTo>
                      <a:cubicBezTo>
                        <a:pt x="1292" y="1096"/>
                        <a:pt x="1299" y="1103"/>
                        <a:pt x="1303" y="1103"/>
                      </a:cubicBezTo>
                      <a:cubicBezTo>
                        <a:pt x="1306" y="1103"/>
                        <a:pt x="1307" y="1101"/>
                        <a:pt x="1307" y="1094"/>
                      </a:cubicBezTo>
                      <a:cubicBezTo>
                        <a:pt x="1338" y="1034"/>
                        <a:pt x="1368" y="973"/>
                        <a:pt x="1399" y="912"/>
                      </a:cubicBezTo>
                      <a:cubicBezTo>
                        <a:pt x="1368" y="882"/>
                        <a:pt x="1368" y="882"/>
                        <a:pt x="1368" y="851"/>
                      </a:cubicBezTo>
                      <a:lnTo>
                        <a:pt x="1368" y="851"/>
                      </a:lnTo>
                      <a:lnTo>
                        <a:pt x="1429" y="882"/>
                      </a:lnTo>
                      <a:lnTo>
                        <a:pt x="1399" y="851"/>
                      </a:lnTo>
                      <a:cubicBezTo>
                        <a:pt x="1419" y="851"/>
                        <a:pt x="1426" y="838"/>
                        <a:pt x="1437" y="838"/>
                      </a:cubicBezTo>
                      <a:cubicBezTo>
                        <a:pt x="1443" y="838"/>
                        <a:pt x="1449" y="841"/>
                        <a:pt x="1459" y="851"/>
                      </a:cubicBezTo>
                      <a:cubicBezTo>
                        <a:pt x="1459" y="821"/>
                        <a:pt x="1459" y="821"/>
                        <a:pt x="1459" y="790"/>
                      </a:cubicBezTo>
                      <a:cubicBezTo>
                        <a:pt x="1490" y="760"/>
                        <a:pt x="1429" y="760"/>
                        <a:pt x="1459" y="760"/>
                      </a:cubicBezTo>
                      <a:lnTo>
                        <a:pt x="1490" y="760"/>
                      </a:lnTo>
                      <a:cubicBezTo>
                        <a:pt x="1520" y="730"/>
                        <a:pt x="1399" y="699"/>
                        <a:pt x="1429" y="669"/>
                      </a:cubicBezTo>
                      <a:cubicBezTo>
                        <a:pt x="1368" y="669"/>
                        <a:pt x="1399" y="638"/>
                        <a:pt x="1368" y="638"/>
                      </a:cubicBezTo>
                      <a:cubicBezTo>
                        <a:pt x="1368" y="638"/>
                        <a:pt x="1368" y="638"/>
                        <a:pt x="1368" y="608"/>
                      </a:cubicBezTo>
                      <a:cubicBezTo>
                        <a:pt x="1399" y="608"/>
                        <a:pt x="1368" y="578"/>
                        <a:pt x="1399" y="578"/>
                      </a:cubicBezTo>
                      <a:cubicBezTo>
                        <a:pt x="1399" y="578"/>
                        <a:pt x="1338" y="547"/>
                        <a:pt x="1338" y="547"/>
                      </a:cubicBezTo>
                      <a:lnTo>
                        <a:pt x="1368" y="547"/>
                      </a:lnTo>
                      <a:cubicBezTo>
                        <a:pt x="1368" y="517"/>
                        <a:pt x="1368" y="517"/>
                        <a:pt x="1368" y="517"/>
                      </a:cubicBezTo>
                      <a:cubicBezTo>
                        <a:pt x="1368" y="517"/>
                        <a:pt x="1338" y="517"/>
                        <a:pt x="1368" y="486"/>
                      </a:cubicBezTo>
                      <a:cubicBezTo>
                        <a:pt x="1378" y="476"/>
                        <a:pt x="1385" y="473"/>
                        <a:pt x="1390" y="473"/>
                      </a:cubicBezTo>
                      <a:cubicBezTo>
                        <a:pt x="1399" y="473"/>
                        <a:pt x="1399" y="486"/>
                        <a:pt x="1399" y="486"/>
                      </a:cubicBezTo>
                      <a:cubicBezTo>
                        <a:pt x="1429" y="456"/>
                        <a:pt x="1368" y="456"/>
                        <a:pt x="1368" y="456"/>
                      </a:cubicBezTo>
                      <a:cubicBezTo>
                        <a:pt x="1368" y="456"/>
                        <a:pt x="1368" y="486"/>
                        <a:pt x="1338" y="486"/>
                      </a:cubicBezTo>
                      <a:cubicBezTo>
                        <a:pt x="1338" y="456"/>
                        <a:pt x="1307" y="456"/>
                        <a:pt x="1338" y="456"/>
                      </a:cubicBezTo>
                      <a:lnTo>
                        <a:pt x="1368" y="456"/>
                      </a:lnTo>
                      <a:cubicBezTo>
                        <a:pt x="1338" y="456"/>
                        <a:pt x="1338" y="456"/>
                        <a:pt x="1338" y="426"/>
                      </a:cubicBezTo>
                      <a:cubicBezTo>
                        <a:pt x="1307" y="426"/>
                        <a:pt x="1338" y="426"/>
                        <a:pt x="1338" y="395"/>
                      </a:cubicBezTo>
                      <a:lnTo>
                        <a:pt x="1307" y="395"/>
                      </a:lnTo>
                      <a:cubicBezTo>
                        <a:pt x="1307" y="395"/>
                        <a:pt x="1287" y="395"/>
                        <a:pt x="1280" y="412"/>
                      </a:cubicBezTo>
                      <a:lnTo>
                        <a:pt x="1280" y="412"/>
                      </a:lnTo>
                      <a:cubicBezTo>
                        <a:pt x="1276" y="410"/>
                        <a:pt x="1269" y="410"/>
                        <a:pt x="1262" y="410"/>
                      </a:cubicBezTo>
                      <a:cubicBezTo>
                        <a:pt x="1247" y="410"/>
                        <a:pt x="1231" y="410"/>
                        <a:pt x="1247" y="395"/>
                      </a:cubicBezTo>
                      <a:cubicBezTo>
                        <a:pt x="1247" y="365"/>
                        <a:pt x="1277" y="365"/>
                        <a:pt x="1277" y="365"/>
                      </a:cubicBezTo>
                      <a:lnTo>
                        <a:pt x="1247" y="365"/>
                      </a:lnTo>
                      <a:cubicBezTo>
                        <a:pt x="1247" y="334"/>
                        <a:pt x="1216" y="334"/>
                        <a:pt x="1277" y="304"/>
                      </a:cubicBezTo>
                      <a:lnTo>
                        <a:pt x="1307" y="304"/>
                      </a:lnTo>
                      <a:cubicBezTo>
                        <a:pt x="1277" y="304"/>
                        <a:pt x="1277" y="304"/>
                        <a:pt x="1277" y="274"/>
                      </a:cubicBezTo>
                      <a:lnTo>
                        <a:pt x="1247" y="304"/>
                      </a:lnTo>
                      <a:cubicBezTo>
                        <a:pt x="1186" y="304"/>
                        <a:pt x="1307" y="274"/>
                        <a:pt x="1277" y="243"/>
                      </a:cubicBezTo>
                      <a:cubicBezTo>
                        <a:pt x="1247" y="243"/>
                        <a:pt x="1277" y="274"/>
                        <a:pt x="1247" y="274"/>
                      </a:cubicBezTo>
                      <a:cubicBezTo>
                        <a:pt x="1247" y="243"/>
                        <a:pt x="1277" y="243"/>
                        <a:pt x="1247" y="243"/>
                      </a:cubicBezTo>
                      <a:cubicBezTo>
                        <a:pt x="1247" y="228"/>
                        <a:pt x="1247" y="220"/>
                        <a:pt x="1250" y="213"/>
                      </a:cubicBezTo>
                      <a:lnTo>
                        <a:pt x="1247" y="213"/>
                      </a:lnTo>
                      <a:cubicBezTo>
                        <a:pt x="1247" y="213"/>
                        <a:pt x="1216" y="213"/>
                        <a:pt x="1216" y="182"/>
                      </a:cubicBezTo>
                      <a:cubicBezTo>
                        <a:pt x="1216" y="182"/>
                        <a:pt x="1216" y="213"/>
                        <a:pt x="1186" y="213"/>
                      </a:cubicBezTo>
                      <a:cubicBezTo>
                        <a:pt x="1186" y="198"/>
                        <a:pt x="1178" y="198"/>
                        <a:pt x="1171" y="198"/>
                      </a:cubicBezTo>
                      <a:cubicBezTo>
                        <a:pt x="1163" y="198"/>
                        <a:pt x="1155" y="198"/>
                        <a:pt x="1155" y="182"/>
                      </a:cubicBezTo>
                      <a:lnTo>
                        <a:pt x="1186" y="182"/>
                      </a:lnTo>
                      <a:cubicBezTo>
                        <a:pt x="1186" y="182"/>
                        <a:pt x="1155" y="182"/>
                        <a:pt x="1155" y="152"/>
                      </a:cubicBezTo>
                      <a:cubicBezTo>
                        <a:pt x="1155" y="141"/>
                        <a:pt x="1155" y="122"/>
                        <a:pt x="1155" y="122"/>
                      </a:cubicBezTo>
                      <a:cubicBezTo>
                        <a:pt x="1125" y="122"/>
                        <a:pt x="1095" y="152"/>
                        <a:pt x="1064" y="182"/>
                      </a:cubicBezTo>
                      <a:cubicBezTo>
                        <a:pt x="1064" y="152"/>
                        <a:pt x="1064" y="152"/>
                        <a:pt x="1064" y="152"/>
                      </a:cubicBezTo>
                      <a:cubicBezTo>
                        <a:pt x="1064" y="152"/>
                        <a:pt x="1095" y="91"/>
                        <a:pt x="1095" y="91"/>
                      </a:cubicBezTo>
                      <a:cubicBezTo>
                        <a:pt x="1064" y="91"/>
                        <a:pt x="1095" y="122"/>
                        <a:pt x="1064" y="122"/>
                      </a:cubicBezTo>
                      <a:lnTo>
                        <a:pt x="1064" y="91"/>
                      </a:lnTo>
                      <a:cubicBezTo>
                        <a:pt x="1064" y="122"/>
                        <a:pt x="1064" y="122"/>
                        <a:pt x="1034" y="152"/>
                      </a:cubicBezTo>
                      <a:cubicBezTo>
                        <a:pt x="1034" y="152"/>
                        <a:pt x="1034" y="122"/>
                        <a:pt x="1003" y="122"/>
                      </a:cubicBezTo>
                      <a:cubicBezTo>
                        <a:pt x="1003" y="122"/>
                        <a:pt x="973" y="122"/>
                        <a:pt x="973" y="152"/>
                      </a:cubicBezTo>
                      <a:lnTo>
                        <a:pt x="973" y="122"/>
                      </a:lnTo>
                      <a:cubicBezTo>
                        <a:pt x="973" y="122"/>
                        <a:pt x="973" y="122"/>
                        <a:pt x="973" y="91"/>
                      </a:cubicBezTo>
                      <a:lnTo>
                        <a:pt x="943" y="91"/>
                      </a:lnTo>
                      <a:cubicBezTo>
                        <a:pt x="943" y="91"/>
                        <a:pt x="943" y="91"/>
                        <a:pt x="943" y="122"/>
                      </a:cubicBezTo>
                      <a:lnTo>
                        <a:pt x="912" y="91"/>
                      </a:lnTo>
                      <a:cubicBezTo>
                        <a:pt x="943" y="61"/>
                        <a:pt x="912" y="61"/>
                        <a:pt x="912" y="30"/>
                      </a:cubicBezTo>
                      <a:cubicBezTo>
                        <a:pt x="912" y="0"/>
                        <a:pt x="91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31"/>
                <p:cNvSpPr/>
                <p:nvPr/>
              </p:nvSpPr>
              <p:spPr>
                <a:xfrm>
                  <a:off x="1012378" y="506884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31"/>
                <p:cNvSpPr/>
                <p:nvPr/>
              </p:nvSpPr>
              <p:spPr>
                <a:xfrm>
                  <a:off x="101823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31"/>
                <p:cNvSpPr/>
                <p:nvPr/>
              </p:nvSpPr>
              <p:spPr>
                <a:xfrm>
                  <a:off x="1019227" y="5081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31"/>
                <p:cNvSpPr/>
                <p:nvPr/>
              </p:nvSpPr>
              <p:spPr>
                <a:xfrm>
                  <a:off x="100652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31"/>
                <p:cNvSpPr/>
                <p:nvPr/>
              </p:nvSpPr>
              <p:spPr>
                <a:xfrm>
                  <a:off x="1009452" y="50698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31"/>
                <p:cNvSpPr/>
                <p:nvPr/>
              </p:nvSpPr>
              <p:spPr>
                <a:xfrm>
                  <a:off x="1000641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31"/>
                <p:cNvSpPr/>
                <p:nvPr/>
              </p:nvSpPr>
              <p:spPr>
                <a:xfrm>
                  <a:off x="992828" y="50668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31"/>
                <p:cNvSpPr/>
                <p:nvPr/>
              </p:nvSpPr>
              <p:spPr>
                <a:xfrm>
                  <a:off x="989902" y="50678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31"/>
                <p:cNvSpPr/>
                <p:nvPr/>
              </p:nvSpPr>
              <p:spPr>
                <a:xfrm>
                  <a:off x="997715" y="50668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31"/>
                <p:cNvSpPr/>
                <p:nvPr/>
              </p:nvSpPr>
              <p:spPr>
                <a:xfrm>
                  <a:off x="215101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31"/>
                <p:cNvSpPr/>
                <p:nvPr/>
              </p:nvSpPr>
              <p:spPr>
                <a:xfrm>
                  <a:off x="2154942" y="4986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0" y="0"/>
                      </a:lnTo>
                      <a:cubicBezTo>
                        <a:pt x="0" y="0"/>
                        <a:pt x="3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31"/>
                <p:cNvSpPr/>
                <p:nvPr/>
              </p:nvSpPr>
              <p:spPr>
                <a:xfrm>
                  <a:off x="2148092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31"/>
                <p:cNvSpPr/>
                <p:nvPr/>
              </p:nvSpPr>
              <p:spPr>
                <a:xfrm>
                  <a:off x="2156871" y="49916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31"/>
                <p:cNvSpPr/>
                <p:nvPr/>
              </p:nvSpPr>
              <p:spPr>
                <a:xfrm>
                  <a:off x="2156871" y="498871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31"/>
                <p:cNvSpPr/>
                <p:nvPr/>
              </p:nvSpPr>
              <p:spPr>
                <a:xfrm>
                  <a:off x="2141243" y="49799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31"/>
                <p:cNvSpPr/>
                <p:nvPr/>
              </p:nvSpPr>
              <p:spPr>
                <a:xfrm>
                  <a:off x="214027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31"/>
                <p:cNvSpPr/>
                <p:nvPr/>
              </p:nvSpPr>
              <p:spPr>
                <a:xfrm>
                  <a:off x="2145166" y="498578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cubicBezTo>
                        <a:pt x="30" y="30"/>
                        <a:pt x="3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31"/>
                <p:cNvSpPr/>
                <p:nvPr/>
              </p:nvSpPr>
              <p:spPr>
                <a:xfrm>
                  <a:off x="2153945" y="49945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31"/>
                <p:cNvSpPr/>
                <p:nvPr/>
              </p:nvSpPr>
              <p:spPr>
                <a:xfrm>
                  <a:off x="2143205" y="497601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3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31"/>
                <p:cNvSpPr/>
                <p:nvPr/>
              </p:nvSpPr>
              <p:spPr>
                <a:xfrm>
                  <a:off x="2163720" y="50121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31"/>
                <p:cNvSpPr/>
                <p:nvPr/>
              </p:nvSpPr>
              <p:spPr>
                <a:xfrm>
                  <a:off x="2151019" y="49955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31"/>
                <p:cNvSpPr/>
                <p:nvPr/>
              </p:nvSpPr>
              <p:spPr>
                <a:xfrm>
                  <a:off x="2151983" y="4994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31"/>
                <p:cNvSpPr/>
                <p:nvPr/>
              </p:nvSpPr>
              <p:spPr>
                <a:xfrm>
                  <a:off x="2145166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31"/>
                <p:cNvSpPr/>
                <p:nvPr/>
              </p:nvSpPr>
              <p:spPr>
                <a:xfrm>
                  <a:off x="2150054" y="4993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31"/>
                <p:cNvSpPr/>
                <p:nvPr/>
              </p:nvSpPr>
              <p:spPr>
                <a:xfrm>
                  <a:off x="2156871" y="4987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31"/>
                <p:cNvSpPr/>
                <p:nvPr/>
              </p:nvSpPr>
              <p:spPr>
                <a:xfrm>
                  <a:off x="2171533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31"/>
                <p:cNvSpPr/>
                <p:nvPr/>
              </p:nvSpPr>
              <p:spPr>
                <a:xfrm>
                  <a:off x="2170569" y="49838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31"/>
                <p:cNvSpPr/>
                <p:nvPr/>
              </p:nvSpPr>
              <p:spPr>
                <a:xfrm>
                  <a:off x="2171533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31"/>
                <p:cNvSpPr/>
                <p:nvPr/>
              </p:nvSpPr>
              <p:spPr>
                <a:xfrm>
                  <a:off x="2166646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31"/>
                <p:cNvSpPr/>
                <p:nvPr/>
              </p:nvSpPr>
              <p:spPr>
                <a:xfrm>
                  <a:off x="2168607" y="497794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31"/>
                <p:cNvSpPr/>
                <p:nvPr/>
              </p:nvSpPr>
              <p:spPr>
                <a:xfrm>
                  <a:off x="2173495" y="49896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31"/>
                <p:cNvSpPr/>
                <p:nvPr/>
              </p:nvSpPr>
              <p:spPr>
                <a:xfrm>
                  <a:off x="2129507" y="4972088"/>
                  <a:ext cx="48908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9" extrusionOk="0">
                      <a:moveTo>
                        <a:pt x="426" y="92"/>
                      </a:moveTo>
                      <a:cubicBezTo>
                        <a:pt x="426" y="92"/>
                        <a:pt x="457" y="92"/>
                        <a:pt x="457" y="122"/>
                      </a:cubicBezTo>
                      <a:lnTo>
                        <a:pt x="457" y="92"/>
                      </a:lnTo>
                      <a:close/>
                      <a:moveTo>
                        <a:pt x="517" y="122"/>
                      </a:moveTo>
                      <a:cubicBezTo>
                        <a:pt x="517" y="122"/>
                        <a:pt x="517" y="152"/>
                        <a:pt x="517" y="152"/>
                      </a:cubicBezTo>
                      <a:lnTo>
                        <a:pt x="521" y="152"/>
                      </a:lnTo>
                      <a:cubicBezTo>
                        <a:pt x="517" y="137"/>
                        <a:pt x="517" y="122"/>
                        <a:pt x="517" y="122"/>
                      </a:cubicBezTo>
                      <a:close/>
                      <a:moveTo>
                        <a:pt x="396" y="152"/>
                      </a:moveTo>
                      <a:cubicBezTo>
                        <a:pt x="368" y="152"/>
                        <a:pt x="366" y="178"/>
                        <a:pt x="388" y="182"/>
                      </a:cubicBezTo>
                      <a:lnTo>
                        <a:pt x="388" y="182"/>
                      </a:lnTo>
                      <a:cubicBezTo>
                        <a:pt x="382" y="165"/>
                        <a:pt x="376" y="152"/>
                        <a:pt x="396" y="152"/>
                      </a:cubicBezTo>
                      <a:close/>
                      <a:moveTo>
                        <a:pt x="388" y="182"/>
                      </a:moveTo>
                      <a:lnTo>
                        <a:pt x="388" y="182"/>
                      </a:lnTo>
                      <a:cubicBezTo>
                        <a:pt x="389" y="184"/>
                        <a:pt x="390" y="186"/>
                        <a:pt x="391" y="188"/>
                      </a:cubicBezTo>
                      <a:lnTo>
                        <a:pt x="391" y="188"/>
                      </a:lnTo>
                      <a:lnTo>
                        <a:pt x="396" y="183"/>
                      </a:lnTo>
                      <a:cubicBezTo>
                        <a:pt x="393" y="183"/>
                        <a:pt x="391" y="183"/>
                        <a:pt x="388" y="182"/>
                      </a:cubicBezTo>
                      <a:close/>
                      <a:moveTo>
                        <a:pt x="1247" y="183"/>
                      </a:moveTo>
                      <a:cubicBezTo>
                        <a:pt x="1232" y="198"/>
                        <a:pt x="1239" y="198"/>
                        <a:pt x="1247" y="198"/>
                      </a:cubicBezTo>
                      <a:cubicBezTo>
                        <a:pt x="1248" y="198"/>
                        <a:pt x="1250" y="198"/>
                        <a:pt x="1251" y="198"/>
                      </a:cubicBezTo>
                      <a:lnTo>
                        <a:pt x="1251" y="198"/>
                      </a:lnTo>
                      <a:cubicBezTo>
                        <a:pt x="1247" y="191"/>
                        <a:pt x="1247" y="183"/>
                        <a:pt x="1247" y="183"/>
                      </a:cubicBezTo>
                      <a:close/>
                      <a:moveTo>
                        <a:pt x="1251" y="198"/>
                      </a:moveTo>
                      <a:cubicBezTo>
                        <a:pt x="1252" y="200"/>
                        <a:pt x="1253" y="202"/>
                        <a:pt x="1255" y="204"/>
                      </a:cubicBezTo>
                      <a:lnTo>
                        <a:pt x="1255" y="204"/>
                      </a:lnTo>
                      <a:cubicBezTo>
                        <a:pt x="1257" y="199"/>
                        <a:pt x="1255" y="198"/>
                        <a:pt x="1251" y="198"/>
                      </a:cubicBezTo>
                      <a:close/>
                      <a:moveTo>
                        <a:pt x="365" y="244"/>
                      </a:moveTo>
                      <a:lnTo>
                        <a:pt x="365" y="244"/>
                      </a:lnTo>
                      <a:cubicBezTo>
                        <a:pt x="366" y="244"/>
                        <a:pt x="396" y="274"/>
                        <a:pt x="396" y="274"/>
                      </a:cubicBezTo>
                      <a:cubicBezTo>
                        <a:pt x="396" y="274"/>
                        <a:pt x="365" y="274"/>
                        <a:pt x="365" y="244"/>
                      </a:cubicBezTo>
                      <a:close/>
                      <a:moveTo>
                        <a:pt x="214" y="335"/>
                      </a:moveTo>
                      <a:cubicBezTo>
                        <a:pt x="214" y="345"/>
                        <a:pt x="217" y="352"/>
                        <a:pt x="223" y="357"/>
                      </a:cubicBezTo>
                      <a:lnTo>
                        <a:pt x="223" y="357"/>
                      </a:lnTo>
                      <a:cubicBezTo>
                        <a:pt x="214" y="348"/>
                        <a:pt x="214" y="335"/>
                        <a:pt x="214" y="335"/>
                      </a:cubicBezTo>
                      <a:close/>
                      <a:moveTo>
                        <a:pt x="305" y="335"/>
                      </a:move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lose/>
                      <a:moveTo>
                        <a:pt x="426" y="365"/>
                      </a:moveTo>
                      <a:cubicBezTo>
                        <a:pt x="426" y="369"/>
                        <a:pt x="427" y="372"/>
                        <a:pt x="427" y="375"/>
                      </a:cubicBezTo>
                      <a:lnTo>
                        <a:pt x="427" y="375"/>
                      </a:lnTo>
                      <a:cubicBezTo>
                        <a:pt x="427" y="375"/>
                        <a:pt x="427" y="374"/>
                        <a:pt x="426" y="374"/>
                      </a:cubicBezTo>
                      <a:lnTo>
                        <a:pt x="426" y="374"/>
                      </a:lnTo>
                      <a:lnTo>
                        <a:pt x="426" y="365"/>
                      </a:lnTo>
                      <a:close/>
                      <a:moveTo>
                        <a:pt x="1338" y="365"/>
                      </a:moveTo>
                      <a:cubicBezTo>
                        <a:pt x="1325" y="365"/>
                        <a:pt x="1323" y="371"/>
                        <a:pt x="1326" y="378"/>
                      </a:cubicBezTo>
                      <a:lnTo>
                        <a:pt x="1326" y="378"/>
                      </a:lnTo>
                      <a:lnTo>
                        <a:pt x="1338" y="365"/>
                      </a:lnTo>
                      <a:close/>
                      <a:moveTo>
                        <a:pt x="328" y="382"/>
                      </a:moveTo>
                      <a:cubicBezTo>
                        <a:pt x="330" y="382"/>
                        <a:pt x="333" y="383"/>
                        <a:pt x="335" y="384"/>
                      </a:cubicBezTo>
                      <a:lnTo>
                        <a:pt x="335" y="384"/>
                      </a:lnTo>
                      <a:lnTo>
                        <a:pt x="335" y="396"/>
                      </a:lnTo>
                      <a:cubicBezTo>
                        <a:pt x="325" y="386"/>
                        <a:pt x="325" y="382"/>
                        <a:pt x="328" y="382"/>
                      </a:cubicBezTo>
                      <a:close/>
                      <a:moveTo>
                        <a:pt x="337" y="385"/>
                      </a:moveTo>
                      <a:cubicBezTo>
                        <a:pt x="339" y="386"/>
                        <a:pt x="340" y="388"/>
                        <a:pt x="342" y="389"/>
                      </a:cubicBezTo>
                      <a:lnTo>
                        <a:pt x="342" y="389"/>
                      </a:lnTo>
                      <a:lnTo>
                        <a:pt x="335" y="396"/>
                      </a:lnTo>
                      <a:cubicBezTo>
                        <a:pt x="335" y="392"/>
                        <a:pt x="336" y="388"/>
                        <a:pt x="337" y="385"/>
                      </a:cubicBezTo>
                      <a:close/>
                      <a:moveTo>
                        <a:pt x="743" y="385"/>
                      </a:moveTo>
                      <a:cubicBezTo>
                        <a:pt x="740" y="387"/>
                        <a:pt x="735" y="390"/>
                        <a:pt x="730" y="396"/>
                      </a:cubicBezTo>
                      <a:cubicBezTo>
                        <a:pt x="742" y="396"/>
                        <a:pt x="745" y="391"/>
                        <a:pt x="743" y="385"/>
                      </a:cubicBezTo>
                      <a:close/>
                      <a:moveTo>
                        <a:pt x="1308" y="365"/>
                      </a:moveTo>
                      <a:cubicBezTo>
                        <a:pt x="1277" y="396"/>
                        <a:pt x="1277" y="396"/>
                        <a:pt x="1247" y="396"/>
                      </a:cubicBezTo>
                      <a:lnTo>
                        <a:pt x="1308" y="396"/>
                      </a:lnTo>
                      <a:cubicBezTo>
                        <a:pt x="1308" y="396"/>
                        <a:pt x="1308" y="365"/>
                        <a:pt x="1308" y="365"/>
                      </a:cubicBezTo>
                      <a:close/>
                      <a:moveTo>
                        <a:pt x="1326" y="378"/>
                      </a:moveTo>
                      <a:lnTo>
                        <a:pt x="1308" y="396"/>
                      </a:lnTo>
                      <a:lnTo>
                        <a:pt x="1338" y="396"/>
                      </a:lnTo>
                      <a:cubicBezTo>
                        <a:pt x="1338" y="396"/>
                        <a:pt x="1329" y="386"/>
                        <a:pt x="1326" y="378"/>
                      </a:cubicBezTo>
                      <a:close/>
                      <a:moveTo>
                        <a:pt x="396" y="365"/>
                      </a:moveTo>
                      <a:cubicBezTo>
                        <a:pt x="407" y="376"/>
                        <a:pt x="418" y="387"/>
                        <a:pt x="426" y="396"/>
                      </a:cubicBezTo>
                      <a:lnTo>
                        <a:pt x="426" y="396"/>
                      </a:lnTo>
                      <a:cubicBezTo>
                        <a:pt x="426" y="406"/>
                        <a:pt x="423" y="409"/>
                        <a:pt x="418" y="409"/>
                      </a:cubicBezTo>
                      <a:cubicBezTo>
                        <a:pt x="409" y="409"/>
                        <a:pt x="396" y="396"/>
                        <a:pt x="396" y="396"/>
                      </a:cubicBezTo>
                      <a:cubicBezTo>
                        <a:pt x="396" y="396"/>
                        <a:pt x="366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cubicBezTo>
                        <a:pt x="396" y="365"/>
                        <a:pt x="396" y="396"/>
                        <a:pt x="396" y="396"/>
                      </a:cubicBezTo>
                      <a:lnTo>
                        <a:pt x="396" y="365"/>
                      </a:lnTo>
                      <a:close/>
                      <a:moveTo>
                        <a:pt x="864" y="523"/>
                      </a:moveTo>
                      <a:cubicBezTo>
                        <a:pt x="858" y="527"/>
                        <a:pt x="852" y="534"/>
                        <a:pt x="852" y="548"/>
                      </a:cubicBezTo>
                      <a:cubicBezTo>
                        <a:pt x="865" y="534"/>
                        <a:pt x="867" y="527"/>
                        <a:pt x="864" y="523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669" y="730"/>
                      </a:moveTo>
                      <a:lnTo>
                        <a:pt x="669" y="730"/>
                      </a:lnTo>
                      <a:cubicBezTo>
                        <a:pt x="662" y="738"/>
                        <a:pt x="654" y="745"/>
                        <a:pt x="639" y="760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9" y="739"/>
                        <a:pt x="663" y="737"/>
                        <a:pt x="669" y="730"/>
                      </a:cubicBezTo>
                      <a:close/>
                      <a:moveTo>
                        <a:pt x="639" y="335"/>
                      </a:moveTo>
                      <a:cubicBezTo>
                        <a:pt x="639" y="365"/>
                        <a:pt x="639" y="396"/>
                        <a:pt x="639" y="396"/>
                      </a:cubicBezTo>
                      <a:cubicBezTo>
                        <a:pt x="669" y="396"/>
                        <a:pt x="669" y="396"/>
                        <a:pt x="669" y="365"/>
                      </a:cubicBezTo>
                      <a:cubicBezTo>
                        <a:pt x="676" y="372"/>
                        <a:pt x="681" y="374"/>
                        <a:pt x="685" y="374"/>
                      </a:cubicBezTo>
                      <a:cubicBezTo>
                        <a:pt x="696" y="374"/>
                        <a:pt x="699" y="356"/>
                        <a:pt x="700" y="356"/>
                      </a:cubicBezTo>
                      <a:cubicBezTo>
                        <a:pt x="700" y="356"/>
                        <a:pt x="700" y="359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lnTo>
                        <a:pt x="730" y="396"/>
                      </a:lnTo>
                      <a:cubicBezTo>
                        <a:pt x="730" y="396"/>
                        <a:pt x="730" y="365"/>
                        <a:pt x="730" y="365"/>
                      </a:cubicBezTo>
                      <a:cubicBezTo>
                        <a:pt x="730" y="365"/>
                        <a:pt x="741" y="376"/>
                        <a:pt x="743" y="385"/>
                      </a:cubicBezTo>
                      <a:lnTo>
                        <a:pt x="743" y="385"/>
                      </a:lnTo>
                      <a:cubicBezTo>
                        <a:pt x="747" y="383"/>
                        <a:pt x="749" y="382"/>
                        <a:pt x="752" y="382"/>
                      </a:cubicBezTo>
                      <a:cubicBezTo>
                        <a:pt x="761" y="382"/>
                        <a:pt x="761" y="396"/>
                        <a:pt x="761" y="396"/>
                      </a:cubicBezTo>
                      <a:lnTo>
                        <a:pt x="791" y="396"/>
                      </a:lnTo>
                      <a:lnTo>
                        <a:pt x="791" y="426"/>
                      </a:lnTo>
                      <a:cubicBezTo>
                        <a:pt x="811" y="426"/>
                        <a:pt x="805" y="440"/>
                        <a:pt x="807" y="440"/>
                      </a:cubicBezTo>
                      <a:cubicBezTo>
                        <a:pt x="808" y="440"/>
                        <a:pt x="811" y="436"/>
                        <a:pt x="821" y="426"/>
                      </a:cubicBezTo>
                      <a:cubicBezTo>
                        <a:pt x="821" y="456"/>
                        <a:pt x="821" y="456"/>
                        <a:pt x="821" y="456"/>
                      </a:cubicBezTo>
                      <a:cubicBezTo>
                        <a:pt x="828" y="444"/>
                        <a:pt x="831" y="439"/>
                        <a:pt x="834" y="439"/>
                      </a:cubicBezTo>
                      <a:cubicBezTo>
                        <a:pt x="841" y="439"/>
                        <a:pt x="831" y="492"/>
                        <a:pt x="844" y="492"/>
                      </a:cubicBezTo>
                      <a:cubicBezTo>
                        <a:pt x="846" y="492"/>
                        <a:pt x="848" y="490"/>
                        <a:pt x="852" y="487"/>
                      </a:cubicBezTo>
                      <a:lnTo>
                        <a:pt x="852" y="487"/>
                      </a:lnTo>
                      <a:lnTo>
                        <a:pt x="852" y="487"/>
                      </a:lnTo>
                      <a:lnTo>
                        <a:pt x="882" y="487"/>
                      </a:lnTo>
                      <a:cubicBezTo>
                        <a:pt x="882" y="517"/>
                        <a:pt x="882" y="517"/>
                        <a:pt x="88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61" y="517"/>
                        <a:pt x="864" y="523"/>
                      </a:cubicBezTo>
                      <a:lnTo>
                        <a:pt x="864" y="523"/>
                      </a:lnTo>
                      <a:cubicBezTo>
                        <a:pt x="873" y="517"/>
                        <a:pt x="882" y="517"/>
                        <a:pt x="882" y="517"/>
                      </a:cubicBezTo>
                      <a:lnTo>
                        <a:pt x="882" y="517"/>
                      </a:lnTo>
                      <a:cubicBezTo>
                        <a:pt x="867" y="532"/>
                        <a:pt x="875" y="532"/>
                        <a:pt x="882" y="532"/>
                      </a:cubicBezTo>
                      <a:cubicBezTo>
                        <a:pt x="890" y="532"/>
                        <a:pt x="897" y="532"/>
                        <a:pt x="882" y="548"/>
                      </a:cubicBezTo>
                      <a:cubicBezTo>
                        <a:pt x="882" y="548"/>
                        <a:pt x="821" y="578"/>
                        <a:pt x="852" y="578"/>
                      </a:cubicBezTo>
                      <a:cubicBezTo>
                        <a:pt x="852" y="578"/>
                        <a:pt x="852" y="578"/>
                        <a:pt x="852" y="608"/>
                      </a:cubicBezTo>
                      <a:cubicBezTo>
                        <a:pt x="852" y="608"/>
                        <a:pt x="852" y="622"/>
                        <a:pt x="843" y="622"/>
                      </a:cubicBezTo>
                      <a:cubicBezTo>
                        <a:pt x="838" y="622"/>
                        <a:pt x="832" y="619"/>
                        <a:pt x="821" y="608"/>
                      </a:cubicBezTo>
                      <a:lnTo>
                        <a:pt x="821" y="608"/>
                      </a:lnTo>
                      <a:cubicBezTo>
                        <a:pt x="852" y="639"/>
                        <a:pt x="852" y="639"/>
                        <a:pt x="852" y="639"/>
                      </a:cubicBezTo>
                      <a:lnTo>
                        <a:pt x="821" y="639"/>
                      </a:lnTo>
                      <a:cubicBezTo>
                        <a:pt x="791" y="639"/>
                        <a:pt x="791" y="669"/>
                        <a:pt x="791" y="669"/>
                      </a:cubicBezTo>
                      <a:cubicBezTo>
                        <a:pt x="791" y="669"/>
                        <a:pt x="821" y="700"/>
                        <a:pt x="791" y="700"/>
                      </a:cubicBezTo>
                      <a:cubicBezTo>
                        <a:pt x="791" y="710"/>
                        <a:pt x="791" y="713"/>
                        <a:pt x="790" y="713"/>
                      </a:cubicBezTo>
                      <a:cubicBezTo>
                        <a:pt x="788" y="713"/>
                        <a:pt x="781" y="700"/>
                        <a:pt x="761" y="700"/>
                      </a:cubicBezTo>
                      <a:lnTo>
                        <a:pt x="761" y="700"/>
                      </a:lnTo>
                      <a:lnTo>
                        <a:pt x="761" y="700"/>
                      </a:lnTo>
                      <a:cubicBezTo>
                        <a:pt x="761" y="700"/>
                        <a:pt x="761" y="730"/>
                        <a:pt x="791" y="730"/>
                      </a:cubicBezTo>
                      <a:lnTo>
                        <a:pt x="761" y="730"/>
                      </a:lnTo>
                      <a:cubicBezTo>
                        <a:pt x="761" y="730"/>
                        <a:pt x="791" y="760"/>
                        <a:pt x="761" y="760"/>
                      </a:cubicBezTo>
                      <a:cubicBezTo>
                        <a:pt x="761" y="745"/>
                        <a:pt x="761" y="738"/>
                        <a:pt x="761" y="730"/>
                      </a:cubicBezTo>
                      <a:cubicBezTo>
                        <a:pt x="761" y="740"/>
                        <a:pt x="757" y="743"/>
                        <a:pt x="753" y="743"/>
                      </a:cubicBezTo>
                      <a:cubicBezTo>
                        <a:pt x="751" y="743"/>
                        <a:pt x="749" y="743"/>
                        <a:pt x="747" y="742"/>
                      </a:cubicBezTo>
                      <a:lnTo>
                        <a:pt x="747" y="742"/>
                      </a:lnTo>
                      <a:cubicBezTo>
                        <a:pt x="749" y="746"/>
                        <a:pt x="753" y="752"/>
                        <a:pt x="761" y="760"/>
                      </a:cubicBezTo>
                      <a:cubicBezTo>
                        <a:pt x="761" y="760"/>
                        <a:pt x="731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9" y="739"/>
                        <a:pt x="747" y="742"/>
                      </a:cubicBezTo>
                      <a:lnTo>
                        <a:pt x="747" y="742"/>
                      </a:lnTo>
                      <a:cubicBezTo>
                        <a:pt x="742" y="730"/>
                        <a:pt x="753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2" y="733"/>
                        <a:pt x="733" y="736"/>
                        <a:pt x="735" y="738"/>
                      </a:cubicBezTo>
                      <a:lnTo>
                        <a:pt x="735" y="738"/>
                      </a:lnTo>
                      <a:cubicBezTo>
                        <a:pt x="732" y="739"/>
                        <a:pt x="730" y="745"/>
                        <a:pt x="730" y="760"/>
                      </a:cubicBezTo>
                      <a:cubicBezTo>
                        <a:pt x="715" y="745"/>
                        <a:pt x="707" y="745"/>
                        <a:pt x="704" y="745"/>
                      </a:cubicBezTo>
                      <a:cubicBezTo>
                        <a:pt x="700" y="745"/>
                        <a:pt x="700" y="745"/>
                        <a:pt x="700" y="730"/>
                      </a:cubicBezTo>
                      <a:lnTo>
                        <a:pt x="700" y="760"/>
                      </a:lnTo>
                      <a:cubicBezTo>
                        <a:pt x="700" y="735"/>
                        <a:pt x="700" y="731"/>
                        <a:pt x="683" y="730"/>
                      </a:cubicBezTo>
                      <a:lnTo>
                        <a:pt x="683" y="730"/>
                      </a:lnTo>
                      <a:cubicBezTo>
                        <a:pt x="683" y="729"/>
                        <a:pt x="683" y="728"/>
                        <a:pt x="683" y="727"/>
                      </a:cubicBezTo>
                      <a:lnTo>
                        <a:pt x="683" y="727"/>
                      </a:lnTo>
                      <a:cubicBezTo>
                        <a:pt x="691" y="724"/>
                        <a:pt x="700" y="716"/>
                        <a:pt x="700" y="700"/>
                      </a:cubicBezTo>
                      <a:lnTo>
                        <a:pt x="700" y="700"/>
                      </a:lnTo>
                      <a:cubicBezTo>
                        <a:pt x="685" y="715"/>
                        <a:pt x="677" y="722"/>
                        <a:pt x="669" y="730"/>
                      </a:cubicBezTo>
                      <a:cubicBezTo>
                        <a:pt x="669" y="730"/>
                        <a:pt x="639" y="730"/>
                        <a:pt x="669" y="700"/>
                      </a:cubicBezTo>
                      <a:lnTo>
                        <a:pt x="669" y="700"/>
                      </a:lnTo>
                      <a:cubicBezTo>
                        <a:pt x="659" y="710"/>
                        <a:pt x="653" y="713"/>
                        <a:pt x="648" y="713"/>
                      </a:cubicBezTo>
                      <a:cubicBezTo>
                        <a:pt x="639" y="713"/>
                        <a:pt x="639" y="700"/>
                        <a:pt x="639" y="700"/>
                      </a:cubicBezTo>
                      <a:lnTo>
                        <a:pt x="609" y="700"/>
                      </a:lnTo>
                      <a:cubicBezTo>
                        <a:pt x="609" y="669"/>
                        <a:pt x="609" y="669"/>
                        <a:pt x="639" y="669"/>
                      </a:cubicBezTo>
                      <a:cubicBezTo>
                        <a:pt x="609" y="669"/>
                        <a:pt x="639" y="639"/>
                        <a:pt x="639" y="639"/>
                      </a:cubicBezTo>
                      <a:cubicBezTo>
                        <a:pt x="639" y="639"/>
                        <a:pt x="639" y="608"/>
                        <a:pt x="639" y="578"/>
                      </a:cubicBezTo>
                      <a:cubicBezTo>
                        <a:pt x="639" y="548"/>
                        <a:pt x="609" y="548"/>
                        <a:pt x="517" y="456"/>
                      </a:cubicBezTo>
                      <a:cubicBezTo>
                        <a:pt x="487" y="426"/>
                        <a:pt x="487" y="426"/>
                        <a:pt x="457" y="426"/>
                      </a:cubicBezTo>
                      <a:cubicBezTo>
                        <a:pt x="457" y="416"/>
                        <a:pt x="460" y="413"/>
                        <a:pt x="465" y="413"/>
                      </a:cubicBezTo>
                      <a:cubicBezTo>
                        <a:pt x="474" y="413"/>
                        <a:pt x="487" y="426"/>
                        <a:pt x="487" y="426"/>
                      </a:cubicBezTo>
                      <a:cubicBezTo>
                        <a:pt x="476" y="415"/>
                        <a:pt x="466" y="405"/>
                        <a:pt x="455" y="396"/>
                      </a:cubicBezTo>
                      <a:lnTo>
                        <a:pt x="455" y="396"/>
                      </a:lnTo>
                      <a:cubicBezTo>
                        <a:pt x="456" y="396"/>
                        <a:pt x="457" y="396"/>
                        <a:pt x="457" y="396"/>
                      </a:cubicBezTo>
                      <a:cubicBezTo>
                        <a:pt x="477" y="396"/>
                        <a:pt x="470" y="369"/>
                        <a:pt x="472" y="369"/>
                      </a:cubicBezTo>
                      <a:lnTo>
                        <a:pt x="472" y="369"/>
                      </a:lnTo>
                      <a:cubicBezTo>
                        <a:pt x="474" y="369"/>
                        <a:pt x="477" y="375"/>
                        <a:pt x="487" y="396"/>
                      </a:cubicBezTo>
                      <a:cubicBezTo>
                        <a:pt x="487" y="365"/>
                        <a:pt x="487" y="365"/>
                        <a:pt x="487" y="335"/>
                      </a:cubicBezTo>
                      <a:cubicBezTo>
                        <a:pt x="487" y="365"/>
                        <a:pt x="517" y="365"/>
                        <a:pt x="517" y="396"/>
                      </a:cubicBezTo>
                      <a:cubicBezTo>
                        <a:pt x="548" y="396"/>
                        <a:pt x="518" y="366"/>
                        <a:pt x="517" y="365"/>
                      </a:cubicBezTo>
                      <a:lnTo>
                        <a:pt x="517" y="365"/>
                      </a:lnTo>
                      <a:cubicBezTo>
                        <a:pt x="518" y="366"/>
                        <a:pt x="548" y="396"/>
                        <a:pt x="548" y="396"/>
                      </a:cubicBezTo>
                      <a:lnTo>
                        <a:pt x="548" y="365"/>
                      </a:lnTo>
                      <a:cubicBezTo>
                        <a:pt x="548" y="396"/>
                        <a:pt x="548" y="396"/>
                        <a:pt x="578" y="396"/>
                      </a:cubicBezTo>
                      <a:lnTo>
                        <a:pt x="548" y="365"/>
                      </a:lnTo>
                      <a:lnTo>
                        <a:pt x="548" y="365"/>
                      </a:lnTo>
                      <a:cubicBezTo>
                        <a:pt x="563" y="380"/>
                        <a:pt x="571" y="380"/>
                        <a:pt x="574" y="380"/>
                      </a:cubicBezTo>
                      <a:cubicBezTo>
                        <a:pt x="578" y="380"/>
                        <a:pt x="578" y="380"/>
                        <a:pt x="578" y="396"/>
                      </a:cubicBezTo>
                      <a:cubicBezTo>
                        <a:pt x="578" y="396"/>
                        <a:pt x="578" y="377"/>
                        <a:pt x="578" y="365"/>
                      </a:cubicBezTo>
                      <a:cubicBezTo>
                        <a:pt x="585" y="372"/>
                        <a:pt x="588" y="374"/>
                        <a:pt x="591" y="374"/>
                      </a:cubicBezTo>
                      <a:cubicBezTo>
                        <a:pt x="596" y="374"/>
                        <a:pt x="591" y="356"/>
                        <a:pt x="596" y="356"/>
                      </a:cubicBezTo>
                      <a:cubicBezTo>
                        <a:pt x="599" y="356"/>
                        <a:pt x="602" y="359"/>
                        <a:pt x="609" y="365"/>
                      </a:cubicBezTo>
                      <a:cubicBezTo>
                        <a:pt x="609" y="365"/>
                        <a:pt x="609" y="396"/>
                        <a:pt x="609" y="396"/>
                      </a:cubicBezTo>
                      <a:cubicBezTo>
                        <a:pt x="609" y="365"/>
                        <a:pt x="639" y="365"/>
                        <a:pt x="639" y="335"/>
                      </a:cubicBezTo>
                      <a:close/>
                      <a:moveTo>
                        <a:pt x="1399" y="852"/>
                      </a:moveTo>
                      <a:cubicBezTo>
                        <a:pt x="1399" y="852"/>
                        <a:pt x="1399" y="882"/>
                        <a:pt x="1429" y="882"/>
                      </a:cubicBezTo>
                      <a:lnTo>
                        <a:pt x="1399" y="852"/>
                      </a:lnTo>
                      <a:close/>
                      <a:moveTo>
                        <a:pt x="1186" y="1156"/>
                      </a:moveTo>
                      <a:lnTo>
                        <a:pt x="1186" y="1156"/>
                      </a:lnTo>
                      <a:cubicBezTo>
                        <a:pt x="1217" y="1186"/>
                        <a:pt x="1186" y="1186"/>
                        <a:pt x="1186" y="1186"/>
                      </a:cubicBezTo>
                      <a:cubicBezTo>
                        <a:pt x="1217" y="1186"/>
                        <a:pt x="1217" y="1186"/>
                        <a:pt x="1186" y="1156"/>
                      </a:cubicBezTo>
                      <a:close/>
                      <a:moveTo>
                        <a:pt x="1049" y="1268"/>
                      </a:moveTo>
                      <a:cubicBezTo>
                        <a:pt x="1049" y="1268"/>
                        <a:pt x="1049" y="1268"/>
                        <a:pt x="1048" y="1268"/>
                      </a:cubicBezTo>
                      <a:lnTo>
                        <a:pt x="1048" y="1268"/>
                      </a:lnTo>
                      <a:cubicBezTo>
                        <a:pt x="1056" y="1277"/>
                        <a:pt x="1065" y="1277"/>
                        <a:pt x="1065" y="1277"/>
                      </a:cubicBezTo>
                      <a:cubicBezTo>
                        <a:pt x="1058" y="1271"/>
                        <a:pt x="1053" y="1268"/>
                        <a:pt x="1049" y="1268"/>
                      </a:cubicBezTo>
                      <a:close/>
                      <a:moveTo>
                        <a:pt x="882" y="0"/>
                      </a:moveTo>
                      <a:cubicBezTo>
                        <a:pt x="882" y="31"/>
                        <a:pt x="882" y="31"/>
                        <a:pt x="882" y="61"/>
                      </a:cubicBezTo>
                      <a:cubicBezTo>
                        <a:pt x="858" y="61"/>
                        <a:pt x="853" y="100"/>
                        <a:pt x="837" y="100"/>
                      </a:cubicBezTo>
                      <a:cubicBezTo>
                        <a:pt x="832" y="100"/>
                        <a:pt x="828" y="98"/>
                        <a:pt x="821" y="92"/>
                      </a:cubicBezTo>
                      <a:lnTo>
                        <a:pt x="821" y="122"/>
                      </a:lnTo>
                      <a:cubicBezTo>
                        <a:pt x="821" y="122"/>
                        <a:pt x="821" y="122"/>
                        <a:pt x="821" y="152"/>
                      </a:cubicBezTo>
                      <a:cubicBezTo>
                        <a:pt x="821" y="122"/>
                        <a:pt x="821" y="61"/>
                        <a:pt x="791" y="61"/>
                      </a:cubicBezTo>
                      <a:cubicBezTo>
                        <a:pt x="791" y="92"/>
                        <a:pt x="791" y="92"/>
                        <a:pt x="791" y="122"/>
                      </a:cubicBezTo>
                      <a:cubicBezTo>
                        <a:pt x="767" y="122"/>
                        <a:pt x="762" y="83"/>
                        <a:pt x="761" y="83"/>
                      </a:cubicBezTo>
                      <a:cubicBezTo>
                        <a:pt x="761" y="83"/>
                        <a:pt x="761" y="86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30" y="114"/>
                        <a:pt x="726" y="114"/>
                      </a:cubicBezTo>
                      <a:cubicBezTo>
                        <a:pt x="723" y="114"/>
                        <a:pt x="715" y="107"/>
                        <a:pt x="700" y="92"/>
                      </a:cubicBezTo>
                      <a:lnTo>
                        <a:pt x="700" y="92"/>
                      </a:lnTo>
                      <a:cubicBezTo>
                        <a:pt x="700" y="92"/>
                        <a:pt x="730" y="122"/>
                        <a:pt x="700" y="122"/>
                      </a:cubicBezTo>
                      <a:cubicBezTo>
                        <a:pt x="700" y="107"/>
                        <a:pt x="700" y="107"/>
                        <a:pt x="700" y="107"/>
                      </a:cubicBezTo>
                      <a:cubicBezTo>
                        <a:pt x="700" y="107"/>
                        <a:pt x="700" y="107"/>
                        <a:pt x="700" y="92"/>
                      </a:cubicBezTo>
                      <a:lnTo>
                        <a:pt x="669" y="92"/>
                      </a:lnTo>
                      <a:lnTo>
                        <a:pt x="669" y="61"/>
                      </a:lnTo>
                      <a:cubicBezTo>
                        <a:pt x="669" y="122"/>
                        <a:pt x="669" y="122"/>
                        <a:pt x="639" y="122"/>
                      </a:cubicBezTo>
                      <a:cubicBezTo>
                        <a:pt x="639" y="100"/>
                        <a:pt x="639" y="94"/>
                        <a:pt x="638" y="94"/>
                      </a:cubicBezTo>
                      <a:cubicBezTo>
                        <a:pt x="636" y="94"/>
                        <a:pt x="632" y="101"/>
                        <a:pt x="625" y="101"/>
                      </a:cubicBezTo>
                      <a:cubicBezTo>
                        <a:pt x="621" y="101"/>
                        <a:pt x="616" y="99"/>
                        <a:pt x="609" y="92"/>
                      </a:cubicBezTo>
                      <a:lnTo>
                        <a:pt x="609" y="92"/>
                      </a:lnTo>
                      <a:cubicBezTo>
                        <a:pt x="624" y="107"/>
                        <a:pt x="624" y="107"/>
                        <a:pt x="620" y="107"/>
                      </a:cubicBezTo>
                      <a:cubicBezTo>
                        <a:pt x="616" y="107"/>
                        <a:pt x="609" y="107"/>
                        <a:pt x="609" y="122"/>
                      </a:cubicBezTo>
                      <a:cubicBezTo>
                        <a:pt x="609" y="122"/>
                        <a:pt x="609" y="92"/>
                        <a:pt x="578" y="92"/>
                      </a:cubicBezTo>
                      <a:lnTo>
                        <a:pt x="548" y="92"/>
                      </a:lnTo>
                      <a:lnTo>
                        <a:pt x="548" y="122"/>
                      </a:lnTo>
                      <a:cubicBezTo>
                        <a:pt x="548" y="152"/>
                        <a:pt x="548" y="152"/>
                        <a:pt x="548" y="152"/>
                      </a:cubicBezTo>
                      <a:lnTo>
                        <a:pt x="521" y="152"/>
                      </a:lnTo>
                      <a:cubicBezTo>
                        <a:pt x="525" y="168"/>
                        <a:pt x="533" y="183"/>
                        <a:pt x="548" y="183"/>
                      </a:cubicBezTo>
                      <a:cubicBezTo>
                        <a:pt x="548" y="213"/>
                        <a:pt x="548" y="213"/>
                        <a:pt x="548" y="213"/>
                      </a:cubicBezTo>
                      <a:lnTo>
                        <a:pt x="517" y="183"/>
                      </a:lnTo>
                      <a:lnTo>
                        <a:pt x="517" y="213"/>
                      </a:lnTo>
                      <a:cubicBezTo>
                        <a:pt x="517" y="213"/>
                        <a:pt x="487" y="152"/>
                        <a:pt x="487" y="152"/>
                      </a:cubicBezTo>
                      <a:cubicBezTo>
                        <a:pt x="487" y="152"/>
                        <a:pt x="487" y="122"/>
                        <a:pt x="487" y="122"/>
                      </a:cubicBezTo>
                      <a:cubicBezTo>
                        <a:pt x="487" y="122"/>
                        <a:pt x="457" y="122"/>
                        <a:pt x="457" y="92"/>
                      </a:cubicBezTo>
                      <a:lnTo>
                        <a:pt x="457" y="92"/>
                      </a:lnTo>
                      <a:cubicBezTo>
                        <a:pt x="457" y="122"/>
                        <a:pt x="487" y="122"/>
                        <a:pt x="457" y="122"/>
                      </a:cubicBezTo>
                      <a:cubicBezTo>
                        <a:pt x="457" y="122"/>
                        <a:pt x="457" y="141"/>
                        <a:pt x="457" y="152"/>
                      </a:cubicBezTo>
                      <a:cubicBezTo>
                        <a:pt x="487" y="183"/>
                        <a:pt x="457" y="213"/>
                        <a:pt x="487" y="213"/>
                      </a:cubicBezTo>
                      <a:cubicBezTo>
                        <a:pt x="487" y="228"/>
                        <a:pt x="479" y="236"/>
                        <a:pt x="472" y="236"/>
                      </a:cubicBezTo>
                      <a:cubicBezTo>
                        <a:pt x="464" y="236"/>
                        <a:pt x="457" y="228"/>
                        <a:pt x="457" y="213"/>
                      </a:cubicBezTo>
                      <a:cubicBezTo>
                        <a:pt x="457" y="213"/>
                        <a:pt x="426" y="183"/>
                        <a:pt x="426" y="183"/>
                      </a:cubicBezTo>
                      <a:lnTo>
                        <a:pt x="426" y="183"/>
                      </a:lnTo>
                      <a:cubicBezTo>
                        <a:pt x="426" y="183"/>
                        <a:pt x="426" y="183"/>
                        <a:pt x="426" y="183"/>
                      </a:cubicBezTo>
                      <a:lnTo>
                        <a:pt x="396" y="183"/>
                      </a:lnTo>
                      <a:cubicBezTo>
                        <a:pt x="396" y="183"/>
                        <a:pt x="426" y="183"/>
                        <a:pt x="426" y="213"/>
                      </a:cubicBezTo>
                      <a:lnTo>
                        <a:pt x="396" y="213"/>
                      </a:lnTo>
                      <a:cubicBezTo>
                        <a:pt x="396" y="205"/>
                        <a:pt x="393" y="196"/>
                        <a:pt x="391" y="188"/>
                      </a:cubicBezTo>
                      <a:lnTo>
                        <a:pt x="391" y="188"/>
                      </a:lnTo>
                      <a:lnTo>
                        <a:pt x="365" y="213"/>
                      </a:lnTo>
                      <a:cubicBezTo>
                        <a:pt x="396" y="213"/>
                        <a:pt x="426" y="213"/>
                        <a:pt x="396" y="244"/>
                      </a:cubicBezTo>
                      <a:lnTo>
                        <a:pt x="365" y="244"/>
                      </a:lnTo>
                      <a:cubicBezTo>
                        <a:pt x="365" y="244"/>
                        <a:pt x="335" y="274"/>
                        <a:pt x="335" y="274"/>
                      </a:cubicBezTo>
                      <a:cubicBezTo>
                        <a:pt x="305" y="274"/>
                        <a:pt x="305" y="304"/>
                        <a:pt x="305" y="335"/>
                      </a:cubicBezTo>
                      <a:cubicBezTo>
                        <a:pt x="274" y="335"/>
                        <a:pt x="274" y="335"/>
                        <a:pt x="244" y="304"/>
                      </a:cubicBezTo>
                      <a:lnTo>
                        <a:pt x="244" y="304"/>
                      </a:lnTo>
                      <a:cubicBezTo>
                        <a:pt x="244" y="335"/>
                        <a:pt x="274" y="365"/>
                        <a:pt x="274" y="365"/>
                      </a:cubicBezTo>
                      <a:cubicBezTo>
                        <a:pt x="268" y="359"/>
                        <a:pt x="264" y="356"/>
                        <a:pt x="262" y="356"/>
                      </a:cubicBezTo>
                      <a:cubicBezTo>
                        <a:pt x="256" y="356"/>
                        <a:pt x="262" y="374"/>
                        <a:pt x="256" y="374"/>
                      </a:cubicBezTo>
                      <a:cubicBezTo>
                        <a:pt x="254" y="374"/>
                        <a:pt x="250" y="372"/>
                        <a:pt x="244" y="365"/>
                      </a:cubicBezTo>
                      <a:cubicBezTo>
                        <a:pt x="234" y="365"/>
                        <a:pt x="227" y="362"/>
                        <a:pt x="223" y="357"/>
                      </a:cubicBezTo>
                      <a:lnTo>
                        <a:pt x="223" y="357"/>
                      </a:lnTo>
                      <a:cubicBezTo>
                        <a:pt x="234" y="369"/>
                        <a:pt x="254" y="375"/>
                        <a:pt x="274" y="396"/>
                      </a:cubicBezTo>
                      <a:cubicBezTo>
                        <a:pt x="250" y="396"/>
                        <a:pt x="245" y="415"/>
                        <a:pt x="259" y="423"/>
                      </a:cubicBezTo>
                      <a:lnTo>
                        <a:pt x="259" y="423"/>
                      </a:lnTo>
                      <a:cubicBezTo>
                        <a:pt x="255" y="425"/>
                        <a:pt x="250" y="426"/>
                        <a:pt x="244" y="426"/>
                      </a:cubicBezTo>
                      <a:lnTo>
                        <a:pt x="244" y="456"/>
                      </a:lnTo>
                      <a:cubicBezTo>
                        <a:pt x="244" y="426"/>
                        <a:pt x="214" y="426"/>
                        <a:pt x="214" y="426"/>
                      </a:cubicBezTo>
                      <a:cubicBezTo>
                        <a:pt x="183" y="456"/>
                        <a:pt x="92" y="456"/>
                        <a:pt x="92" y="517"/>
                      </a:cubicBezTo>
                      <a:cubicBezTo>
                        <a:pt x="92" y="548"/>
                        <a:pt x="31" y="548"/>
                        <a:pt x="31" y="578"/>
                      </a:cubicBezTo>
                      <a:lnTo>
                        <a:pt x="62" y="578"/>
                      </a:lnTo>
                      <a:cubicBezTo>
                        <a:pt x="1" y="639"/>
                        <a:pt x="31" y="669"/>
                        <a:pt x="1" y="730"/>
                      </a:cubicBezTo>
                      <a:lnTo>
                        <a:pt x="31" y="700"/>
                      </a:lnTo>
                      <a:cubicBezTo>
                        <a:pt x="31" y="730"/>
                        <a:pt x="62" y="730"/>
                        <a:pt x="62" y="730"/>
                      </a:cubicBezTo>
                      <a:cubicBezTo>
                        <a:pt x="31" y="730"/>
                        <a:pt x="31" y="730"/>
                        <a:pt x="31" y="760"/>
                      </a:cubicBezTo>
                      <a:cubicBezTo>
                        <a:pt x="31" y="730"/>
                        <a:pt x="62" y="730"/>
                        <a:pt x="62" y="730"/>
                      </a:cubicBezTo>
                      <a:lnTo>
                        <a:pt x="62" y="730"/>
                      </a:lnTo>
                      <a:cubicBezTo>
                        <a:pt x="1" y="791"/>
                        <a:pt x="62" y="852"/>
                        <a:pt x="62" y="943"/>
                      </a:cubicBezTo>
                      <a:cubicBezTo>
                        <a:pt x="122" y="1004"/>
                        <a:pt x="153" y="1125"/>
                        <a:pt x="214" y="1186"/>
                      </a:cubicBezTo>
                      <a:cubicBezTo>
                        <a:pt x="214" y="1164"/>
                        <a:pt x="229" y="1143"/>
                        <a:pt x="238" y="1143"/>
                      </a:cubicBezTo>
                      <a:cubicBezTo>
                        <a:pt x="241" y="1143"/>
                        <a:pt x="244" y="1147"/>
                        <a:pt x="244" y="1156"/>
                      </a:cubicBezTo>
                      <a:cubicBezTo>
                        <a:pt x="214" y="1216"/>
                        <a:pt x="305" y="1186"/>
                        <a:pt x="274" y="1247"/>
                      </a:cubicBezTo>
                      <a:cubicBezTo>
                        <a:pt x="326" y="1247"/>
                        <a:pt x="356" y="1314"/>
                        <a:pt x="421" y="1314"/>
                      </a:cubicBezTo>
                      <a:cubicBezTo>
                        <a:pt x="432" y="1314"/>
                        <a:pt x="444" y="1312"/>
                        <a:pt x="457" y="1308"/>
                      </a:cubicBezTo>
                      <a:lnTo>
                        <a:pt x="457" y="1308"/>
                      </a:lnTo>
                      <a:lnTo>
                        <a:pt x="426" y="1338"/>
                      </a:lnTo>
                      <a:lnTo>
                        <a:pt x="548" y="1338"/>
                      </a:lnTo>
                      <a:cubicBezTo>
                        <a:pt x="548" y="1353"/>
                        <a:pt x="555" y="1353"/>
                        <a:pt x="567" y="1353"/>
                      </a:cubicBezTo>
                      <a:cubicBezTo>
                        <a:pt x="578" y="1353"/>
                        <a:pt x="593" y="1353"/>
                        <a:pt x="609" y="1368"/>
                      </a:cubicBezTo>
                      <a:cubicBezTo>
                        <a:pt x="609" y="1338"/>
                        <a:pt x="639" y="1338"/>
                        <a:pt x="669" y="1338"/>
                      </a:cubicBezTo>
                      <a:cubicBezTo>
                        <a:pt x="669" y="1368"/>
                        <a:pt x="700" y="1368"/>
                        <a:pt x="730" y="1368"/>
                      </a:cubicBezTo>
                      <a:lnTo>
                        <a:pt x="882" y="1368"/>
                      </a:lnTo>
                      <a:lnTo>
                        <a:pt x="852" y="1338"/>
                      </a:lnTo>
                      <a:lnTo>
                        <a:pt x="882" y="1308"/>
                      </a:lnTo>
                      <a:cubicBezTo>
                        <a:pt x="882" y="1338"/>
                        <a:pt x="882" y="1338"/>
                        <a:pt x="882" y="1338"/>
                      </a:cubicBezTo>
                      <a:cubicBezTo>
                        <a:pt x="882" y="1344"/>
                        <a:pt x="884" y="1347"/>
                        <a:pt x="886" y="1347"/>
                      </a:cubicBezTo>
                      <a:cubicBezTo>
                        <a:pt x="889" y="1347"/>
                        <a:pt x="895" y="1341"/>
                        <a:pt x="900" y="1336"/>
                      </a:cubicBezTo>
                      <a:lnTo>
                        <a:pt x="900" y="1336"/>
                      </a:lnTo>
                      <a:cubicBezTo>
                        <a:pt x="903" y="1337"/>
                        <a:pt x="907" y="1338"/>
                        <a:pt x="913" y="1338"/>
                      </a:cubicBezTo>
                      <a:cubicBezTo>
                        <a:pt x="913" y="1331"/>
                        <a:pt x="911" y="1329"/>
                        <a:pt x="909" y="1329"/>
                      </a:cubicBezTo>
                      <a:cubicBezTo>
                        <a:pt x="907" y="1329"/>
                        <a:pt x="903" y="1332"/>
                        <a:pt x="900" y="1336"/>
                      </a:cubicBezTo>
                      <a:lnTo>
                        <a:pt x="900" y="1336"/>
                      </a:lnTo>
                      <a:cubicBezTo>
                        <a:pt x="883" y="1328"/>
                        <a:pt x="887" y="1308"/>
                        <a:pt x="913" y="1308"/>
                      </a:cubicBezTo>
                      <a:cubicBezTo>
                        <a:pt x="913" y="1308"/>
                        <a:pt x="943" y="1308"/>
                        <a:pt x="943" y="1338"/>
                      </a:cubicBezTo>
                      <a:cubicBezTo>
                        <a:pt x="973" y="1308"/>
                        <a:pt x="973" y="1277"/>
                        <a:pt x="1034" y="1277"/>
                      </a:cubicBezTo>
                      <a:cubicBezTo>
                        <a:pt x="1034" y="1284"/>
                        <a:pt x="1034" y="1286"/>
                        <a:pt x="1034" y="1286"/>
                      </a:cubicBezTo>
                      <a:cubicBezTo>
                        <a:pt x="1035" y="1286"/>
                        <a:pt x="1038" y="1269"/>
                        <a:pt x="1048" y="1268"/>
                      </a:cubicBezTo>
                      <a:lnTo>
                        <a:pt x="1048" y="1268"/>
                      </a:lnTo>
                      <a:cubicBezTo>
                        <a:pt x="1041" y="1260"/>
                        <a:pt x="1034" y="1245"/>
                        <a:pt x="1034" y="1216"/>
                      </a:cubicBezTo>
                      <a:lnTo>
                        <a:pt x="1034" y="1216"/>
                      </a:lnTo>
                      <a:cubicBezTo>
                        <a:pt x="1034" y="1247"/>
                        <a:pt x="1065" y="1247"/>
                        <a:pt x="1065" y="1247"/>
                      </a:cubicBezTo>
                      <a:cubicBezTo>
                        <a:pt x="1080" y="1232"/>
                        <a:pt x="1095" y="1232"/>
                        <a:pt x="1110" y="1232"/>
                      </a:cubicBezTo>
                      <a:cubicBezTo>
                        <a:pt x="1125" y="1232"/>
                        <a:pt x="1141" y="1232"/>
                        <a:pt x="1156" y="1216"/>
                      </a:cubicBezTo>
                      <a:cubicBezTo>
                        <a:pt x="1141" y="1201"/>
                        <a:pt x="1133" y="1201"/>
                        <a:pt x="1129" y="1201"/>
                      </a:cubicBezTo>
                      <a:cubicBezTo>
                        <a:pt x="1125" y="1201"/>
                        <a:pt x="1125" y="1201"/>
                        <a:pt x="1125" y="1186"/>
                      </a:cubicBezTo>
                      <a:cubicBezTo>
                        <a:pt x="1125" y="1179"/>
                        <a:pt x="1127" y="1177"/>
                        <a:pt x="1129" y="1177"/>
                      </a:cubicBezTo>
                      <a:cubicBezTo>
                        <a:pt x="1135" y="1177"/>
                        <a:pt x="1146" y="1195"/>
                        <a:pt x="1152" y="1195"/>
                      </a:cubicBezTo>
                      <a:cubicBezTo>
                        <a:pt x="1154" y="1195"/>
                        <a:pt x="1156" y="1192"/>
                        <a:pt x="1156" y="1186"/>
                      </a:cubicBezTo>
                      <a:lnTo>
                        <a:pt x="1186" y="1186"/>
                      </a:lnTo>
                      <a:cubicBezTo>
                        <a:pt x="1186" y="1186"/>
                        <a:pt x="1156" y="1156"/>
                        <a:pt x="1186" y="1156"/>
                      </a:cubicBezTo>
                      <a:lnTo>
                        <a:pt x="1217" y="1156"/>
                      </a:lnTo>
                      <a:cubicBezTo>
                        <a:pt x="1217" y="1156"/>
                        <a:pt x="1247" y="1125"/>
                        <a:pt x="1247" y="1125"/>
                      </a:cubicBezTo>
                      <a:lnTo>
                        <a:pt x="1277" y="1125"/>
                      </a:lnTo>
                      <a:cubicBezTo>
                        <a:pt x="1262" y="1110"/>
                        <a:pt x="1270" y="1110"/>
                        <a:pt x="1281" y="1110"/>
                      </a:cubicBezTo>
                      <a:cubicBezTo>
                        <a:pt x="1293" y="1110"/>
                        <a:pt x="1308" y="1110"/>
                        <a:pt x="1308" y="1095"/>
                      </a:cubicBezTo>
                      <a:cubicBezTo>
                        <a:pt x="1338" y="1064"/>
                        <a:pt x="1338" y="973"/>
                        <a:pt x="1369" y="943"/>
                      </a:cubicBezTo>
                      <a:cubicBezTo>
                        <a:pt x="1369" y="912"/>
                        <a:pt x="1369" y="882"/>
                        <a:pt x="1369" y="882"/>
                      </a:cubicBezTo>
                      <a:lnTo>
                        <a:pt x="1399" y="882"/>
                      </a:lnTo>
                      <a:lnTo>
                        <a:pt x="1399" y="852"/>
                      </a:lnTo>
                      <a:cubicBezTo>
                        <a:pt x="1399" y="852"/>
                        <a:pt x="1412" y="838"/>
                        <a:pt x="1421" y="838"/>
                      </a:cubicBezTo>
                      <a:cubicBezTo>
                        <a:pt x="1426" y="838"/>
                        <a:pt x="1429" y="841"/>
                        <a:pt x="1429" y="852"/>
                      </a:cubicBezTo>
                      <a:cubicBezTo>
                        <a:pt x="1460" y="852"/>
                        <a:pt x="1460" y="821"/>
                        <a:pt x="1460" y="791"/>
                      </a:cubicBezTo>
                      <a:cubicBezTo>
                        <a:pt x="1460" y="791"/>
                        <a:pt x="1429" y="791"/>
                        <a:pt x="1429" y="760"/>
                      </a:cubicBezTo>
                      <a:cubicBezTo>
                        <a:pt x="1460" y="760"/>
                        <a:pt x="1460" y="791"/>
                        <a:pt x="1460" y="791"/>
                      </a:cubicBezTo>
                      <a:cubicBezTo>
                        <a:pt x="1521" y="730"/>
                        <a:pt x="1399" y="700"/>
                        <a:pt x="1429" y="669"/>
                      </a:cubicBezTo>
                      <a:cubicBezTo>
                        <a:pt x="1429" y="669"/>
                        <a:pt x="1429" y="639"/>
                        <a:pt x="1399" y="639"/>
                      </a:cubicBezTo>
                      <a:cubicBezTo>
                        <a:pt x="1369" y="639"/>
                        <a:pt x="1429" y="669"/>
                        <a:pt x="1399" y="669"/>
                      </a:cubicBezTo>
                      <a:cubicBezTo>
                        <a:pt x="1369" y="669"/>
                        <a:pt x="1399" y="639"/>
                        <a:pt x="1369" y="639"/>
                      </a:cubicBezTo>
                      <a:lnTo>
                        <a:pt x="1338" y="639"/>
                      </a:lnTo>
                      <a:cubicBezTo>
                        <a:pt x="1369" y="608"/>
                        <a:pt x="1369" y="608"/>
                        <a:pt x="1399" y="578"/>
                      </a:cubicBezTo>
                      <a:cubicBezTo>
                        <a:pt x="1369" y="578"/>
                        <a:pt x="1338" y="578"/>
                        <a:pt x="1338" y="548"/>
                      </a:cubicBezTo>
                      <a:lnTo>
                        <a:pt x="1369" y="548"/>
                      </a:lnTo>
                      <a:cubicBezTo>
                        <a:pt x="1369" y="517"/>
                        <a:pt x="1338" y="517"/>
                        <a:pt x="1369" y="517"/>
                      </a:cubicBezTo>
                      <a:cubicBezTo>
                        <a:pt x="1369" y="517"/>
                        <a:pt x="1369" y="487"/>
                        <a:pt x="1369" y="487"/>
                      </a:cubicBezTo>
                      <a:lnTo>
                        <a:pt x="1338" y="487"/>
                      </a:lnTo>
                      <a:lnTo>
                        <a:pt x="1338" y="456"/>
                      </a:lnTo>
                      <a:cubicBezTo>
                        <a:pt x="1332" y="463"/>
                        <a:pt x="1328" y="468"/>
                        <a:pt x="1326" y="472"/>
                      </a:cubicBezTo>
                      <a:lnTo>
                        <a:pt x="1326" y="472"/>
                      </a:lnTo>
                      <a:cubicBezTo>
                        <a:pt x="1333" y="472"/>
                        <a:pt x="1338" y="474"/>
                        <a:pt x="1338" y="487"/>
                      </a:cubicBezTo>
                      <a:cubicBezTo>
                        <a:pt x="1338" y="487"/>
                        <a:pt x="1319" y="487"/>
                        <a:pt x="1326" y="472"/>
                      </a:cubicBezTo>
                      <a:lnTo>
                        <a:pt x="1326" y="472"/>
                      </a:lnTo>
                      <a:cubicBezTo>
                        <a:pt x="1325" y="472"/>
                        <a:pt x="1324" y="472"/>
                        <a:pt x="1323" y="472"/>
                      </a:cubicBezTo>
                      <a:cubicBezTo>
                        <a:pt x="1315" y="472"/>
                        <a:pt x="1308" y="472"/>
                        <a:pt x="1308" y="456"/>
                      </a:cubicBezTo>
                      <a:lnTo>
                        <a:pt x="1338" y="456"/>
                      </a:lnTo>
                      <a:cubicBezTo>
                        <a:pt x="1308" y="456"/>
                        <a:pt x="1338" y="426"/>
                        <a:pt x="1308" y="396"/>
                      </a:cubicBez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93" y="411"/>
                        <a:pt x="1277" y="411"/>
                        <a:pt x="1262" y="411"/>
                      </a:cubicBezTo>
                      <a:cubicBezTo>
                        <a:pt x="1247" y="411"/>
                        <a:pt x="1232" y="411"/>
                        <a:pt x="1247" y="396"/>
                      </a:cubicBezTo>
                      <a:cubicBezTo>
                        <a:pt x="1247" y="396"/>
                        <a:pt x="1277" y="365"/>
                        <a:pt x="1277" y="365"/>
                      </a:cubicBezTo>
                      <a:cubicBezTo>
                        <a:pt x="1257" y="365"/>
                        <a:pt x="1250" y="379"/>
                        <a:pt x="1248" y="379"/>
                      </a:cubicBezTo>
                      <a:cubicBezTo>
                        <a:pt x="1247" y="379"/>
                        <a:pt x="1247" y="375"/>
                        <a:pt x="1247" y="365"/>
                      </a:cubicBezTo>
                      <a:cubicBezTo>
                        <a:pt x="1247" y="365"/>
                        <a:pt x="1217" y="365"/>
                        <a:pt x="1247" y="335"/>
                      </a:cubicBezTo>
                      <a:lnTo>
                        <a:pt x="1277" y="335"/>
                      </a:lnTo>
                      <a:cubicBezTo>
                        <a:pt x="1308" y="335"/>
                        <a:pt x="1247" y="335"/>
                        <a:pt x="1277" y="304"/>
                      </a:cubicBezTo>
                      <a:lnTo>
                        <a:pt x="1247" y="304"/>
                      </a:lnTo>
                      <a:cubicBezTo>
                        <a:pt x="1235" y="311"/>
                        <a:pt x="1229" y="313"/>
                        <a:pt x="1227" y="313"/>
                      </a:cubicBezTo>
                      <a:cubicBezTo>
                        <a:pt x="1219" y="313"/>
                        <a:pt x="1277" y="274"/>
                        <a:pt x="1277" y="274"/>
                      </a:cubicBezTo>
                      <a:lnTo>
                        <a:pt x="1247" y="274"/>
                      </a:lnTo>
                      <a:cubicBezTo>
                        <a:pt x="1247" y="274"/>
                        <a:pt x="1247" y="244"/>
                        <a:pt x="1247" y="244"/>
                      </a:cubicBezTo>
                      <a:cubicBezTo>
                        <a:pt x="1247" y="244"/>
                        <a:pt x="1247" y="213"/>
                        <a:pt x="1277" y="213"/>
                      </a:cubicBezTo>
                      <a:cubicBezTo>
                        <a:pt x="1266" y="213"/>
                        <a:pt x="1259" y="209"/>
                        <a:pt x="1255" y="204"/>
                      </a:cubicBezTo>
                      <a:lnTo>
                        <a:pt x="1255" y="204"/>
                      </a:lnTo>
                      <a:cubicBezTo>
                        <a:pt x="1253" y="206"/>
                        <a:pt x="1251" y="209"/>
                        <a:pt x="1247" y="213"/>
                      </a:cubicBezTo>
                      <a:lnTo>
                        <a:pt x="1217" y="244"/>
                      </a:lnTo>
                      <a:cubicBezTo>
                        <a:pt x="1217" y="213"/>
                        <a:pt x="1217" y="213"/>
                        <a:pt x="1217" y="213"/>
                      </a:cubicBezTo>
                      <a:lnTo>
                        <a:pt x="1156" y="213"/>
                      </a:lnTo>
                      <a:cubicBezTo>
                        <a:pt x="1186" y="183"/>
                        <a:pt x="1156" y="183"/>
                        <a:pt x="1156" y="183"/>
                      </a:cubicBezTo>
                      <a:cubicBezTo>
                        <a:pt x="1156" y="173"/>
                        <a:pt x="1156" y="169"/>
                        <a:pt x="1157" y="169"/>
                      </a:cubicBezTo>
                      <a:cubicBezTo>
                        <a:pt x="1159" y="169"/>
                        <a:pt x="1166" y="183"/>
                        <a:pt x="1186" y="183"/>
                      </a:cubicBezTo>
                      <a:lnTo>
                        <a:pt x="1156" y="152"/>
                      </a:lnTo>
                      <a:cubicBezTo>
                        <a:pt x="1146" y="163"/>
                        <a:pt x="1142" y="166"/>
                        <a:pt x="1141" y="166"/>
                      </a:cubicBezTo>
                      <a:cubicBezTo>
                        <a:pt x="1139" y="166"/>
                        <a:pt x="1146" y="152"/>
                        <a:pt x="1125" y="152"/>
                      </a:cubicBezTo>
                      <a:cubicBezTo>
                        <a:pt x="1119" y="146"/>
                        <a:pt x="1113" y="144"/>
                        <a:pt x="1107" y="144"/>
                      </a:cubicBezTo>
                      <a:cubicBezTo>
                        <a:pt x="1083" y="144"/>
                        <a:pt x="1059" y="183"/>
                        <a:pt x="1034" y="183"/>
                      </a:cubicBezTo>
                      <a:cubicBezTo>
                        <a:pt x="1034" y="183"/>
                        <a:pt x="1065" y="152"/>
                        <a:pt x="1065" y="152"/>
                      </a:cubicBezTo>
                      <a:cubicBezTo>
                        <a:pt x="1065" y="152"/>
                        <a:pt x="1065" y="122"/>
                        <a:pt x="1095" y="122"/>
                      </a:cubicBezTo>
                      <a:lnTo>
                        <a:pt x="1034" y="122"/>
                      </a:lnTo>
                      <a:cubicBezTo>
                        <a:pt x="1034" y="122"/>
                        <a:pt x="1034" y="152"/>
                        <a:pt x="1034" y="152"/>
                      </a:cubicBezTo>
                      <a:lnTo>
                        <a:pt x="1004" y="152"/>
                      </a:lnTo>
                      <a:cubicBezTo>
                        <a:pt x="1004" y="122"/>
                        <a:pt x="1004" y="122"/>
                        <a:pt x="1034" y="122"/>
                      </a:cubicBezTo>
                      <a:cubicBezTo>
                        <a:pt x="1034" y="122"/>
                        <a:pt x="1021" y="109"/>
                        <a:pt x="1012" y="109"/>
                      </a:cubicBezTo>
                      <a:cubicBezTo>
                        <a:pt x="1007" y="109"/>
                        <a:pt x="1004" y="112"/>
                        <a:pt x="1004" y="122"/>
                      </a:cubicBezTo>
                      <a:cubicBezTo>
                        <a:pt x="1004" y="137"/>
                        <a:pt x="996" y="137"/>
                        <a:pt x="989" y="137"/>
                      </a:cubicBezTo>
                      <a:cubicBezTo>
                        <a:pt x="981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lnTo>
                        <a:pt x="913" y="122"/>
                      </a:lnTo>
                      <a:cubicBezTo>
                        <a:pt x="913" y="92"/>
                        <a:pt x="943" y="61"/>
                        <a:pt x="943" y="61"/>
                      </a:cubicBezTo>
                      <a:cubicBezTo>
                        <a:pt x="913" y="61"/>
                        <a:pt x="913" y="92"/>
                        <a:pt x="913" y="92"/>
                      </a:cubicBezTo>
                      <a:cubicBezTo>
                        <a:pt x="913" y="61"/>
                        <a:pt x="913" y="61"/>
                        <a:pt x="913" y="31"/>
                      </a:cubicBezTo>
                      <a:cubicBezTo>
                        <a:pt x="913" y="0"/>
                        <a:pt x="88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31"/>
                <p:cNvSpPr/>
                <p:nvPr/>
              </p:nvSpPr>
              <p:spPr>
                <a:xfrm>
                  <a:off x="2166646" y="49769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31"/>
                <p:cNvSpPr/>
                <p:nvPr/>
              </p:nvSpPr>
              <p:spPr>
                <a:xfrm>
                  <a:off x="2172530" y="4986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31"/>
                <p:cNvSpPr/>
                <p:nvPr/>
              </p:nvSpPr>
              <p:spPr>
                <a:xfrm>
                  <a:off x="2173495" y="498871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31"/>
                <p:cNvSpPr/>
                <p:nvPr/>
              </p:nvSpPr>
              <p:spPr>
                <a:xfrm>
                  <a:off x="2159829" y="497501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0" y="3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31"/>
                <p:cNvSpPr/>
                <p:nvPr/>
              </p:nvSpPr>
              <p:spPr>
                <a:xfrm>
                  <a:off x="2146131" y="497601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31"/>
                <p:cNvSpPr/>
                <p:nvPr/>
              </p:nvSpPr>
              <p:spPr>
                <a:xfrm>
                  <a:off x="2163720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31"/>
                <p:cNvSpPr/>
                <p:nvPr/>
              </p:nvSpPr>
              <p:spPr>
                <a:xfrm>
                  <a:off x="2146131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31"/>
                <p:cNvSpPr/>
                <p:nvPr/>
              </p:nvSpPr>
              <p:spPr>
                <a:xfrm>
                  <a:off x="2154942" y="497501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31"/>
                <p:cNvSpPr/>
                <p:nvPr/>
              </p:nvSpPr>
              <p:spPr>
                <a:xfrm>
                  <a:off x="2147096" y="497405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31"/>
                <p:cNvSpPr/>
                <p:nvPr/>
              </p:nvSpPr>
              <p:spPr>
                <a:xfrm>
                  <a:off x="2143205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31"/>
                <p:cNvSpPr/>
                <p:nvPr/>
              </p:nvSpPr>
              <p:spPr>
                <a:xfrm>
                  <a:off x="2151019" y="497405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31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31"/>
                <p:cNvSpPr/>
                <p:nvPr/>
              </p:nvSpPr>
              <p:spPr>
                <a:xfrm>
                  <a:off x="930286" y="52564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31"/>
                <p:cNvSpPr/>
                <p:nvPr/>
              </p:nvSpPr>
              <p:spPr>
                <a:xfrm>
                  <a:off x="931251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31"/>
                <p:cNvSpPr/>
                <p:nvPr/>
              </p:nvSpPr>
              <p:spPr>
                <a:xfrm>
                  <a:off x="928325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31"/>
                <p:cNvSpPr/>
                <p:nvPr/>
              </p:nvSpPr>
              <p:spPr>
                <a:xfrm>
                  <a:off x="931251" y="52682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31"/>
                <p:cNvSpPr/>
                <p:nvPr/>
              </p:nvSpPr>
              <p:spPr>
                <a:xfrm>
                  <a:off x="927360" y="52467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31"/>
                <p:cNvSpPr/>
                <p:nvPr/>
              </p:nvSpPr>
              <p:spPr>
                <a:xfrm>
                  <a:off x="923437" y="52486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31"/>
                <p:cNvSpPr/>
                <p:nvPr/>
              </p:nvSpPr>
              <p:spPr>
                <a:xfrm>
                  <a:off x="918550" y="52623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31"/>
                <p:cNvSpPr/>
                <p:nvPr/>
              </p:nvSpPr>
              <p:spPr>
                <a:xfrm>
                  <a:off x="930286" y="52701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31"/>
                <p:cNvSpPr/>
                <p:nvPr/>
              </p:nvSpPr>
              <p:spPr>
                <a:xfrm>
                  <a:off x="930286" y="5245309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31"/>
                <p:cNvSpPr/>
                <p:nvPr/>
              </p:nvSpPr>
              <p:spPr>
                <a:xfrm>
                  <a:off x="935174" y="5288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31"/>
                <p:cNvSpPr/>
                <p:nvPr/>
              </p:nvSpPr>
              <p:spPr>
                <a:xfrm>
                  <a:off x="927360" y="526920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31"/>
                <p:cNvSpPr/>
                <p:nvPr/>
              </p:nvSpPr>
              <p:spPr>
                <a:xfrm>
                  <a:off x="927360" y="52682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31"/>
                <p:cNvSpPr/>
                <p:nvPr/>
              </p:nvSpPr>
              <p:spPr>
                <a:xfrm>
                  <a:off x="918550" y="5262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31"/>
                <p:cNvSpPr/>
                <p:nvPr/>
              </p:nvSpPr>
              <p:spPr>
                <a:xfrm>
                  <a:off x="924402" y="5267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3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31"/>
                <p:cNvSpPr/>
                <p:nvPr/>
              </p:nvSpPr>
              <p:spPr>
                <a:xfrm>
                  <a:off x="946878" y="52653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31"/>
                <p:cNvSpPr/>
                <p:nvPr/>
              </p:nvSpPr>
              <p:spPr>
                <a:xfrm>
                  <a:off x="945914" y="5258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31"/>
                <p:cNvSpPr/>
                <p:nvPr/>
              </p:nvSpPr>
              <p:spPr>
                <a:xfrm>
                  <a:off x="946878" y="52594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31"/>
                <p:cNvSpPr/>
                <p:nvPr/>
              </p:nvSpPr>
              <p:spPr>
                <a:xfrm>
                  <a:off x="903887" y="5244763"/>
                  <a:ext cx="48908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430" extrusionOk="0">
                      <a:moveTo>
                        <a:pt x="852" y="1"/>
                      </a:moveTo>
                      <a:cubicBezTo>
                        <a:pt x="852" y="31"/>
                        <a:pt x="852" y="31"/>
                        <a:pt x="852" y="31"/>
                      </a:cubicBezTo>
                      <a:cubicBezTo>
                        <a:pt x="882" y="1"/>
                        <a:pt x="882" y="1"/>
                        <a:pt x="852" y="1"/>
                      </a:cubicBezTo>
                      <a:close/>
                      <a:moveTo>
                        <a:pt x="791" y="1"/>
                      </a:moveTo>
                      <a:lnTo>
                        <a:pt x="791" y="1"/>
                      </a:lnTo>
                      <a:cubicBezTo>
                        <a:pt x="791" y="1"/>
                        <a:pt x="760" y="1"/>
                        <a:pt x="760" y="31"/>
                      </a:cubicBezTo>
                      <a:cubicBezTo>
                        <a:pt x="760" y="46"/>
                        <a:pt x="760" y="54"/>
                        <a:pt x="760" y="62"/>
                      </a:cubicBezTo>
                      <a:cubicBezTo>
                        <a:pt x="791" y="31"/>
                        <a:pt x="791" y="1"/>
                        <a:pt x="791" y="1"/>
                      </a:cubicBezTo>
                      <a:close/>
                      <a:moveTo>
                        <a:pt x="1034" y="122"/>
                      </a:moveTo>
                      <a:lnTo>
                        <a:pt x="1004" y="153"/>
                      </a:lnTo>
                      <a:lnTo>
                        <a:pt x="1016" y="153"/>
                      </a:lnTo>
                      <a:cubicBezTo>
                        <a:pt x="1021" y="147"/>
                        <a:pt x="1026" y="138"/>
                        <a:pt x="1034" y="122"/>
                      </a:cubicBezTo>
                      <a:close/>
                      <a:moveTo>
                        <a:pt x="779" y="305"/>
                      </a:moveTo>
                      <a:cubicBezTo>
                        <a:pt x="777" y="309"/>
                        <a:pt x="776" y="314"/>
                        <a:pt x="779" y="314"/>
                      </a:cubicBezTo>
                      <a:cubicBezTo>
                        <a:pt x="781" y="314"/>
                        <a:pt x="784" y="311"/>
                        <a:pt x="791" y="305"/>
                      </a:cubicBezTo>
                      <a:close/>
                      <a:moveTo>
                        <a:pt x="882" y="426"/>
                      </a:moveTo>
                      <a:lnTo>
                        <a:pt x="882" y="426"/>
                      </a:lnTo>
                      <a:cubicBezTo>
                        <a:pt x="882" y="426"/>
                        <a:pt x="852" y="426"/>
                        <a:pt x="852" y="457"/>
                      </a:cubicBezTo>
                      <a:cubicBezTo>
                        <a:pt x="867" y="442"/>
                        <a:pt x="867" y="442"/>
                        <a:pt x="867" y="442"/>
                      </a:cubicBezTo>
                      <a:cubicBezTo>
                        <a:pt x="867" y="442"/>
                        <a:pt x="867" y="442"/>
                        <a:pt x="882" y="426"/>
                      </a:cubicBezTo>
                      <a:close/>
                      <a:moveTo>
                        <a:pt x="1368" y="518"/>
                      </a:moveTo>
                      <a:cubicBezTo>
                        <a:pt x="1352" y="518"/>
                        <a:pt x="1353" y="526"/>
                        <a:pt x="1353" y="534"/>
                      </a:cubicBezTo>
                      <a:lnTo>
                        <a:pt x="1353" y="534"/>
                      </a:lnTo>
                      <a:cubicBezTo>
                        <a:pt x="1362" y="530"/>
                        <a:pt x="1368" y="525"/>
                        <a:pt x="1368" y="518"/>
                      </a:cubicBezTo>
                      <a:close/>
                      <a:moveTo>
                        <a:pt x="283" y="534"/>
                      </a:moveTo>
                      <a:cubicBezTo>
                        <a:pt x="281" y="534"/>
                        <a:pt x="283" y="537"/>
                        <a:pt x="296" y="544"/>
                      </a:cubicBezTo>
                      <a:lnTo>
                        <a:pt x="296" y="544"/>
                      </a:lnTo>
                      <a:cubicBezTo>
                        <a:pt x="297" y="540"/>
                        <a:pt x="286" y="534"/>
                        <a:pt x="283" y="534"/>
                      </a:cubicBezTo>
                      <a:close/>
                      <a:moveTo>
                        <a:pt x="365" y="524"/>
                      </a:moveTo>
                      <a:cubicBezTo>
                        <a:pt x="392" y="532"/>
                        <a:pt x="417" y="548"/>
                        <a:pt x="396" y="548"/>
                      </a:cubicBezTo>
                      <a:lnTo>
                        <a:pt x="365" y="548"/>
                      </a:lnTo>
                      <a:lnTo>
                        <a:pt x="365" y="524"/>
                      </a:lnTo>
                      <a:close/>
                      <a:moveTo>
                        <a:pt x="433" y="534"/>
                      </a:moveTo>
                      <a:cubicBezTo>
                        <a:pt x="429" y="534"/>
                        <a:pt x="426" y="538"/>
                        <a:pt x="426" y="548"/>
                      </a:cubicBezTo>
                      <a:cubicBezTo>
                        <a:pt x="446" y="548"/>
                        <a:pt x="440" y="534"/>
                        <a:pt x="433" y="534"/>
                      </a:cubicBezTo>
                      <a:close/>
                      <a:moveTo>
                        <a:pt x="639" y="700"/>
                      </a:moveTo>
                      <a:cubicBezTo>
                        <a:pt x="639" y="700"/>
                        <a:pt x="608" y="730"/>
                        <a:pt x="608" y="730"/>
                      </a:cubicBezTo>
                      <a:cubicBezTo>
                        <a:pt x="624" y="715"/>
                        <a:pt x="624" y="708"/>
                        <a:pt x="624" y="704"/>
                      </a:cubicBezTo>
                      <a:lnTo>
                        <a:pt x="624" y="704"/>
                      </a:lnTo>
                      <a:cubicBezTo>
                        <a:pt x="616" y="708"/>
                        <a:pt x="608" y="715"/>
                        <a:pt x="608" y="730"/>
                      </a:cubicBezTo>
                      <a:cubicBezTo>
                        <a:pt x="608" y="700"/>
                        <a:pt x="608" y="700"/>
                        <a:pt x="639" y="700"/>
                      </a:cubicBezTo>
                      <a:lnTo>
                        <a:pt x="639" y="700"/>
                      </a:lnTo>
                      <a:cubicBezTo>
                        <a:pt x="624" y="700"/>
                        <a:pt x="624" y="700"/>
                        <a:pt x="624" y="704"/>
                      </a:cubicBezTo>
                      <a:lnTo>
                        <a:pt x="624" y="704"/>
                      </a:lnTo>
                      <a:cubicBezTo>
                        <a:pt x="631" y="700"/>
                        <a:pt x="639" y="700"/>
                        <a:pt x="639" y="700"/>
                      </a:cubicBezTo>
                      <a:close/>
                      <a:moveTo>
                        <a:pt x="1399" y="700"/>
                      </a:moveTo>
                      <a:cubicBezTo>
                        <a:pt x="1399" y="700"/>
                        <a:pt x="1368" y="730"/>
                        <a:pt x="1368" y="730"/>
                      </a:cubicBezTo>
                      <a:lnTo>
                        <a:pt x="1399" y="730"/>
                      </a:lnTo>
                      <a:cubicBezTo>
                        <a:pt x="1429" y="730"/>
                        <a:pt x="1399" y="700"/>
                        <a:pt x="1399" y="700"/>
                      </a:cubicBezTo>
                      <a:close/>
                      <a:moveTo>
                        <a:pt x="709" y="754"/>
                      </a:moveTo>
                      <a:cubicBezTo>
                        <a:pt x="707" y="754"/>
                        <a:pt x="704" y="756"/>
                        <a:pt x="700" y="761"/>
                      </a:cubicBezTo>
                      <a:lnTo>
                        <a:pt x="714" y="761"/>
                      </a:lnTo>
                      <a:cubicBezTo>
                        <a:pt x="713" y="757"/>
                        <a:pt x="712" y="754"/>
                        <a:pt x="709" y="754"/>
                      </a:cubicBezTo>
                      <a:close/>
                      <a:moveTo>
                        <a:pt x="714" y="761"/>
                      </a:moveTo>
                      <a:lnTo>
                        <a:pt x="714" y="761"/>
                      </a:lnTo>
                      <a:cubicBezTo>
                        <a:pt x="714" y="761"/>
                        <a:pt x="714" y="761"/>
                        <a:pt x="714" y="761"/>
                      </a:cubicBezTo>
                      <a:lnTo>
                        <a:pt x="714" y="761"/>
                      </a:lnTo>
                      <a:cubicBezTo>
                        <a:pt x="718" y="761"/>
                        <a:pt x="724" y="761"/>
                        <a:pt x="730" y="761"/>
                      </a:cubicBezTo>
                      <a:close/>
                      <a:moveTo>
                        <a:pt x="292" y="1242"/>
                      </a:moveTo>
                      <a:cubicBezTo>
                        <a:pt x="293" y="1245"/>
                        <a:pt x="297" y="1247"/>
                        <a:pt x="304" y="1247"/>
                      </a:cubicBezTo>
                      <a:cubicBezTo>
                        <a:pt x="300" y="1246"/>
                        <a:pt x="296" y="1244"/>
                        <a:pt x="292" y="1242"/>
                      </a:cubicBezTo>
                      <a:close/>
                      <a:moveTo>
                        <a:pt x="578" y="1"/>
                      </a:moveTo>
                      <a:cubicBezTo>
                        <a:pt x="548" y="1"/>
                        <a:pt x="578" y="62"/>
                        <a:pt x="578" y="92"/>
                      </a:cubicBezTo>
                      <a:cubicBezTo>
                        <a:pt x="548" y="92"/>
                        <a:pt x="548" y="62"/>
                        <a:pt x="548" y="31"/>
                      </a:cubicBezTo>
                      <a:cubicBezTo>
                        <a:pt x="548" y="31"/>
                        <a:pt x="548" y="31"/>
                        <a:pt x="548" y="62"/>
                      </a:cubicBezTo>
                      <a:cubicBezTo>
                        <a:pt x="548" y="70"/>
                        <a:pt x="548" y="81"/>
                        <a:pt x="548" y="92"/>
                      </a:cubicBezTo>
                      <a:cubicBezTo>
                        <a:pt x="563" y="122"/>
                        <a:pt x="563" y="122"/>
                        <a:pt x="563" y="122"/>
                      </a:cubicBezTo>
                      <a:cubicBezTo>
                        <a:pt x="563" y="122"/>
                        <a:pt x="563" y="122"/>
                        <a:pt x="578" y="153"/>
                      </a:cubicBezTo>
                      <a:cubicBezTo>
                        <a:pt x="578" y="142"/>
                        <a:pt x="578" y="131"/>
                        <a:pt x="578" y="122"/>
                      </a:cubicBezTo>
                      <a:lnTo>
                        <a:pt x="608" y="122"/>
                      </a:lnTo>
                      <a:cubicBezTo>
                        <a:pt x="608" y="122"/>
                        <a:pt x="608" y="153"/>
                        <a:pt x="608" y="153"/>
                      </a:cubicBezTo>
                      <a:cubicBezTo>
                        <a:pt x="608" y="153"/>
                        <a:pt x="639" y="183"/>
                        <a:pt x="608" y="183"/>
                      </a:cubicBezTo>
                      <a:cubicBezTo>
                        <a:pt x="615" y="189"/>
                        <a:pt x="619" y="192"/>
                        <a:pt x="623" y="192"/>
                      </a:cubicBezTo>
                      <a:cubicBezTo>
                        <a:pt x="639" y="192"/>
                        <a:pt x="639" y="153"/>
                        <a:pt x="639" y="153"/>
                      </a:cubicBezTo>
                      <a:cubicBezTo>
                        <a:pt x="669" y="153"/>
                        <a:pt x="639" y="153"/>
                        <a:pt x="639" y="183"/>
                      </a:cubicBezTo>
                      <a:lnTo>
                        <a:pt x="669" y="183"/>
                      </a:lnTo>
                      <a:cubicBezTo>
                        <a:pt x="669" y="183"/>
                        <a:pt x="669" y="214"/>
                        <a:pt x="669" y="214"/>
                      </a:cubicBezTo>
                      <a:lnTo>
                        <a:pt x="700" y="214"/>
                      </a:lnTo>
                      <a:lnTo>
                        <a:pt x="700" y="244"/>
                      </a:lnTo>
                      <a:cubicBezTo>
                        <a:pt x="730" y="214"/>
                        <a:pt x="730" y="214"/>
                        <a:pt x="730" y="214"/>
                      </a:cubicBezTo>
                      <a:cubicBezTo>
                        <a:pt x="730" y="244"/>
                        <a:pt x="730" y="244"/>
                        <a:pt x="730" y="274"/>
                      </a:cubicBezTo>
                      <a:cubicBezTo>
                        <a:pt x="730" y="284"/>
                        <a:pt x="730" y="294"/>
                        <a:pt x="730" y="305"/>
                      </a:cubicBezTo>
                      <a:cubicBezTo>
                        <a:pt x="730" y="305"/>
                        <a:pt x="760" y="305"/>
                        <a:pt x="760" y="274"/>
                      </a:cubicBezTo>
                      <a:lnTo>
                        <a:pt x="760" y="274"/>
                      </a:lnTo>
                      <a:lnTo>
                        <a:pt x="760" y="274"/>
                      </a:lnTo>
                      <a:cubicBezTo>
                        <a:pt x="791" y="274"/>
                        <a:pt x="760" y="305"/>
                        <a:pt x="760" y="305"/>
                      </a:cubicBezTo>
                      <a:lnTo>
                        <a:pt x="779" y="305"/>
                      </a:lnTo>
                      <a:cubicBezTo>
                        <a:pt x="782" y="300"/>
                        <a:pt x="785" y="296"/>
                        <a:pt x="788" y="296"/>
                      </a:cubicBezTo>
                      <a:cubicBezTo>
                        <a:pt x="789" y="296"/>
                        <a:pt x="791" y="298"/>
                        <a:pt x="791" y="305"/>
                      </a:cubicBezTo>
                      <a:cubicBezTo>
                        <a:pt x="791" y="305"/>
                        <a:pt x="791" y="335"/>
                        <a:pt x="791" y="335"/>
                      </a:cubicBezTo>
                      <a:cubicBezTo>
                        <a:pt x="791" y="335"/>
                        <a:pt x="791" y="335"/>
                        <a:pt x="821" y="305"/>
                      </a:cubicBezTo>
                      <a:lnTo>
                        <a:pt x="821" y="305"/>
                      </a:lnTo>
                      <a:cubicBezTo>
                        <a:pt x="791" y="335"/>
                        <a:pt x="791" y="366"/>
                        <a:pt x="791" y="366"/>
                      </a:cubicBezTo>
                      <a:cubicBezTo>
                        <a:pt x="791" y="366"/>
                        <a:pt x="821" y="366"/>
                        <a:pt x="821" y="335"/>
                      </a:cubicBezTo>
                      <a:cubicBezTo>
                        <a:pt x="821" y="366"/>
                        <a:pt x="821" y="366"/>
                        <a:pt x="821" y="366"/>
                      </a:cubicBezTo>
                      <a:lnTo>
                        <a:pt x="840" y="366"/>
                      </a:lnTo>
                      <a:cubicBezTo>
                        <a:pt x="842" y="361"/>
                        <a:pt x="846" y="357"/>
                        <a:pt x="848" y="357"/>
                      </a:cubicBezTo>
                      <a:cubicBezTo>
                        <a:pt x="850" y="357"/>
                        <a:pt x="852" y="359"/>
                        <a:pt x="852" y="366"/>
                      </a:cubicBezTo>
                      <a:lnTo>
                        <a:pt x="840" y="366"/>
                      </a:lnTo>
                      <a:cubicBezTo>
                        <a:pt x="838" y="370"/>
                        <a:pt x="837" y="374"/>
                        <a:pt x="840" y="374"/>
                      </a:cubicBezTo>
                      <a:cubicBezTo>
                        <a:pt x="841" y="374"/>
                        <a:pt x="845" y="372"/>
                        <a:pt x="852" y="366"/>
                      </a:cubicBezTo>
                      <a:lnTo>
                        <a:pt x="852" y="366"/>
                      </a:lnTo>
                      <a:cubicBezTo>
                        <a:pt x="852" y="396"/>
                        <a:pt x="852" y="396"/>
                        <a:pt x="821" y="396"/>
                      </a:cubicBezTo>
                      <a:lnTo>
                        <a:pt x="852" y="396"/>
                      </a:lnTo>
                      <a:cubicBezTo>
                        <a:pt x="876" y="396"/>
                        <a:pt x="842" y="435"/>
                        <a:pt x="843" y="435"/>
                      </a:cubicBezTo>
                      <a:cubicBezTo>
                        <a:pt x="843" y="435"/>
                        <a:pt x="846" y="432"/>
                        <a:pt x="852" y="426"/>
                      </a:cubicBezTo>
                      <a:cubicBezTo>
                        <a:pt x="852" y="426"/>
                        <a:pt x="882" y="396"/>
                        <a:pt x="882" y="396"/>
                      </a:cubicBezTo>
                      <a:lnTo>
                        <a:pt x="882" y="396"/>
                      </a:lnTo>
                      <a:cubicBezTo>
                        <a:pt x="882" y="396"/>
                        <a:pt x="882" y="426"/>
                        <a:pt x="852" y="426"/>
                      </a:cubicBezTo>
                      <a:lnTo>
                        <a:pt x="882" y="426"/>
                      </a:lnTo>
                      <a:lnTo>
                        <a:pt x="88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cubicBezTo>
                        <a:pt x="897" y="487"/>
                        <a:pt x="890" y="495"/>
                        <a:pt x="882" y="499"/>
                      </a:cubicBezTo>
                      <a:lnTo>
                        <a:pt x="882" y="499"/>
                      </a:lnTo>
                      <a:lnTo>
                        <a:pt x="882" y="487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882" y="487"/>
                      </a:lnTo>
                      <a:lnTo>
                        <a:pt x="852" y="518"/>
                      </a:lnTo>
                      <a:cubicBezTo>
                        <a:pt x="869" y="518"/>
                        <a:pt x="876" y="508"/>
                        <a:pt x="879" y="500"/>
                      </a:cubicBezTo>
                      <a:lnTo>
                        <a:pt x="879" y="500"/>
                      </a:lnTo>
                      <a:cubicBezTo>
                        <a:pt x="880" y="499"/>
                        <a:pt x="881" y="499"/>
                        <a:pt x="882" y="499"/>
                      </a:cubicBezTo>
                      <a:lnTo>
                        <a:pt x="882" y="499"/>
                      </a:lnTo>
                      <a:lnTo>
                        <a:pt x="882" y="518"/>
                      </a:lnTo>
                      <a:cubicBezTo>
                        <a:pt x="943" y="518"/>
                        <a:pt x="852" y="578"/>
                        <a:pt x="882" y="578"/>
                      </a:cubicBezTo>
                      <a:cubicBezTo>
                        <a:pt x="882" y="578"/>
                        <a:pt x="912" y="578"/>
                        <a:pt x="912" y="609"/>
                      </a:cubicBezTo>
                      <a:lnTo>
                        <a:pt x="882" y="609"/>
                      </a:lnTo>
                      <a:cubicBezTo>
                        <a:pt x="882" y="639"/>
                        <a:pt x="912" y="639"/>
                        <a:pt x="882" y="639"/>
                      </a:cubicBezTo>
                      <a:lnTo>
                        <a:pt x="912" y="639"/>
                      </a:lnTo>
                      <a:cubicBezTo>
                        <a:pt x="882" y="670"/>
                        <a:pt x="943" y="670"/>
                        <a:pt x="912" y="670"/>
                      </a:cubicBezTo>
                      <a:lnTo>
                        <a:pt x="943" y="670"/>
                      </a:lnTo>
                      <a:cubicBezTo>
                        <a:pt x="912" y="670"/>
                        <a:pt x="943" y="670"/>
                        <a:pt x="912" y="700"/>
                      </a:cubicBezTo>
                      <a:lnTo>
                        <a:pt x="852" y="700"/>
                      </a:lnTo>
                      <a:lnTo>
                        <a:pt x="882" y="730"/>
                      </a:lnTo>
                      <a:lnTo>
                        <a:pt x="852" y="730"/>
                      </a:lnTo>
                      <a:cubicBezTo>
                        <a:pt x="852" y="730"/>
                        <a:pt x="882" y="761"/>
                        <a:pt x="882" y="761"/>
                      </a:cubicBezTo>
                      <a:cubicBezTo>
                        <a:pt x="862" y="761"/>
                        <a:pt x="868" y="774"/>
                        <a:pt x="866" y="774"/>
                      </a:cubicBezTo>
                      <a:cubicBezTo>
                        <a:pt x="865" y="774"/>
                        <a:pt x="862" y="771"/>
                        <a:pt x="852" y="761"/>
                      </a:cubicBezTo>
                      <a:lnTo>
                        <a:pt x="852" y="761"/>
                      </a:lnTo>
                      <a:lnTo>
                        <a:pt x="882" y="791"/>
                      </a:lnTo>
                      <a:cubicBezTo>
                        <a:pt x="882" y="791"/>
                        <a:pt x="821" y="761"/>
                        <a:pt x="821" y="761"/>
                      </a:cubicBezTo>
                      <a:cubicBezTo>
                        <a:pt x="821" y="761"/>
                        <a:pt x="821" y="791"/>
                        <a:pt x="821" y="791"/>
                      </a:cubicBezTo>
                      <a:cubicBezTo>
                        <a:pt x="821" y="801"/>
                        <a:pt x="821" y="805"/>
                        <a:pt x="820" y="805"/>
                      </a:cubicBezTo>
                      <a:cubicBezTo>
                        <a:pt x="818" y="805"/>
                        <a:pt x="811" y="791"/>
                        <a:pt x="791" y="791"/>
                      </a:cubicBezTo>
                      <a:cubicBezTo>
                        <a:pt x="792" y="794"/>
                        <a:pt x="794" y="797"/>
                        <a:pt x="795" y="800"/>
                      </a:cubicBezTo>
                      <a:lnTo>
                        <a:pt x="795" y="800"/>
                      </a:lnTo>
                      <a:cubicBezTo>
                        <a:pt x="793" y="800"/>
                        <a:pt x="791" y="806"/>
                        <a:pt x="791" y="822"/>
                      </a:cubicBezTo>
                      <a:cubicBezTo>
                        <a:pt x="791" y="791"/>
                        <a:pt x="791" y="822"/>
                        <a:pt x="760" y="761"/>
                      </a:cubicBezTo>
                      <a:cubicBezTo>
                        <a:pt x="760" y="791"/>
                        <a:pt x="760" y="791"/>
                        <a:pt x="760" y="791"/>
                      </a:cubicBezTo>
                      <a:lnTo>
                        <a:pt x="730" y="791"/>
                      </a:lnTo>
                      <a:cubicBezTo>
                        <a:pt x="726" y="796"/>
                        <a:pt x="722" y="797"/>
                        <a:pt x="720" y="797"/>
                      </a:cubicBezTo>
                      <a:cubicBezTo>
                        <a:pt x="712" y="797"/>
                        <a:pt x="716" y="773"/>
                        <a:pt x="714" y="761"/>
                      </a:cubicBezTo>
                      <a:lnTo>
                        <a:pt x="714" y="761"/>
                      </a:lnTo>
                      <a:cubicBezTo>
                        <a:pt x="698" y="762"/>
                        <a:pt x="693" y="767"/>
                        <a:pt x="669" y="791"/>
                      </a:cubicBezTo>
                      <a:lnTo>
                        <a:pt x="700" y="761"/>
                      </a:lnTo>
                      <a:cubicBezTo>
                        <a:pt x="669" y="761"/>
                        <a:pt x="669" y="791"/>
                        <a:pt x="669" y="791"/>
                      </a:cubicBezTo>
                      <a:lnTo>
                        <a:pt x="669" y="761"/>
                      </a:lnTo>
                      <a:cubicBezTo>
                        <a:pt x="669" y="761"/>
                        <a:pt x="669" y="761"/>
                        <a:pt x="700" y="730"/>
                      </a:cubicBezTo>
                      <a:lnTo>
                        <a:pt x="700" y="730"/>
                      </a:lnTo>
                      <a:cubicBezTo>
                        <a:pt x="689" y="740"/>
                        <a:pt x="679" y="744"/>
                        <a:pt x="670" y="744"/>
                      </a:cubicBezTo>
                      <a:cubicBezTo>
                        <a:pt x="652" y="744"/>
                        <a:pt x="639" y="730"/>
                        <a:pt x="639" y="730"/>
                      </a:cubicBezTo>
                      <a:lnTo>
                        <a:pt x="639" y="700"/>
                      </a:lnTo>
                      <a:cubicBezTo>
                        <a:pt x="608" y="700"/>
                        <a:pt x="639" y="670"/>
                        <a:pt x="639" y="670"/>
                      </a:cubicBezTo>
                      <a:cubicBezTo>
                        <a:pt x="639" y="670"/>
                        <a:pt x="639" y="639"/>
                        <a:pt x="639" y="609"/>
                      </a:cubicBezTo>
                      <a:cubicBezTo>
                        <a:pt x="624" y="609"/>
                        <a:pt x="608" y="616"/>
                        <a:pt x="586" y="616"/>
                      </a:cubicBezTo>
                      <a:cubicBezTo>
                        <a:pt x="563" y="616"/>
                        <a:pt x="532" y="609"/>
                        <a:pt x="487" y="578"/>
                      </a:cubicBezTo>
                      <a:cubicBezTo>
                        <a:pt x="456" y="548"/>
                        <a:pt x="456" y="548"/>
                        <a:pt x="426" y="548"/>
                      </a:cubicBezTo>
                      <a:cubicBezTo>
                        <a:pt x="426" y="548"/>
                        <a:pt x="396" y="518"/>
                        <a:pt x="365" y="518"/>
                      </a:cubicBezTo>
                      <a:cubicBezTo>
                        <a:pt x="355" y="507"/>
                        <a:pt x="352" y="504"/>
                        <a:pt x="351" y="504"/>
                      </a:cubicBezTo>
                      <a:cubicBezTo>
                        <a:pt x="348" y="504"/>
                        <a:pt x="355" y="518"/>
                        <a:pt x="335" y="518"/>
                      </a:cubicBezTo>
                      <a:lnTo>
                        <a:pt x="274" y="518"/>
                      </a:lnTo>
                      <a:lnTo>
                        <a:pt x="304" y="548"/>
                      </a:lnTo>
                      <a:cubicBezTo>
                        <a:pt x="301" y="546"/>
                        <a:pt x="298" y="545"/>
                        <a:pt x="296" y="544"/>
                      </a:cubicBezTo>
                      <a:lnTo>
                        <a:pt x="296" y="544"/>
                      </a:lnTo>
                      <a:cubicBezTo>
                        <a:pt x="295" y="546"/>
                        <a:pt x="290" y="548"/>
                        <a:pt x="274" y="548"/>
                      </a:cubicBezTo>
                      <a:lnTo>
                        <a:pt x="244" y="548"/>
                      </a:lnTo>
                      <a:cubicBezTo>
                        <a:pt x="244" y="548"/>
                        <a:pt x="244" y="578"/>
                        <a:pt x="213" y="578"/>
                      </a:cubicBezTo>
                      <a:lnTo>
                        <a:pt x="213" y="609"/>
                      </a:lnTo>
                      <a:cubicBezTo>
                        <a:pt x="213" y="609"/>
                        <a:pt x="183" y="578"/>
                        <a:pt x="183" y="578"/>
                      </a:cubicBezTo>
                      <a:cubicBezTo>
                        <a:pt x="153" y="609"/>
                        <a:pt x="61" y="639"/>
                        <a:pt x="92" y="700"/>
                      </a:cubicBezTo>
                      <a:lnTo>
                        <a:pt x="61" y="700"/>
                      </a:lnTo>
                      <a:cubicBezTo>
                        <a:pt x="92" y="700"/>
                        <a:pt x="31" y="730"/>
                        <a:pt x="31" y="761"/>
                      </a:cubicBezTo>
                      <a:lnTo>
                        <a:pt x="61" y="761"/>
                      </a:lnTo>
                      <a:cubicBezTo>
                        <a:pt x="1" y="822"/>
                        <a:pt x="61" y="852"/>
                        <a:pt x="61" y="913"/>
                      </a:cubicBezTo>
                      <a:lnTo>
                        <a:pt x="61" y="882"/>
                      </a:lnTo>
                      <a:lnTo>
                        <a:pt x="92" y="882"/>
                      </a:lnTo>
                      <a:cubicBezTo>
                        <a:pt x="92" y="913"/>
                        <a:pt x="61" y="913"/>
                        <a:pt x="61" y="913"/>
                      </a:cubicBezTo>
                      <a:lnTo>
                        <a:pt x="92" y="913"/>
                      </a:lnTo>
                      <a:cubicBezTo>
                        <a:pt x="61" y="974"/>
                        <a:pt x="122" y="1004"/>
                        <a:pt x="122" y="1065"/>
                      </a:cubicBezTo>
                      <a:cubicBezTo>
                        <a:pt x="180" y="1123"/>
                        <a:pt x="210" y="1208"/>
                        <a:pt x="292" y="1242"/>
                      </a:cubicBezTo>
                      <a:lnTo>
                        <a:pt x="292" y="1242"/>
                      </a:lnTo>
                      <a:cubicBezTo>
                        <a:pt x="288" y="1234"/>
                        <a:pt x="304" y="1217"/>
                        <a:pt x="304" y="1217"/>
                      </a:cubicBezTo>
                      <a:cubicBezTo>
                        <a:pt x="304" y="1308"/>
                        <a:pt x="365" y="1247"/>
                        <a:pt x="365" y="1308"/>
                      </a:cubicBezTo>
                      <a:cubicBezTo>
                        <a:pt x="390" y="1308"/>
                        <a:pt x="394" y="1347"/>
                        <a:pt x="442" y="1347"/>
                      </a:cubicBezTo>
                      <a:cubicBezTo>
                        <a:pt x="454" y="1347"/>
                        <a:pt x="469" y="1344"/>
                        <a:pt x="487" y="1338"/>
                      </a:cubicBezTo>
                      <a:lnTo>
                        <a:pt x="487" y="1338"/>
                      </a:lnTo>
                      <a:lnTo>
                        <a:pt x="456" y="1369"/>
                      </a:lnTo>
                      <a:lnTo>
                        <a:pt x="548" y="1369"/>
                      </a:lnTo>
                      <a:cubicBezTo>
                        <a:pt x="548" y="1384"/>
                        <a:pt x="555" y="1384"/>
                        <a:pt x="563" y="1384"/>
                      </a:cubicBezTo>
                      <a:cubicBezTo>
                        <a:pt x="570" y="1384"/>
                        <a:pt x="578" y="1384"/>
                        <a:pt x="578" y="1399"/>
                      </a:cubicBezTo>
                      <a:cubicBezTo>
                        <a:pt x="608" y="1369"/>
                        <a:pt x="608" y="1369"/>
                        <a:pt x="639" y="1369"/>
                      </a:cubicBezTo>
                      <a:cubicBezTo>
                        <a:pt x="639" y="1399"/>
                        <a:pt x="669" y="1399"/>
                        <a:pt x="669" y="1429"/>
                      </a:cubicBezTo>
                      <a:lnTo>
                        <a:pt x="791" y="1429"/>
                      </a:lnTo>
                      <a:lnTo>
                        <a:pt x="791" y="1399"/>
                      </a:lnTo>
                      <a:cubicBezTo>
                        <a:pt x="806" y="1414"/>
                        <a:pt x="814" y="1414"/>
                        <a:pt x="821" y="1414"/>
                      </a:cubicBezTo>
                      <a:cubicBezTo>
                        <a:pt x="829" y="1414"/>
                        <a:pt x="836" y="1414"/>
                        <a:pt x="852" y="1429"/>
                      </a:cubicBezTo>
                      <a:cubicBezTo>
                        <a:pt x="821" y="1399"/>
                        <a:pt x="821" y="1399"/>
                        <a:pt x="821" y="1399"/>
                      </a:cubicBezTo>
                      <a:lnTo>
                        <a:pt x="852" y="1369"/>
                      </a:lnTo>
                      <a:cubicBezTo>
                        <a:pt x="852" y="1399"/>
                        <a:pt x="852" y="1399"/>
                        <a:pt x="852" y="1429"/>
                      </a:cubicBezTo>
                      <a:cubicBezTo>
                        <a:pt x="882" y="1429"/>
                        <a:pt x="912" y="1369"/>
                        <a:pt x="943" y="1369"/>
                      </a:cubicBezTo>
                      <a:cubicBezTo>
                        <a:pt x="943" y="1384"/>
                        <a:pt x="950" y="1384"/>
                        <a:pt x="958" y="1384"/>
                      </a:cubicBezTo>
                      <a:cubicBezTo>
                        <a:pt x="966" y="1384"/>
                        <a:pt x="973" y="1384"/>
                        <a:pt x="973" y="1399"/>
                      </a:cubicBezTo>
                      <a:cubicBezTo>
                        <a:pt x="1003" y="1399"/>
                        <a:pt x="973" y="1369"/>
                        <a:pt x="973" y="1339"/>
                      </a:cubicBezTo>
                      <a:lnTo>
                        <a:pt x="973" y="1339"/>
                      </a:lnTo>
                      <a:cubicBezTo>
                        <a:pt x="973" y="1369"/>
                        <a:pt x="1004" y="1369"/>
                        <a:pt x="1004" y="1369"/>
                      </a:cubicBezTo>
                      <a:cubicBezTo>
                        <a:pt x="1010" y="1362"/>
                        <a:pt x="1017" y="1360"/>
                        <a:pt x="1024" y="1360"/>
                      </a:cubicBezTo>
                      <a:cubicBezTo>
                        <a:pt x="1037" y="1360"/>
                        <a:pt x="1049" y="1367"/>
                        <a:pt x="1061" y="1367"/>
                      </a:cubicBezTo>
                      <a:cubicBezTo>
                        <a:pt x="1072" y="1367"/>
                        <a:pt x="1084" y="1361"/>
                        <a:pt x="1095" y="1338"/>
                      </a:cubicBezTo>
                      <a:lnTo>
                        <a:pt x="1064" y="1338"/>
                      </a:lnTo>
                      <a:cubicBezTo>
                        <a:pt x="1064" y="1323"/>
                        <a:pt x="1072" y="1323"/>
                        <a:pt x="1083" y="1323"/>
                      </a:cubicBezTo>
                      <a:cubicBezTo>
                        <a:pt x="1095" y="1323"/>
                        <a:pt x="1110" y="1323"/>
                        <a:pt x="1125" y="1308"/>
                      </a:cubicBezTo>
                      <a:cubicBezTo>
                        <a:pt x="1156" y="1338"/>
                        <a:pt x="1125" y="1338"/>
                        <a:pt x="1125" y="1369"/>
                      </a:cubicBezTo>
                      <a:cubicBezTo>
                        <a:pt x="1156" y="1338"/>
                        <a:pt x="1156" y="1338"/>
                        <a:pt x="1156" y="1308"/>
                      </a:cubicBezTo>
                      <a:cubicBezTo>
                        <a:pt x="1186" y="1308"/>
                        <a:pt x="1186" y="1277"/>
                        <a:pt x="1216" y="1277"/>
                      </a:cubicBezTo>
                      <a:cubicBezTo>
                        <a:pt x="1216" y="1277"/>
                        <a:pt x="1216" y="1277"/>
                        <a:pt x="1216" y="1308"/>
                      </a:cubicBezTo>
                      <a:cubicBezTo>
                        <a:pt x="1216" y="1285"/>
                        <a:pt x="1221" y="1280"/>
                        <a:pt x="1227" y="1280"/>
                      </a:cubicBezTo>
                      <a:cubicBezTo>
                        <a:pt x="1235" y="1280"/>
                        <a:pt x="1245" y="1287"/>
                        <a:pt x="1257" y="1287"/>
                      </a:cubicBezTo>
                      <a:cubicBezTo>
                        <a:pt x="1263" y="1287"/>
                        <a:pt x="1270" y="1284"/>
                        <a:pt x="1277" y="1277"/>
                      </a:cubicBezTo>
                      <a:cubicBezTo>
                        <a:pt x="1308" y="1217"/>
                        <a:pt x="1338" y="1156"/>
                        <a:pt x="1368" y="1125"/>
                      </a:cubicBezTo>
                      <a:cubicBezTo>
                        <a:pt x="1338" y="1095"/>
                        <a:pt x="1368" y="1065"/>
                        <a:pt x="1368" y="1065"/>
                      </a:cubicBezTo>
                      <a:lnTo>
                        <a:pt x="1399" y="1065"/>
                      </a:lnTo>
                      <a:lnTo>
                        <a:pt x="1399" y="1034"/>
                      </a:lnTo>
                      <a:cubicBezTo>
                        <a:pt x="1399" y="1041"/>
                        <a:pt x="1400" y="1043"/>
                        <a:pt x="1403" y="1043"/>
                      </a:cubicBezTo>
                      <a:cubicBezTo>
                        <a:pt x="1407" y="1043"/>
                        <a:pt x="1414" y="1036"/>
                        <a:pt x="1420" y="1036"/>
                      </a:cubicBezTo>
                      <a:cubicBezTo>
                        <a:pt x="1425" y="1036"/>
                        <a:pt x="1429" y="1042"/>
                        <a:pt x="1429" y="1065"/>
                      </a:cubicBezTo>
                      <a:cubicBezTo>
                        <a:pt x="1429" y="1034"/>
                        <a:pt x="1460" y="1034"/>
                        <a:pt x="1460" y="1004"/>
                      </a:cubicBezTo>
                      <a:cubicBezTo>
                        <a:pt x="1460" y="974"/>
                        <a:pt x="1429" y="974"/>
                        <a:pt x="1429" y="974"/>
                      </a:cubicBezTo>
                      <a:lnTo>
                        <a:pt x="1460" y="974"/>
                      </a:lnTo>
                      <a:cubicBezTo>
                        <a:pt x="1520" y="943"/>
                        <a:pt x="1399" y="913"/>
                        <a:pt x="1429" y="882"/>
                      </a:cubicBezTo>
                      <a:cubicBezTo>
                        <a:pt x="1429" y="882"/>
                        <a:pt x="1429" y="852"/>
                        <a:pt x="1429" y="852"/>
                      </a:cubicBezTo>
                      <a:cubicBezTo>
                        <a:pt x="1368" y="852"/>
                        <a:pt x="1429" y="882"/>
                        <a:pt x="1399" y="882"/>
                      </a:cubicBezTo>
                      <a:cubicBezTo>
                        <a:pt x="1368" y="882"/>
                        <a:pt x="1399" y="852"/>
                        <a:pt x="1368" y="852"/>
                      </a:cubicBezTo>
                      <a:cubicBezTo>
                        <a:pt x="1399" y="852"/>
                        <a:pt x="1368" y="852"/>
                        <a:pt x="1368" y="822"/>
                      </a:cubicBezTo>
                      <a:cubicBezTo>
                        <a:pt x="1399" y="822"/>
                        <a:pt x="1368" y="822"/>
                        <a:pt x="1399" y="791"/>
                      </a:cubicBezTo>
                      <a:cubicBezTo>
                        <a:pt x="1399" y="791"/>
                        <a:pt x="1368" y="791"/>
                        <a:pt x="1368" y="761"/>
                      </a:cubicBezTo>
                      <a:cubicBezTo>
                        <a:pt x="1389" y="761"/>
                        <a:pt x="1382" y="774"/>
                        <a:pt x="1384" y="774"/>
                      </a:cubicBezTo>
                      <a:cubicBezTo>
                        <a:pt x="1385" y="774"/>
                        <a:pt x="1389" y="771"/>
                        <a:pt x="1399" y="761"/>
                      </a:cubicBezTo>
                      <a:cubicBezTo>
                        <a:pt x="1399" y="746"/>
                        <a:pt x="1391" y="746"/>
                        <a:pt x="1384" y="746"/>
                      </a:cubicBezTo>
                      <a:cubicBezTo>
                        <a:pt x="1376" y="746"/>
                        <a:pt x="1368" y="746"/>
                        <a:pt x="1368" y="730"/>
                      </a:cubicBezTo>
                      <a:cubicBezTo>
                        <a:pt x="1368" y="700"/>
                        <a:pt x="1338" y="700"/>
                        <a:pt x="1368" y="700"/>
                      </a:cubicBezTo>
                      <a:cubicBezTo>
                        <a:pt x="1368" y="700"/>
                        <a:pt x="1338" y="700"/>
                        <a:pt x="1368" y="670"/>
                      </a:cubicBezTo>
                      <a:cubicBezTo>
                        <a:pt x="1338" y="670"/>
                        <a:pt x="1368" y="670"/>
                        <a:pt x="1368" y="639"/>
                      </a:cubicBezTo>
                      <a:lnTo>
                        <a:pt x="1338" y="639"/>
                      </a:ln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08" y="639"/>
                        <a:pt x="1308" y="639"/>
                      </a:cubicBezTo>
                      <a:cubicBezTo>
                        <a:pt x="1277" y="609"/>
                        <a:pt x="1338" y="609"/>
                        <a:pt x="1308" y="609"/>
                      </a:cubicBezTo>
                      <a:cubicBezTo>
                        <a:pt x="1308" y="609"/>
                        <a:pt x="1277" y="578"/>
                        <a:pt x="1338" y="578"/>
                      </a:cubicBezTo>
                      <a:lnTo>
                        <a:pt x="1368" y="578"/>
                      </a:lnTo>
                      <a:cubicBezTo>
                        <a:pt x="1338" y="578"/>
                        <a:pt x="1338" y="548"/>
                        <a:pt x="1338" y="548"/>
                      </a:cubicBezTo>
                      <a:cubicBezTo>
                        <a:pt x="1278" y="548"/>
                        <a:pt x="1310" y="548"/>
                        <a:pt x="1339" y="539"/>
                      </a:cubicBezTo>
                      <a:lnTo>
                        <a:pt x="1339" y="539"/>
                      </a:lnTo>
                      <a:cubicBezTo>
                        <a:pt x="1338" y="542"/>
                        <a:pt x="1338" y="545"/>
                        <a:pt x="1338" y="548"/>
                      </a:cubicBezTo>
                      <a:cubicBezTo>
                        <a:pt x="1352" y="548"/>
                        <a:pt x="1353" y="541"/>
                        <a:pt x="1353" y="534"/>
                      </a:cubicBezTo>
                      <a:lnTo>
                        <a:pt x="1353" y="534"/>
                      </a:lnTo>
                      <a:cubicBezTo>
                        <a:pt x="1349" y="536"/>
                        <a:pt x="1344" y="538"/>
                        <a:pt x="1339" y="539"/>
                      </a:cubicBezTo>
                      <a:lnTo>
                        <a:pt x="1339" y="539"/>
                      </a:lnTo>
                      <a:cubicBezTo>
                        <a:pt x="1344" y="518"/>
                        <a:pt x="1365" y="518"/>
                        <a:pt x="1338" y="518"/>
                      </a:cubicBezTo>
                      <a:cubicBezTo>
                        <a:pt x="1338" y="518"/>
                        <a:pt x="1368" y="487"/>
                        <a:pt x="1399" y="487"/>
                      </a:cubicBezTo>
                      <a:cubicBezTo>
                        <a:pt x="1368" y="487"/>
                        <a:pt x="1399" y="457"/>
                        <a:pt x="1368" y="457"/>
                      </a:cubicBezTo>
                      <a:cubicBezTo>
                        <a:pt x="1353" y="472"/>
                        <a:pt x="1361" y="472"/>
                        <a:pt x="1368" y="472"/>
                      </a:cubicBezTo>
                      <a:cubicBezTo>
                        <a:pt x="1376" y="472"/>
                        <a:pt x="1384" y="472"/>
                        <a:pt x="1368" y="487"/>
                      </a:cubicBezTo>
                      <a:lnTo>
                        <a:pt x="1338" y="487"/>
                      </a:lnTo>
                      <a:cubicBezTo>
                        <a:pt x="1338" y="487"/>
                        <a:pt x="1308" y="487"/>
                        <a:pt x="1338" y="457"/>
                      </a:cubicBezTo>
                      <a:lnTo>
                        <a:pt x="1338" y="457"/>
                      </a:lnTo>
                      <a:cubicBezTo>
                        <a:pt x="1337" y="458"/>
                        <a:pt x="1308" y="487"/>
                        <a:pt x="1308" y="487"/>
                      </a:cubicBezTo>
                      <a:cubicBezTo>
                        <a:pt x="1308" y="472"/>
                        <a:pt x="1300" y="472"/>
                        <a:pt x="1292" y="472"/>
                      </a:cubicBezTo>
                      <a:cubicBezTo>
                        <a:pt x="1285" y="472"/>
                        <a:pt x="1277" y="472"/>
                        <a:pt x="1277" y="457"/>
                      </a:cubicBezTo>
                      <a:lnTo>
                        <a:pt x="1308" y="457"/>
                      </a:lnTo>
                      <a:cubicBezTo>
                        <a:pt x="1308" y="457"/>
                        <a:pt x="1308" y="457"/>
                        <a:pt x="1308" y="426"/>
                      </a:cubicBezTo>
                      <a:cubicBezTo>
                        <a:pt x="1277" y="426"/>
                        <a:pt x="1308" y="426"/>
                        <a:pt x="1308" y="396"/>
                      </a:cubicBezTo>
                      <a:lnTo>
                        <a:pt x="1247" y="396"/>
                      </a:lnTo>
                      <a:cubicBezTo>
                        <a:pt x="1247" y="396"/>
                        <a:pt x="1277" y="366"/>
                        <a:pt x="1277" y="366"/>
                      </a:cubicBezTo>
                      <a:lnTo>
                        <a:pt x="1216" y="366"/>
                      </a:lnTo>
                      <a:cubicBezTo>
                        <a:pt x="1247" y="335"/>
                        <a:pt x="1247" y="335"/>
                        <a:pt x="1216" y="335"/>
                      </a:cubicBezTo>
                      <a:cubicBezTo>
                        <a:pt x="1216" y="350"/>
                        <a:pt x="1209" y="350"/>
                        <a:pt x="1201" y="350"/>
                      </a:cubicBezTo>
                      <a:cubicBezTo>
                        <a:pt x="1194" y="350"/>
                        <a:pt x="1186" y="350"/>
                        <a:pt x="1186" y="366"/>
                      </a:cubicBezTo>
                      <a:lnTo>
                        <a:pt x="1186" y="335"/>
                      </a:lnTo>
                      <a:cubicBezTo>
                        <a:pt x="1186" y="335"/>
                        <a:pt x="1186" y="305"/>
                        <a:pt x="1186" y="305"/>
                      </a:cubicBezTo>
                      <a:lnTo>
                        <a:pt x="1156" y="305"/>
                      </a:lnTo>
                      <a:cubicBezTo>
                        <a:pt x="1186" y="305"/>
                        <a:pt x="1216" y="274"/>
                        <a:pt x="1216" y="274"/>
                      </a:cubicBezTo>
                      <a:cubicBezTo>
                        <a:pt x="1196" y="274"/>
                        <a:pt x="1189" y="288"/>
                        <a:pt x="1178" y="288"/>
                      </a:cubicBezTo>
                      <a:cubicBezTo>
                        <a:pt x="1172" y="288"/>
                        <a:pt x="1166" y="285"/>
                        <a:pt x="1156" y="274"/>
                      </a:cubicBezTo>
                      <a:cubicBezTo>
                        <a:pt x="1186" y="274"/>
                        <a:pt x="1186" y="274"/>
                        <a:pt x="1216" y="244"/>
                      </a:cubicBezTo>
                      <a:cubicBezTo>
                        <a:pt x="1216" y="214"/>
                        <a:pt x="1216" y="214"/>
                        <a:pt x="1216" y="214"/>
                      </a:cubicBezTo>
                      <a:cubicBezTo>
                        <a:pt x="1186" y="214"/>
                        <a:pt x="1186" y="214"/>
                        <a:pt x="1186" y="244"/>
                      </a:cubicBezTo>
                      <a:cubicBezTo>
                        <a:pt x="1166" y="244"/>
                        <a:pt x="1132" y="258"/>
                        <a:pt x="1112" y="258"/>
                      </a:cubicBezTo>
                      <a:cubicBezTo>
                        <a:pt x="1102" y="258"/>
                        <a:pt x="1095" y="254"/>
                        <a:pt x="1095" y="244"/>
                      </a:cubicBezTo>
                      <a:lnTo>
                        <a:pt x="1095" y="274"/>
                      </a:lnTo>
                      <a:lnTo>
                        <a:pt x="1064" y="274"/>
                      </a:lnTo>
                      <a:cubicBezTo>
                        <a:pt x="1095" y="244"/>
                        <a:pt x="1125" y="214"/>
                        <a:pt x="1095" y="214"/>
                      </a:cubicBezTo>
                      <a:cubicBezTo>
                        <a:pt x="1095" y="214"/>
                        <a:pt x="1095" y="214"/>
                        <a:pt x="1064" y="244"/>
                      </a:cubicBezTo>
                      <a:cubicBezTo>
                        <a:pt x="1064" y="244"/>
                        <a:pt x="1084" y="205"/>
                        <a:pt x="1076" y="205"/>
                      </a:cubicBezTo>
                      <a:cubicBezTo>
                        <a:pt x="1074" y="205"/>
                        <a:pt x="1070" y="208"/>
                        <a:pt x="1064" y="214"/>
                      </a:cubicBezTo>
                      <a:lnTo>
                        <a:pt x="1095" y="183"/>
                      </a:lnTo>
                      <a:lnTo>
                        <a:pt x="1064" y="183"/>
                      </a:lnTo>
                      <a:cubicBezTo>
                        <a:pt x="1064" y="214"/>
                        <a:pt x="1034" y="214"/>
                        <a:pt x="1034" y="214"/>
                      </a:cubicBezTo>
                      <a:cubicBezTo>
                        <a:pt x="1034" y="214"/>
                        <a:pt x="1034" y="183"/>
                        <a:pt x="1034" y="183"/>
                      </a:cubicBezTo>
                      <a:cubicBezTo>
                        <a:pt x="1034" y="183"/>
                        <a:pt x="1004" y="214"/>
                        <a:pt x="1004" y="214"/>
                      </a:cubicBezTo>
                      <a:cubicBezTo>
                        <a:pt x="1034" y="183"/>
                        <a:pt x="1004" y="183"/>
                        <a:pt x="1034" y="153"/>
                      </a:cubicBezTo>
                      <a:lnTo>
                        <a:pt x="1016" y="153"/>
                      </a:lnTo>
                      <a:cubicBezTo>
                        <a:pt x="1011" y="159"/>
                        <a:pt x="1007" y="160"/>
                        <a:pt x="1004" y="160"/>
                      </a:cubicBezTo>
                      <a:cubicBezTo>
                        <a:pt x="996" y="160"/>
                        <a:pt x="988" y="153"/>
                        <a:pt x="973" y="153"/>
                      </a:cubicBezTo>
                      <a:cubicBezTo>
                        <a:pt x="988" y="138"/>
                        <a:pt x="988" y="138"/>
                        <a:pt x="988" y="138"/>
                      </a:cubicBezTo>
                      <a:cubicBezTo>
                        <a:pt x="988" y="138"/>
                        <a:pt x="988" y="138"/>
                        <a:pt x="1004" y="122"/>
                      </a:cubicBezTo>
                      <a:lnTo>
                        <a:pt x="1004" y="122"/>
                      </a:lnTo>
                      <a:cubicBezTo>
                        <a:pt x="988" y="138"/>
                        <a:pt x="981" y="138"/>
                        <a:pt x="973" y="138"/>
                      </a:cubicBezTo>
                      <a:cubicBezTo>
                        <a:pt x="966" y="138"/>
                        <a:pt x="958" y="138"/>
                        <a:pt x="943" y="153"/>
                      </a:cubicBezTo>
                      <a:cubicBezTo>
                        <a:pt x="943" y="153"/>
                        <a:pt x="973" y="122"/>
                        <a:pt x="973" y="92"/>
                      </a:cubicBezTo>
                      <a:lnTo>
                        <a:pt x="973" y="92"/>
                      </a:lnTo>
                      <a:lnTo>
                        <a:pt x="943" y="122"/>
                      </a:lnTo>
                      <a:cubicBezTo>
                        <a:pt x="973" y="92"/>
                        <a:pt x="943" y="92"/>
                        <a:pt x="943" y="62"/>
                      </a:cubicBezTo>
                      <a:lnTo>
                        <a:pt x="912" y="92"/>
                      </a:lnTo>
                      <a:cubicBezTo>
                        <a:pt x="897" y="107"/>
                        <a:pt x="890" y="107"/>
                        <a:pt x="886" y="107"/>
                      </a:cubicBezTo>
                      <a:cubicBezTo>
                        <a:pt x="882" y="107"/>
                        <a:pt x="882" y="107"/>
                        <a:pt x="882" y="122"/>
                      </a:cubicBezTo>
                      <a:cubicBezTo>
                        <a:pt x="882" y="122"/>
                        <a:pt x="882" y="92"/>
                        <a:pt x="882" y="92"/>
                      </a:cubicBezTo>
                      <a:cubicBezTo>
                        <a:pt x="882" y="92"/>
                        <a:pt x="882" y="92"/>
                        <a:pt x="882" y="62"/>
                      </a:cubicBezTo>
                      <a:cubicBezTo>
                        <a:pt x="882" y="62"/>
                        <a:pt x="852" y="122"/>
                        <a:pt x="852" y="153"/>
                      </a:cubicBezTo>
                      <a:lnTo>
                        <a:pt x="852" y="122"/>
                      </a:lnTo>
                      <a:lnTo>
                        <a:pt x="821" y="153"/>
                      </a:lnTo>
                      <a:cubicBezTo>
                        <a:pt x="821" y="153"/>
                        <a:pt x="821" y="122"/>
                        <a:pt x="821" y="122"/>
                      </a:cubicBezTo>
                      <a:cubicBezTo>
                        <a:pt x="821" y="122"/>
                        <a:pt x="852" y="62"/>
                        <a:pt x="852" y="62"/>
                      </a:cubicBezTo>
                      <a:cubicBezTo>
                        <a:pt x="852" y="62"/>
                        <a:pt x="882" y="62"/>
                        <a:pt x="882" y="31"/>
                      </a:cubicBezTo>
                      <a:lnTo>
                        <a:pt x="852" y="31"/>
                      </a:lnTo>
                      <a:cubicBezTo>
                        <a:pt x="852" y="31"/>
                        <a:pt x="821" y="62"/>
                        <a:pt x="821" y="62"/>
                      </a:cubicBezTo>
                      <a:cubicBezTo>
                        <a:pt x="821" y="78"/>
                        <a:pt x="812" y="86"/>
                        <a:pt x="804" y="94"/>
                      </a:cubicBezTo>
                      <a:lnTo>
                        <a:pt x="804" y="94"/>
                      </a:lnTo>
                      <a:cubicBezTo>
                        <a:pt x="805" y="75"/>
                        <a:pt x="791" y="62"/>
                        <a:pt x="791" y="62"/>
                      </a:cubicBezTo>
                      <a:lnTo>
                        <a:pt x="760" y="62"/>
                      </a:lnTo>
                      <a:cubicBezTo>
                        <a:pt x="760" y="69"/>
                        <a:pt x="760" y="77"/>
                        <a:pt x="760" y="92"/>
                      </a:cubicBezTo>
                      <a:lnTo>
                        <a:pt x="730" y="62"/>
                      </a:lnTo>
                      <a:lnTo>
                        <a:pt x="700" y="62"/>
                      </a:lnTo>
                      <a:cubicBezTo>
                        <a:pt x="669" y="62"/>
                        <a:pt x="700" y="62"/>
                        <a:pt x="700" y="92"/>
                      </a:cubicBezTo>
                      <a:cubicBezTo>
                        <a:pt x="684" y="62"/>
                        <a:pt x="669" y="54"/>
                        <a:pt x="658" y="54"/>
                      </a:cubicBezTo>
                      <a:cubicBezTo>
                        <a:pt x="646" y="54"/>
                        <a:pt x="639" y="62"/>
                        <a:pt x="639" y="62"/>
                      </a:cubicBezTo>
                      <a:cubicBezTo>
                        <a:pt x="639" y="92"/>
                        <a:pt x="639" y="92"/>
                        <a:pt x="639" y="92"/>
                      </a:cubicBezTo>
                      <a:cubicBezTo>
                        <a:pt x="639" y="92"/>
                        <a:pt x="639" y="92"/>
                        <a:pt x="639" y="122"/>
                      </a:cubicBezTo>
                      <a:cubicBezTo>
                        <a:pt x="639" y="92"/>
                        <a:pt x="608" y="92"/>
                        <a:pt x="608" y="62"/>
                      </a:cubicBezTo>
                      <a:cubicBezTo>
                        <a:pt x="608" y="62"/>
                        <a:pt x="639" y="62"/>
                        <a:pt x="608" y="1"/>
                      </a:cubicBezTo>
                      <a:cubicBezTo>
                        <a:pt x="608" y="31"/>
                        <a:pt x="608" y="62"/>
                        <a:pt x="578" y="62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78" y="46"/>
                        <a:pt x="578" y="46"/>
                        <a:pt x="578" y="31"/>
                      </a:cubicBezTo>
                      <a:lnTo>
                        <a:pt x="57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31"/>
                <p:cNvSpPr/>
                <p:nvPr/>
              </p:nvSpPr>
              <p:spPr>
                <a:xfrm>
                  <a:off x="945914" y="52584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31"/>
                <p:cNvSpPr/>
                <p:nvPr/>
              </p:nvSpPr>
              <p:spPr>
                <a:xfrm>
                  <a:off x="947875" y="52662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31"/>
                <p:cNvSpPr/>
                <p:nvPr/>
              </p:nvSpPr>
              <p:spPr>
                <a:xfrm>
                  <a:off x="941991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31"/>
                <p:cNvSpPr/>
                <p:nvPr/>
              </p:nvSpPr>
              <p:spPr>
                <a:xfrm>
                  <a:off x="932248" y="5246724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31"/>
                <p:cNvSpPr/>
                <p:nvPr/>
              </p:nvSpPr>
              <p:spPr>
                <a:xfrm>
                  <a:off x="932248" y="5247721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31"/>
                <p:cNvSpPr/>
                <p:nvPr/>
              </p:nvSpPr>
              <p:spPr>
                <a:xfrm>
                  <a:off x="943952" y="525749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31"/>
                <p:cNvSpPr/>
                <p:nvPr/>
              </p:nvSpPr>
              <p:spPr>
                <a:xfrm>
                  <a:off x="933212" y="52477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31"/>
                <p:cNvSpPr/>
                <p:nvPr/>
              </p:nvSpPr>
              <p:spPr>
                <a:xfrm>
                  <a:off x="932248" y="5245760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31"/>
                <p:cNvSpPr/>
                <p:nvPr/>
              </p:nvSpPr>
              <p:spPr>
                <a:xfrm>
                  <a:off x="938100" y="525186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0"/>
                      </a:moveTo>
                      <a:cubicBezTo>
                        <a:pt x="8" y="0"/>
                        <a:pt x="0" y="8"/>
                        <a:pt x="0" y="23"/>
                      </a:cubicBezTo>
                      <a:cubicBezTo>
                        <a:pt x="16" y="8"/>
                        <a:pt x="16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31"/>
                <p:cNvSpPr/>
                <p:nvPr/>
              </p:nvSpPr>
              <p:spPr>
                <a:xfrm>
                  <a:off x="934177" y="52467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31"/>
                <p:cNvSpPr/>
                <p:nvPr/>
              </p:nvSpPr>
              <p:spPr>
                <a:xfrm>
                  <a:off x="931251" y="52457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31"/>
                <p:cNvSpPr/>
                <p:nvPr/>
              </p:nvSpPr>
              <p:spPr>
                <a:xfrm>
                  <a:off x="937103" y="52496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31"/>
                <p:cNvSpPr/>
                <p:nvPr/>
              </p:nvSpPr>
              <p:spPr>
                <a:xfrm>
                  <a:off x="1378881" y="512845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31"/>
                <p:cNvSpPr/>
                <p:nvPr/>
              </p:nvSpPr>
              <p:spPr>
                <a:xfrm>
                  <a:off x="1379877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31"/>
                <p:cNvSpPr/>
                <p:nvPr/>
              </p:nvSpPr>
              <p:spPr>
                <a:xfrm>
                  <a:off x="1379877" y="5132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31"/>
                <p:cNvSpPr/>
                <p:nvPr/>
              </p:nvSpPr>
              <p:spPr>
                <a:xfrm>
                  <a:off x="1385730" y="51167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31"/>
                <p:cNvSpPr/>
                <p:nvPr/>
              </p:nvSpPr>
              <p:spPr>
                <a:xfrm>
                  <a:off x="1381839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31"/>
                <p:cNvSpPr/>
                <p:nvPr/>
              </p:nvSpPr>
              <p:spPr>
                <a:xfrm>
                  <a:off x="1376951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31"/>
                <p:cNvSpPr/>
                <p:nvPr/>
              </p:nvSpPr>
              <p:spPr>
                <a:xfrm>
                  <a:off x="1382803" y="51411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31"/>
                <p:cNvSpPr/>
                <p:nvPr/>
              </p:nvSpPr>
              <p:spPr>
                <a:xfrm>
                  <a:off x="1381839" y="513823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31"/>
                <p:cNvSpPr/>
                <p:nvPr/>
              </p:nvSpPr>
              <p:spPr>
                <a:xfrm>
                  <a:off x="1381839" y="51392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31"/>
                <p:cNvSpPr/>
                <p:nvPr/>
              </p:nvSpPr>
              <p:spPr>
                <a:xfrm>
                  <a:off x="1382803" y="5123153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30" y="0"/>
                      </a:moveTo>
                      <a:cubicBezTo>
                        <a:pt x="27" y="0"/>
                        <a:pt x="21" y="14"/>
                        <a:pt x="0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31"/>
                <p:cNvSpPr/>
                <p:nvPr/>
              </p:nvSpPr>
              <p:spPr>
                <a:xfrm>
                  <a:off x="1392579" y="51177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31"/>
                <p:cNvSpPr/>
                <p:nvPr/>
              </p:nvSpPr>
              <p:spPr>
                <a:xfrm>
                  <a:off x="1379877" y="51245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31"/>
                <p:cNvSpPr/>
                <p:nvPr/>
              </p:nvSpPr>
              <p:spPr>
                <a:xfrm>
                  <a:off x="1372064" y="5137815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lnTo>
                        <a:pt x="30" y="14"/>
                      </a:ln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31"/>
                <p:cNvSpPr/>
                <p:nvPr/>
              </p:nvSpPr>
              <p:spPr>
                <a:xfrm>
                  <a:off x="1408206" y="5105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31"/>
                <p:cNvSpPr/>
                <p:nvPr/>
              </p:nvSpPr>
              <p:spPr>
                <a:xfrm>
                  <a:off x="1378881" y="512456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31"/>
                <p:cNvSpPr/>
                <p:nvPr/>
              </p:nvSpPr>
              <p:spPr>
                <a:xfrm>
                  <a:off x="1394540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31"/>
                <p:cNvSpPr/>
                <p:nvPr/>
              </p:nvSpPr>
              <p:spPr>
                <a:xfrm>
                  <a:off x="1393543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31"/>
                <p:cNvSpPr/>
                <p:nvPr/>
              </p:nvSpPr>
              <p:spPr>
                <a:xfrm>
                  <a:off x="1382803" y="5123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31"/>
                <p:cNvSpPr/>
                <p:nvPr/>
              </p:nvSpPr>
              <p:spPr>
                <a:xfrm>
                  <a:off x="1392579" y="5122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31"/>
                <p:cNvSpPr/>
                <p:nvPr/>
              </p:nvSpPr>
              <p:spPr>
                <a:xfrm>
                  <a:off x="1380842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31"/>
                <p:cNvSpPr/>
                <p:nvPr/>
              </p:nvSpPr>
              <p:spPr>
                <a:xfrm>
                  <a:off x="1373993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31"/>
                <p:cNvSpPr/>
                <p:nvPr/>
              </p:nvSpPr>
              <p:spPr>
                <a:xfrm>
                  <a:off x="1373993" y="51050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31"/>
                <p:cNvSpPr/>
                <p:nvPr/>
              </p:nvSpPr>
              <p:spPr>
                <a:xfrm>
                  <a:off x="1374990" y="51040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31"/>
                <p:cNvSpPr/>
                <p:nvPr/>
              </p:nvSpPr>
              <p:spPr>
                <a:xfrm>
                  <a:off x="1368141" y="5111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31"/>
                <p:cNvSpPr/>
                <p:nvPr/>
              </p:nvSpPr>
              <p:spPr>
                <a:xfrm>
                  <a:off x="1369105" y="51099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31"/>
                <p:cNvSpPr/>
                <p:nvPr/>
              </p:nvSpPr>
              <p:spPr>
                <a:xfrm>
                  <a:off x="1379877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31"/>
                <p:cNvSpPr/>
                <p:nvPr/>
              </p:nvSpPr>
              <p:spPr>
                <a:xfrm>
                  <a:off x="1365215" y="5095081"/>
                  <a:ext cx="49872" cy="5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564" extrusionOk="0">
                      <a:moveTo>
                        <a:pt x="1216" y="188"/>
                      </a:moveTo>
                      <a:cubicBezTo>
                        <a:pt x="1216" y="188"/>
                        <a:pt x="1186" y="188"/>
                        <a:pt x="1186" y="218"/>
                      </a:cubicBezTo>
                      <a:cubicBezTo>
                        <a:pt x="1201" y="203"/>
                        <a:pt x="1209" y="203"/>
                        <a:pt x="1212" y="203"/>
                      </a:cubicBezTo>
                      <a:cubicBezTo>
                        <a:pt x="1216" y="203"/>
                        <a:pt x="1216" y="203"/>
                        <a:pt x="1216" y="188"/>
                      </a:cubicBezTo>
                      <a:close/>
                      <a:moveTo>
                        <a:pt x="91" y="400"/>
                      </a:moveTo>
                      <a:cubicBezTo>
                        <a:pt x="122" y="400"/>
                        <a:pt x="61" y="431"/>
                        <a:pt x="91" y="431"/>
                      </a:cubicBezTo>
                      <a:cubicBezTo>
                        <a:pt x="122" y="431"/>
                        <a:pt x="91" y="400"/>
                        <a:pt x="122" y="400"/>
                      </a:cubicBezTo>
                      <a:close/>
                      <a:moveTo>
                        <a:pt x="1459" y="492"/>
                      </a:moveTo>
                      <a:cubicBezTo>
                        <a:pt x="1429" y="522"/>
                        <a:pt x="1459" y="522"/>
                        <a:pt x="1459" y="522"/>
                      </a:cubicBezTo>
                      <a:cubicBezTo>
                        <a:pt x="1452" y="514"/>
                        <a:pt x="1444" y="507"/>
                        <a:pt x="1459" y="492"/>
                      </a:cubicBezTo>
                      <a:close/>
                      <a:moveTo>
                        <a:pt x="122" y="618"/>
                      </a:moveTo>
                      <a:cubicBezTo>
                        <a:pt x="133" y="626"/>
                        <a:pt x="144" y="635"/>
                        <a:pt x="152" y="644"/>
                      </a:cubicBezTo>
                      <a:lnTo>
                        <a:pt x="122" y="644"/>
                      </a:lnTo>
                      <a:cubicBezTo>
                        <a:pt x="122" y="644"/>
                        <a:pt x="122" y="644"/>
                        <a:pt x="122" y="618"/>
                      </a:cubicBezTo>
                      <a:close/>
                      <a:moveTo>
                        <a:pt x="894" y="748"/>
                      </a:moveTo>
                      <a:cubicBezTo>
                        <a:pt x="890" y="750"/>
                        <a:pt x="887" y="750"/>
                        <a:pt x="886" y="750"/>
                      </a:cubicBezTo>
                      <a:cubicBezTo>
                        <a:pt x="882" y="750"/>
                        <a:pt x="882" y="750"/>
                        <a:pt x="882" y="765"/>
                      </a:cubicBezTo>
                      <a:lnTo>
                        <a:pt x="882" y="765"/>
                      </a:lnTo>
                      <a:cubicBezTo>
                        <a:pt x="882" y="765"/>
                        <a:pt x="890" y="757"/>
                        <a:pt x="894" y="748"/>
                      </a:cubicBezTo>
                      <a:close/>
                      <a:moveTo>
                        <a:pt x="882" y="826"/>
                      </a:moveTo>
                      <a:cubicBezTo>
                        <a:pt x="863" y="826"/>
                        <a:pt x="891" y="838"/>
                        <a:pt x="908" y="839"/>
                      </a:cubicBezTo>
                      <a:lnTo>
                        <a:pt x="908" y="839"/>
                      </a:lnTo>
                      <a:cubicBezTo>
                        <a:pt x="899" y="826"/>
                        <a:pt x="882" y="826"/>
                        <a:pt x="882" y="826"/>
                      </a:cubicBezTo>
                      <a:close/>
                      <a:moveTo>
                        <a:pt x="426" y="887"/>
                      </a:moveTo>
                      <a:cubicBezTo>
                        <a:pt x="426" y="887"/>
                        <a:pt x="456" y="887"/>
                        <a:pt x="426" y="917"/>
                      </a:cubicBezTo>
                      <a:lnTo>
                        <a:pt x="456" y="887"/>
                      </a:lnTo>
                      <a:close/>
                      <a:moveTo>
                        <a:pt x="442" y="936"/>
                      </a:moveTo>
                      <a:cubicBezTo>
                        <a:pt x="445" y="938"/>
                        <a:pt x="450" y="942"/>
                        <a:pt x="456" y="948"/>
                      </a:cubicBezTo>
                      <a:lnTo>
                        <a:pt x="426" y="948"/>
                      </a:lnTo>
                      <a:cubicBezTo>
                        <a:pt x="426" y="948"/>
                        <a:pt x="434" y="940"/>
                        <a:pt x="442" y="936"/>
                      </a:cubicBezTo>
                      <a:close/>
                      <a:moveTo>
                        <a:pt x="556" y="630"/>
                      </a:moveTo>
                      <a:cubicBezTo>
                        <a:pt x="561" y="630"/>
                        <a:pt x="568" y="634"/>
                        <a:pt x="578" y="644"/>
                      </a:cubicBezTo>
                      <a:cubicBezTo>
                        <a:pt x="578" y="644"/>
                        <a:pt x="591" y="671"/>
                        <a:pt x="600" y="671"/>
                      </a:cubicBezTo>
                      <a:cubicBezTo>
                        <a:pt x="605" y="671"/>
                        <a:pt x="608" y="664"/>
                        <a:pt x="608" y="644"/>
                      </a:cubicBezTo>
                      <a:cubicBezTo>
                        <a:pt x="608" y="644"/>
                        <a:pt x="622" y="657"/>
                        <a:pt x="631" y="657"/>
                      </a:cubicBezTo>
                      <a:cubicBezTo>
                        <a:pt x="635" y="657"/>
                        <a:pt x="639" y="654"/>
                        <a:pt x="639" y="644"/>
                      </a:cubicBezTo>
                      <a:lnTo>
                        <a:pt x="639" y="674"/>
                      </a:lnTo>
                      <a:cubicBezTo>
                        <a:pt x="639" y="671"/>
                        <a:pt x="639" y="669"/>
                        <a:pt x="639" y="667"/>
                      </a:cubicBezTo>
                      <a:lnTo>
                        <a:pt x="639" y="667"/>
                      </a:lnTo>
                      <a:cubicBezTo>
                        <a:pt x="639" y="671"/>
                        <a:pt x="639" y="674"/>
                        <a:pt x="639" y="674"/>
                      </a:cubicBezTo>
                      <a:cubicBezTo>
                        <a:pt x="645" y="680"/>
                        <a:pt x="649" y="683"/>
                        <a:pt x="651" y="683"/>
                      </a:cubicBezTo>
                      <a:cubicBezTo>
                        <a:pt x="656" y="683"/>
                        <a:pt x="647" y="665"/>
                        <a:pt x="642" y="665"/>
                      </a:cubicBezTo>
                      <a:cubicBezTo>
                        <a:pt x="641" y="665"/>
                        <a:pt x="640" y="666"/>
                        <a:pt x="639" y="667"/>
                      </a:cubicBezTo>
                      <a:lnTo>
                        <a:pt x="639" y="667"/>
                      </a:lnTo>
                      <a:cubicBezTo>
                        <a:pt x="641" y="659"/>
                        <a:pt x="648" y="644"/>
                        <a:pt x="669" y="644"/>
                      </a:cubicBezTo>
                      <a:lnTo>
                        <a:pt x="669" y="674"/>
                      </a:lnTo>
                      <a:cubicBezTo>
                        <a:pt x="699" y="644"/>
                        <a:pt x="699" y="644"/>
                        <a:pt x="699" y="644"/>
                      </a:cubicBezTo>
                      <a:cubicBezTo>
                        <a:pt x="730" y="644"/>
                        <a:pt x="730" y="674"/>
                        <a:pt x="730" y="674"/>
                      </a:cubicBezTo>
                      <a:cubicBezTo>
                        <a:pt x="760" y="704"/>
                        <a:pt x="760" y="704"/>
                        <a:pt x="760" y="704"/>
                      </a:cubicBezTo>
                      <a:cubicBezTo>
                        <a:pt x="791" y="704"/>
                        <a:pt x="791" y="674"/>
                        <a:pt x="791" y="674"/>
                      </a:cubicBezTo>
                      <a:lnTo>
                        <a:pt x="791" y="704"/>
                      </a:lnTo>
                      <a:cubicBezTo>
                        <a:pt x="806" y="689"/>
                        <a:pt x="813" y="682"/>
                        <a:pt x="817" y="682"/>
                      </a:cubicBezTo>
                      <a:cubicBezTo>
                        <a:pt x="821" y="682"/>
                        <a:pt x="821" y="689"/>
                        <a:pt x="821" y="704"/>
                      </a:cubicBezTo>
                      <a:cubicBezTo>
                        <a:pt x="851" y="704"/>
                        <a:pt x="851" y="704"/>
                        <a:pt x="821" y="735"/>
                      </a:cubicBezTo>
                      <a:lnTo>
                        <a:pt x="851" y="704"/>
                      </a:lnTo>
                      <a:lnTo>
                        <a:pt x="851" y="735"/>
                      </a:lnTo>
                      <a:lnTo>
                        <a:pt x="878" y="735"/>
                      </a:lnTo>
                      <a:cubicBezTo>
                        <a:pt x="874" y="742"/>
                        <a:pt x="867" y="750"/>
                        <a:pt x="851" y="765"/>
                      </a:cubicBezTo>
                      <a:cubicBezTo>
                        <a:pt x="882" y="735"/>
                        <a:pt x="882" y="735"/>
                        <a:pt x="882" y="735"/>
                      </a:cubicBezTo>
                      <a:cubicBezTo>
                        <a:pt x="896" y="735"/>
                        <a:pt x="897" y="741"/>
                        <a:pt x="894" y="748"/>
                      </a:cubicBezTo>
                      <a:lnTo>
                        <a:pt x="894" y="748"/>
                      </a:lnTo>
                      <a:cubicBezTo>
                        <a:pt x="898" y="747"/>
                        <a:pt x="904" y="743"/>
                        <a:pt x="912" y="735"/>
                      </a:cubicBezTo>
                      <a:lnTo>
                        <a:pt x="912" y="735"/>
                      </a:lnTo>
                      <a:cubicBezTo>
                        <a:pt x="911" y="736"/>
                        <a:pt x="882" y="765"/>
                        <a:pt x="882" y="765"/>
                      </a:cubicBezTo>
                      <a:lnTo>
                        <a:pt x="882" y="765"/>
                      </a:lnTo>
                      <a:cubicBezTo>
                        <a:pt x="895" y="759"/>
                        <a:pt x="902" y="756"/>
                        <a:pt x="906" y="756"/>
                      </a:cubicBezTo>
                      <a:cubicBezTo>
                        <a:pt x="917" y="756"/>
                        <a:pt x="902" y="774"/>
                        <a:pt x="903" y="774"/>
                      </a:cubicBezTo>
                      <a:cubicBezTo>
                        <a:pt x="903" y="774"/>
                        <a:pt x="906" y="772"/>
                        <a:pt x="912" y="766"/>
                      </a:cubicBezTo>
                      <a:lnTo>
                        <a:pt x="912" y="76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912" y="765"/>
                        <a:pt x="912" y="765"/>
                        <a:pt x="943" y="765"/>
                      </a:cubicBezTo>
                      <a:cubicBezTo>
                        <a:pt x="927" y="765"/>
                        <a:pt x="920" y="773"/>
                        <a:pt x="912" y="780"/>
                      </a:cubicBezTo>
                      <a:lnTo>
                        <a:pt x="912" y="780"/>
                      </a:lnTo>
                      <a:lnTo>
                        <a:pt x="943" y="765"/>
                      </a:lnTo>
                      <a:lnTo>
                        <a:pt x="943" y="765"/>
                      </a:lnTo>
                      <a:cubicBezTo>
                        <a:pt x="882" y="796"/>
                        <a:pt x="912" y="796"/>
                        <a:pt x="882" y="796"/>
                      </a:cubicBezTo>
                      <a:lnTo>
                        <a:pt x="882" y="796"/>
                      </a:lnTo>
                      <a:cubicBezTo>
                        <a:pt x="897" y="796"/>
                        <a:pt x="905" y="788"/>
                        <a:pt x="912" y="780"/>
                      </a:cubicBezTo>
                      <a:lnTo>
                        <a:pt x="912" y="780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882" y="796"/>
                        <a:pt x="912" y="796"/>
                        <a:pt x="912" y="826"/>
                      </a:cubicBezTo>
                      <a:cubicBezTo>
                        <a:pt x="922" y="836"/>
                        <a:pt x="919" y="840"/>
                        <a:pt x="911" y="840"/>
                      </a:cubicBezTo>
                      <a:cubicBezTo>
                        <a:pt x="910" y="840"/>
                        <a:pt x="909" y="839"/>
                        <a:pt x="908" y="839"/>
                      </a:cubicBezTo>
                      <a:lnTo>
                        <a:pt x="908" y="839"/>
                      </a:lnTo>
                      <a:cubicBezTo>
                        <a:pt x="910" y="844"/>
                        <a:pt x="912" y="849"/>
                        <a:pt x="912" y="856"/>
                      </a:cubicBezTo>
                      <a:lnTo>
                        <a:pt x="882" y="856"/>
                      </a:lnTo>
                      <a:cubicBezTo>
                        <a:pt x="882" y="856"/>
                        <a:pt x="882" y="856"/>
                        <a:pt x="852" y="827"/>
                      </a:cubicBezTo>
                      <a:lnTo>
                        <a:pt x="852" y="827"/>
                      </a:lnTo>
                      <a:cubicBezTo>
                        <a:pt x="882" y="856"/>
                        <a:pt x="882" y="856"/>
                        <a:pt x="851" y="856"/>
                      </a:cubicBezTo>
                      <a:cubicBezTo>
                        <a:pt x="851" y="856"/>
                        <a:pt x="851" y="887"/>
                        <a:pt x="851" y="887"/>
                      </a:cubicBezTo>
                      <a:cubicBezTo>
                        <a:pt x="821" y="887"/>
                        <a:pt x="821" y="856"/>
                        <a:pt x="821" y="856"/>
                      </a:cubicBezTo>
                      <a:cubicBezTo>
                        <a:pt x="821" y="856"/>
                        <a:pt x="760" y="826"/>
                        <a:pt x="730" y="826"/>
                      </a:cubicBezTo>
                      <a:lnTo>
                        <a:pt x="699" y="826"/>
                      </a:lnTo>
                      <a:cubicBezTo>
                        <a:pt x="669" y="856"/>
                        <a:pt x="639" y="856"/>
                        <a:pt x="578" y="856"/>
                      </a:cubicBezTo>
                      <a:cubicBezTo>
                        <a:pt x="547" y="887"/>
                        <a:pt x="547" y="887"/>
                        <a:pt x="517" y="887"/>
                      </a:cubicBezTo>
                      <a:lnTo>
                        <a:pt x="456" y="887"/>
                      </a:lnTo>
                      <a:cubicBezTo>
                        <a:pt x="456" y="887"/>
                        <a:pt x="456" y="917"/>
                        <a:pt x="456" y="917"/>
                      </a:cubicBezTo>
                      <a:cubicBezTo>
                        <a:pt x="456" y="917"/>
                        <a:pt x="483" y="904"/>
                        <a:pt x="492" y="904"/>
                      </a:cubicBezTo>
                      <a:cubicBezTo>
                        <a:pt x="497" y="904"/>
                        <a:pt x="497" y="907"/>
                        <a:pt x="487" y="917"/>
                      </a:cubicBezTo>
                      <a:lnTo>
                        <a:pt x="456" y="917"/>
                      </a:lnTo>
                      <a:lnTo>
                        <a:pt x="456" y="948"/>
                      </a:lnTo>
                      <a:cubicBezTo>
                        <a:pt x="456" y="937"/>
                        <a:pt x="453" y="934"/>
                        <a:pt x="448" y="934"/>
                      </a:cubicBezTo>
                      <a:cubicBezTo>
                        <a:pt x="446" y="934"/>
                        <a:pt x="444" y="935"/>
                        <a:pt x="442" y="936"/>
                      </a:cubicBezTo>
                      <a:lnTo>
                        <a:pt x="442" y="936"/>
                      </a:lnTo>
                      <a:cubicBezTo>
                        <a:pt x="439" y="935"/>
                        <a:pt x="437" y="934"/>
                        <a:pt x="435" y="934"/>
                      </a:cubicBezTo>
                      <a:cubicBezTo>
                        <a:pt x="426" y="934"/>
                        <a:pt x="426" y="948"/>
                        <a:pt x="426" y="948"/>
                      </a:cubicBezTo>
                      <a:lnTo>
                        <a:pt x="395" y="948"/>
                      </a:lnTo>
                      <a:cubicBezTo>
                        <a:pt x="395" y="948"/>
                        <a:pt x="395" y="917"/>
                        <a:pt x="395" y="917"/>
                      </a:cubicBezTo>
                      <a:lnTo>
                        <a:pt x="426" y="917"/>
                      </a:lnTo>
                      <a:cubicBezTo>
                        <a:pt x="395" y="917"/>
                        <a:pt x="426" y="917"/>
                        <a:pt x="395" y="887"/>
                      </a:cubicBezTo>
                      <a:lnTo>
                        <a:pt x="426" y="887"/>
                      </a:lnTo>
                      <a:cubicBezTo>
                        <a:pt x="426" y="856"/>
                        <a:pt x="456" y="856"/>
                        <a:pt x="426" y="856"/>
                      </a:cubicBezTo>
                      <a:lnTo>
                        <a:pt x="456" y="856"/>
                      </a:lnTo>
                      <a:cubicBezTo>
                        <a:pt x="426" y="856"/>
                        <a:pt x="487" y="856"/>
                        <a:pt x="426" y="826"/>
                      </a:cubicBezTo>
                      <a:lnTo>
                        <a:pt x="456" y="826"/>
                      </a:lnTo>
                      <a:cubicBezTo>
                        <a:pt x="487" y="826"/>
                        <a:pt x="456" y="796"/>
                        <a:pt x="487" y="796"/>
                      </a:cubicBezTo>
                      <a:lnTo>
                        <a:pt x="456" y="796"/>
                      </a:lnTo>
                      <a:cubicBezTo>
                        <a:pt x="395" y="765"/>
                        <a:pt x="517" y="765"/>
                        <a:pt x="487" y="765"/>
                      </a:cubicBezTo>
                      <a:lnTo>
                        <a:pt x="517" y="765"/>
                      </a:lnTo>
                      <a:lnTo>
                        <a:pt x="487" y="735"/>
                      </a:lnTo>
                      <a:cubicBezTo>
                        <a:pt x="487" y="735"/>
                        <a:pt x="487" y="704"/>
                        <a:pt x="487" y="704"/>
                      </a:cubicBezTo>
                      <a:lnTo>
                        <a:pt x="517" y="704"/>
                      </a:lnTo>
                      <a:cubicBezTo>
                        <a:pt x="517" y="704"/>
                        <a:pt x="517" y="695"/>
                        <a:pt x="522" y="692"/>
                      </a:cubicBezTo>
                      <a:lnTo>
                        <a:pt x="522" y="692"/>
                      </a:lnTo>
                      <a:cubicBezTo>
                        <a:pt x="527" y="699"/>
                        <a:pt x="534" y="704"/>
                        <a:pt x="547" y="704"/>
                      </a:cubicBezTo>
                      <a:cubicBezTo>
                        <a:pt x="537" y="694"/>
                        <a:pt x="531" y="691"/>
                        <a:pt x="526" y="691"/>
                      </a:cubicBezTo>
                      <a:cubicBezTo>
                        <a:pt x="525" y="691"/>
                        <a:pt x="523" y="691"/>
                        <a:pt x="522" y="692"/>
                      </a:cubicBezTo>
                      <a:lnTo>
                        <a:pt x="522" y="692"/>
                      </a:lnTo>
                      <a:cubicBezTo>
                        <a:pt x="517" y="684"/>
                        <a:pt x="517" y="674"/>
                        <a:pt x="517" y="674"/>
                      </a:cubicBezTo>
                      <a:lnTo>
                        <a:pt x="547" y="674"/>
                      </a:lnTo>
                      <a:lnTo>
                        <a:pt x="518" y="644"/>
                      </a:lnTo>
                      <a:lnTo>
                        <a:pt x="518" y="644"/>
                      </a:lnTo>
                      <a:cubicBezTo>
                        <a:pt x="527" y="654"/>
                        <a:pt x="531" y="657"/>
                        <a:pt x="532" y="657"/>
                      </a:cubicBezTo>
                      <a:cubicBezTo>
                        <a:pt x="534" y="657"/>
                        <a:pt x="527" y="644"/>
                        <a:pt x="547" y="644"/>
                      </a:cubicBezTo>
                      <a:cubicBezTo>
                        <a:pt x="547" y="644"/>
                        <a:pt x="547" y="630"/>
                        <a:pt x="556" y="630"/>
                      </a:cubicBezTo>
                      <a:close/>
                      <a:moveTo>
                        <a:pt x="426" y="948"/>
                      </a:moveTo>
                      <a:lnTo>
                        <a:pt x="426" y="948"/>
                      </a:lnTo>
                      <a:cubicBezTo>
                        <a:pt x="411" y="963"/>
                        <a:pt x="411" y="963"/>
                        <a:pt x="411" y="963"/>
                      </a:cubicBezTo>
                      <a:cubicBezTo>
                        <a:pt x="411" y="955"/>
                        <a:pt x="411" y="948"/>
                        <a:pt x="426" y="948"/>
                      </a:cubicBezTo>
                      <a:close/>
                      <a:moveTo>
                        <a:pt x="426" y="993"/>
                      </a:moveTo>
                      <a:cubicBezTo>
                        <a:pt x="433" y="993"/>
                        <a:pt x="441" y="993"/>
                        <a:pt x="426" y="1008"/>
                      </a:cubicBezTo>
                      <a:lnTo>
                        <a:pt x="426" y="993"/>
                      </a:lnTo>
                      <a:close/>
                      <a:moveTo>
                        <a:pt x="395" y="1008"/>
                      </a:moveTo>
                      <a:lnTo>
                        <a:pt x="395" y="1023"/>
                      </a:lnTo>
                      <a:lnTo>
                        <a:pt x="395" y="1023"/>
                      </a:lnTo>
                      <a:cubicBezTo>
                        <a:pt x="389" y="1022"/>
                        <a:pt x="385" y="1019"/>
                        <a:pt x="395" y="1008"/>
                      </a:cubicBezTo>
                      <a:close/>
                      <a:moveTo>
                        <a:pt x="426" y="1078"/>
                      </a:moveTo>
                      <a:cubicBezTo>
                        <a:pt x="426" y="1084"/>
                        <a:pt x="425" y="1084"/>
                        <a:pt x="422" y="1084"/>
                      </a:cubicBezTo>
                      <a:cubicBezTo>
                        <a:pt x="418" y="1084"/>
                        <a:pt x="411" y="1084"/>
                        <a:pt x="396" y="1099"/>
                      </a:cubicBezTo>
                      <a:lnTo>
                        <a:pt x="396" y="1099"/>
                      </a:lnTo>
                      <a:cubicBezTo>
                        <a:pt x="406" y="1089"/>
                        <a:pt x="417" y="1082"/>
                        <a:pt x="426" y="1078"/>
                      </a:cubicBezTo>
                      <a:close/>
                      <a:moveTo>
                        <a:pt x="140" y="1087"/>
                      </a:moveTo>
                      <a:lnTo>
                        <a:pt x="140" y="1087"/>
                      </a:lnTo>
                      <a:cubicBezTo>
                        <a:pt x="135" y="1088"/>
                        <a:pt x="129" y="1092"/>
                        <a:pt x="122" y="1100"/>
                      </a:cubicBezTo>
                      <a:lnTo>
                        <a:pt x="152" y="1100"/>
                      </a:lnTo>
                      <a:cubicBezTo>
                        <a:pt x="139" y="1100"/>
                        <a:pt x="137" y="1094"/>
                        <a:pt x="140" y="1087"/>
                      </a:cubicBezTo>
                      <a:close/>
                      <a:moveTo>
                        <a:pt x="426" y="1100"/>
                      </a:moveTo>
                      <a:cubicBezTo>
                        <a:pt x="426" y="1100"/>
                        <a:pt x="425" y="1101"/>
                        <a:pt x="423" y="1102"/>
                      </a:cubicBezTo>
                      <a:lnTo>
                        <a:pt x="423" y="1102"/>
                      </a:lnTo>
                      <a:cubicBezTo>
                        <a:pt x="416" y="1100"/>
                        <a:pt x="409" y="1100"/>
                        <a:pt x="395" y="1100"/>
                      </a:cubicBezTo>
                      <a:close/>
                      <a:moveTo>
                        <a:pt x="448" y="1116"/>
                      </a:moveTo>
                      <a:cubicBezTo>
                        <a:pt x="453" y="1116"/>
                        <a:pt x="456" y="1120"/>
                        <a:pt x="456" y="1130"/>
                      </a:cubicBezTo>
                      <a:lnTo>
                        <a:pt x="456" y="1160"/>
                      </a:lnTo>
                      <a:cubicBezTo>
                        <a:pt x="456" y="1153"/>
                        <a:pt x="455" y="1149"/>
                        <a:pt x="452" y="1147"/>
                      </a:cubicBezTo>
                      <a:lnTo>
                        <a:pt x="452" y="1147"/>
                      </a:lnTo>
                      <a:cubicBezTo>
                        <a:pt x="454" y="1143"/>
                        <a:pt x="456" y="1138"/>
                        <a:pt x="456" y="1130"/>
                      </a:cubicBezTo>
                      <a:cubicBezTo>
                        <a:pt x="451" y="1125"/>
                        <a:pt x="447" y="1121"/>
                        <a:pt x="444" y="1117"/>
                      </a:cubicBezTo>
                      <a:lnTo>
                        <a:pt x="444" y="1117"/>
                      </a:lnTo>
                      <a:cubicBezTo>
                        <a:pt x="445" y="1117"/>
                        <a:pt x="447" y="1116"/>
                        <a:pt x="448" y="1116"/>
                      </a:cubicBezTo>
                      <a:close/>
                      <a:moveTo>
                        <a:pt x="487" y="1221"/>
                      </a:moveTo>
                      <a:cubicBezTo>
                        <a:pt x="487" y="1221"/>
                        <a:pt x="479" y="1229"/>
                        <a:pt x="471" y="1236"/>
                      </a:cubicBezTo>
                      <a:lnTo>
                        <a:pt x="471" y="1236"/>
                      </a:lnTo>
                      <a:cubicBezTo>
                        <a:pt x="472" y="1227"/>
                        <a:pt x="473" y="1221"/>
                        <a:pt x="487" y="1221"/>
                      </a:cubicBezTo>
                      <a:close/>
                      <a:moveTo>
                        <a:pt x="426" y="1282"/>
                      </a:moveTo>
                      <a:cubicBezTo>
                        <a:pt x="433" y="1282"/>
                        <a:pt x="438" y="1286"/>
                        <a:pt x="442" y="1293"/>
                      </a:cubicBezTo>
                      <a:lnTo>
                        <a:pt x="442" y="1293"/>
                      </a:lnTo>
                      <a:cubicBezTo>
                        <a:pt x="439" y="1295"/>
                        <a:pt x="437" y="1295"/>
                        <a:pt x="435" y="1295"/>
                      </a:cubicBezTo>
                      <a:cubicBezTo>
                        <a:pt x="426" y="1295"/>
                        <a:pt x="426" y="1282"/>
                        <a:pt x="426" y="1282"/>
                      </a:cubicBezTo>
                      <a:close/>
                      <a:moveTo>
                        <a:pt x="236" y="1299"/>
                      </a:moveTo>
                      <a:cubicBezTo>
                        <a:pt x="227" y="1299"/>
                        <a:pt x="213" y="1312"/>
                        <a:pt x="213" y="1312"/>
                      </a:cubicBezTo>
                      <a:lnTo>
                        <a:pt x="243" y="1312"/>
                      </a:lnTo>
                      <a:cubicBezTo>
                        <a:pt x="243" y="1302"/>
                        <a:pt x="240" y="1299"/>
                        <a:pt x="236" y="1299"/>
                      </a:cubicBezTo>
                      <a:close/>
                      <a:moveTo>
                        <a:pt x="304" y="1312"/>
                      </a:moveTo>
                      <a:cubicBezTo>
                        <a:pt x="304" y="1312"/>
                        <a:pt x="304" y="1343"/>
                        <a:pt x="304" y="1343"/>
                      </a:cubicBezTo>
                      <a:cubicBezTo>
                        <a:pt x="304" y="1343"/>
                        <a:pt x="304" y="1330"/>
                        <a:pt x="312" y="1321"/>
                      </a:cubicBezTo>
                      <a:lnTo>
                        <a:pt x="312" y="1321"/>
                      </a:lnTo>
                      <a:cubicBezTo>
                        <a:pt x="310" y="1319"/>
                        <a:pt x="308" y="1316"/>
                        <a:pt x="304" y="1312"/>
                      </a:cubicBezTo>
                      <a:close/>
                      <a:moveTo>
                        <a:pt x="243" y="1312"/>
                      </a:moveTo>
                      <a:cubicBezTo>
                        <a:pt x="213" y="1312"/>
                        <a:pt x="213" y="1343"/>
                        <a:pt x="213" y="1343"/>
                      </a:cubicBezTo>
                      <a:lnTo>
                        <a:pt x="213" y="1373"/>
                      </a:lnTo>
                      <a:cubicBezTo>
                        <a:pt x="213" y="1343"/>
                        <a:pt x="213" y="1343"/>
                        <a:pt x="243" y="1312"/>
                      </a:cubicBezTo>
                      <a:close/>
                      <a:moveTo>
                        <a:pt x="335" y="1373"/>
                      </a:moveTo>
                      <a:cubicBezTo>
                        <a:pt x="304" y="1373"/>
                        <a:pt x="274" y="1404"/>
                        <a:pt x="274" y="1404"/>
                      </a:cubicBezTo>
                      <a:lnTo>
                        <a:pt x="335" y="1404"/>
                      </a:lnTo>
                      <a:cubicBezTo>
                        <a:pt x="335" y="1392"/>
                        <a:pt x="335" y="1381"/>
                        <a:pt x="335" y="1373"/>
                      </a:cubicBezTo>
                      <a:close/>
                      <a:moveTo>
                        <a:pt x="547" y="1424"/>
                      </a:moveTo>
                      <a:cubicBezTo>
                        <a:pt x="557" y="1428"/>
                        <a:pt x="568" y="1432"/>
                        <a:pt x="578" y="1436"/>
                      </a:cubicBezTo>
                      <a:lnTo>
                        <a:pt x="578" y="1436"/>
                      </a:lnTo>
                      <a:cubicBezTo>
                        <a:pt x="577" y="1457"/>
                        <a:pt x="562" y="1477"/>
                        <a:pt x="554" y="1477"/>
                      </a:cubicBezTo>
                      <a:cubicBezTo>
                        <a:pt x="550" y="1477"/>
                        <a:pt x="547" y="1473"/>
                        <a:pt x="547" y="1464"/>
                      </a:cubicBezTo>
                      <a:cubicBezTo>
                        <a:pt x="547" y="1454"/>
                        <a:pt x="547" y="1443"/>
                        <a:pt x="547" y="1434"/>
                      </a:cubicBezTo>
                      <a:cubicBezTo>
                        <a:pt x="547" y="1431"/>
                        <a:pt x="547" y="1427"/>
                        <a:pt x="547" y="1424"/>
                      </a:cubicBezTo>
                      <a:close/>
                      <a:moveTo>
                        <a:pt x="681" y="0"/>
                      </a:moveTo>
                      <a:cubicBezTo>
                        <a:pt x="638" y="0"/>
                        <a:pt x="632" y="97"/>
                        <a:pt x="578" y="97"/>
                      </a:cubicBezTo>
                      <a:cubicBezTo>
                        <a:pt x="608" y="127"/>
                        <a:pt x="578" y="127"/>
                        <a:pt x="578" y="157"/>
                      </a:cubicBezTo>
                      <a:cubicBezTo>
                        <a:pt x="578" y="147"/>
                        <a:pt x="578" y="144"/>
                        <a:pt x="577" y="144"/>
                      </a:cubicBezTo>
                      <a:cubicBezTo>
                        <a:pt x="574" y="144"/>
                        <a:pt x="568" y="157"/>
                        <a:pt x="547" y="157"/>
                      </a:cubicBezTo>
                      <a:cubicBezTo>
                        <a:pt x="547" y="142"/>
                        <a:pt x="540" y="142"/>
                        <a:pt x="528" y="142"/>
                      </a:cubicBezTo>
                      <a:cubicBezTo>
                        <a:pt x="517" y="142"/>
                        <a:pt x="502" y="142"/>
                        <a:pt x="487" y="127"/>
                      </a:cubicBezTo>
                      <a:cubicBezTo>
                        <a:pt x="487" y="157"/>
                        <a:pt x="487" y="188"/>
                        <a:pt x="487" y="188"/>
                      </a:cubicBezTo>
                      <a:cubicBezTo>
                        <a:pt x="456" y="157"/>
                        <a:pt x="487" y="157"/>
                        <a:pt x="456" y="157"/>
                      </a:cubicBezTo>
                      <a:cubicBezTo>
                        <a:pt x="426" y="157"/>
                        <a:pt x="456" y="188"/>
                        <a:pt x="426" y="188"/>
                      </a:cubicBezTo>
                      <a:lnTo>
                        <a:pt x="426" y="157"/>
                      </a:lnTo>
                      <a:cubicBezTo>
                        <a:pt x="426" y="188"/>
                        <a:pt x="395" y="188"/>
                        <a:pt x="395" y="188"/>
                      </a:cubicBezTo>
                      <a:cubicBezTo>
                        <a:pt x="395" y="188"/>
                        <a:pt x="395" y="188"/>
                        <a:pt x="395" y="218"/>
                      </a:cubicBezTo>
                      <a:cubicBezTo>
                        <a:pt x="365" y="249"/>
                        <a:pt x="395" y="249"/>
                        <a:pt x="365" y="249"/>
                      </a:cubicBezTo>
                      <a:cubicBezTo>
                        <a:pt x="365" y="264"/>
                        <a:pt x="357" y="264"/>
                        <a:pt x="346" y="264"/>
                      </a:cubicBezTo>
                      <a:cubicBezTo>
                        <a:pt x="335" y="264"/>
                        <a:pt x="319" y="264"/>
                        <a:pt x="304" y="279"/>
                      </a:cubicBezTo>
                      <a:cubicBezTo>
                        <a:pt x="335" y="279"/>
                        <a:pt x="335" y="309"/>
                        <a:pt x="335" y="309"/>
                      </a:cubicBezTo>
                      <a:cubicBezTo>
                        <a:pt x="304" y="309"/>
                        <a:pt x="365" y="370"/>
                        <a:pt x="335" y="370"/>
                      </a:cubicBezTo>
                      <a:cubicBezTo>
                        <a:pt x="304" y="340"/>
                        <a:pt x="304" y="340"/>
                        <a:pt x="335" y="340"/>
                      </a:cubicBezTo>
                      <a:cubicBezTo>
                        <a:pt x="304" y="309"/>
                        <a:pt x="274" y="279"/>
                        <a:pt x="304" y="249"/>
                      </a:cubicBezTo>
                      <a:lnTo>
                        <a:pt x="304" y="249"/>
                      </a:lnTo>
                      <a:cubicBezTo>
                        <a:pt x="274" y="279"/>
                        <a:pt x="274" y="279"/>
                        <a:pt x="274" y="279"/>
                      </a:cubicBezTo>
                      <a:lnTo>
                        <a:pt x="304" y="309"/>
                      </a:lnTo>
                      <a:lnTo>
                        <a:pt x="274" y="309"/>
                      </a:lnTo>
                      <a:cubicBezTo>
                        <a:pt x="304" y="309"/>
                        <a:pt x="304" y="309"/>
                        <a:pt x="304" y="340"/>
                      </a:cubicBezTo>
                      <a:cubicBezTo>
                        <a:pt x="298" y="333"/>
                        <a:pt x="294" y="331"/>
                        <a:pt x="292" y="331"/>
                      </a:cubicBezTo>
                      <a:cubicBezTo>
                        <a:pt x="288" y="331"/>
                        <a:pt x="293" y="342"/>
                        <a:pt x="298" y="347"/>
                      </a:cubicBezTo>
                      <a:lnTo>
                        <a:pt x="298" y="347"/>
                      </a:lnTo>
                      <a:cubicBezTo>
                        <a:pt x="300" y="345"/>
                        <a:pt x="302" y="342"/>
                        <a:pt x="304" y="340"/>
                      </a:cubicBezTo>
                      <a:lnTo>
                        <a:pt x="304" y="340"/>
                      </a:lnTo>
                      <a:cubicBezTo>
                        <a:pt x="304" y="346"/>
                        <a:pt x="303" y="348"/>
                        <a:pt x="301" y="348"/>
                      </a:cubicBezTo>
                      <a:cubicBezTo>
                        <a:pt x="300" y="348"/>
                        <a:pt x="299" y="348"/>
                        <a:pt x="298" y="347"/>
                      </a:cubicBezTo>
                      <a:lnTo>
                        <a:pt x="298" y="347"/>
                      </a:lnTo>
                      <a:cubicBezTo>
                        <a:pt x="279" y="370"/>
                        <a:pt x="304" y="370"/>
                        <a:pt x="304" y="370"/>
                      </a:cubicBezTo>
                      <a:cubicBezTo>
                        <a:pt x="284" y="370"/>
                        <a:pt x="277" y="384"/>
                        <a:pt x="266" y="384"/>
                      </a:cubicBezTo>
                      <a:cubicBezTo>
                        <a:pt x="260" y="384"/>
                        <a:pt x="254" y="380"/>
                        <a:pt x="243" y="370"/>
                      </a:cubicBezTo>
                      <a:cubicBezTo>
                        <a:pt x="243" y="370"/>
                        <a:pt x="213" y="340"/>
                        <a:pt x="243" y="340"/>
                      </a:cubicBezTo>
                      <a:cubicBezTo>
                        <a:pt x="237" y="333"/>
                        <a:pt x="233" y="331"/>
                        <a:pt x="231" y="331"/>
                      </a:cubicBezTo>
                      <a:cubicBezTo>
                        <a:pt x="225" y="331"/>
                        <a:pt x="231" y="348"/>
                        <a:pt x="225" y="348"/>
                      </a:cubicBezTo>
                      <a:cubicBezTo>
                        <a:pt x="223" y="348"/>
                        <a:pt x="219" y="346"/>
                        <a:pt x="213" y="340"/>
                      </a:cubicBezTo>
                      <a:cubicBezTo>
                        <a:pt x="213" y="340"/>
                        <a:pt x="213" y="370"/>
                        <a:pt x="213" y="370"/>
                      </a:cubicBezTo>
                      <a:cubicBezTo>
                        <a:pt x="230" y="396"/>
                        <a:pt x="235" y="405"/>
                        <a:pt x="234" y="405"/>
                      </a:cubicBezTo>
                      <a:cubicBezTo>
                        <a:pt x="230" y="405"/>
                        <a:pt x="197" y="365"/>
                        <a:pt x="186" y="365"/>
                      </a:cubicBezTo>
                      <a:cubicBezTo>
                        <a:pt x="184" y="365"/>
                        <a:pt x="183" y="367"/>
                        <a:pt x="183" y="370"/>
                      </a:cubicBezTo>
                      <a:cubicBezTo>
                        <a:pt x="183" y="385"/>
                        <a:pt x="183" y="385"/>
                        <a:pt x="183" y="385"/>
                      </a:cubicBezTo>
                      <a:cubicBezTo>
                        <a:pt x="183" y="385"/>
                        <a:pt x="183" y="385"/>
                        <a:pt x="183" y="400"/>
                      </a:cubicBezTo>
                      <a:lnTo>
                        <a:pt x="122" y="400"/>
                      </a:lnTo>
                      <a:lnTo>
                        <a:pt x="152" y="431"/>
                      </a:lnTo>
                      <a:cubicBezTo>
                        <a:pt x="122" y="431"/>
                        <a:pt x="122" y="461"/>
                        <a:pt x="122" y="461"/>
                      </a:cubicBezTo>
                      <a:cubicBezTo>
                        <a:pt x="122" y="461"/>
                        <a:pt x="122" y="461"/>
                        <a:pt x="152" y="492"/>
                      </a:cubicBezTo>
                      <a:cubicBezTo>
                        <a:pt x="152" y="492"/>
                        <a:pt x="152" y="522"/>
                        <a:pt x="152" y="522"/>
                      </a:cubicBezTo>
                      <a:lnTo>
                        <a:pt x="91" y="522"/>
                      </a:lnTo>
                      <a:cubicBezTo>
                        <a:pt x="122" y="552"/>
                        <a:pt x="91" y="552"/>
                        <a:pt x="91" y="552"/>
                      </a:cubicBezTo>
                      <a:cubicBezTo>
                        <a:pt x="70" y="574"/>
                        <a:pt x="94" y="596"/>
                        <a:pt x="121" y="617"/>
                      </a:cubicBezTo>
                      <a:lnTo>
                        <a:pt x="121" y="617"/>
                      </a:lnTo>
                      <a:cubicBezTo>
                        <a:pt x="116" y="644"/>
                        <a:pt x="61" y="644"/>
                        <a:pt x="61" y="644"/>
                      </a:cubicBezTo>
                      <a:lnTo>
                        <a:pt x="91" y="644"/>
                      </a:lnTo>
                      <a:lnTo>
                        <a:pt x="61" y="674"/>
                      </a:lnTo>
                      <a:lnTo>
                        <a:pt x="122" y="674"/>
                      </a:lnTo>
                      <a:cubicBezTo>
                        <a:pt x="122" y="674"/>
                        <a:pt x="122" y="674"/>
                        <a:pt x="122" y="704"/>
                      </a:cubicBezTo>
                      <a:cubicBezTo>
                        <a:pt x="91" y="704"/>
                        <a:pt x="91" y="704"/>
                        <a:pt x="91" y="674"/>
                      </a:cubicBezTo>
                      <a:cubicBezTo>
                        <a:pt x="61" y="704"/>
                        <a:pt x="61" y="704"/>
                        <a:pt x="91" y="704"/>
                      </a:cubicBezTo>
                      <a:cubicBezTo>
                        <a:pt x="122" y="704"/>
                        <a:pt x="91" y="735"/>
                        <a:pt x="122" y="735"/>
                      </a:cubicBezTo>
                      <a:cubicBezTo>
                        <a:pt x="91" y="765"/>
                        <a:pt x="91" y="765"/>
                        <a:pt x="91" y="765"/>
                      </a:cubicBezTo>
                      <a:cubicBezTo>
                        <a:pt x="91" y="796"/>
                        <a:pt x="91" y="796"/>
                        <a:pt x="91" y="796"/>
                      </a:cubicBezTo>
                      <a:lnTo>
                        <a:pt x="31" y="796"/>
                      </a:lnTo>
                      <a:cubicBezTo>
                        <a:pt x="46" y="811"/>
                        <a:pt x="61" y="811"/>
                        <a:pt x="72" y="811"/>
                      </a:cubicBezTo>
                      <a:cubicBezTo>
                        <a:pt x="84" y="811"/>
                        <a:pt x="91" y="811"/>
                        <a:pt x="91" y="826"/>
                      </a:cubicBezTo>
                      <a:lnTo>
                        <a:pt x="31" y="826"/>
                      </a:lnTo>
                      <a:cubicBezTo>
                        <a:pt x="0" y="826"/>
                        <a:pt x="0" y="856"/>
                        <a:pt x="0" y="856"/>
                      </a:cubicBezTo>
                      <a:cubicBezTo>
                        <a:pt x="10" y="867"/>
                        <a:pt x="17" y="870"/>
                        <a:pt x="23" y="870"/>
                      </a:cubicBezTo>
                      <a:cubicBezTo>
                        <a:pt x="34" y="870"/>
                        <a:pt x="41" y="856"/>
                        <a:pt x="61" y="856"/>
                      </a:cubicBezTo>
                      <a:cubicBezTo>
                        <a:pt x="61" y="887"/>
                        <a:pt x="122" y="887"/>
                        <a:pt x="122" y="917"/>
                      </a:cubicBezTo>
                      <a:lnTo>
                        <a:pt x="122" y="887"/>
                      </a:lnTo>
                      <a:cubicBezTo>
                        <a:pt x="122" y="917"/>
                        <a:pt x="122" y="917"/>
                        <a:pt x="152" y="917"/>
                      </a:cubicBezTo>
                      <a:cubicBezTo>
                        <a:pt x="122" y="917"/>
                        <a:pt x="61" y="948"/>
                        <a:pt x="91" y="978"/>
                      </a:cubicBezTo>
                      <a:cubicBezTo>
                        <a:pt x="91" y="948"/>
                        <a:pt x="122" y="948"/>
                        <a:pt x="122" y="948"/>
                      </a:cubicBezTo>
                      <a:lnTo>
                        <a:pt x="122" y="948"/>
                      </a:lnTo>
                      <a:cubicBezTo>
                        <a:pt x="152" y="978"/>
                        <a:pt x="91" y="978"/>
                        <a:pt x="122" y="978"/>
                      </a:cubicBezTo>
                      <a:lnTo>
                        <a:pt x="91" y="1008"/>
                      </a:lnTo>
                      <a:lnTo>
                        <a:pt x="152" y="1008"/>
                      </a:lnTo>
                      <a:cubicBezTo>
                        <a:pt x="152" y="1039"/>
                        <a:pt x="152" y="1039"/>
                        <a:pt x="122" y="1039"/>
                      </a:cubicBezTo>
                      <a:lnTo>
                        <a:pt x="183" y="1039"/>
                      </a:lnTo>
                      <a:cubicBezTo>
                        <a:pt x="122" y="1039"/>
                        <a:pt x="152" y="1069"/>
                        <a:pt x="152" y="1069"/>
                      </a:cubicBezTo>
                      <a:cubicBezTo>
                        <a:pt x="152" y="1069"/>
                        <a:pt x="143" y="1078"/>
                        <a:pt x="140" y="1087"/>
                      </a:cubicBezTo>
                      <a:lnTo>
                        <a:pt x="140" y="1087"/>
                      </a:lnTo>
                      <a:cubicBezTo>
                        <a:pt x="141" y="1086"/>
                        <a:pt x="143" y="1086"/>
                        <a:pt x="144" y="1086"/>
                      </a:cubicBezTo>
                      <a:cubicBezTo>
                        <a:pt x="156" y="1086"/>
                        <a:pt x="162" y="1100"/>
                        <a:pt x="183" y="1100"/>
                      </a:cubicBezTo>
                      <a:cubicBezTo>
                        <a:pt x="122" y="1130"/>
                        <a:pt x="183" y="1130"/>
                        <a:pt x="152" y="1160"/>
                      </a:cubicBezTo>
                      <a:cubicBezTo>
                        <a:pt x="162" y="1150"/>
                        <a:pt x="166" y="1147"/>
                        <a:pt x="167" y="1147"/>
                      </a:cubicBezTo>
                      <a:cubicBezTo>
                        <a:pt x="169" y="1147"/>
                        <a:pt x="162" y="1160"/>
                        <a:pt x="183" y="1160"/>
                      </a:cubicBezTo>
                      <a:cubicBezTo>
                        <a:pt x="213" y="1160"/>
                        <a:pt x="183" y="1160"/>
                        <a:pt x="152" y="1191"/>
                      </a:cubicBezTo>
                      <a:lnTo>
                        <a:pt x="183" y="1191"/>
                      </a:lnTo>
                      <a:cubicBezTo>
                        <a:pt x="152" y="1191"/>
                        <a:pt x="152" y="1221"/>
                        <a:pt x="152" y="1221"/>
                      </a:cubicBezTo>
                      <a:lnTo>
                        <a:pt x="243" y="1221"/>
                      </a:lnTo>
                      <a:cubicBezTo>
                        <a:pt x="243" y="1252"/>
                        <a:pt x="243" y="1252"/>
                        <a:pt x="213" y="1252"/>
                      </a:cubicBezTo>
                      <a:cubicBezTo>
                        <a:pt x="243" y="1252"/>
                        <a:pt x="213" y="1252"/>
                        <a:pt x="213" y="1282"/>
                      </a:cubicBezTo>
                      <a:cubicBezTo>
                        <a:pt x="213" y="1252"/>
                        <a:pt x="274" y="1252"/>
                        <a:pt x="274" y="1221"/>
                      </a:cubicBezTo>
                      <a:lnTo>
                        <a:pt x="304" y="1221"/>
                      </a:lnTo>
                      <a:cubicBezTo>
                        <a:pt x="335" y="1252"/>
                        <a:pt x="304" y="1252"/>
                        <a:pt x="304" y="1252"/>
                      </a:cubicBezTo>
                      <a:cubicBezTo>
                        <a:pt x="304" y="1252"/>
                        <a:pt x="243" y="1282"/>
                        <a:pt x="243" y="1312"/>
                      </a:cubicBezTo>
                      <a:lnTo>
                        <a:pt x="274" y="1312"/>
                      </a:lnTo>
                      <a:cubicBezTo>
                        <a:pt x="289" y="1297"/>
                        <a:pt x="297" y="1297"/>
                        <a:pt x="304" y="1297"/>
                      </a:cubicBezTo>
                      <a:cubicBezTo>
                        <a:pt x="312" y="1297"/>
                        <a:pt x="319" y="1297"/>
                        <a:pt x="335" y="1282"/>
                      </a:cubicBezTo>
                      <a:cubicBezTo>
                        <a:pt x="335" y="1282"/>
                        <a:pt x="335" y="1282"/>
                        <a:pt x="335" y="1312"/>
                      </a:cubicBezTo>
                      <a:cubicBezTo>
                        <a:pt x="324" y="1312"/>
                        <a:pt x="317" y="1316"/>
                        <a:pt x="312" y="1321"/>
                      </a:cubicBezTo>
                      <a:lnTo>
                        <a:pt x="312" y="1321"/>
                      </a:lnTo>
                      <a:cubicBezTo>
                        <a:pt x="328" y="1343"/>
                        <a:pt x="304" y="1343"/>
                        <a:pt x="304" y="1343"/>
                      </a:cubicBezTo>
                      <a:lnTo>
                        <a:pt x="304" y="1373"/>
                      </a:lnTo>
                      <a:cubicBezTo>
                        <a:pt x="304" y="1373"/>
                        <a:pt x="304" y="1343"/>
                        <a:pt x="335" y="1343"/>
                      </a:cubicBezTo>
                      <a:lnTo>
                        <a:pt x="335" y="1343"/>
                      </a:lnTo>
                      <a:cubicBezTo>
                        <a:pt x="304" y="1343"/>
                        <a:pt x="335" y="1373"/>
                        <a:pt x="335" y="1373"/>
                      </a:cubicBezTo>
                      <a:lnTo>
                        <a:pt x="365" y="1373"/>
                      </a:lnTo>
                      <a:cubicBezTo>
                        <a:pt x="365" y="1373"/>
                        <a:pt x="365" y="1373"/>
                        <a:pt x="365" y="1404"/>
                      </a:cubicBezTo>
                      <a:cubicBezTo>
                        <a:pt x="365" y="1404"/>
                        <a:pt x="395" y="1404"/>
                        <a:pt x="395" y="1373"/>
                      </a:cubicBezTo>
                      <a:cubicBezTo>
                        <a:pt x="395" y="1373"/>
                        <a:pt x="395" y="1404"/>
                        <a:pt x="395" y="1404"/>
                      </a:cubicBezTo>
                      <a:cubicBezTo>
                        <a:pt x="395" y="1404"/>
                        <a:pt x="395" y="1434"/>
                        <a:pt x="395" y="1434"/>
                      </a:cubicBezTo>
                      <a:lnTo>
                        <a:pt x="426" y="1434"/>
                      </a:lnTo>
                      <a:cubicBezTo>
                        <a:pt x="395" y="1464"/>
                        <a:pt x="456" y="1464"/>
                        <a:pt x="456" y="1464"/>
                      </a:cubicBezTo>
                      <a:cubicBezTo>
                        <a:pt x="471" y="1449"/>
                        <a:pt x="479" y="1449"/>
                        <a:pt x="487" y="1449"/>
                      </a:cubicBezTo>
                      <a:cubicBezTo>
                        <a:pt x="491" y="1449"/>
                        <a:pt x="496" y="1449"/>
                        <a:pt x="502" y="1446"/>
                      </a:cubicBezTo>
                      <a:lnTo>
                        <a:pt x="502" y="1446"/>
                      </a:lnTo>
                      <a:cubicBezTo>
                        <a:pt x="502" y="1454"/>
                        <a:pt x="504" y="1464"/>
                        <a:pt x="487" y="1464"/>
                      </a:cubicBezTo>
                      <a:lnTo>
                        <a:pt x="487" y="1495"/>
                      </a:lnTo>
                      <a:cubicBezTo>
                        <a:pt x="487" y="1495"/>
                        <a:pt x="456" y="1495"/>
                        <a:pt x="456" y="1525"/>
                      </a:cubicBezTo>
                      <a:cubicBezTo>
                        <a:pt x="477" y="1525"/>
                        <a:pt x="497" y="1512"/>
                        <a:pt x="508" y="1512"/>
                      </a:cubicBezTo>
                      <a:cubicBezTo>
                        <a:pt x="514" y="1512"/>
                        <a:pt x="517" y="1515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19"/>
                        <a:pt x="516" y="1516"/>
                        <a:pt x="514" y="1516"/>
                      </a:cubicBezTo>
                      <a:cubicBezTo>
                        <a:pt x="509" y="1516"/>
                        <a:pt x="500" y="1534"/>
                        <a:pt x="505" y="1534"/>
                      </a:cubicBezTo>
                      <a:cubicBezTo>
                        <a:pt x="507" y="1534"/>
                        <a:pt x="511" y="1532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56"/>
                        <a:pt x="487" y="1556"/>
                        <a:pt x="487" y="1556"/>
                      </a:cubicBezTo>
                      <a:cubicBezTo>
                        <a:pt x="492" y="1561"/>
                        <a:pt x="497" y="1564"/>
                        <a:pt x="501" y="1564"/>
                      </a:cubicBezTo>
                      <a:cubicBezTo>
                        <a:pt x="518" y="1564"/>
                        <a:pt x="523" y="1519"/>
                        <a:pt x="547" y="1495"/>
                      </a:cubicBezTo>
                      <a:cubicBezTo>
                        <a:pt x="578" y="1495"/>
                        <a:pt x="547" y="1525"/>
                        <a:pt x="547" y="1556"/>
                      </a:cubicBezTo>
                      <a:lnTo>
                        <a:pt x="578" y="1556"/>
                      </a:lnTo>
                      <a:cubicBezTo>
                        <a:pt x="547" y="1556"/>
                        <a:pt x="547" y="1525"/>
                        <a:pt x="578" y="1495"/>
                      </a:cubicBezTo>
                      <a:lnTo>
                        <a:pt x="578" y="1495"/>
                      </a:lnTo>
                      <a:cubicBezTo>
                        <a:pt x="565" y="1520"/>
                        <a:pt x="563" y="1530"/>
                        <a:pt x="567" y="1530"/>
                      </a:cubicBezTo>
                      <a:cubicBezTo>
                        <a:pt x="573" y="1530"/>
                        <a:pt x="591" y="1512"/>
                        <a:pt x="608" y="1495"/>
                      </a:cubicBezTo>
                      <a:cubicBezTo>
                        <a:pt x="578" y="1465"/>
                        <a:pt x="578" y="1494"/>
                        <a:pt x="578" y="1436"/>
                      </a:cubicBezTo>
                      <a:lnTo>
                        <a:pt x="578" y="1436"/>
                      </a:lnTo>
                      <a:cubicBezTo>
                        <a:pt x="603" y="1444"/>
                        <a:pt x="626" y="1452"/>
                        <a:pt x="639" y="1464"/>
                      </a:cubicBezTo>
                      <a:lnTo>
                        <a:pt x="639" y="1434"/>
                      </a:lnTo>
                      <a:cubicBezTo>
                        <a:pt x="669" y="1434"/>
                        <a:pt x="669" y="1434"/>
                        <a:pt x="669" y="1404"/>
                      </a:cubicBezTo>
                      <a:cubicBezTo>
                        <a:pt x="669" y="1414"/>
                        <a:pt x="669" y="1425"/>
                        <a:pt x="669" y="1434"/>
                      </a:cubicBezTo>
                      <a:cubicBezTo>
                        <a:pt x="730" y="1495"/>
                        <a:pt x="821" y="1464"/>
                        <a:pt x="912" y="1495"/>
                      </a:cubicBezTo>
                      <a:cubicBezTo>
                        <a:pt x="1031" y="1435"/>
                        <a:pt x="1150" y="1434"/>
                        <a:pt x="1240" y="1349"/>
                      </a:cubicBezTo>
                      <a:lnTo>
                        <a:pt x="1240" y="1349"/>
                      </a:lnTo>
                      <a:cubicBezTo>
                        <a:pt x="1241" y="1350"/>
                        <a:pt x="1243" y="1351"/>
                        <a:pt x="1244" y="1351"/>
                      </a:cubicBezTo>
                      <a:cubicBezTo>
                        <a:pt x="1245" y="1351"/>
                        <a:pt x="1247" y="1349"/>
                        <a:pt x="1247" y="1343"/>
                      </a:cubicBezTo>
                      <a:lnTo>
                        <a:pt x="1247" y="1343"/>
                      </a:lnTo>
                      <a:cubicBezTo>
                        <a:pt x="1244" y="1345"/>
                        <a:pt x="1242" y="1347"/>
                        <a:pt x="1240" y="1349"/>
                      </a:cubicBezTo>
                      <a:lnTo>
                        <a:pt x="1240" y="1349"/>
                      </a:lnTo>
                      <a:cubicBezTo>
                        <a:pt x="1233" y="1340"/>
                        <a:pt x="1226" y="1312"/>
                        <a:pt x="1247" y="1312"/>
                      </a:cubicBezTo>
                      <a:cubicBezTo>
                        <a:pt x="1260" y="1317"/>
                        <a:pt x="1270" y="1319"/>
                        <a:pt x="1278" y="1319"/>
                      </a:cubicBezTo>
                      <a:cubicBezTo>
                        <a:pt x="1315" y="1319"/>
                        <a:pt x="1299" y="1276"/>
                        <a:pt x="1337" y="1276"/>
                      </a:cubicBezTo>
                      <a:cubicBezTo>
                        <a:pt x="1345" y="1276"/>
                        <a:pt x="1355" y="1278"/>
                        <a:pt x="1368" y="1282"/>
                      </a:cubicBezTo>
                      <a:cubicBezTo>
                        <a:pt x="1399" y="1191"/>
                        <a:pt x="1490" y="1160"/>
                        <a:pt x="1459" y="1069"/>
                      </a:cubicBezTo>
                      <a:lnTo>
                        <a:pt x="1459" y="1069"/>
                      </a:lnTo>
                      <a:lnTo>
                        <a:pt x="1490" y="1100"/>
                      </a:lnTo>
                      <a:cubicBezTo>
                        <a:pt x="1490" y="1069"/>
                        <a:pt x="1490" y="1069"/>
                        <a:pt x="1490" y="1069"/>
                      </a:cubicBezTo>
                      <a:cubicBezTo>
                        <a:pt x="1520" y="1039"/>
                        <a:pt x="1490" y="1008"/>
                        <a:pt x="1520" y="978"/>
                      </a:cubicBezTo>
                      <a:lnTo>
                        <a:pt x="1490" y="978"/>
                      </a:lnTo>
                      <a:cubicBezTo>
                        <a:pt x="1490" y="978"/>
                        <a:pt x="1520" y="978"/>
                        <a:pt x="1490" y="948"/>
                      </a:cubicBezTo>
                      <a:lnTo>
                        <a:pt x="1520" y="948"/>
                      </a:lnTo>
                      <a:cubicBezTo>
                        <a:pt x="1520" y="917"/>
                        <a:pt x="1520" y="887"/>
                        <a:pt x="1520" y="887"/>
                      </a:cubicBezTo>
                      <a:cubicBezTo>
                        <a:pt x="1520" y="856"/>
                        <a:pt x="1490" y="826"/>
                        <a:pt x="1520" y="796"/>
                      </a:cubicBezTo>
                      <a:cubicBezTo>
                        <a:pt x="1520" y="796"/>
                        <a:pt x="1520" y="765"/>
                        <a:pt x="1550" y="735"/>
                      </a:cubicBezTo>
                      <a:cubicBezTo>
                        <a:pt x="1520" y="674"/>
                        <a:pt x="1490" y="613"/>
                        <a:pt x="1490" y="552"/>
                      </a:cubicBezTo>
                      <a:lnTo>
                        <a:pt x="1459" y="552"/>
                      </a:lnTo>
                      <a:cubicBezTo>
                        <a:pt x="1474" y="537"/>
                        <a:pt x="1467" y="530"/>
                        <a:pt x="1459" y="522"/>
                      </a:cubicBezTo>
                      <a:lnTo>
                        <a:pt x="1429" y="522"/>
                      </a:lnTo>
                      <a:cubicBezTo>
                        <a:pt x="1429" y="492"/>
                        <a:pt x="1429" y="492"/>
                        <a:pt x="1459" y="461"/>
                      </a:cubicBezTo>
                      <a:cubicBezTo>
                        <a:pt x="1429" y="431"/>
                        <a:pt x="1368" y="431"/>
                        <a:pt x="1368" y="370"/>
                      </a:cubicBezTo>
                      <a:cubicBezTo>
                        <a:pt x="1368" y="370"/>
                        <a:pt x="1338" y="370"/>
                        <a:pt x="1368" y="340"/>
                      </a:cubicBezTo>
                      <a:cubicBezTo>
                        <a:pt x="1338" y="340"/>
                        <a:pt x="1338" y="370"/>
                        <a:pt x="1307" y="370"/>
                      </a:cubicBezTo>
                      <a:cubicBezTo>
                        <a:pt x="1307" y="370"/>
                        <a:pt x="1338" y="340"/>
                        <a:pt x="1338" y="340"/>
                      </a:cubicBezTo>
                      <a:cubicBezTo>
                        <a:pt x="1277" y="309"/>
                        <a:pt x="1307" y="249"/>
                        <a:pt x="1247" y="249"/>
                      </a:cubicBezTo>
                      <a:cubicBezTo>
                        <a:pt x="1247" y="249"/>
                        <a:pt x="1277" y="279"/>
                        <a:pt x="1247" y="279"/>
                      </a:cubicBezTo>
                      <a:cubicBezTo>
                        <a:pt x="1216" y="279"/>
                        <a:pt x="1247" y="249"/>
                        <a:pt x="1216" y="249"/>
                      </a:cubicBezTo>
                      <a:lnTo>
                        <a:pt x="1216" y="218"/>
                      </a:lnTo>
                      <a:cubicBezTo>
                        <a:pt x="1216" y="218"/>
                        <a:pt x="1203" y="232"/>
                        <a:pt x="1194" y="232"/>
                      </a:cubicBezTo>
                      <a:cubicBezTo>
                        <a:pt x="1189" y="232"/>
                        <a:pt x="1186" y="228"/>
                        <a:pt x="1186" y="218"/>
                      </a:cubicBezTo>
                      <a:cubicBezTo>
                        <a:pt x="1186" y="218"/>
                        <a:pt x="1186" y="188"/>
                        <a:pt x="1186" y="188"/>
                      </a:cubicBezTo>
                      <a:lnTo>
                        <a:pt x="1155" y="188"/>
                      </a:lnTo>
                      <a:cubicBezTo>
                        <a:pt x="1155" y="188"/>
                        <a:pt x="1125" y="157"/>
                        <a:pt x="1125" y="157"/>
                      </a:cubicBezTo>
                      <a:cubicBezTo>
                        <a:pt x="1125" y="157"/>
                        <a:pt x="1125" y="127"/>
                        <a:pt x="1125" y="127"/>
                      </a:cubicBezTo>
                      <a:cubicBezTo>
                        <a:pt x="1119" y="133"/>
                        <a:pt x="1115" y="135"/>
                        <a:pt x="1113" y="135"/>
                      </a:cubicBezTo>
                      <a:cubicBezTo>
                        <a:pt x="1104" y="135"/>
                        <a:pt x="1119" y="97"/>
                        <a:pt x="1095" y="97"/>
                      </a:cubicBezTo>
                      <a:cubicBezTo>
                        <a:pt x="1034" y="97"/>
                        <a:pt x="943" y="97"/>
                        <a:pt x="882" y="66"/>
                      </a:cubicBezTo>
                      <a:cubicBezTo>
                        <a:pt x="851" y="97"/>
                        <a:pt x="851" y="97"/>
                        <a:pt x="821" y="97"/>
                      </a:cubicBezTo>
                      <a:lnTo>
                        <a:pt x="821" y="66"/>
                      </a:lnTo>
                      <a:cubicBezTo>
                        <a:pt x="806" y="51"/>
                        <a:pt x="806" y="51"/>
                        <a:pt x="810" y="51"/>
                      </a:cubicBezTo>
                      <a:cubicBezTo>
                        <a:pt x="813" y="51"/>
                        <a:pt x="821" y="51"/>
                        <a:pt x="821" y="36"/>
                      </a:cubicBezTo>
                      <a:lnTo>
                        <a:pt x="821" y="36"/>
                      </a:lnTo>
                      <a:lnTo>
                        <a:pt x="791" y="66"/>
                      </a:lnTo>
                      <a:cubicBezTo>
                        <a:pt x="791" y="36"/>
                        <a:pt x="760" y="36"/>
                        <a:pt x="791" y="5"/>
                      </a:cubicBezTo>
                      <a:lnTo>
                        <a:pt x="730" y="5"/>
                      </a:lnTo>
                      <a:cubicBezTo>
                        <a:pt x="699" y="5"/>
                        <a:pt x="699" y="36"/>
                        <a:pt x="699" y="36"/>
                      </a:cubicBezTo>
                      <a:cubicBezTo>
                        <a:pt x="699" y="36"/>
                        <a:pt x="699" y="36"/>
                        <a:pt x="699" y="5"/>
                      </a:cubicBezTo>
                      <a:cubicBezTo>
                        <a:pt x="693" y="2"/>
                        <a:pt x="687" y="0"/>
                        <a:pt x="68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31"/>
                <p:cNvSpPr/>
                <p:nvPr/>
              </p:nvSpPr>
              <p:spPr>
                <a:xfrm>
                  <a:off x="1367176" y="51118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31"/>
                <p:cNvSpPr/>
                <p:nvPr/>
              </p:nvSpPr>
              <p:spPr>
                <a:xfrm>
                  <a:off x="1376951" y="51020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31"/>
                <p:cNvSpPr/>
                <p:nvPr/>
              </p:nvSpPr>
              <p:spPr>
                <a:xfrm>
                  <a:off x="1378881" y="51001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31"/>
                <p:cNvSpPr/>
                <p:nvPr/>
              </p:nvSpPr>
              <p:spPr>
                <a:xfrm>
                  <a:off x="1368141" y="51196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31"/>
                <p:cNvSpPr/>
                <p:nvPr/>
              </p:nvSpPr>
              <p:spPr>
                <a:xfrm>
                  <a:off x="1372064" y="5136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31"/>
                <p:cNvSpPr/>
                <p:nvPr/>
              </p:nvSpPr>
              <p:spPr>
                <a:xfrm>
                  <a:off x="1372064" y="5135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31"/>
                <p:cNvSpPr/>
                <p:nvPr/>
              </p:nvSpPr>
              <p:spPr>
                <a:xfrm>
                  <a:off x="1368141" y="511479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31"/>
                <p:cNvSpPr/>
                <p:nvPr/>
              </p:nvSpPr>
              <p:spPr>
                <a:xfrm>
                  <a:off x="1372064" y="51343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31"/>
                <p:cNvSpPr/>
                <p:nvPr/>
              </p:nvSpPr>
              <p:spPr>
                <a:xfrm>
                  <a:off x="1372064" y="513627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31"/>
                <p:cNvSpPr/>
                <p:nvPr/>
              </p:nvSpPr>
              <p:spPr>
                <a:xfrm>
                  <a:off x="1369105" y="5125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1"/>
                <p:cNvSpPr/>
                <p:nvPr/>
              </p:nvSpPr>
              <p:spPr>
                <a:xfrm>
                  <a:off x="1370102" y="51343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31"/>
                <p:cNvSpPr/>
                <p:nvPr/>
              </p:nvSpPr>
              <p:spPr>
                <a:xfrm>
                  <a:off x="1372064" y="51382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31"/>
                <p:cNvSpPr/>
                <p:nvPr/>
              </p:nvSpPr>
              <p:spPr>
                <a:xfrm>
                  <a:off x="1369105" y="51294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31"/>
                <p:cNvSpPr/>
                <p:nvPr/>
              </p:nvSpPr>
              <p:spPr>
                <a:xfrm>
                  <a:off x="1194182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31"/>
                <p:cNvSpPr/>
                <p:nvPr/>
              </p:nvSpPr>
              <p:spPr>
                <a:xfrm>
                  <a:off x="1195147" y="516855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31"/>
                <p:cNvSpPr/>
                <p:nvPr/>
              </p:nvSpPr>
              <p:spPr>
                <a:xfrm>
                  <a:off x="119222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31"/>
                <p:cNvSpPr/>
                <p:nvPr/>
              </p:nvSpPr>
              <p:spPr>
                <a:xfrm>
                  <a:off x="1196112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31"/>
                <p:cNvSpPr/>
                <p:nvPr/>
              </p:nvSpPr>
              <p:spPr>
                <a:xfrm>
                  <a:off x="1197108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31"/>
                <p:cNvSpPr/>
                <p:nvPr/>
              </p:nvSpPr>
              <p:spPr>
                <a:xfrm>
                  <a:off x="1190259" y="515485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31"/>
                <p:cNvSpPr/>
                <p:nvPr/>
              </p:nvSpPr>
              <p:spPr>
                <a:xfrm>
                  <a:off x="1186336" y="51577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31"/>
                <p:cNvSpPr/>
                <p:nvPr/>
              </p:nvSpPr>
              <p:spPr>
                <a:xfrm>
                  <a:off x="1185372" y="517048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31"/>
                <p:cNvSpPr/>
                <p:nvPr/>
              </p:nvSpPr>
              <p:spPr>
                <a:xfrm>
                  <a:off x="1194182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31"/>
                <p:cNvSpPr/>
                <p:nvPr/>
              </p:nvSpPr>
              <p:spPr>
                <a:xfrm>
                  <a:off x="1193185" y="5153443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2" y="1"/>
                      </a:moveTo>
                      <a:cubicBezTo>
                        <a:pt x="1" y="1"/>
                        <a:pt x="1" y="4"/>
                        <a:pt x="1" y="14"/>
                      </a:cubicBezTo>
                      <a:lnTo>
                        <a:pt x="31" y="14"/>
                      </a:lnTo>
                      <a:cubicBezTo>
                        <a:pt x="11" y="14"/>
                        <a:pt x="4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31"/>
                <p:cNvSpPr/>
                <p:nvPr/>
              </p:nvSpPr>
              <p:spPr>
                <a:xfrm>
                  <a:off x="1203957" y="519296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31"/>
                <p:cNvSpPr/>
                <p:nvPr/>
              </p:nvSpPr>
              <p:spPr>
                <a:xfrm>
                  <a:off x="1193185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31"/>
                <p:cNvSpPr/>
                <p:nvPr/>
              </p:nvSpPr>
              <p:spPr>
                <a:xfrm>
                  <a:off x="1193185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31"/>
                <p:cNvSpPr/>
                <p:nvPr/>
              </p:nvSpPr>
              <p:spPr>
                <a:xfrm>
                  <a:off x="1185372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31"/>
                <p:cNvSpPr/>
                <p:nvPr/>
              </p:nvSpPr>
              <p:spPr>
                <a:xfrm>
                  <a:off x="1190259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31"/>
                <p:cNvSpPr/>
                <p:nvPr/>
              </p:nvSpPr>
              <p:spPr>
                <a:xfrm>
                  <a:off x="1197108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31"/>
                <p:cNvSpPr/>
                <p:nvPr/>
              </p:nvSpPr>
              <p:spPr>
                <a:xfrm>
                  <a:off x="1210774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31"/>
                <p:cNvSpPr/>
                <p:nvPr/>
              </p:nvSpPr>
              <p:spPr>
                <a:xfrm>
                  <a:off x="1208813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31"/>
                <p:cNvSpPr/>
                <p:nvPr/>
              </p:nvSpPr>
              <p:spPr>
                <a:xfrm>
                  <a:off x="1209810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31"/>
                <p:cNvSpPr/>
                <p:nvPr/>
              </p:nvSpPr>
              <p:spPr>
                <a:xfrm>
                  <a:off x="1212736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31"/>
                <p:cNvSpPr/>
                <p:nvPr/>
              </p:nvSpPr>
              <p:spPr>
                <a:xfrm>
                  <a:off x="1171674" y="5152896"/>
                  <a:ext cx="45982" cy="4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339" extrusionOk="0">
                      <a:moveTo>
                        <a:pt x="639" y="1"/>
                      </a:moveTo>
                      <a:cubicBezTo>
                        <a:pt x="609" y="31"/>
                        <a:pt x="609" y="31"/>
                        <a:pt x="609" y="61"/>
                      </a:cubicBezTo>
                      <a:cubicBezTo>
                        <a:pt x="609" y="61"/>
                        <a:pt x="609" y="31"/>
                        <a:pt x="639" y="1"/>
                      </a:cubicBezTo>
                      <a:close/>
                      <a:moveTo>
                        <a:pt x="539" y="77"/>
                      </a:moveTo>
                      <a:lnTo>
                        <a:pt x="539" y="77"/>
                      </a:lnTo>
                      <a:cubicBezTo>
                        <a:pt x="543" y="77"/>
                        <a:pt x="548" y="79"/>
                        <a:pt x="548" y="92"/>
                      </a:cubicBezTo>
                      <a:cubicBezTo>
                        <a:pt x="545" y="86"/>
                        <a:pt x="542" y="81"/>
                        <a:pt x="539" y="77"/>
                      </a:cubicBezTo>
                      <a:close/>
                      <a:moveTo>
                        <a:pt x="1095" y="274"/>
                      </a:moveTo>
                      <a:cubicBezTo>
                        <a:pt x="1095" y="274"/>
                        <a:pt x="1095" y="274"/>
                        <a:pt x="1095" y="274"/>
                      </a:cubicBezTo>
                      <a:lnTo>
                        <a:pt x="1095" y="274"/>
                      </a:lnTo>
                      <a:close/>
                      <a:moveTo>
                        <a:pt x="1126" y="274"/>
                      </a:moveTo>
                      <a:cubicBezTo>
                        <a:pt x="1126" y="274"/>
                        <a:pt x="1095" y="305"/>
                        <a:pt x="1095" y="305"/>
                      </a:cubicBezTo>
                      <a:cubicBezTo>
                        <a:pt x="1126" y="305"/>
                        <a:pt x="1126" y="274"/>
                        <a:pt x="1126" y="274"/>
                      </a:cubicBezTo>
                      <a:close/>
                      <a:moveTo>
                        <a:pt x="1156" y="335"/>
                      </a:moveTo>
                      <a:cubicBezTo>
                        <a:pt x="1176" y="335"/>
                        <a:pt x="1170" y="349"/>
                        <a:pt x="1172" y="349"/>
                      </a:cubicBezTo>
                      <a:cubicBezTo>
                        <a:pt x="1173" y="349"/>
                        <a:pt x="1176" y="345"/>
                        <a:pt x="1186" y="335"/>
                      </a:cubicBezTo>
                      <a:close/>
                      <a:moveTo>
                        <a:pt x="730" y="396"/>
                      </a:moveTo>
                      <a:lnTo>
                        <a:pt x="700" y="426"/>
                      </a:lnTo>
                      <a:cubicBezTo>
                        <a:pt x="711" y="426"/>
                        <a:pt x="717" y="426"/>
                        <a:pt x="722" y="425"/>
                      </a:cubicBezTo>
                      <a:lnTo>
                        <a:pt x="722" y="425"/>
                      </a:lnTo>
                      <a:cubicBezTo>
                        <a:pt x="724" y="426"/>
                        <a:pt x="727" y="426"/>
                        <a:pt x="730" y="426"/>
                      </a:cubicBezTo>
                      <a:lnTo>
                        <a:pt x="730" y="396"/>
                      </a:lnTo>
                      <a:close/>
                      <a:moveTo>
                        <a:pt x="312" y="504"/>
                      </a:moveTo>
                      <a:cubicBezTo>
                        <a:pt x="308" y="504"/>
                        <a:pt x="305" y="507"/>
                        <a:pt x="305" y="517"/>
                      </a:cubicBezTo>
                      <a:cubicBezTo>
                        <a:pt x="325" y="517"/>
                        <a:pt x="318" y="504"/>
                        <a:pt x="312" y="504"/>
                      </a:cubicBezTo>
                      <a:close/>
                      <a:moveTo>
                        <a:pt x="305" y="517"/>
                      </a:moveTo>
                      <a:lnTo>
                        <a:pt x="305" y="517"/>
                      </a:lnTo>
                      <a:cubicBezTo>
                        <a:pt x="335" y="517"/>
                        <a:pt x="366" y="548"/>
                        <a:pt x="335" y="548"/>
                      </a:cubicBezTo>
                      <a:cubicBezTo>
                        <a:pt x="335" y="548"/>
                        <a:pt x="335" y="517"/>
                        <a:pt x="305" y="517"/>
                      </a:cubicBezTo>
                      <a:close/>
                      <a:moveTo>
                        <a:pt x="1217" y="517"/>
                      </a:moveTo>
                      <a:cubicBezTo>
                        <a:pt x="1217" y="517"/>
                        <a:pt x="1186" y="548"/>
                        <a:pt x="1186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17"/>
                        <a:pt x="1217" y="517"/>
                      </a:cubicBezTo>
                      <a:close/>
                      <a:moveTo>
                        <a:pt x="761" y="578"/>
                      </a:moveTo>
                      <a:cubicBezTo>
                        <a:pt x="761" y="578"/>
                        <a:pt x="770" y="578"/>
                        <a:pt x="773" y="583"/>
                      </a:cubicBezTo>
                      <a:lnTo>
                        <a:pt x="773" y="583"/>
                      </a:lnTo>
                      <a:cubicBezTo>
                        <a:pt x="782" y="578"/>
                        <a:pt x="791" y="578"/>
                        <a:pt x="791" y="578"/>
                      </a:cubicBezTo>
                      <a:close/>
                      <a:moveTo>
                        <a:pt x="791" y="578"/>
                      </a:moveTo>
                      <a:lnTo>
                        <a:pt x="791" y="578"/>
                      </a:lnTo>
                      <a:cubicBezTo>
                        <a:pt x="778" y="591"/>
                        <a:pt x="782" y="593"/>
                        <a:pt x="788" y="593"/>
                      </a:cubicBezTo>
                      <a:lnTo>
                        <a:pt x="788" y="593"/>
                      </a:lnTo>
                      <a:cubicBezTo>
                        <a:pt x="790" y="589"/>
                        <a:pt x="791" y="584"/>
                        <a:pt x="791" y="578"/>
                      </a:cubicBezTo>
                      <a:close/>
                      <a:moveTo>
                        <a:pt x="773" y="583"/>
                      </a:moveTo>
                      <a:cubicBezTo>
                        <a:pt x="767" y="588"/>
                        <a:pt x="761" y="595"/>
                        <a:pt x="761" y="609"/>
                      </a:cubicBezTo>
                      <a:cubicBezTo>
                        <a:pt x="774" y="595"/>
                        <a:pt x="776" y="588"/>
                        <a:pt x="773" y="583"/>
                      </a:cubicBezTo>
                      <a:close/>
                      <a:moveTo>
                        <a:pt x="788" y="593"/>
                      </a:moveTo>
                      <a:cubicBezTo>
                        <a:pt x="781" y="609"/>
                        <a:pt x="767" y="609"/>
                        <a:pt x="791" y="609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0" y="593"/>
                        <a:pt x="789" y="593"/>
                        <a:pt x="788" y="593"/>
                      </a:cubicBezTo>
                      <a:close/>
                      <a:moveTo>
                        <a:pt x="733" y="656"/>
                      </a:moveTo>
                      <a:cubicBezTo>
                        <a:pt x="730" y="656"/>
                        <a:pt x="751" y="669"/>
                        <a:pt x="730" y="669"/>
                      </a:cubicBezTo>
                      <a:lnTo>
                        <a:pt x="761" y="669"/>
                      </a:lnTo>
                      <a:cubicBezTo>
                        <a:pt x="741" y="659"/>
                        <a:pt x="734" y="656"/>
                        <a:pt x="733" y="656"/>
                      </a:cubicBezTo>
                      <a:close/>
                      <a:moveTo>
                        <a:pt x="670" y="669"/>
                      </a:moveTo>
                      <a:cubicBezTo>
                        <a:pt x="670" y="669"/>
                        <a:pt x="670" y="669"/>
                        <a:pt x="670" y="669"/>
                      </a:cubicBezTo>
                      <a:cubicBezTo>
                        <a:pt x="670" y="669"/>
                        <a:pt x="670" y="669"/>
                        <a:pt x="670" y="669"/>
                      </a:cubicBezTo>
                      <a:close/>
                      <a:moveTo>
                        <a:pt x="700" y="673"/>
                      </a:moveTo>
                      <a:cubicBezTo>
                        <a:pt x="700" y="686"/>
                        <a:pt x="700" y="693"/>
                        <a:pt x="704" y="700"/>
                      </a:cubicBezTo>
                      <a:lnTo>
                        <a:pt x="730" y="700"/>
                      </a:lnTo>
                      <a:cubicBezTo>
                        <a:pt x="701" y="700"/>
                        <a:pt x="700" y="700"/>
                        <a:pt x="700" y="673"/>
                      </a:cubicBezTo>
                      <a:close/>
                      <a:moveTo>
                        <a:pt x="687" y="708"/>
                      </a:moveTo>
                      <a:cubicBezTo>
                        <a:pt x="688" y="708"/>
                        <a:pt x="690" y="712"/>
                        <a:pt x="696" y="722"/>
                      </a:cubicBezTo>
                      <a:lnTo>
                        <a:pt x="696" y="722"/>
                      </a:lnTo>
                      <a:cubicBezTo>
                        <a:pt x="695" y="722"/>
                        <a:pt x="695" y="722"/>
                        <a:pt x="695" y="722"/>
                      </a:cubicBezTo>
                      <a:cubicBezTo>
                        <a:pt x="691" y="722"/>
                        <a:pt x="685" y="708"/>
                        <a:pt x="687" y="708"/>
                      </a:cubicBezTo>
                      <a:close/>
                      <a:moveTo>
                        <a:pt x="670" y="700"/>
                      </a:moveTo>
                      <a:lnTo>
                        <a:pt x="700" y="730"/>
                      </a:lnTo>
                      <a:cubicBezTo>
                        <a:pt x="677" y="707"/>
                        <a:pt x="672" y="719"/>
                        <a:pt x="670" y="700"/>
                      </a:cubicBezTo>
                      <a:close/>
                      <a:moveTo>
                        <a:pt x="292" y="1212"/>
                      </a:moveTo>
                      <a:cubicBezTo>
                        <a:pt x="294" y="1215"/>
                        <a:pt x="297" y="1216"/>
                        <a:pt x="305" y="1216"/>
                      </a:cubicBezTo>
                      <a:cubicBezTo>
                        <a:pt x="301" y="1215"/>
                        <a:pt x="296" y="1214"/>
                        <a:pt x="292" y="1212"/>
                      </a:cubicBezTo>
                      <a:close/>
                      <a:moveTo>
                        <a:pt x="700" y="31"/>
                      </a:moveTo>
                      <a:cubicBezTo>
                        <a:pt x="700" y="31"/>
                        <a:pt x="670" y="61"/>
                        <a:pt x="670" y="61"/>
                      </a:cubicBezTo>
                      <a:cubicBezTo>
                        <a:pt x="670" y="92"/>
                        <a:pt x="639" y="92"/>
                        <a:pt x="639" y="122"/>
                      </a:cubicBezTo>
                      <a:cubicBezTo>
                        <a:pt x="639" y="107"/>
                        <a:pt x="639" y="99"/>
                        <a:pt x="639" y="92"/>
                      </a:cubicBezTo>
                      <a:cubicBezTo>
                        <a:pt x="624" y="77"/>
                        <a:pt x="616" y="77"/>
                        <a:pt x="613" y="77"/>
                      </a:cubicBezTo>
                      <a:cubicBezTo>
                        <a:pt x="609" y="77"/>
                        <a:pt x="609" y="77"/>
                        <a:pt x="609" y="61"/>
                      </a:cubicBezTo>
                      <a:cubicBezTo>
                        <a:pt x="609" y="61"/>
                        <a:pt x="609" y="92"/>
                        <a:pt x="609" y="92"/>
                      </a:cubicBezTo>
                      <a:lnTo>
                        <a:pt x="578" y="92"/>
                      </a:lnTo>
                      <a:cubicBezTo>
                        <a:pt x="548" y="92"/>
                        <a:pt x="548" y="92"/>
                        <a:pt x="548" y="61"/>
                      </a:cubicBezTo>
                      <a:cubicBezTo>
                        <a:pt x="542" y="68"/>
                        <a:pt x="538" y="72"/>
                        <a:pt x="536" y="74"/>
                      </a:cubicBezTo>
                      <a:lnTo>
                        <a:pt x="536" y="74"/>
                      </a:lnTo>
                      <a:cubicBezTo>
                        <a:pt x="530" y="67"/>
                        <a:pt x="524" y="65"/>
                        <a:pt x="519" y="65"/>
                      </a:cubicBezTo>
                      <a:cubicBezTo>
                        <a:pt x="501" y="65"/>
                        <a:pt x="487" y="92"/>
                        <a:pt x="487" y="92"/>
                      </a:cubicBezTo>
                      <a:cubicBezTo>
                        <a:pt x="487" y="122"/>
                        <a:pt x="487" y="92"/>
                        <a:pt x="487" y="153"/>
                      </a:cubicBezTo>
                      <a:cubicBezTo>
                        <a:pt x="487" y="122"/>
                        <a:pt x="457" y="122"/>
                        <a:pt x="487" y="92"/>
                      </a:cubicBezTo>
                      <a:lnTo>
                        <a:pt x="457" y="92"/>
                      </a:lnTo>
                      <a:cubicBezTo>
                        <a:pt x="457" y="92"/>
                        <a:pt x="487" y="92"/>
                        <a:pt x="457" y="61"/>
                      </a:cubicBezTo>
                      <a:cubicBezTo>
                        <a:pt x="457" y="61"/>
                        <a:pt x="457" y="92"/>
                        <a:pt x="426" y="92"/>
                      </a:cubicBezTo>
                      <a:cubicBezTo>
                        <a:pt x="426" y="77"/>
                        <a:pt x="426" y="77"/>
                        <a:pt x="426" y="77"/>
                      </a:cubicBezTo>
                      <a:cubicBezTo>
                        <a:pt x="426" y="77"/>
                        <a:pt x="426" y="77"/>
                        <a:pt x="426" y="61"/>
                      </a:cubicBezTo>
                      <a:cubicBezTo>
                        <a:pt x="396" y="61"/>
                        <a:pt x="426" y="92"/>
                        <a:pt x="426" y="122"/>
                      </a:cubicBezTo>
                      <a:lnTo>
                        <a:pt x="426" y="122"/>
                      </a:lnTo>
                      <a:cubicBezTo>
                        <a:pt x="426" y="101"/>
                        <a:pt x="411" y="79"/>
                        <a:pt x="402" y="79"/>
                      </a:cubicBezTo>
                      <a:cubicBezTo>
                        <a:pt x="399" y="79"/>
                        <a:pt x="396" y="83"/>
                        <a:pt x="396" y="92"/>
                      </a:cubicBezTo>
                      <a:cubicBezTo>
                        <a:pt x="396" y="92"/>
                        <a:pt x="426" y="122"/>
                        <a:pt x="426" y="122"/>
                      </a:cubicBezTo>
                      <a:cubicBezTo>
                        <a:pt x="418" y="113"/>
                        <a:pt x="411" y="110"/>
                        <a:pt x="407" y="110"/>
                      </a:cubicBezTo>
                      <a:cubicBezTo>
                        <a:pt x="396" y="110"/>
                        <a:pt x="396" y="131"/>
                        <a:pt x="396" y="153"/>
                      </a:cubicBezTo>
                      <a:cubicBezTo>
                        <a:pt x="411" y="168"/>
                        <a:pt x="419" y="168"/>
                        <a:pt x="426" y="168"/>
                      </a:cubicBezTo>
                      <a:cubicBezTo>
                        <a:pt x="434" y="168"/>
                        <a:pt x="442" y="168"/>
                        <a:pt x="457" y="183"/>
                      </a:cubicBezTo>
                      <a:cubicBezTo>
                        <a:pt x="457" y="162"/>
                        <a:pt x="442" y="140"/>
                        <a:pt x="444" y="140"/>
                      </a:cubicBezTo>
                      <a:lnTo>
                        <a:pt x="444" y="140"/>
                      </a:lnTo>
                      <a:cubicBezTo>
                        <a:pt x="444" y="140"/>
                        <a:pt x="448" y="144"/>
                        <a:pt x="457" y="153"/>
                      </a:cubicBezTo>
                      <a:cubicBezTo>
                        <a:pt x="487" y="153"/>
                        <a:pt x="487" y="183"/>
                        <a:pt x="487" y="183"/>
                      </a:cubicBezTo>
                      <a:cubicBezTo>
                        <a:pt x="487" y="183"/>
                        <a:pt x="487" y="213"/>
                        <a:pt x="487" y="213"/>
                      </a:cubicBezTo>
                      <a:cubicBezTo>
                        <a:pt x="493" y="220"/>
                        <a:pt x="497" y="222"/>
                        <a:pt x="499" y="222"/>
                      </a:cubicBezTo>
                      <a:cubicBezTo>
                        <a:pt x="508" y="222"/>
                        <a:pt x="493" y="183"/>
                        <a:pt x="518" y="183"/>
                      </a:cubicBezTo>
                      <a:cubicBezTo>
                        <a:pt x="518" y="183"/>
                        <a:pt x="518" y="183"/>
                        <a:pt x="518" y="213"/>
                      </a:cubicBezTo>
                      <a:cubicBezTo>
                        <a:pt x="548" y="213"/>
                        <a:pt x="548" y="244"/>
                        <a:pt x="548" y="244"/>
                      </a:cubicBezTo>
                      <a:lnTo>
                        <a:pt x="548" y="274"/>
                      </a:lnTo>
                      <a:cubicBezTo>
                        <a:pt x="578" y="274"/>
                        <a:pt x="578" y="274"/>
                        <a:pt x="548" y="244"/>
                      </a:cubicBezTo>
                      <a:lnTo>
                        <a:pt x="548" y="244"/>
                      </a:lnTo>
                      <a:cubicBezTo>
                        <a:pt x="555" y="251"/>
                        <a:pt x="560" y="253"/>
                        <a:pt x="564" y="253"/>
                      </a:cubicBezTo>
                      <a:cubicBezTo>
                        <a:pt x="572" y="253"/>
                        <a:pt x="575" y="246"/>
                        <a:pt x="577" y="246"/>
                      </a:cubicBezTo>
                      <a:cubicBezTo>
                        <a:pt x="578" y="246"/>
                        <a:pt x="578" y="252"/>
                        <a:pt x="578" y="274"/>
                      </a:cubicBezTo>
                      <a:cubicBezTo>
                        <a:pt x="578" y="244"/>
                        <a:pt x="578" y="244"/>
                        <a:pt x="609" y="213"/>
                      </a:cubicBezTo>
                      <a:lnTo>
                        <a:pt x="609" y="213"/>
                      </a:lnTo>
                      <a:cubicBezTo>
                        <a:pt x="578" y="244"/>
                        <a:pt x="609" y="274"/>
                        <a:pt x="609" y="274"/>
                      </a:cubicBezTo>
                      <a:cubicBezTo>
                        <a:pt x="609" y="289"/>
                        <a:pt x="609" y="297"/>
                        <a:pt x="609" y="305"/>
                      </a:cubicBezTo>
                      <a:cubicBezTo>
                        <a:pt x="609" y="305"/>
                        <a:pt x="639" y="305"/>
                        <a:pt x="639" y="274"/>
                      </a:cubicBezTo>
                      <a:lnTo>
                        <a:pt x="639" y="305"/>
                      </a:lnTo>
                      <a:cubicBezTo>
                        <a:pt x="639" y="311"/>
                        <a:pt x="641" y="313"/>
                        <a:pt x="643" y="313"/>
                      </a:cubicBezTo>
                      <a:cubicBezTo>
                        <a:pt x="649" y="313"/>
                        <a:pt x="660" y="296"/>
                        <a:pt x="666" y="296"/>
                      </a:cubicBezTo>
                      <a:cubicBezTo>
                        <a:pt x="668" y="296"/>
                        <a:pt x="670" y="298"/>
                        <a:pt x="670" y="305"/>
                      </a:cubicBezTo>
                      <a:cubicBezTo>
                        <a:pt x="670" y="335"/>
                        <a:pt x="670" y="365"/>
                        <a:pt x="670" y="365"/>
                      </a:cubicBezTo>
                      <a:cubicBezTo>
                        <a:pt x="670" y="365"/>
                        <a:pt x="670" y="365"/>
                        <a:pt x="700" y="335"/>
                      </a:cubicBezTo>
                      <a:cubicBezTo>
                        <a:pt x="700" y="357"/>
                        <a:pt x="704" y="363"/>
                        <a:pt x="709" y="363"/>
                      </a:cubicBezTo>
                      <a:cubicBezTo>
                        <a:pt x="715" y="363"/>
                        <a:pt x="722" y="356"/>
                        <a:pt x="726" y="356"/>
                      </a:cubicBezTo>
                      <a:cubicBezTo>
                        <a:pt x="729" y="356"/>
                        <a:pt x="730" y="359"/>
                        <a:pt x="730" y="365"/>
                      </a:cubicBezTo>
                      <a:cubicBezTo>
                        <a:pt x="700" y="365"/>
                        <a:pt x="700" y="365"/>
                        <a:pt x="700" y="396"/>
                      </a:cubicBezTo>
                      <a:lnTo>
                        <a:pt x="761" y="396"/>
                      </a:lnTo>
                      <a:cubicBezTo>
                        <a:pt x="761" y="396"/>
                        <a:pt x="730" y="426"/>
                        <a:pt x="730" y="426"/>
                      </a:cubicBezTo>
                      <a:lnTo>
                        <a:pt x="761" y="426"/>
                      </a:lnTo>
                      <a:lnTo>
                        <a:pt x="761" y="457"/>
                      </a:lnTo>
                      <a:cubicBezTo>
                        <a:pt x="761" y="457"/>
                        <a:pt x="730" y="487"/>
                        <a:pt x="761" y="487"/>
                      </a:cubicBezTo>
                      <a:cubicBezTo>
                        <a:pt x="746" y="502"/>
                        <a:pt x="746" y="502"/>
                        <a:pt x="746" y="502"/>
                      </a:cubicBezTo>
                      <a:cubicBezTo>
                        <a:pt x="746" y="502"/>
                        <a:pt x="746" y="502"/>
                        <a:pt x="730" y="517"/>
                      </a:cubicBezTo>
                      <a:lnTo>
                        <a:pt x="761" y="517"/>
                      </a:lnTo>
                      <a:cubicBezTo>
                        <a:pt x="776" y="502"/>
                        <a:pt x="782" y="497"/>
                        <a:pt x="782" y="497"/>
                      </a:cubicBezTo>
                      <a:lnTo>
                        <a:pt x="782" y="497"/>
                      </a:lnTo>
                      <a:cubicBezTo>
                        <a:pt x="784" y="497"/>
                        <a:pt x="738" y="548"/>
                        <a:pt x="761" y="548"/>
                      </a:cubicBezTo>
                      <a:lnTo>
                        <a:pt x="791" y="548"/>
                      </a:lnTo>
                      <a:cubicBezTo>
                        <a:pt x="791" y="548"/>
                        <a:pt x="791" y="578"/>
                        <a:pt x="791" y="578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9" y="593"/>
                        <a:pt x="806" y="593"/>
                        <a:pt x="791" y="609"/>
                      </a:cubicBezTo>
                      <a:cubicBezTo>
                        <a:pt x="791" y="609"/>
                        <a:pt x="730" y="639"/>
                        <a:pt x="761" y="639"/>
                      </a:cubicBezTo>
                      <a:lnTo>
                        <a:pt x="730" y="639"/>
                      </a:lnTo>
                      <a:cubicBezTo>
                        <a:pt x="730" y="639"/>
                        <a:pt x="761" y="669"/>
                        <a:pt x="761" y="669"/>
                      </a:cubicBezTo>
                      <a:cubicBezTo>
                        <a:pt x="761" y="680"/>
                        <a:pt x="754" y="683"/>
                        <a:pt x="746" y="683"/>
                      </a:cubicBezTo>
                      <a:cubicBezTo>
                        <a:pt x="730" y="683"/>
                        <a:pt x="710" y="669"/>
                        <a:pt x="73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00" y="669"/>
                        <a:pt x="70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30" y="700"/>
                        <a:pt x="730" y="700"/>
                      </a:cubicBezTo>
                      <a:cubicBezTo>
                        <a:pt x="730" y="707"/>
                        <a:pt x="729" y="711"/>
                        <a:pt x="726" y="713"/>
                      </a:cubicBezTo>
                      <a:lnTo>
                        <a:pt x="726" y="713"/>
                      </a:lnTo>
                      <a:cubicBezTo>
                        <a:pt x="720" y="704"/>
                        <a:pt x="710" y="701"/>
                        <a:pt x="704" y="700"/>
                      </a:cubicBezTo>
                      <a:lnTo>
                        <a:pt x="704" y="700"/>
                      </a:lnTo>
                      <a:cubicBezTo>
                        <a:pt x="705" y="702"/>
                        <a:pt x="707" y="705"/>
                        <a:pt x="709" y="707"/>
                      </a:cubicBezTo>
                      <a:lnTo>
                        <a:pt x="709" y="707"/>
                      </a:lnTo>
                      <a:cubicBezTo>
                        <a:pt x="704" y="704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2" y="700"/>
                        <a:pt x="704" y="700"/>
                      </a:cubicBezTo>
                      <a:lnTo>
                        <a:pt x="704" y="700"/>
                      </a:lnTo>
                      <a:cubicBezTo>
                        <a:pt x="704" y="700"/>
                        <a:pt x="704" y="700"/>
                        <a:pt x="704" y="700"/>
                      </a:cubicBezTo>
                      <a:lnTo>
                        <a:pt x="700" y="700"/>
                      </a:lnTo>
                      <a:cubicBezTo>
                        <a:pt x="700" y="710"/>
                        <a:pt x="699" y="716"/>
                        <a:pt x="698" y="719"/>
                      </a:cubicBezTo>
                      <a:lnTo>
                        <a:pt x="698" y="719"/>
                      </a:lnTo>
                      <a:cubicBezTo>
                        <a:pt x="695" y="710"/>
                        <a:pt x="688" y="700"/>
                        <a:pt x="670" y="700"/>
                      </a:cubicBezTo>
                      <a:lnTo>
                        <a:pt x="670" y="700"/>
                      </a:lnTo>
                      <a:cubicBezTo>
                        <a:pt x="670" y="694"/>
                        <a:pt x="670" y="684"/>
                        <a:pt x="670" y="669"/>
                      </a:cubicBezTo>
                      <a:cubicBezTo>
                        <a:pt x="670" y="675"/>
                        <a:pt x="669" y="679"/>
                        <a:pt x="667" y="683"/>
                      </a:cubicBezTo>
                      <a:lnTo>
                        <a:pt x="667" y="683"/>
                      </a:lnTo>
                      <a:cubicBezTo>
                        <a:pt x="667" y="682"/>
                        <a:pt x="667" y="682"/>
                        <a:pt x="666" y="682"/>
                      </a:cubicBezTo>
                      <a:cubicBezTo>
                        <a:pt x="664" y="682"/>
                        <a:pt x="662" y="688"/>
                        <a:pt x="660" y="694"/>
                      </a:cubicBezTo>
                      <a:lnTo>
                        <a:pt x="660" y="694"/>
                      </a:lnTo>
                      <a:cubicBezTo>
                        <a:pt x="663" y="691"/>
                        <a:pt x="665" y="687"/>
                        <a:pt x="667" y="683"/>
                      </a:cubicBezTo>
                      <a:lnTo>
                        <a:pt x="667" y="683"/>
                      </a:lnTo>
                      <a:cubicBezTo>
                        <a:pt x="669" y="684"/>
                        <a:pt x="670" y="689"/>
                        <a:pt x="670" y="700"/>
                      </a:cubicBezTo>
                      <a:cubicBezTo>
                        <a:pt x="663" y="713"/>
                        <a:pt x="660" y="717"/>
                        <a:pt x="658" y="717"/>
                      </a:cubicBezTo>
                      <a:cubicBezTo>
                        <a:pt x="655" y="717"/>
                        <a:pt x="657" y="704"/>
                        <a:pt x="660" y="694"/>
                      </a:cubicBezTo>
                      <a:lnTo>
                        <a:pt x="660" y="694"/>
                      </a:lnTo>
                      <a:cubicBezTo>
                        <a:pt x="651" y="704"/>
                        <a:pt x="639" y="711"/>
                        <a:pt x="639" y="730"/>
                      </a:cubicBezTo>
                      <a:lnTo>
                        <a:pt x="639" y="700"/>
                      </a:lnTo>
                      <a:cubicBezTo>
                        <a:pt x="639" y="700"/>
                        <a:pt x="609" y="700"/>
                        <a:pt x="639" y="669"/>
                      </a:cubicBezTo>
                      <a:lnTo>
                        <a:pt x="639" y="669"/>
                      </a:lnTo>
                      <a:cubicBezTo>
                        <a:pt x="629" y="680"/>
                        <a:pt x="622" y="683"/>
                        <a:pt x="618" y="683"/>
                      </a:cubicBezTo>
                      <a:cubicBezTo>
                        <a:pt x="609" y="683"/>
                        <a:pt x="609" y="669"/>
                        <a:pt x="609" y="669"/>
                      </a:cubicBezTo>
                      <a:lnTo>
                        <a:pt x="578" y="669"/>
                      </a:lnTo>
                      <a:lnTo>
                        <a:pt x="609" y="639"/>
                      </a:lnTo>
                      <a:cubicBezTo>
                        <a:pt x="578" y="639"/>
                        <a:pt x="578" y="669"/>
                        <a:pt x="578" y="669"/>
                      </a:cubicBezTo>
                      <a:cubicBezTo>
                        <a:pt x="578" y="669"/>
                        <a:pt x="578" y="639"/>
                        <a:pt x="578" y="639"/>
                      </a:cubicBezTo>
                      <a:cubicBezTo>
                        <a:pt x="572" y="645"/>
                        <a:pt x="569" y="647"/>
                        <a:pt x="567" y="647"/>
                      </a:cubicBezTo>
                      <a:cubicBezTo>
                        <a:pt x="559" y="647"/>
                        <a:pt x="578" y="609"/>
                        <a:pt x="578" y="609"/>
                      </a:cubicBezTo>
                      <a:cubicBezTo>
                        <a:pt x="578" y="609"/>
                        <a:pt x="578" y="578"/>
                        <a:pt x="578" y="578"/>
                      </a:cubicBezTo>
                      <a:cubicBezTo>
                        <a:pt x="578" y="578"/>
                        <a:pt x="571" y="586"/>
                        <a:pt x="548" y="586"/>
                      </a:cubicBezTo>
                      <a:cubicBezTo>
                        <a:pt x="525" y="586"/>
                        <a:pt x="487" y="578"/>
                        <a:pt x="426" y="548"/>
                      </a:cubicBezTo>
                      <a:cubicBezTo>
                        <a:pt x="426" y="548"/>
                        <a:pt x="405" y="548"/>
                        <a:pt x="398" y="530"/>
                      </a:cubicBezTo>
                      <a:lnTo>
                        <a:pt x="398" y="530"/>
                      </a:lnTo>
                      <a:cubicBezTo>
                        <a:pt x="400" y="530"/>
                        <a:pt x="402" y="531"/>
                        <a:pt x="403" y="531"/>
                      </a:cubicBezTo>
                      <a:cubicBezTo>
                        <a:pt x="406" y="531"/>
                        <a:pt x="406" y="528"/>
                        <a:pt x="39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96" y="517"/>
                        <a:pt x="396" y="517"/>
                      </a:cubicBezTo>
                      <a:lnTo>
                        <a:pt x="244" y="517"/>
                      </a:lnTo>
                      <a:lnTo>
                        <a:pt x="275" y="548"/>
                      </a:lnTo>
                      <a:lnTo>
                        <a:pt x="183" y="548"/>
                      </a:lnTo>
                      <a:cubicBezTo>
                        <a:pt x="183" y="548"/>
                        <a:pt x="214" y="578"/>
                        <a:pt x="214" y="578"/>
                      </a:cubicBezTo>
                      <a:lnTo>
                        <a:pt x="183" y="578"/>
                      </a:lnTo>
                      <a:lnTo>
                        <a:pt x="183" y="609"/>
                      </a:lnTo>
                      <a:lnTo>
                        <a:pt x="153" y="609"/>
                      </a:lnTo>
                      <a:cubicBezTo>
                        <a:pt x="123" y="639"/>
                        <a:pt x="31" y="669"/>
                        <a:pt x="62" y="700"/>
                      </a:cubicBezTo>
                      <a:lnTo>
                        <a:pt x="31" y="700"/>
                      </a:lnTo>
                      <a:cubicBezTo>
                        <a:pt x="62" y="730"/>
                        <a:pt x="1" y="761"/>
                        <a:pt x="1" y="791"/>
                      </a:cubicBezTo>
                      <a:lnTo>
                        <a:pt x="31" y="761"/>
                      </a:lnTo>
                      <a:lnTo>
                        <a:pt x="31" y="761"/>
                      </a:lnTo>
                      <a:cubicBezTo>
                        <a:pt x="1" y="821"/>
                        <a:pt x="31" y="852"/>
                        <a:pt x="31" y="913"/>
                      </a:cubicBezTo>
                      <a:lnTo>
                        <a:pt x="31" y="882"/>
                      </a:lnTo>
                      <a:lnTo>
                        <a:pt x="92" y="882"/>
                      </a:lnTo>
                      <a:cubicBezTo>
                        <a:pt x="62" y="913"/>
                        <a:pt x="31" y="913"/>
                        <a:pt x="62" y="913"/>
                      </a:cubicBezTo>
                      <a:cubicBezTo>
                        <a:pt x="31" y="973"/>
                        <a:pt x="92" y="1004"/>
                        <a:pt x="123" y="1065"/>
                      </a:cubicBezTo>
                      <a:cubicBezTo>
                        <a:pt x="180" y="1122"/>
                        <a:pt x="211" y="1180"/>
                        <a:pt x="292" y="1212"/>
                      </a:cubicBezTo>
                      <a:lnTo>
                        <a:pt x="292" y="1212"/>
                      </a:lnTo>
                      <a:cubicBezTo>
                        <a:pt x="288" y="1203"/>
                        <a:pt x="305" y="1186"/>
                        <a:pt x="305" y="1186"/>
                      </a:cubicBezTo>
                      <a:cubicBezTo>
                        <a:pt x="305" y="1221"/>
                        <a:pt x="314" y="1229"/>
                        <a:pt x="325" y="1229"/>
                      </a:cubicBezTo>
                      <a:cubicBezTo>
                        <a:pt x="334" y="1229"/>
                        <a:pt x="345" y="1224"/>
                        <a:pt x="353" y="1224"/>
                      </a:cubicBezTo>
                      <a:cubicBezTo>
                        <a:pt x="360" y="1224"/>
                        <a:pt x="366" y="1229"/>
                        <a:pt x="366" y="1247"/>
                      </a:cubicBezTo>
                      <a:cubicBezTo>
                        <a:pt x="388" y="1247"/>
                        <a:pt x="394" y="1298"/>
                        <a:pt x="434" y="1298"/>
                      </a:cubicBezTo>
                      <a:cubicBezTo>
                        <a:pt x="447" y="1298"/>
                        <a:pt x="464" y="1292"/>
                        <a:pt x="487" y="1277"/>
                      </a:cubicBezTo>
                      <a:lnTo>
                        <a:pt x="487" y="1308"/>
                      </a:lnTo>
                      <a:cubicBezTo>
                        <a:pt x="497" y="1318"/>
                        <a:pt x="504" y="1321"/>
                        <a:pt x="510" y="1321"/>
                      </a:cubicBezTo>
                      <a:cubicBezTo>
                        <a:pt x="521" y="1321"/>
                        <a:pt x="528" y="1308"/>
                        <a:pt x="548" y="1308"/>
                      </a:cubicBezTo>
                      <a:lnTo>
                        <a:pt x="578" y="1308"/>
                      </a:lnTo>
                      <a:cubicBezTo>
                        <a:pt x="578" y="1323"/>
                        <a:pt x="586" y="1323"/>
                        <a:pt x="594" y="1323"/>
                      </a:cubicBezTo>
                      <a:cubicBezTo>
                        <a:pt x="601" y="1323"/>
                        <a:pt x="609" y="1323"/>
                        <a:pt x="609" y="1338"/>
                      </a:cubicBezTo>
                      <a:cubicBezTo>
                        <a:pt x="609" y="1308"/>
                        <a:pt x="639" y="1308"/>
                        <a:pt x="670" y="1308"/>
                      </a:cubicBezTo>
                      <a:cubicBezTo>
                        <a:pt x="670" y="1338"/>
                        <a:pt x="700" y="1338"/>
                        <a:pt x="700" y="1338"/>
                      </a:cubicBezTo>
                      <a:lnTo>
                        <a:pt x="822" y="1338"/>
                      </a:lnTo>
                      <a:lnTo>
                        <a:pt x="822" y="1308"/>
                      </a:lnTo>
                      <a:cubicBezTo>
                        <a:pt x="832" y="1318"/>
                        <a:pt x="839" y="1321"/>
                        <a:pt x="843" y="1321"/>
                      </a:cubicBezTo>
                      <a:cubicBezTo>
                        <a:pt x="852" y="1321"/>
                        <a:pt x="852" y="1308"/>
                        <a:pt x="852" y="1308"/>
                      </a:cubicBezTo>
                      <a:cubicBezTo>
                        <a:pt x="852" y="1308"/>
                        <a:pt x="852" y="1277"/>
                        <a:pt x="852" y="1277"/>
                      </a:cubicBezTo>
                      <a:cubicBezTo>
                        <a:pt x="852" y="1308"/>
                        <a:pt x="882" y="1308"/>
                        <a:pt x="882" y="1338"/>
                      </a:cubicBezTo>
                      <a:cubicBezTo>
                        <a:pt x="913" y="1308"/>
                        <a:pt x="913" y="1277"/>
                        <a:pt x="943" y="1277"/>
                      </a:cubicBezTo>
                      <a:cubicBezTo>
                        <a:pt x="950" y="1284"/>
                        <a:pt x="955" y="1286"/>
                        <a:pt x="960" y="1286"/>
                      </a:cubicBezTo>
                      <a:cubicBezTo>
                        <a:pt x="967" y="1286"/>
                        <a:pt x="970" y="1279"/>
                        <a:pt x="972" y="1279"/>
                      </a:cubicBezTo>
                      <a:cubicBezTo>
                        <a:pt x="974" y="1279"/>
                        <a:pt x="974" y="1285"/>
                        <a:pt x="974" y="1308"/>
                      </a:cubicBezTo>
                      <a:cubicBezTo>
                        <a:pt x="1004" y="1277"/>
                        <a:pt x="974" y="1277"/>
                        <a:pt x="974" y="1247"/>
                      </a:cubicBezTo>
                      <a:lnTo>
                        <a:pt x="974" y="1247"/>
                      </a:lnTo>
                      <a:cubicBezTo>
                        <a:pt x="974" y="1247"/>
                        <a:pt x="1004" y="1247"/>
                        <a:pt x="1004" y="1277"/>
                      </a:cubicBezTo>
                      <a:cubicBezTo>
                        <a:pt x="1004" y="1247"/>
                        <a:pt x="1065" y="1277"/>
                        <a:pt x="1065" y="1216"/>
                      </a:cubicBezTo>
                      <a:cubicBezTo>
                        <a:pt x="1065" y="1201"/>
                        <a:pt x="1072" y="1201"/>
                        <a:pt x="1080" y="1201"/>
                      </a:cubicBezTo>
                      <a:cubicBezTo>
                        <a:pt x="1088" y="1201"/>
                        <a:pt x="1095" y="1201"/>
                        <a:pt x="1095" y="1186"/>
                      </a:cubicBezTo>
                      <a:cubicBezTo>
                        <a:pt x="1126" y="1216"/>
                        <a:pt x="1126" y="1216"/>
                        <a:pt x="1126" y="1216"/>
                      </a:cubicBezTo>
                      <a:cubicBezTo>
                        <a:pt x="1126" y="1216"/>
                        <a:pt x="1126" y="1216"/>
                        <a:pt x="1126" y="1186"/>
                      </a:cubicBezTo>
                      <a:cubicBezTo>
                        <a:pt x="1156" y="1186"/>
                        <a:pt x="1156" y="1156"/>
                        <a:pt x="1186" y="1156"/>
                      </a:cubicBezTo>
                      <a:cubicBezTo>
                        <a:pt x="1186" y="1149"/>
                        <a:pt x="1188" y="1147"/>
                        <a:pt x="1190" y="1147"/>
                      </a:cubicBezTo>
                      <a:cubicBezTo>
                        <a:pt x="1196" y="1147"/>
                        <a:pt x="1207" y="1164"/>
                        <a:pt x="1213" y="1164"/>
                      </a:cubicBezTo>
                      <a:cubicBezTo>
                        <a:pt x="1215" y="1164"/>
                        <a:pt x="1217" y="1162"/>
                        <a:pt x="1217" y="1156"/>
                      </a:cubicBezTo>
                      <a:cubicBezTo>
                        <a:pt x="1217" y="1156"/>
                        <a:pt x="1247" y="1156"/>
                        <a:pt x="1247" y="1125"/>
                      </a:cubicBezTo>
                      <a:cubicBezTo>
                        <a:pt x="1247" y="1095"/>
                        <a:pt x="1278" y="1034"/>
                        <a:pt x="1308" y="1004"/>
                      </a:cubicBezTo>
                      <a:cubicBezTo>
                        <a:pt x="1278" y="973"/>
                        <a:pt x="1278" y="943"/>
                        <a:pt x="1278" y="943"/>
                      </a:cubicBezTo>
                      <a:lnTo>
                        <a:pt x="1308" y="943"/>
                      </a:lnTo>
                      <a:cubicBezTo>
                        <a:pt x="1328" y="943"/>
                        <a:pt x="1335" y="929"/>
                        <a:pt x="1346" y="929"/>
                      </a:cubicBezTo>
                      <a:cubicBezTo>
                        <a:pt x="1352" y="929"/>
                        <a:pt x="1359" y="933"/>
                        <a:pt x="1369" y="943"/>
                      </a:cubicBezTo>
                      <a:cubicBezTo>
                        <a:pt x="1369" y="913"/>
                        <a:pt x="1369" y="913"/>
                        <a:pt x="1369" y="882"/>
                      </a:cubicBezTo>
                      <a:cubicBezTo>
                        <a:pt x="1369" y="882"/>
                        <a:pt x="1338" y="882"/>
                        <a:pt x="1369" y="852"/>
                      </a:cubicBezTo>
                      <a:cubicBezTo>
                        <a:pt x="1369" y="852"/>
                        <a:pt x="1369" y="882"/>
                        <a:pt x="1369" y="882"/>
                      </a:cubicBezTo>
                      <a:cubicBezTo>
                        <a:pt x="1430" y="852"/>
                        <a:pt x="1308" y="791"/>
                        <a:pt x="1338" y="791"/>
                      </a:cubicBezTo>
                      <a:cubicBezTo>
                        <a:pt x="1338" y="761"/>
                        <a:pt x="1338" y="761"/>
                        <a:pt x="1308" y="761"/>
                      </a:cubicBezTo>
                      <a:cubicBezTo>
                        <a:pt x="1278" y="761"/>
                        <a:pt x="1338" y="761"/>
                        <a:pt x="1308" y="791"/>
                      </a:cubicBezTo>
                      <a:cubicBezTo>
                        <a:pt x="1278" y="761"/>
                        <a:pt x="1308" y="761"/>
                        <a:pt x="1278" y="761"/>
                      </a:cubicBezTo>
                      <a:cubicBezTo>
                        <a:pt x="1278" y="761"/>
                        <a:pt x="1278" y="730"/>
                        <a:pt x="1247" y="730"/>
                      </a:cubicBezTo>
                      <a:cubicBezTo>
                        <a:pt x="1278" y="730"/>
                        <a:pt x="1278" y="700"/>
                        <a:pt x="1308" y="700"/>
                      </a:cubicBezTo>
                      <a:cubicBezTo>
                        <a:pt x="1278" y="700"/>
                        <a:pt x="1247" y="700"/>
                        <a:pt x="1247" y="669"/>
                      </a:cubicBezTo>
                      <a:lnTo>
                        <a:pt x="1278" y="669"/>
                      </a:lnTo>
                      <a:cubicBezTo>
                        <a:pt x="1278" y="654"/>
                        <a:pt x="1270" y="654"/>
                        <a:pt x="1266" y="654"/>
                      </a:cubicBezTo>
                      <a:cubicBezTo>
                        <a:pt x="1262" y="654"/>
                        <a:pt x="1262" y="654"/>
                        <a:pt x="1278" y="639"/>
                      </a:cubicBezTo>
                      <a:lnTo>
                        <a:pt x="1308" y="639"/>
                      </a:lnTo>
                      <a:cubicBezTo>
                        <a:pt x="1338" y="639"/>
                        <a:pt x="1278" y="609"/>
                        <a:pt x="1278" y="609"/>
                      </a:cubicBezTo>
                      <a:cubicBezTo>
                        <a:pt x="1278" y="609"/>
                        <a:pt x="1278" y="639"/>
                        <a:pt x="1247" y="639"/>
                      </a:cubicBezTo>
                      <a:cubicBezTo>
                        <a:pt x="1247" y="609"/>
                        <a:pt x="1217" y="609"/>
                        <a:pt x="1247" y="609"/>
                      </a:cubicBezTo>
                      <a:lnTo>
                        <a:pt x="1278" y="609"/>
                      </a:lnTo>
                      <a:cubicBezTo>
                        <a:pt x="1247" y="609"/>
                        <a:pt x="1247" y="609"/>
                        <a:pt x="1247" y="578"/>
                      </a:cubicBezTo>
                      <a:cubicBezTo>
                        <a:pt x="1217" y="578"/>
                        <a:pt x="1247" y="578"/>
                        <a:pt x="1247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48"/>
                        <a:pt x="1186" y="578"/>
                      </a:cubicBezTo>
                      <a:cubicBezTo>
                        <a:pt x="1217" y="548"/>
                        <a:pt x="1156" y="548"/>
                        <a:pt x="1156" y="548"/>
                      </a:cubicBezTo>
                      <a:lnTo>
                        <a:pt x="1186" y="548"/>
                      </a:lnTo>
                      <a:cubicBezTo>
                        <a:pt x="1156" y="517"/>
                        <a:pt x="1217" y="517"/>
                        <a:pt x="1186" y="517"/>
                      </a:cubicBezTo>
                      <a:cubicBezTo>
                        <a:pt x="1186" y="517"/>
                        <a:pt x="1156" y="487"/>
                        <a:pt x="1217" y="487"/>
                      </a:cubicBezTo>
                      <a:lnTo>
                        <a:pt x="1247" y="487"/>
                      </a:lnTo>
                      <a:cubicBezTo>
                        <a:pt x="1217" y="487"/>
                        <a:pt x="1217" y="457"/>
                        <a:pt x="1217" y="457"/>
                      </a:cubicBezTo>
                      <a:lnTo>
                        <a:pt x="1205" y="457"/>
                      </a:lnTo>
                      <a:cubicBezTo>
                        <a:pt x="1219" y="448"/>
                        <a:pt x="1228" y="437"/>
                        <a:pt x="1217" y="426"/>
                      </a:cubicBezTo>
                      <a:cubicBezTo>
                        <a:pt x="1217" y="396"/>
                        <a:pt x="1217" y="396"/>
                        <a:pt x="1247" y="396"/>
                      </a:cubicBezTo>
                      <a:cubicBezTo>
                        <a:pt x="1247" y="365"/>
                        <a:pt x="1247" y="365"/>
                        <a:pt x="1217" y="365"/>
                      </a:cubicBezTo>
                      <a:cubicBezTo>
                        <a:pt x="1217" y="381"/>
                        <a:pt x="1224" y="381"/>
                        <a:pt x="1228" y="381"/>
                      </a:cubicBezTo>
                      <a:cubicBezTo>
                        <a:pt x="1232" y="381"/>
                        <a:pt x="1232" y="381"/>
                        <a:pt x="1217" y="396"/>
                      </a:cubicBezTo>
                      <a:cubicBezTo>
                        <a:pt x="1186" y="396"/>
                        <a:pt x="1186" y="396"/>
                        <a:pt x="1186" y="365"/>
                      </a:cubicBezTo>
                      <a:cubicBezTo>
                        <a:pt x="1186" y="365"/>
                        <a:pt x="1186" y="365"/>
                        <a:pt x="1186" y="396"/>
                      </a:cubicBezTo>
                      <a:cubicBezTo>
                        <a:pt x="1171" y="381"/>
                        <a:pt x="1156" y="381"/>
                        <a:pt x="1145" y="381"/>
                      </a:cubicBezTo>
                      <a:cubicBezTo>
                        <a:pt x="1133" y="381"/>
                        <a:pt x="1126" y="381"/>
                        <a:pt x="1126" y="365"/>
                      </a:cubicBezTo>
                      <a:lnTo>
                        <a:pt x="1156" y="365"/>
                      </a:lnTo>
                      <a:cubicBezTo>
                        <a:pt x="1156" y="365"/>
                        <a:pt x="1156" y="365"/>
                        <a:pt x="1156" y="335"/>
                      </a:cubicBezTo>
                      <a:cubicBezTo>
                        <a:pt x="1126" y="335"/>
                        <a:pt x="1156" y="335"/>
                        <a:pt x="1156" y="305"/>
                      </a:cubicBezTo>
                      <a:cubicBezTo>
                        <a:pt x="1126" y="305"/>
                        <a:pt x="1095" y="335"/>
                        <a:pt x="1065" y="335"/>
                      </a:cubicBezTo>
                      <a:cubicBezTo>
                        <a:pt x="1065" y="335"/>
                        <a:pt x="1079" y="335"/>
                        <a:pt x="1088" y="325"/>
                      </a:cubicBezTo>
                      <a:lnTo>
                        <a:pt x="1088" y="325"/>
                      </a:lnTo>
                      <a:cubicBezTo>
                        <a:pt x="1091" y="322"/>
                        <a:pt x="1095" y="316"/>
                        <a:pt x="1095" y="305"/>
                      </a:cubicBezTo>
                      <a:lnTo>
                        <a:pt x="1095" y="305"/>
                      </a:lnTo>
                      <a:cubicBezTo>
                        <a:pt x="1095" y="305"/>
                        <a:pt x="1095" y="305"/>
                        <a:pt x="1095" y="305"/>
                      </a:cubicBezTo>
                      <a:lnTo>
                        <a:pt x="1095" y="274"/>
                      </a:lnTo>
                      <a:cubicBezTo>
                        <a:pt x="1095" y="305"/>
                        <a:pt x="1095" y="305"/>
                        <a:pt x="1065" y="305"/>
                      </a:cubicBezTo>
                      <a:cubicBezTo>
                        <a:pt x="1065" y="274"/>
                        <a:pt x="1065" y="274"/>
                        <a:pt x="1095" y="274"/>
                      </a:cubicBezTo>
                      <a:lnTo>
                        <a:pt x="1065" y="274"/>
                      </a:lnTo>
                      <a:cubicBezTo>
                        <a:pt x="1065" y="289"/>
                        <a:pt x="1057" y="289"/>
                        <a:pt x="1050" y="289"/>
                      </a:cubicBezTo>
                      <a:cubicBezTo>
                        <a:pt x="1042" y="289"/>
                        <a:pt x="1034" y="289"/>
                        <a:pt x="1034" y="305"/>
                      </a:cubicBezTo>
                      <a:lnTo>
                        <a:pt x="1034" y="274"/>
                      </a:lnTo>
                      <a:cubicBezTo>
                        <a:pt x="1034" y="274"/>
                        <a:pt x="1034" y="274"/>
                        <a:pt x="1034" y="244"/>
                      </a:cubicBezTo>
                      <a:lnTo>
                        <a:pt x="1004" y="244"/>
                      </a:lnTo>
                      <a:cubicBezTo>
                        <a:pt x="1004" y="244"/>
                        <a:pt x="1034" y="214"/>
                        <a:pt x="1064" y="184"/>
                      </a:cubicBezTo>
                      <a:lnTo>
                        <a:pt x="1064" y="184"/>
                      </a:lnTo>
                      <a:cubicBezTo>
                        <a:pt x="1034" y="213"/>
                        <a:pt x="1034" y="213"/>
                        <a:pt x="1004" y="213"/>
                      </a:cubicBezTo>
                      <a:cubicBezTo>
                        <a:pt x="1034" y="213"/>
                        <a:pt x="1034" y="183"/>
                        <a:pt x="1065" y="183"/>
                      </a:cubicBezTo>
                      <a:cubicBezTo>
                        <a:pt x="1065" y="153"/>
                        <a:pt x="1065" y="153"/>
                        <a:pt x="1034" y="153"/>
                      </a:cubicBezTo>
                      <a:cubicBezTo>
                        <a:pt x="1034" y="153"/>
                        <a:pt x="1034" y="153"/>
                        <a:pt x="1034" y="183"/>
                      </a:cubicBezTo>
                      <a:cubicBezTo>
                        <a:pt x="1004" y="183"/>
                        <a:pt x="943" y="213"/>
                        <a:pt x="943" y="213"/>
                      </a:cubicBezTo>
                      <a:lnTo>
                        <a:pt x="913" y="213"/>
                      </a:lnTo>
                      <a:cubicBezTo>
                        <a:pt x="943" y="213"/>
                        <a:pt x="974" y="153"/>
                        <a:pt x="943" y="153"/>
                      </a:cubicBezTo>
                      <a:cubicBezTo>
                        <a:pt x="943" y="153"/>
                        <a:pt x="943" y="183"/>
                        <a:pt x="913" y="213"/>
                      </a:cubicBezTo>
                      <a:lnTo>
                        <a:pt x="913" y="183"/>
                      </a:lnTo>
                      <a:lnTo>
                        <a:pt x="913" y="153"/>
                      </a:lnTo>
                      <a:lnTo>
                        <a:pt x="882" y="153"/>
                      </a:lnTo>
                      <a:cubicBezTo>
                        <a:pt x="882" y="153"/>
                        <a:pt x="852" y="183"/>
                        <a:pt x="852" y="183"/>
                      </a:cubicBezTo>
                      <a:cubicBezTo>
                        <a:pt x="882" y="122"/>
                        <a:pt x="852" y="153"/>
                        <a:pt x="852" y="122"/>
                      </a:cubicBezTo>
                      <a:lnTo>
                        <a:pt x="852" y="92"/>
                      </a:lnTo>
                      <a:cubicBezTo>
                        <a:pt x="852" y="133"/>
                        <a:pt x="838" y="132"/>
                        <a:pt x="829" y="137"/>
                      </a:cubicBezTo>
                      <a:lnTo>
                        <a:pt x="829" y="137"/>
                      </a:lnTo>
                      <a:cubicBezTo>
                        <a:pt x="846" y="97"/>
                        <a:pt x="822" y="119"/>
                        <a:pt x="822" y="92"/>
                      </a:cubicBezTo>
                      <a:cubicBezTo>
                        <a:pt x="822" y="107"/>
                        <a:pt x="814" y="107"/>
                        <a:pt x="806" y="107"/>
                      </a:cubicBezTo>
                      <a:cubicBezTo>
                        <a:pt x="799" y="107"/>
                        <a:pt x="791" y="107"/>
                        <a:pt x="791" y="122"/>
                      </a:cubicBezTo>
                      <a:cubicBezTo>
                        <a:pt x="791" y="122"/>
                        <a:pt x="791" y="92"/>
                        <a:pt x="791" y="61"/>
                      </a:cubicBezTo>
                      <a:lnTo>
                        <a:pt x="761" y="92"/>
                      </a:lnTo>
                      <a:lnTo>
                        <a:pt x="730" y="92"/>
                      </a:lnTo>
                      <a:cubicBezTo>
                        <a:pt x="730" y="92"/>
                        <a:pt x="730" y="61"/>
                        <a:pt x="730" y="61"/>
                      </a:cubicBezTo>
                      <a:cubicBezTo>
                        <a:pt x="730" y="61"/>
                        <a:pt x="700" y="122"/>
                        <a:pt x="700" y="122"/>
                      </a:cubicBezTo>
                      <a:cubicBezTo>
                        <a:pt x="700" y="153"/>
                        <a:pt x="700" y="153"/>
                        <a:pt x="700" y="153"/>
                      </a:cubicBezTo>
                      <a:cubicBezTo>
                        <a:pt x="670" y="153"/>
                        <a:pt x="670" y="122"/>
                        <a:pt x="670" y="122"/>
                      </a:cubicBezTo>
                      <a:cubicBezTo>
                        <a:pt x="670" y="122"/>
                        <a:pt x="700" y="61"/>
                        <a:pt x="700" y="61"/>
                      </a:cubicBezTo>
                      <a:cubicBezTo>
                        <a:pt x="700" y="61"/>
                        <a:pt x="700" y="31"/>
                        <a:pt x="70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31"/>
                <p:cNvSpPr/>
                <p:nvPr/>
              </p:nvSpPr>
              <p:spPr>
                <a:xfrm>
                  <a:off x="1208813" y="51636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31"/>
                <p:cNvSpPr/>
                <p:nvPr/>
              </p:nvSpPr>
              <p:spPr>
                <a:xfrm>
                  <a:off x="1211771" y="51714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31"/>
                <p:cNvSpPr/>
                <p:nvPr/>
              </p:nvSpPr>
              <p:spPr>
                <a:xfrm>
                  <a:off x="1212736" y="51744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31"/>
                <p:cNvSpPr/>
                <p:nvPr/>
              </p:nvSpPr>
              <p:spPr>
                <a:xfrm>
                  <a:off x="1204922" y="51607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31"/>
                <p:cNvSpPr/>
                <p:nvPr/>
              </p:nvSpPr>
              <p:spPr>
                <a:xfrm>
                  <a:off x="1195147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31"/>
                <p:cNvSpPr/>
                <p:nvPr/>
              </p:nvSpPr>
              <p:spPr>
                <a:xfrm>
                  <a:off x="1206883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31"/>
                <p:cNvSpPr/>
                <p:nvPr/>
              </p:nvSpPr>
              <p:spPr>
                <a:xfrm>
                  <a:off x="1194182" y="51538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31"/>
                <p:cNvSpPr/>
                <p:nvPr/>
              </p:nvSpPr>
              <p:spPr>
                <a:xfrm>
                  <a:off x="1200999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31"/>
                <p:cNvSpPr/>
                <p:nvPr/>
              </p:nvSpPr>
              <p:spPr>
                <a:xfrm>
                  <a:off x="1197108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31"/>
                <p:cNvSpPr/>
                <p:nvPr/>
              </p:nvSpPr>
              <p:spPr>
                <a:xfrm>
                  <a:off x="1194182" y="515289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31"/>
                <p:cNvSpPr/>
                <p:nvPr/>
              </p:nvSpPr>
              <p:spPr>
                <a:xfrm>
                  <a:off x="1199070" y="51568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31"/>
                <p:cNvSpPr/>
                <p:nvPr/>
              </p:nvSpPr>
              <p:spPr>
                <a:xfrm>
                  <a:off x="1044629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31"/>
                <p:cNvSpPr/>
                <p:nvPr/>
              </p:nvSpPr>
              <p:spPr>
                <a:xfrm>
                  <a:off x="1049517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31"/>
                <p:cNvSpPr/>
                <p:nvPr/>
              </p:nvSpPr>
              <p:spPr>
                <a:xfrm>
                  <a:off x="1041703" y="4913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31"/>
                <p:cNvSpPr/>
                <p:nvPr/>
              </p:nvSpPr>
              <p:spPr>
                <a:xfrm>
                  <a:off x="1042668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31"/>
                <p:cNvSpPr/>
                <p:nvPr/>
              </p:nvSpPr>
              <p:spPr>
                <a:xfrm>
                  <a:off x="1040706" y="490562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31"/>
                <p:cNvSpPr/>
                <p:nvPr/>
              </p:nvSpPr>
              <p:spPr>
                <a:xfrm>
                  <a:off x="1036816" y="4907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31"/>
                <p:cNvSpPr/>
                <p:nvPr/>
              </p:nvSpPr>
              <p:spPr>
                <a:xfrm>
                  <a:off x="1037780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31"/>
                <p:cNvSpPr/>
                <p:nvPr/>
              </p:nvSpPr>
              <p:spPr>
                <a:xfrm>
                  <a:off x="1037780" y="490954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31"/>
                <p:cNvSpPr/>
                <p:nvPr/>
              </p:nvSpPr>
              <p:spPr>
                <a:xfrm>
                  <a:off x="1036816" y="49026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31"/>
                <p:cNvSpPr/>
                <p:nvPr/>
              </p:nvSpPr>
              <p:spPr>
                <a:xfrm>
                  <a:off x="1040706" y="4916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31"/>
                <p:cNvSpPr/>
                <p:nvPr/>
              </p:nvSpPr>
              <p:spPr>
                <a:xfrm>
                  <a:off x="1033890" y="4901733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31"/>
                <p:cNvSpPr/>
                <p:nvPr/>
              </p:nvSpPr>
              <p:spPr>
                <a:xfrm>
                  <a:off x="1042668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3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31"/>
                <p:cNvSpPr/>
                <p:nvPr/>
              </p:nvSpPr>
              <p:spPr>
                <a:xfrm>
                  <a:off x="1035819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31"/>
                <p:cNvSpPr/>
                <p:nvPr/>
              </p:nvSpPr>
              <p:spPr>
                <a:xfrm>
                  <a:off x="1032893" y="490173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31"/>
                <p:cNvSpPr/>
                <p:nvPr/>
              </p:nvSpPr>
              <p:spPr>
                <a:xfrm>
                  <a:off x="1039742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31"/>
                <p:cNvSpPr/>
                <p:nvPr/>
              </p:nvSpPr>
              <p:spPr>
                <a:xfrm>
                  <a:off x="1039742" y="491443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31"/>
                <p:cNvSpPr/>
                <p:nvPr/>
              </p:nvSpPr>
              <p:spPr>
                <a:xfrm>
                  <a:off x="1036816" y="49026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31"/>
                <p:cNvSpPr/>
                <p:nvPr/>
              </p:nvSpPr>
              <p:spPr>
                <a:xfrm>
                  <a:off x="103877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31"/>
                <p:cNvSpPr/>
                <p:nvPr/>
              </p:nvSpPr>
              <p:spPr>
                <a:xfrm>
                  <a:off x="1057331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31"/>
                <p:cNvSpPr/>
                <p:nvPr/>
              </p:nvSpPr>
              <p:spPr>
                <a:xfrm>
                  <a:off x="1057331" y="492125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31"/>
                <p:cNvSpPr/>
                <p:nvPr/>
              </p:nvSpPr>
              <p:spPr>
                <a:xfrm>
                  <a:off x="1056366" y="49232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31"/>
                <p:cNvSpPr/>
                <p:nvPr/>
              </p:nvSpPr>
              <p:spPr>
                <a:xfrm>
                  <a:off x="1059292" y="49153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31"/>
                <p:cNvSpPr/>
                <p:nvPr/>
              </p:nvSpPr>
              <p:spPr>
                <a:xfrm>
                  <a:off x="1059292" y="491636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31"/>
                <p:cNvSpPr/>
                <p:nvPr/>
              </p:nvSpPr>
              <p:spPr>
                <a:xfrm>
                  <a:off x="1055369" y="4927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31"/>
                <p:cNvSpPr/>
                <p:nvPr/>
              </p:nvSpPr>
              <p:spPr>
                <a:xfrm>
                  <a:off x="1018327" y="4900736"/>
                  <a:ext cx="42959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1156" extrusionOk="0">
                      <a:moveTo>
                        <a:pt x="484" y="1"/>
                      </a:moveTo>
                      <a:cubicBezTo>
                        <a:pt x="473" y="1"/>
                        <a:pt x="470" y="5"/>
                        <a:pt x="469" y="8"/>
                      </a:cubicBezTo>
                      <a:lnTo>
                        <a:pt x="469" y="8"/>
                      </a:lnTo>
                      <a:lnTo>
                        <a:pt x="454" y="1"/>
                      </a:lnTo>
                      <a:lnTo>
                        <a:pt x="454" y="1"/>
                      </a:lnTo>
                      <a:cubicBezTo>
                        <a:pt x="464" y="11"/>
                        <a:pt x="467" y="14"/>
                        <a:pt x="468" y="14"/>
                      </a:cubicBezTo>
                      <a:cubicBezTo>
                        <a:pt x="469" y="14"/>
                        <a:pt x="469" y="11"/>
                        <a:pt x="469" y="8"/>
                      </a:cubicBezTo>
                      <a:lnTo>
                        <a:pt x="469" y="8"/>
                      </a:lnTo>
                      <a:lnTo>
                        <a:pt x="515" y="31"/>
                      </a:lnTo>
                      <a:lnTo>
                        <a:pt x="515" y="31"/>
                      </a:lnTo>
                      <a:cubicBezTo>
                        <a:pt x="505" y="22"/>
                        <a:pt x="495" y="11"/>
                        <a:pt x="484" y="1"/>
                      </a:cubicBezTo>
                      <a:close/>
                      <a:moveTo>
                        <a:pt x="484" y="31"/>
                      </a:moveTo>
                      <a:cubicBezTo>
                        <a:pt x="484" y="31"/>
                        <a:pt x="545" y="61"/>
                        <a:pt x="515" y="61"/>
                      </a:cubicBezTo>
                      <a:cubicBezTo>
                        <a:pt x="515" y="61"/>
                        <a:pt x="484" y="31"/>
                        <a:pt x="484" y="31"/>
                      </a:cubicBezTo>
                      <a:close/>
                      <a:moveTo>
                        <a:pt x="552" y="48"/>
                      </a:moveTo>
                      <a:cubicBezTo>
                        <a:pt x="548" y="48"/>
                        <a:pt x="545" y="51"/>
                        <a:pt x="545" y="61"/>
                      </a:cubicBezTo>
                      <a:cubicBezTo>
                        <a:pt x="565" y="61"/>
                        <a:pt x="558" y="48"/>
                        <a:pt x="552" y="48"/>
                      </a:cubicBezTo>
                      <a:close/>
                      <a:moveTo>
                        <a:pt x="1031" y="92"/>
                      </a:moveTo>
                      <a:cubicBezTo>
                        <a:pt x="1001" y="92"/>
                        <a:pt x="1031" y="92"/>
                        <a:pt x="1031" y="122"/>
                      </a:cubicBezTo>
                      <a:cubicBezTo>
                        <a:pt x="1031" y="115"/>
                        <a:pt x="1031" y="107"/>
                        <a:pt x="1031" y="92"/>
                      </a:cubicBezTo>
                      <a:close/>
                      <a:moveTo>
                        <a:pt x="577" y="121"/>
                      </a:moveTo>
                      <a:cubicBezTo>
                        <a:pt x="576" y="123"/>
                        <a:pt x="576" y="126"/>
                        <a:pt x="576" y="128"/>
                      </a:cubicBezTo>
                      <a:lnTo>
                        <a:pt x="576" y="128"/>
                      </a:lnTo>
                      <a:cubicBezTo>
                        <a:pt x="576" y="127"/>
                        <a:pt x="575" y="125"/>
                        <a:pt x="575" y="122"/>
                      </a:cubicBezTo>
                      <a:cubicBezTo>
                        <a:pt x="576" y="122"/>
                        <a:pt x="576" y="121"/>
                        <a:pt x="577" y="121"/>
                      </a:cubicBezTo>
                      <a:close/>
                      <a:moveTo>
                        <a:pt x="788" y="92"/>
                      </a:moveTo>
                      <a:cubicBezTo>
                        <a:pt x="758" y="122"/>
                        <a:pt x="788" y="122"/>
                        <a:pt x="758" y="122"/>
                      </a:cubicBezTo>
                      <a:cubicBezTo>
                        <a:pt x="758" y="122"/>
                        <a:pt x="758" y="153"/>
                        <a:pt x="758" y="153"/>
                      </a:cubicBezTo>
                      <a:cubicBezTo>
                        <a:pt x="758" y="153"/>
                        <a:pt x="758" y="122"/>
                        <a:pt x="788" y="122"/>
                      </a:cubicBezTo>
                      <a:cubicBezTo>
                        <a:pt x="788" y="122"/>
                        <a:pt x="788" y="122"/>
                        <a:pt x="788" y="92"/>
                      </a:cubicBezTo>
                      <a:close/>
                      <a:moveTo>
                        <a:pt x="727" y="92"/>
                      </a:moveTo>
                      <a:lnTo>
                        <a:pt x="727" y="92"/>
                      </a:lnTo>
                      <a:cubicBezTo>
                        <a:pt x="727" y="92"/>
                        <a:pt x="697" y="92"/>
                        <a:pt x="697" y="122"/>
                      </a:cubicBezTo>
                      <a:cubicBezTo>
                        <a:pt x="697" y="133"/>
                        <a:pt x="697" y="143"/>
                        <a:pt x="697" y="153"/>
                      </a:cubicBezTo>
                      <a:cubicBezTo>
                        <a:pt x="727" y="122"/>
                        <a:pt x="727" y="92"/>
                        <a:pt x="727" y="92"/>
                      </a:cubicBezTo>
                      <a:close/>
                      <a:moveTo>
                        <a:pt x="758" y="153"/>
                      </a:moveTo>
                      <a:cubicBezTo>
                        <a:pt x="758" y="153"/>
                        <a:pt x="758" y="153"/>
                        <a:pt x="758" y="153"/>
                      </a:cubicBezTo>
                      <a:cubicBezTo>
                        <a:pt x="758" y="153"/>
                        <a:pt x="758" y="153"/>
                        <a:pt x="758" y="153"/>
                      </a:cubicBezTo>
                      <a:close/>
                      <a:moveTo>
                        <a:pt x="67" y="230"/>
                      </a:moveTo>
                      <a:cubicBezTo>
                        <a:pt x="62" y="230"/>
                        <a:pt x="59" y="234"/>
                        <a:pt x="59" y="244"/>
                      </a:cubicBezTo>
                      <a:lnTo>
                        <a:pt x="89" y="244"/>
                      </a:lnTo>
                      <a:cubicBezTo>
                        <a:pt x="89" y="244"/>
                        <a:pt x="76" y="230"/>
                        <a:pt x="67" y="230"/>
                      </a:cubicBezTo>
                      <a:close/>
                      <a:moveTo>
                        <a:pt x="1189" y="291"/>
                      </a:moveTo>
                      <a:cubicBezTo>
                        <a:pt x="1180" y="291"/>
                        <a:pt x="1153" y="305"/>
                        <a:pt x="1153" y="305"/>
                      </a:cubicBezTo>
                      <a:lnTo>
                        <a:pt x="1183" y="305"/>
                      </a:lnTo>
                      <a:cubicBezTo>
                        <a:pt x="1193" y="294"/>
                        <a:pt x="1193" y="291"/>
                        <a:pt x="1189" y="291"/>
                      </a:cubicBezTo>
                      <a:close/>
                      <a:moveTo>
                        <a:pt x="1245" y="352"/>
                      </a:moveTo>
                      <a:cubicBezTo>
                        <a:pt x="1245" y="352"/>
                        <a:pt x="1244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65"/>
                      </a:lnTo>
                      <a:cubicBezTo>
                        <a:pt x="1244" y="365"/>
                        <a:pt x="1244" y="355"/>
                        <a:pt x="1251" y="352"/>
                      </a:cubicBezTo>
                      <a:lnTo>
                        <a:pt x="1251" y="352"/>
                      </a:lnTo>
                      <a:cubicBezTo>
                        <a:pt x="1258" y="353"/>
                        <a:pt x="1266" y="357"/>
                        <a:pt x="1274" y="365"/>
                      </a:cubicBezTo>
                      <a:cubicBezTo>
                        <a:pt x="1264" y="355"/>
                        <a:pt x="1258" y="352"/>
                        <a:pt x="1253" y="352"/>
                      </a:cubicBezTo>
                      <a:cubicBezTo>
                        <a:pt x="1252" y="352"/>
                        <a:pt x="1251" y="352"/>
                        <a:pt x="1251" y="352"/>
                      </a:cubicBezTo>
                      <a:lnTo>
                        <a:pt x="1251" y="352"/>
                      </a:lnTo>
                      <a:cubicBezTo>
                        <a:pt x="1249" y="352"/>
                        <a:pt x="1247" y="352"/>
                        <a:pt x="1245" y="352"/>
                      </a:cubicBezTo>
                      <a:close/>
                      <a:moveTo>
                        <a:pt x="664" y="451"/>
                      </a:moveTo>
                      <a:lnTo>
                        <a:pt x="664" y="451"/>
                      </a:lnTo>
                      <a:cubicBezTo>
                        <a:pt x="662" y="452"/>
                        <a:pt x="659" y="454"/>
                        <a:pt x="656" y="456"/>
                      </a:cubicBezTo>
                      <a:lnTo>
                        <a:pt x="656" y="456"/>
                      </a:lnTo>
                      <a:cubicBezTo>
                        <a:pt x="660" y="455"/>
                        <a:pt x="663" y="454"/>
                        <a:pt x="664" y="451"/>
                      </a:cubicBezTo>
                      <a:close/>
                      <a:moveTo>
                        <a:pt x="667" y="426"/>
                      </a:moveTo>
                      <a:cubicBezTo>
                        <a:pt x="667" y="439"/>
                        <a:pt x="667" y="447"/>
                        <a:pt x="664" y="451"/>
                      </a:cubicBezTo>
                      <a:lnTo>
                        <a:pt x="664" y="451"/>
                      </a:lnTo>
                      <a:cubicBezTo>
                        <a:pt x="665" y="451"/>
                        <a:pt x="666" y="450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54"/>
                        <a:pt x="667" y="457"/>
                        <a:pt x="667" y="457"/>
                      </a:cubicBezTo>
                      <a:cubicBezTo>
                        <a:pt x="673" y="450"/>
                        <a:pt x="674" y="448"/>
                        <a:pt x="672" y="448"/>
                      </a:cubicBezTo>
                      <a:cubicBezTo>
                        <a:pt x="671" y="448"/>
                        <a:pt x="669" y="449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41"/>
                        <a:pt x="667" y="426"/>
                        <a:pt x="667" y="426"/>
                      </a:cubicBezTo>
                      <a:close/>
                      <a:moveTo>
                        <a:pt x="849" y="457"/>
                      </a:move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7" y="458"/>
                        <a:pt x="859" y="458"/>
                        <a:pt x="860" y="457"/>
                      </a:cubicBezTo>
                      <a:close/>
                      <a:moveTo>
                        <a:pt x="697" y="457"/>
                      </a:moveTo>
                      <a:cubicBezTo>
                        <a:pt x="697" y="457"/>
                        <a:pt x="710" y="457"/>
                        <a:pt x="719" y="465"/>
                      </a:cubicBezTo>
                      <a:lnTo>
                        <a:pt x="719" y="465"/>
                      </a:lnTo>
                      <a:cubicBezTo>
                        <a:pt x="714" y="460"/>
                        <a:pt x="707" y="457"/>
                        <a:pt x="697" y="457"/>
                      </a:cubicBezTo>
                      <a:close/>
                      <a:moveTo>
                        <a:pt x="792" y="457"/>
                      </a:moveTo>
                      <a:lnTo>
                        <a:pt x="792" y="457"/>
                      </a:lnTo>
                      <a:cubicBezTo>
                        <a:pt x="804" y="457"/>
                        <a:pt x="811" y="457"/>
                        <a:pt x="818" y="460"/>
                      </a:cubicBezTo>
                      <a:lnTo>
                        <a:pt x="818" y="460"/>
                      </a:lnTo>
                      <a:cubicBezTo>
                        <a:pt x="817" y="464"/>
                        <a:pt x="815" y="465"/>
                        <a:pt x="812" y="465"/>
                      </a:cubicBezTo>
                      <a:cubicBezTo>
                        <a:pt x="806" y="465"/>
                        <a:pt x="799" y="461"/>
                        <a:pt x="792" y="457"/>
                      </a:cubicBezTo>
                      <a:close/>
                      <a:moveTo>
                        <a:pt x="719" y="465"/>
                      </a:moveTo>
                      <a:cubicBezTo>
                        <a:pt x="727" y="474"/>
                        <a:pt x="727" y="487"/>
                        <a:pt x="727" y="487"/>
                      </a:cubicBezTo>
                      <a:lnTo>
                        <a:pt x="727" y="487"/>
                      </a:lnTo>
                      <a:cubicBezTo>
                        <a:pt x="727" y="476"/>
                        <a:pt x="724" y="470"/>
                        <a:pt x="719" y="465"/>
                      </a:cubicBezTo>
                      <a:close/>
                      <a:moveTo>
                        <a:pt x="819" y="457"/>
                      </a:moveTo>
                      <a:cubicBezTo>
                        <a:pt x="829" y="467"/>
                        <a:pt x="832" y="470"/>
                        <a:pt x="833" y="470"/>
                      </a:cubicBezTo>
                      <a:cubicBezTo>
                        <a:pt x="835" y="470"/>
                        <a:pt x="833" y="465"/>
                        <a:pt x="835" y="461"/>
                      </a:cubicBezTo>
                      <a:lnTo>
                        <a:pt x="835" y="461"/>
                      </a:lnTo>
                      <a:cubicBezTo>
                        <a:pt x="842" y="465"/>
                        <a:pt x="849" y="473"/>
                        <a:pt x="849" y="487"/>
                      </a:cubicBezTo>
                      <a:lnTo>
                        <a:pt x="819" y="487"/>
                      </a:lnTo>
                      <a:lnTo>
                        <a:pt x="819" y="460"/>
                      </a:lnTo>
                      <a:lnTo>
                        <a:pt x="819" y="460"/>
                      </a:lnTo>
                      <a:cubicBezTo>
                        <a:pt x="826" y="464"/>
                        <a:pt x="834" y="472"/>
                        <a:pt x="848" y="486"/>
                      </a:cubicBezTo>
                      <a:lnTo>
                        <a:pt x="848" y="486"/>
                      </a:lnTo>
                      <a:cubicBezTo>
                        <a:pt x="834" y="472"/>
                        <a:pt x="834" y="472"/>
                        <a:pt x="834" y="472"/>
                      </a:cubicBezTo>
                      <a:cubicBezTo>
                        <a:pt x="834" y="472"/>
                        <a:pt x="834" y="472"/>
                        <a:pt x="819" y="457"/>
                      </a:cubicBezTo>
                      <a:close/>
                      <a:moveTo>
                        <a:pt x="849" y="417"/>
                      </a:moveTo>
                      <a:cubicBezTo>
                        <a:pt x="849" y="417"/>
                        <a:pt x="849" y="420"/>
                        <a:pt x="849" y="426"/>
                      </a:cubicBezTo>
                      <a:lnTo>
                        <a:pt x="849" y="457"/>
                      </a:lnTo>
                      <a:cubicBezTo>
                        <a:pt x="862" y="450"/>
                        <a:pt x="868" y="448"/>
                        <a:pt x="870" y="448"/>
                      </a:cubicBezTo>
                      <a:lnTo>
                        <a:pt x="870" y="448"/>
                      </a:lnTo>
                      <a:cubicBezTo>
                        <a:pt x="872" y="448"/>
                        <a:pt x="867" y="452"/>
                        <a:pt x="860" y="457"/>
                      </a:cubicBezTo>
                      <a:lnTo>
                        <a:pt x="879" y="457"/>
                      </a:lnTo>
                      <a:cubicBezTo>
                        <a:pt x="887" y="457"/>
                        <a:pt x="891" y="458"/>
                        <a:pt x="893" y="461"/>
                      </a:cubicBezTo>
                      <a:lnTo>
                        <a:pt x="893" y="461"/>
                      </a:lnTo>
                      <a:cubicBezTo>
                        <a:pt x="901" y="457"/>
                        <a:pt x="910" y="457"/>
                        <a:pt x="910" y="457"/>
                      </a:cubicBezTo>
                      <a:cubicBezTo>
                        <a:pt x="910" y="457"/>
                        <a:pt x="910" y="472"/>
                        <a:pt x="910" y="481"/>
                      </a:cubicBezTo>
                      <a:lnTo>
                        <a:pt x="910" y="481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5" y="481"/>
                        <a:pt x="897" y="487"/>
                        <a:pt x="910" y="487"/>
                      </a:cubicBezTo>
                      <a:lnTo>
                        <a:pt x="879" y="487"/>
                      </a:lnTo>
                      <a:cubicBezTo>
                        <a:pt x="879" y="480"/>
                        <a:pt x="881" y="475"/>
                        <a:pt x="883" y="470"/>
                      </a:cubicBezTo>
                      <a:lnTo>
                        <a:pt x="883" y="470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4" y="470"/>
                        <a:pt x="895" y="465"/>
                        <a:pt x="893" y="461"/>
                      </a:cubicBezTo>
                      <a:lnTo>
                        <a:pt x="893" y="461"/>
                      </a:lnTo>
                      <a:cubicBezTo>
                        <a:pt x="889" y="463"/>
                        <a:pt x="886" y="466"/>
                        <a:pt x="883" y="470"/>
                      </a:cubicBezTo>
                      <a:lnTo>
                        <a:pt x="883" y="470"/>
                      </a:ln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1" y="463"/>
                        <a:pt x="845" y="465"/>
                        <a:pt x="843" y="465"/>
                      </a:cubicBezTo>
                      <a:cubicBezTo>
                        <a:pt x="841" y="465"/>
                        <a:pt x="842" y="463"/>
                        <a:pt x="849" y="457"/>
                      </a:cubicBezTo>
                      <a:lnTo>
                        <a:pt x="849" y="457"/>
                      </a:lnTo>
                      <a:lnTo>
                        <a:pt x="849" y="457"/>
                      </a:lnTo>
                      <a:lnTo>
                        <a:pt x="849" y="457"/>
                      </a:lnTo>
                      <a:cubicBezTo>
                        <a:pt x="841" y="457"/>
                        <a:pt x="837" y="459"/>
                        <a:pt x="835" y="461"/>
                      </a:cubicBezTo>
                      <a:lnTo>
                        <a:pt x="835" y="461"/>
                      </a:lnTo>
                      <a:cubicBezTo>
                        <a:pt x="827" y="457"/>
                        <a:pt x="819" y="457"/>
                        <a:pt x="819" y="457"/>
                      </a:cubicBezTo>
                      <a:lnTo>
                        <a:pt x="792" y="457"/>
                      </a:lnTo>
                      <a:cubicBezTo>
                        <a:pt x="791" y="456"/>
                        <a:pt x="790" y="456"/>
                        <a:pt x="790" y="455"/>
                      </a:cubicBezTo>
                      <a:lnTo>
                        <a:pt x="790" y="455"/>
                      </a:lnTo>
                      <a:cubicBezTo>
                        <a:pt x="792" y="452"/>
                        <a:pt x="799" y="445"/>
                        <a:pt x="819" y="426"/>
                      </a:cubicBezTo>
                      <a:cubicBezTo>
                        <a:pt x="825" y="433"/>
                        <a:pt x="830" y="435"/>
                        <a:pt x="834" y="435"/>
                      </a:cubicBezTo>
                      <a:cubicBezTo>
                        <a:pt x="845" y="435"/>
                        <a:pt x="848" y="417"/>
                        <a:pt x="849" y="417"/>
                      </a:cubicBezTo>
                      <a:close/>
                      <a:moveTo>
                        <a:pt x="1274" y="487"/>
                      </a:moveTo>
                      <a:cubicBezTo>
                        <a:pt x="1274" y="487"/>
                        <a:pt x="1274" y="487"/>
                        <a:pt x="1274" y="487"/>
                      </a:cubicBezTo>
                      <a:cubicBezTo>
                        <a:pt x="1274" y="487"/>
                        <a:pt x="1274" y="487"/>
                        <a:pt x="1274" y="487"/>
                      </a:cubicBezTo>
                      <a:close/>
                      <a:moveTo>
                        <a:pt x="924" y="473"/>
                      </a:moveTo>
                      <a:cubicBezTo>
                        <a:pt x="927" y="473"/>
                        <a:pt x="920" y="487"/>
                        <a:pt x="940" y="487"/>
                      </a:cubicBezTo>
                      <a:cubicBezTo>
                        <a:pt x="957" y="487"/>
                        <a:pt x="964" y="496"/>
                        <a:pt x="968" y="504"/>
                      </a:cubicBezTo>
                      <a:lnTo>
                        <a:pt x="968" y="504"/>
                      </a:lnTo>
                      <a:lnTo>
                        <a:pt x="914" y="483"/>
                      </a:lnTo>
                      <a:lnTo>
                        <a:pt x="914" y="483"/>
                      </a:lnTo>
                      <a:cubicBezTo>
                        <a:pt x="921" y="476"/>
                        <a:pt x="923" y="473"/>
                        <a:pt x="924" y="473"/>
                      </a:cubicBezTo>
                      <a:close/>
                      <a:moveTo>
                        <a:pt x="696" y="457"/>
                      </a:moveTo>
                      <a:lnTo>
                        <a:pt x="696" y="457"/>
                      </a:lnTo>
                      <a:cubicBezTo>
                        <a:pt x="686" y="467"/>
                        <a:pt x="680" y="474"/>
                        <a:pt x="675" y="479"/>
                      </a:cubicBezTo>
                      <a:lnTo>
                        <a:pt x="675" y="479"/>
                      </a:lnTo>
                      <a:cubicBezTo>
                        <a:pt x="675" y="479"/>
                        <a:pt x="676" y="479"/>
                        <a:pt x="676" y="479"/>
                      </a:cubicBezTo>
                      <a:lnTo>
                        <a:pt x="676" y="479"/>
                      </a:lnTo>
                      <a:cubicBezTo>
                        <a:pt x="674" y="482"/>
                        <a:pt x="674" y="484"/>
                        <a:pt x="676" y="485"/>
                      </a:cubicBezTo>
                      <a:lnTo>
                        <a:pt x="676" y="485"/>
                      </a:lnTo>
                      <a:cubicBezTo>
                        <a:pt x="677" y="483"/>
                        <a:pt x="678" y="481"/>
                        <a:pt x="680" y="478"/>
                      </a:cubicBezTo>
                      <a:lnTo>
                        <a:pt x="680" y="478"/>
                      </a:lnTo>
                      <a:cubicBezTo>
                        <a:pt x="681" y="478"/>
                        <a:pt x="681" y="479"/>
                        <a:pt x="681" y="480"/>
                      </a:cubicBezTo>
                      <a:lnTo>
                        <a:pt x="681" y="480"/>
                      </a:lnTo>
                      <a:cubicBezTo>
                        <a:pt x="681" y="481"/>
                        <a:pt x="681" y="484"/>
                        <a:pt x="680" y="486"/>
                      </a:cubicBezTo>
                      <a:lnTo>
                        <a:pt x="680" y="486"/>
                      </a:lnTo>
                      <a:cubicBezTo>
                        <a:pt x="678" y="486"/>
                        <a:pt x="677" y="486"/>
                        <a:pt x="676" y="485"/>
                      </a:cubicBezTo>
                      <a:lnTo>
                        <a:pt x="676" y="485"/>
                      </a:lnTo>
                      <a:cubicBezTo>
                        <a:pt x="667" y="504"/>
                        <a:pt x="667" y="517"/>
                        <a:pt x="667" y="517"/>
                      </a:cubicBezTo>
                      <a:cubicBezTo>
                        <a:pt x="667" y="497"/>
                        <a:pt x="667" y="490"/>
                        <a:pt x="675" y="479"/>
                      </a:cubicBezTo>
                      <a:lnTo>
                        <a:pt x="675" y="479"/>
                      </a:lnTo>
                      <a:cubicBezTo>
                        <a:pt x="673" y="481"/>
                        <a:pt x="670" y="483"/>
                        <a:pt x="667" y="487"/>
                      </a:cubicBezTo>
                      <a:lnTo>
                        <a:pt x="696" y="457"/>
                      </a:lnTo>
                      <a:close/>
                      <a:moveTo>
                        <a:pt x="697" y="305"/>
                      </a:moveTo>
                      <a:cubicBezTo>
                        <a:pt x="667" y="335"/>
                        <a:pt x="697" y="335"/>
                        <a:pt x="667" y="365"/>
                      </a:cubicBezTo>
                      <a:cubicBezTo>
                        <a:pt x="697" y="365"/>
                        <a:pt x="697" y="335"/>
                        <a:pt x="697" y="335"/>
                      </a:cubicBezTo>
                      <a:cubicBezTo>
                        <a:pt x="697" y="335"/>
                        <a:pt x="697" y="365"/>
                        <a:pt x="697" y="396"/>
                      </a:cubicBezTo>
                      <a:cubicBezTo>
                        <a:pt x="697" y="365"/>
                        <a:pt x="697" y="365"/>
                        <a:pt x="727" y="365"/>
                      </a:cubicBezTo>
                      <a:cubicBezTo>
                        <a:pt x="758" y="365"/>
                        <a:pt x="727" y="396"/>
                        <a:pt x="727" y="396"/>
                      </a:cubicBezTo>
                      <a:cubicBezTo>
                        <a:pt x="734" y="402"/>
                        <a:pt x="739" y="405"/>
                        <a:pt x="743" y="405"/>
                      </a:cubicBezTo>
                      <a:cubicBezTo>
                        <a:pt x="754" y="405"/>
                        <a:pt x="757" y="387"/>
                        <a:pt x="757" y="387"/>
                      </a:cubicBezTo>
                      <a:cubicBezTo>
                        <a:pt x="758" y="387"/>
                        <a:pt x="758" y="389"/>
                        <a:pt x="758" y="396"/>
                      </a:cubicBezTo>
                      <a:cubicBezTo>
                        <a:pt x="758" y="396"/>
                        <a:pt x="758" y="426"/>
                        <a:pt x="758" y="426"/>
                      </a:cubicBezTo>
                      <a:cubicBezTo>
                        <a:pt x="758" y="411"/>
                        <a:pt x="765" y="411"/>
                        <a:pt x="773" y="411"/>
                      </a:cubicBezTo>
                      <a:cubicBezTo>
                        <a:pt x="781" y="411"/>
                        <a:pt x="788" y="411"/>
                        <a:pt x="788" y="396"/>
                      </a:cubicBezTo>
                      <a:cubicBezTo>
                        <a:pt x="788" y="425"/>
                        <a:pt x="788" y="426"/>
                        <a:pt x="788" y="454"/>
                      </a:cubicBezTo>
                      <a:lnTo>
                        <a:pt x="788" y="454"/>
                      </a:lnTo>
                      <a:cubicBezTo>
                        <a:pt x="783" y="451"/>
                        <a:pt x="780" y="448"/>
                        <a:pt x="780" y="448"/>
                      </a:cubicBezTo>
                      <a:lnTo>
                        <a:pt x="780" y="448"/>
                      </a:lnTo>
                      <a:cubicBezTo>
                        <a:pt x="779" y="448"/>
                        <a:pt x="782" y="450"/>
                        <a:pt x="788" y="457"/>
                      </a:cubicBezTo>
                      <a:lnTo>
                        <a:pt x="758" y="457"/>
                      </a:lnTo>
                      <a:cubicBezTo>
                        <a:pt x="758" y="463"/>
                        <a:pt x="756" y="465"/>
                        <a:pt x="754" y="465"/>
                      </a:cubicBezTo>
                      <a:cubicBezTo>
                        <a:pt x="748" y="465"/>
                        <a:pt x="737" y="448"/>
                        <a:pt x="731" y="448"/>
                      </a:cubicBezTo>
                      <a:cubicBezTo>
                        <a:pt x="729" y="448"/>
                        <a:pt x="727" y="450"/>
                        <a:pt x="727" y="457"/>
                      </a:cubicBezTo>
                      <a:cubicBezTo>
                        <a:pt x="758" y="457"/>
                        <a:pt x="758" y="487"/>
                        <a:pt x="758" y="487"/>
                      </a:cubicBezTo>
                      <a:lnTo>
                        <a:pt x="758" y="487"/>
                      </a:lnTo>
                      <a:cubicBezTo>
                        <a:pt x="751" y="481"/>
                        <a:pt x="748" y="478"/>
                        <a:pt x="745" y="478"/>
                      </a:cubicBezTo>
                      <a:cubicBezTo>
                        <a:pt x="743" y="478"/>
                        <a:pt x="743" y="483"/>
                        <a:pt x="743" y="487"/>
                      </a:cubicBezTo>
                      <a:lnTo>
                        <a:pt x="743" y="487"/>
                      </a:lnTo>
                      <a:cubicBezTo>
                        <a:pt x="735" y="472"/>
                        <a:pt x="727" y="457"/>
                        <a:pt x="727" y="457"/>
                      </a:cubicBezTo>
                      <a:lnTo>
                        <a:pt x="727" y="487"/>
                      </a:lnTo>
                      <a:cubicBezTo>
                        <a:pt x="727" y="487"/>
                        <a:pt x="714" y="500"/>
                        <a:pt x="705" y="500"/>
                      </a:cubicBezTo>
                      <a:cubicBezTo>
                        <a:pt x="700" y="500"/>
                        <a:pt x="697" y="497"/>
                        <a:pt x="697" y="487"/>
                      </a:cubicBezTo>
                      <a:cubicBezTo>
                        <a:pt x="691" y="487"/>
                        <a:pt x="686" y="487"/>
                        <a:pt x="682" y="487"/>
                      </a:cubicBezTo>
                      <a:lnTo>
                        <a:pt x="682" y="487"/>
                      </a:lnTo>
                      <a:lnTo>
                        <a:pt x="667" y="517"/>
                      </a:lnTo>
                      <a:cubicBezTo>
                        <a:pt x="674" y="502"/>
                        <a:pt x="678" y="493"/>
                        <a:pt x="680" y="486"/>
                      </a:cubicBezTo>
                      <a:lnTo>
                        <a:pt x="680" y="486"/>
                      </a:lnTo>
                      <a:cubicBezTo>
                        <a:pt x="680" y="487"/>
                        <a:pt x="681" y="487"/>
                        <a:pt x="682" y="487"/>
                      </a:cubicBezTo>
                      <a:lnTo>
                        <a:pt x="682" y="487"/>
                      </a:lnTo>
                      <a:lnTo>
                        <a:pt x="697" y="457"/>
                      </a:lnTo>
                      <a:lnTo>
                        <a:pt x="697" y="457"/>
                      </a:lnTo>
                      <a:cubicBezTo>
                        <a:pt x="697" y="457"/>
                        <a:pt x="697" y="457"/>
                        <a:pt x="697" y="457"/>
                      </a:cubicBezTo>
                      <a:lnTo>
                        <a:pt x="667" y="457"/>
                      </a:lnTo>
                      <a:cubicBezTo>
                        <a:pt x="667" y="457"/>
                        <a:pt x="667" y="457"/>
                        <a:pt x="667" y="457"/>
                      </a:cubicBezTo>
                      <a:lnTo>
                        <a:pt x="667" y="457"/>
                      </a:lnTo>
                      <a:cubicBezTo>
                        <a:pt x="654" y="463"/>
                        <a:pt x="648" y="465"/>
                        <a:pt x="646" y="465"/>
                      </a:cubicBezTo>
                      <a:cubicBezTo>
                        <a:pt x="643" y="465"/>
                        <a:pt x="649" y="460"/>
                        <a:pt x="656" y="456"/>
                      </a:cubicBezTo>
                      <a:lnTo>
                        <a:pt x="656" y="456"/>
                      </a:lnTo>
                      <a:cubicBezTo>
                        <a:pt x="652" y="457"/>
                        <a:pt x="646" y="457"/>
                        <a:pt x="636" y="457"/>
                      </a:cubicBezTo>
                      <a:lnTo>
                        <a:pt x="667" y="426"/>
                      </a:lnTo>
                      <a:lnTo>
                        <a:pt x="667" y="426"/>
                      </a:lnTo>
                      <a:cubicBezTo>
                        <a:pt x="667" y="426"/>
                        <a:pt x="667" y="426"/>
                        <a:pt x="667" y="426"/>
                      </a:cubicBezTo>
                      <a:cubicBezTo>
                        <a:pt x="650" y="426"/>
                        <a:pt x="642" y="436"/>
                        <a:pt x="639" y="444"/>
                      </a:cubicBezTo>
                      <a:lnTo>
                        <a:pt x="639" y="444"/>
                      </a:lnTo>
                      <a:cubicBezTo>
                        <a:pt x="640" y="443"/>
                        <a:pt x="642" y="443"/>
                        <a:pt x="643" y="443"/>
                      </a:cubicBezTo>
                      <a:cubicBezTo>
                        <a:pt x="646" y="443"/>
                        <a:pt x="646" y="446"/>
                        <a:pt x="636" y="457"/>
                      </a:cubicBezTo>
                      <a:cubicBezTo>
                        <a:pt x="636" y="457"/>
                        <a:pt x="636" y="451"/>
                        <a:pt x="639" y="444"/>
                      </a:cubicBezTo>
                      <a:lnTo>
                        <a:pt x="639" y="444"/>
                      </a:lnTo>
                      <a:cubicBezTo>
                        <a:pt x="638" y="444"/>
                        <a:pt x="637" y="445"/>
                        <a:pt x="636" y="445"/>
                      </a:cubicBezTo>
                      <a:lnTo>
                        <a:pt x="636" y="445"/>
                      </a:lnTo>
                      <a:lnTo>
                        <a:pt x="636" y="426"/>
                      </a:lnTo>
                      <a:lnTo>
                        <a:pt x="667" y="426"/>
                      </a:lnTo>
                      <a:cubicBezTo>
                        <a:pt x="636" y="426"/>
                        <a:pt x="636" y="396"/>
                        <a:pt x="636" y="396"/>
                      </a:cubicBezTo>
                      <a:lnTo>
                        <a:pt x="667" y="365"/>
                      </a:lnTo>
                      <a:cubicBezTo>
                        <a:pt x="606" y="365"/>
                        <a:pt x="667" y="335"/>
                        <a:pt x="667" y="335"/>
                      </a:cubicBezTo>
                      <a:cubicBezTo>
                        <a:pt x="667" y="335"/>
                        <a:pt x="674" y="328"/>
                        <a:pt x="681" y="317"/>
                      </a:cubicBezTo>
                      <a:lnTo>
                        <a:pt x="681" y="317"/>
                      </a:lnTo>
                      <a:cubicBezTo>
                        <a:pt x="685" y="315"/>
                        <a:pt x="690" y="311"/>
                        <a:pt x="697" y="305"/>
                      </a:cubicBezTo>
                      <a:close/>
                      <a:moveTo>
                        <a:pt x="1305" y="517"/>
                      </a:moveTo>
                      <a:cubicBezTo>
                        <a:pt x="1305" y="517"/>
                        <a:pt x="1335" y="548"/>
                        <a:pt x="1305" y="548"/>
                      </a:cubicBezTo>
                      <a:lnTo>
                        <a:pt x="1335" y="548"/>
                      </a:lnTo>
                      <a:cubicBezTo>
                        <a:pt x="1305" y="548"/>
                        <a:pt x="1335" y="517"/>
                        <a:pt x="1305" y="517"/>
                      </a:cubicBezTo>
                      <a:close/>
                      <a:moveTo>
                        <a:pt x="1251" y="628"/>
                      </a:moveTo>
                      <a:cubicBezTo>
                        <a:pt x="1255" y="634"/>
                        <a:pt x="1262" y="639"/>
                        <a:pt x="1274" y="639"/>
                      </a:cubicBezTo>
                      <a:cubicBezTo>
                        <a:pt x="1264" y="634"/>
                        <a:pt x="1256" y="630"/>
                        <a:pt x="1251" y="628"/>
                      </a:cubicBezTo>
                      <a:close/>
                      <a:moveTo>
                        <a:pt x="461" y="18"/>
                      </a:moveTo>
                      <a:cubicBezTo>
                        <a:pt x="457" y="18"/>
                        <a:pt x="454" y="21"/>
                        <a:pt x="454" y="31"/>
                      </a:cubicBezTo>
                      <a:lnTo>
                        <a:pt x="423" y="31"/>
                      </a:lnTo>
                      <a:cubicBezTo>
                        <a:pt x="417" y="25"/>
                        <a:pt x="413" y="22"/>
                        <a:pt x="411" y="22"/>
                      </a:cubicBezTo>
                      <a:cubicBezTo>
                        <a:pt x="405" y="22"/>
                        <a:pt x="411" y="40"/>
                        <a:pt x="405" y="40"/>
                      </a:cubicBezTo>
                      <a:cubicBezTo>
                        <a:pt x="403" y="40"/>
                        <a:pt x="399" y="37"/>
                        <a:pt x="393" y="31"/>
                      </a:cubicBezTo>
                      <a:lnTo>
                        <a:pt x="363" y="31"/>
                      </a:lnTo>
                      <a:cubicBezTo>
                        <a:pt x="363" y="31"/>
                        <a:pt x="363" y="45"/>
                        <a:pt x="354" y="45"/>
                      </a:cubicBezTo>
                      <a:cubicBezTo>
                        <a:pt x="349" y="45"/>
                        <a:pt x="342" y="41"/>
                        <a:pt x="332" y="31"/>
                      </a:cubicBezTo>
                      <a:cubicBezTo>
                        <a:pt x="302" y="31"/>
                        <a:pt x="363" y="61"/>
                        <a:pt x="332" y="61"/>
                      </a:cubicBezTo>
                      <a:cubicBezTo>
                        <a:pt x="302" y="61"/>
                        <a:pt x="302" y="61"/>
                        <a:pt x="302" y="31"/>
                      </a:cubicBezTo>
                      <a:cubicBezTo>
                        <a:pt x="271" y="61"/>
                        <a:pt x="180" y="61"/>
                        <a:pt x="180" y="92"/>
                      </a:cubicBezTo>
                      <a:lnTo>
                        <a:pt x="150" y="92"/>
                      </a:lnTo>
                      <a:cubicBezTo>
                        <a:pt x="165" y="107"/>
                        <a:pt x="150" y="107"/>
                        <a:pt x="131" y="107"/>
                      </a:cubicBezTo>
                      <a:cubicBezTo>
                        <a:pt x="112" y="107"/>
                        <a:pt x="89" y="107"/>
                        <a:pt x="89" y="122"/>
                      </a:cubicBezTo>
                      <a:lnTo>
                        <a:pt x="119" y="122"/>
                      </a:lnTo>
                      <a:cubicBezTo>
                        <a:pt x="59" y="153"/>
                        <a:pt x="89" y="183"/>
                        <a:pt x="59" y="213"/>
                      </a:cubicBezTo>
                      <a:cubicBezTo>
                        <a:pt x="89" y="213"/>
                        <a:pt x="89" y="213"/>
                        <a:pt x="89" y="244"/>
                      </a:cubicBezTo>
                      <a:cubicBezTo>
                        <a:pt x="28" y="244"/>
                        <a:pt x="28" y="335"/>
                        <a:pt x="28" y="365"/>
                      </a:cubicBezTo>
                      <a:cubicBezTo>
                        <a:pt x="28" y="452"/>
                        <a:pt x="1" y="511"/>
                        <a:pt x="50" y="595"/>
                      </a:cubicBezTo>
                      <a:lnTo>
                        <a:pt x="50" y="595"/>
                      </a:lnTo>
                      <a:cubicBezTo>
                        <a:pt x="48" y="578"/>
                        <a:pt x="89" y="578"/>
                        <a:pt x="89" y="578"/>
                      </a:cubicBezTo>
                      <a:lnTo>
                        <a:pt x="89" y="578"/>
                      </a:lnTo>
                      <a:cubicBezTo>
                        <a:pt x="72" y="589"/>
                        <a:pt x="62" y="597"/>
                        <a:pt x="55" y="604"/>
                      </a:cubicBezTo>
                      <a:lnTo>
                        <a:pt x="55" y="604"/>
                      </a:lnTo>
                      <a:cubicBezTo>
                        <a:pt x="54" y="601"/>
                        <a:pt x="52" y="598"/>
                        <a:pt x="50" y="595"/>
                      </a:cubicBezTo>
                      <a:lnTo>
                        <a:pt x="50" y="595"/>
                      </a:lnTo>
                      <a:cubicBezTo>
                        <a:pt x="51" y="598"/>
                        <a:pt x="52" y="601"/>
                        <a:pt x="55" y="604"/>
                      </a:cubicBezTo>
                      <a:lnTo>
                        <a:pt x="55" y="604"/>
                      </a:lnTo>
                      <a:cubicBezTo>
                        <a:pt x="55" y="604"/>
                        <a:pt x="55" y="604"/>
                        <a:pt x="55" y="604"/>
                      </a:cubicBezTo>
                      <a:lnTo>
                        <a:pt x="55" y="604"/>
                      </a:lnTo>
                      <a:cubicBezTo>
                        <a:pt x="56" y="605"/>
                        <a:pt x="58" y="607"/>
                        <a:pt x="59" y="609"/>
                      </a:cubicBezTo>
                      <a:cubicBezTo>
                        <a:pt x="57" y="607"/>
                        <a:pt x="56" y="606"/>
                        <a:pt x="55" y="604"/>
                      </a:cubicBezTo>
                      <a:lnTo>
                        <a:pt x="55" y="604"/>
                      </a:lnTo>
                      <a:cubicBezTo>
                        <a:pt x="28" y="631"/>
                        <a:pt x="83" y="620"/>
                        <a:pt x="59" y="669"/>
                      </a:cubicBezTo>
                      <a:cubicBezTo>
                        <a:pt x="89" y="700"/>
                        <a:pt x="59" y="761"/>
                        <a:pt x="119" y="761"/>
                      </a:cubicBezTo>
                      <a:lnTo>
                        <a:pt x="119" y="791"/>
                      </a:lnTo>
                      <a:cubicBezTo>
                        <a:pt x="119" y="821"/>
                        <a:pt x="150" y="821"/>
                        <a:pt x="150" y="821"/>
                      </a:cubicBezTo>
                      <a:lnTo>
                        <a:pt x="180" y="821"/>
                      </a:lnTo>
                      <a:cubicBezTo>
                        <a:pt x="180" y="821"/>
                        <a:pt x="180" y="852"/>
                        <a:pt x="180" y="852"/>
                      </a:cubicBezTo>
                      <a:lnTo>
                        <a:pt x="211" y="852"/>
                      </a:lnTo>
                      <a:cubicBezTo>
                        <a:pt x="180" y="867"/>
                        <a:pt x="180" y="867"/>
                        <a:pt x="188" y="867"/>
                      </a:cubicBezTo>
                      <a:cubicBezTo>
                        <a:pt x="195" y="867"/>
                        <a:pt x="211" y="867"/>
                        <a:pt x="211" y="882"/>
                      </a:cubicBezTo>
                      <a:cubicBezTo>
                        <a:pt x="211" y="882"/>
                        <a:pt x="241" y="882"/>
                        <a:pt x="271" y="912"/>
                      </a:cubicBezTo>
                      <a:cubicBezTo>
                        <a:pt x="241" y="943"/>
                        <a:pt x="271" y="943"/>
                        <a:pt x="271" y="973"/>
                      </a:cubicBezTo>
                      <a:cubicBezTo>
                        <a:pt x="302" y="973"/>
                        <a:pt x="332" y="1004"/>
                        <a:pt x="363" y="1034"/>
                      </a:cubicBezTo>
                      <a:lnTo>
                        <a:pt x="393" y="1004"/>
                      </a:lnTo>
                      <a:cubicBezTo>
                        <a:pt x="393" y="1004"/>
                        <a:pt x="393" y="1034"/>
                        <a:pt x="393" y="1034"/>
                      </a:cubicBezTo>
                      <a:cubicBezTo>
                        <a:pt x="393" y="1034"/>
                        <a:pt x="423" y="1004"/>
                        <a:pt x="423" y="1004"/>
                      </a:cubicBezTo>
                      <a:cubicBezTo>
                        <a:pt x="423" y="1034"/>
                        <a:pt x="423" y="1034"/>
                        <a:pt x="423" y="1064"/>
                      </a:cubicBezTo>
                      <a:cubicBezTo>
                        <a:pt x="444" y="1064"/>
                        <a:pt x="464" y="1051"/>
                        <a:pt x="484" y="1051"/>
                      </a:cubicBezTo>
                      <a:cubicBezTo>
                        <a:pt x="494" y="1051"/>
                        <a:pt x="504" y="1054"/>
                        <a:pt x="515" y="1064"/>
                      </a:cubicBezTo>
                      <a:cubicBezTo>
                        <a:pt x="484" y="1095"/>
                        <a:pt x="545" y="1064"/>
                        <a:pt x="515" y="1125"/>
                      </a:cubicBezTo>
                      <a:cubicBezTo>
                        <a:pt x="545" y="1095"/>
                        <a:pt x="515" y="1064"/>
                        <a:pt x="545" y="1064"/>
                      </a:cubicBezTo>
                      <a:cubicBezTo>
                        <a:pt x="545" y="1064"/>
                        <a:pt x="545" y="1095"/>
                        <a:pt x="545" y="1095"/>
                      </a:cubicBezTo>
                      <a:cubicBezTo>
                        <a:pt x="551" y="1089"/>
                        <a:pt x="557" y="1086"/>
                        <a:pt x="563" y="1086"/>
                      </a:cubicBezTo>
                      <a:cubicBezTo>
                        <a:pt x="588" y="1086"/>
                        <a:pt x="612" y="1125"/>
                        <a:pt x="636" y="1125"/>
                      </a:cubicBezTo>
                      <a:cubicBezTo>
                        <a:pt x="636" y="1095"/>
                        <a:pt x="606" y="1095"/>
                        <a:pt x="606" y="1095"/>
                      </a:cubicBezTo>
                      <a:cubicBezTo>
                        <a:pt x="612" y="1088"/>
                        <a:pt x="617" y="1086"/>
                        <a:pt x="622" y="1086"/>
                      </a:cubicBezTo>
                      <a:cubicBezTo>
                        <a:pt x="633" y="1086"/>
                        <a:pt x="639" y="1104"/>
                        <a:pt x="651" y="1104"/>
                      </a:cubicBezTo>
                      <a:cubicBezTo>
                        <a:pt x="655" y="1104"/>
                        <a:pt x="660" y="1101"/>
                        <a:pt x="667" y="1095"/>
                      </a:cubicBezTo>
                      <a:cubicBezTo>
                        <a:pt x="697" y="1125"/>
                        <a:pt x="667" y="1125"/>
                        <a:pt x="667" y="1125"/>
                      </a:cubicBezTo>
                      <a:cubicBezTo>
                        <a:pt x="667" y="1135"/>
                        <a:pt x="670" y="1139"/>
                        <a:pt x="674" y="1139"/>
                      </a:cubicBezTo>
                      <a:cubicBezTo>
                        <a:pt x="683" y="1139"/>
                        <a:pt x="697" y="1125"/>
                        <a:pt x="697" y="1125"/>
                      </a:cubicBezTo>
                      <a:cubicBezTo>
                        <a:pt x="697" y="1125"/>
                        <a:pt x="697" y="1125"/>
                        <a:pt x="697" y="1095"/>
                      </a:cubicBezTo>
                      <a:cubicBezTo>
                        <a:pt x="727" y="1125"/>
                        <a:pt x="727" y="1125"/>
                        <a:pt x="758" y="1125"/>
                      </a:cubicBezTo>
                      <a:cubicBezTo>
                        <a:pt x="758" y="1119"/>
                        <a:pt x="759" y="1117"/>
                        <a:pt x="761" y="1117"/>
                      </a:cubicBezTo>
                      <a:cubicBezTo>
                        <a:pt x="769" y="1117"/>
                        <a:pt x="788" y="1156"/>
                        <a:pt x="788" y="1156"/>
                      </a:cubicBezTo>
                      <a:cubicBezTo>
                        <a:pt x="849" y="1125"/>
                        <a:pt x="910" y="1095"/>
                        <a:pt x="970" y="1064"/>
                      </a:cubicBezTo>
                      <a:cubicBezTo>
                        <a:pt x="940" y="1034"/>
                        <a:pt x="970" y="1034"/>
                        <a:pt x="970" y="1004"/>
                      </a:cubicBezTo>
                      <a:lnTo>
                        <a:pt x="1001" y="1064"/>
                      </a:lnTo>
                      <a:lnTo>
                        <a:pt x="1001" y="1034"/>
                      </a:lnTo>
                      <a:cubicBezTo>
                        <a:pt x="1001" y="1034"/>
                        <a:pt x="1031" y="1034"/>
                        <a:pt x="1031" y="1064"/>
                      </a:cubicBezTo>
                      <a:lnTo>
                        <a:pt x="1092" y="1034"/>
                      </a:lnTo>
                      <a:cubicBezTo>
                        <a:pt x="1092" y="1034"/>
                        <a:pt x="1062" y="1004"/>
                        <a:pt x="1092" y="1004"/>
                      </a:cubicBezTo>
                      <a:cubicBezTo>
                        <a:pt x="1092" y="1004"/>
                        <a:pt x="1092" y="1004"/>
                        <a:pt x="1092" y="1034"/>
                      </a:cubicBezTo>
                      <a:cubicBezTo>
                        <a:pt x="1153" y="1034"/>
                        <a:pt x="1092" y="912"/>
                        <a:pt x="1122" y="912"/>
                      </a:cubicBezTo>
                      <a:cubicBezTo>
                        <a:pt x="1143" y="912"/>
                        <a:pt x="1122" y="899"/>
                        <a:pt x="1116" y="899"/>
                      </a:cubicBezTo>
                      <a:cubicBezTo>
                        <a:pt x="1112" y="899"/>
                        <a:pt x="1112" y="902"/>
                        <a:pt x="1122" y="912"/>
                      </a:cubicBezTo>
                      <a:lnTo>
                        <a:pt x="1122" y="912"/>
                      </a:lnTo>
                      <a:cubicBezTo>
                        <a:pt x="1092" y="882"/>
                        <a:pt x="1122" y="882"/>
                        <a:pt x="1092" y="852"/>
                      </a:cubicBezTo>
                      <a:cubicBezTo>
                        <a:pt x="1112" y="852"/>
                        <a:pt x="1119" y="838"/>
                        <a:pt x="1130" y="838"/>
                      </a:cubicBezTo>
                      <a:cubicBezTo>
                        <a:pt x="1136" y="838"/>
                        <a:pt x="1143" y="842"/>
                        <a:pt x="1153" y="852"/>
                      </a:cubicBezTo>
                      <a:cubicBezTo>
                        <a:pt x="1153" y="852"/>
                        <a:pt x="1122" y="821"/>
                        <a:pt x="1122" y="791"/>
                      </a:cubicBezTo>
                      <a:lnTo>
                        <a:pt x="1122" y="791"/>
                      </a:lnTo>
                      <a:cubicBezTo>
                        <a:pt x="1153" y="821"/>
                        <a:pt x="1153" y="821"/>
                        <a:pt x="1153" y="821"/>
                      </a:cubicBezTo>
                      <a:cubicBezTo>
                        <a:pt x="1183" y="791"/>
                        <a:pt x="1153" y="791"/>
                        <a:pt x="1153" y="791"/>
                      </a:cubicBezTo>
                      <a:lnTo>
                        <a:pt x="1183" y="791"/>
                      </a:lnTo>
                      <a:cubicBezTo>
                        <a:pt x="1192" y="800"/>
                        <a:pt x="1196" y="803"/>
                        <a:pt x="1197" y="803"/>
                      </a:cubicBezTo>
                      <a:cubicBezTo>
                        <a:pt x="1198" y="803"/>
                        <a:pt x="1183" y="782"/>
                        <a:pt x="1183" y="761"/>
                      </a:cubicBezTo>
                      <a:lnTo>
                        <a:pt x="1153" y="761"/>
                      </a:lnTo>
                      <a:cubicBezTo>
                        <a:pt x="1177" y="761"/>
                        <a:pt x="1163" y="741"/>
                        <a:pt x="1171" y="733"/>
                      </a:cubicBezTo>
                      <a:lnTo>
                        <a:pt x="1171" y="733"/>
                      </a:lnTo>
                      <a:cubicBezTo>
                        <a:pt x="1175" y="737"/>
                        <a:pt x="1183" y="744"/>
                        <a:pt x="1183" y="761"/>
                      </a:cubicBezTo>
                      <a:lnTo>
                        <a:pt x="1183" y="730"/>
                      </a:lnTo>
                      <a:cubicBezTo>
                        <a:pt x="1177" y="730"/>
                        <a:pt x="1173" y="731"/>
                        <a:pt x="1171" y="733"/>
                      </a:cubicBezTo>
                      <a:lnTo>
                        <a:pt x="1171" y="733"/>
                      </a:lnTo>
                      <a:cubicBezTo>
                        <a:pt x="1168" y="730"/>
                        <a:pt x="1169" y="730"/>
                        <a:pt x="1183" y="730"/>
                      </a:cubicBezTo>
                      <a:cubicBezTo>
                        <a:pt x="1183" y="730"/>
                        <a:pt x="1214" y="730"/>
                        <a:pt x="1214" y="700"/>
                      </a:cubicBezTo>
                      <a:lnTo>
                        <a:pt x="1183" y="700"/>
                      </a:lnTo>
                      <a:cubicBezTo>
                        <a:pt x="1183" y="700"/>
                        <a:pt x="1183" y="700"/>
                        <a:pt x="1153" y="670"/>
                      </a:cubicBezTo>
                      <a:lnTo>
                        <a:pt x="1153" y="670"/>
                      </a:lnTo>
                      <a:cubicBezTo>
                        <a:pt x="1159" y="676"/>
                        <a:pt x="1161" y="678"/>
                        <a:pt x="1162" y="678"/>
                      </a:cubicBezTo>
                      <a:cubicBezTo>
                        <a:pt x="1163" y="678"/>
                        <a:pt x="1129" y="639"/>
                        <a:pt x="1153" y="639"/>
                      </a:cubicBezTo>
                      <a:cubicBezTo>
                        <a:pt x="1183" y="669"/>
                        <a:pt x="1214" y="700"/>
                        <a:pt x="1244" y="700"/>
                      </a:cubicBezTo>
                      <a:lnTo>
                        <a:pt x="1214" y="669"/>
                      </a:lnTo>
                      <a:cubicBezTo>
                        <a:pt x="1188" y="669"/>
                        <a:pt x="1184" y="669"/>
                        <a:pt x="1183" y="650"/>
                      </a:cubicBezTo>
                      <a:lnTo>
                        <a:pt x="1183" y="650"/>
                      </a:lnTo>
                      <a:cubicBezTo>
                        <a:pt x="1186" y="652"/>
                        <a:pt x="1188" y="652"/>
                        <a:pt x="1190" y="652"/>
                      </a:cubicBezTo>
                      <a:cubicBezTo>
                        <a:pt x="1193" y="652"/>
                        <a:pt x="1193" y="649"/>
                        <a:pt x="1183" y="639"/>
                      </a:cubicBezTo>
                      <a:lnTo>
                        <a:pt x="1183" y="639"/>
                      </a:lnTo>
                      <a:cubicBezTo>
                        <a:pt x="1183" y="639"/>
                        <a:pt x="1183" y="639"/>
                        <a:pt x="1183" y="639"/>
                      </a:cubicBezTo>
                      <a:cubicBezTo>
                        <a:pt x="1183" y="639"/>
                        <a:pt x="1183" y="609"/>
                        <a:pt x="1214" y="609"/>
                      </a:cubicBezTo>
                      <a:cubicBezTo>
                        <a:pt x="1244" y="639"/>
                        <a:pt x="1244" y="639"/>
                        <a:pt x="1244" y="639"/>
                      </a:cubicBezTo>
                      <a:cubicBezTo>
                        <a:pt x="1244" y="639"/>
                        <a:pt x="1231" y="625"/>
                        <a:pt x="1240" y="625"/>
                      </a:cubicBezTo>
                      <a:cubicBezTo>
                        <a:pt x="1242" y="625"/>
                        <a:pt x="1245" y="626"/>
                        <a:pt x="1251" y="628"/>
                      </a:cubicBezTo>
                      <a:lnTo>
                        <a:pt x="1251" y="628"/>
                      </a:lnTo>
                      <a:cubicBezTo>
                        <a:pt x="1244" y="619"/>
                        <a:pt x="1244" y="609"/>
                        <a:pt x="1244" y="609"/>
                      </a:cubicBezTo>
                      <a:cubicBezTo>
                        <a:pt x="1214" y="588"/>
                        <a:pt x="1207" y="582"/>
                        <a:pt x="1211" y="582"/>
                      </a:cubicBezTo>
                      <a:cubicBezTo>
                        <a:pt x="1220" y="582"/>
                        <a:pt x="1274" y="609"/>
                        <a:pt x="1274" y="609"/>
                      </a:cubicBezTo>
                      <a:cubicBezTo>
                        <a:pt x="1274" y="593"/>
                        <a:pt x="1274" y="593"/>
                        <a:pt x="1271" y="593"/>
                      </a:cubicBezTo>
                      <a:cubicBezTo>
                        <a:pt x="1267" y="593"/>
                        <a:pt x="1259" y="593"/>
                        <a:pt x="1244" y="578"/>
                      </a:cubicBezTo>
                      <a:cubicBezTo>
                        <a:pt x="1244" y="578"/>
                        <a:pt x="1274" y="578"/>
                        <a:pt x="1274" y="548"/>
                      </a:cubicBezTo>
                      <a:cubicBezTo>
                        <a:pt x="1274" y="517"/>
                        <a:pt x="1274" y="517"/>
                        <a:pt x="1274" y="517"/>
                      </a:cubicBezTo>
                      <a:cubicBezTo>
                        <a:pt x="1244" y="487"/>
                        <a:pt x="1244" y="487"/>
                        <a:pt x="1244" y="457"/>
                      </a:cubicBezTo>
                      <a:lnTo>
                        <a:pt x="1244" y="457"/>
                      </a:lnTo>
                      <a:cubicBezTo>
                        <a:pt x="1274" y="457"/>
                        <a:pt x="1274" y="487"/>
                        <a:pt x="1274" y="487"/>
                      </a:cubicBezTo>
                      <a:cubicBezTo>
                        <a:pt x="1274" y="457"/>
                        <a:pt x="1274" y="457"/>
                        <a:pt x="1274" y="457"/>
                      </a:cubicBezTo>
                      <a:cubicBezTo>
                        <a:pt x="1244" y="457"/>
                        <a:pt x="1274" y="426"/>
                        <a:pt x="1274" y="426"/>
                      </a:cubicBezTo>
                      <a:cubicBezTo>
                        <a:pt x="1274" y="396"/>
                        <a:pt x="1214" y="396"/>
                        <a:pt x="1183" y="396"/>
                      </a:cubicBezTo>
                      <a:cubicBezTo>
                        <a:pt x="1214" y="365"/>
                        <a:pt x="1214" y="365"/>
                        <a:pt x="1214" y="365"/>
                      </a:cubicBezTo>
                      <a:cubicBezTo>
                        <a:pt x="1214" y="365"/>
                        <a:pt x="1227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35"/>
                      </a:lnTo>
                      <a:lnTo>
                        <a:pt x="1183" y="335"/>
                      </a:lnTo>
                      <a:cubicBezTo>
                        <a:pt x="1214" y="335"/>
                        <a:pt x="1214" y="305"/>
                        <a:pt x="1214" y="305"/>
                      </a:cubicBezTo>
                      <a:lnTo>
                        <a:pt x="1214" y="305"/>
                      </a:lnTo>
                      <a:cubicBezTo>
                        <a:pt x="1204" y="315"/>
                        <a:pt x="1197" y="318"/>
                        <a:pt x="1191" y="318"/>
                      </a:cubicBezTo>
                      <a:cubicBezTo>
                        <a:pt x="1180" y="318"/>
                        <a:pt x="1173" y="305"/>
                        <a:pt x="1153" y="305"/>
                      </a:cubicBezTo>
                      <a:cubicBezTo>
                        <a:pt x="1153" y="274"/>
                        <a:pt x="1153" y="274"/>
                        <a:pt x="1183" y="274"/>
                      </a:cubicBezTo>
                      <a:cubicBezTo>
                        <a:pt x="1153" y="274"/>
                        <a:pt x="1153" y="274"/>
                        <a:pt x="1183" y="244"/>
                      </a:cubicBezTo>
                      <a:cubicBezTo>
                        <a:pt x="1153" y="244"/>
                        <a:pt x="1153" y="274"/>
                        <a:pt x="1153" y="274"/>
                      </a:cubicBezTo>
                      <a:lnTo>
                        <a:pt x="1153" y="244"/>
                      </a:lnTo>
                      <a:cubicBezTo>
                        <a:pt x="1153" y="244"/>
                        <a:pt x="1183" y="213"/>
                        <a:pt x="1183" y="213"/>
                      </a:cubicBezTo>
                      <a:lnTo>
                        <a:pt x="1153" y="213"/>
                      </a:lnTo>
                      <a:lnTo>
                        <a:pt x="1031" y="153"/>
                      </a:lnTo>
                      <a:cubicBezTo>
                        <a:pt x="1031" y="137"/>
                        <a:pt x="1031" y="130"/>
                        <a:pt x="1031" y="122"/>
                      </a:cubicBezTo>
                      <a:cubicBezTo>
                        <a:pt x="1001" y="122"/>
                        <a:pt x="1001" y="183"/>
                        <a:pt x="970" y="183"/>
                      </a:cubicBezTo>
                      <a:lnTo>
                        <a:pt x="1001" y="183"/>
                      </a:lnTo>
                      <a:cubicBezTo>
                        <a:pt x="970" y="213"/>
                        <a:pt x="970" y="213"/>
                        <a:pt x="970" y="213"/>
                      </a:cubicBezTo>
                      <a:cubicBezTo>
                        <a:pt x="970" y="203"/>
                        <a:pt x="970" y="192"/>
                        <a:pt x="970" y="183"/>
                      </a:cubicBezTo>
                      <a:lnTo>
                        <a:pt x="940" y="213"/>
                      </a:lnTo>
                      <a:cubicBezTo>
                        <a:pt x="940" y="213"/>
                        <a:pt x="940" y="183"/>
                        <a:pt x="940" y="183"/>
                      </a:cubicBezTo>
                      <a:lnTo>
                        <a:pt x="940" y="153"/>
                      </a:lnTo>
                      <a:cubicBezTo>
                        <a:pt x="940" y="183"/>
                        <a:pt x="940" y="183"/>
                        <a:pt x="910" y="183"/>
                      </a:cubicBezTo>
                      <a:cubicBezTo>
                        <a:pt x="910" y="200"/>
                        <a:pt x="910" y="213"/>
                        <a:pt x="910" y="213"/>
                      </a:cubicBezTo>
                      <a:cubicBezTo>
                        <a:pt x="910" y="153"/>
                        <a:pt x="879" y="183"/>
                        <a:pt x="910" y="153"/>
                      </a:cubicBezTo>
                      <a:cubicBezTo>
                        <a:pt x="879" y="153"/>
                        <a:pt x="879" y="153"/>
                        <a:pt x="879" y="183"/>
                      </a:cubicBezTo>
                      <a:cubicBezTo>
                        <a:pt x="879" y="153"/>
                        <a:pt x="872" y="153"/>
                        <a:pt x="864" y="153"/>
                      </a:cubicBezTo>
                      <a:cubicBezTo>
                        <a:pt x="857" y="153"/>
                        <a:pt x="849" y="153"/>
                        <a:pt x="849" y="122"/>
                      </a:cubicBezTo>
                      <a:cubicBezTo>
                        <a:pt x="849" y="137"/>
                        <a:pt x="849" y="146"/>
                        <a:pt x="849" y="153"/>
                      </a:cubicBezTo>
                      <a:cubicBezTo>
                        <a:pt x="849" y="122"/>
                        <a:pt x="819" y="122"/>
                        <a:pt x="819" y="122"/>
                      </a:cubicBezTo>
                      <a:lnTo>
                        <a:pt x="819" y="153"/>
                      </a:lnTo>
                      <a:cubicBezTo>
                        <a:pt x="803" y="168"/>
                        <a:pt x="796" y="168"/>
                        <a:pt x="792" y="168"/>
                      </a:cubicBezTo>
                      <a:cubicBezTo>
                        <a:pt x="788" y="168"/>
                        <a:pt x="788" y="168"/>
                        <a:pt x="788" y="183"/>
                      </a:cubicBezTo>
                      <a:cubicBezTo>
                        <a:pt x="788" y="193"/>
                        <a:pt x="788" y="203"/>
                        <a:pt x="788" y="213"/>
                      </a:cubicBezTo>
                      <a:cubicBezTo>
                        <a:pt x="788" y="244"/>
                        <a:pt x="788" y="244"/>
                        <a:pt x="758" y="244"/>
                      </a:cubicBezTo>
                      <a:cubicBezTo>
                        <a:pt x="758" y="244"/>
                        <a:pt x="758" y="213"/>
                        <a:pt x="758" y="213"/>
                      </a:cubicBezTo>
                      <a:cubicBezTo>
                        <a:pt x="758" y="213"/>
                        <a:pt x="758" y="153"/>
                        <a:pt x="758" y="153"/>
                      </a:cubicBezTo>
                      <a:cubicBezTo>
                        <a:pt x="758" y="183"/>
                        <a:pt x="727" y="183"/>
                        <a:pt x="727" y="213"/>
                      </a:cubicBezTo>
                      <a:cubicBezTo>
                        <a:pt x="727" y="183"/>
                        <a:pt x="727" y="153"/>
                        <a:pt x="727" y="153"/>
                      </a:cubicBezTo>
                      <a:lnTo>
                        <a:pt x="697" y="153"/>
                      </a:lnTo>
                      <a:cubicBezTo>
                        <a:pt x="679" y="153"/>
                        <a:pt x="671" y="164"/>
                        <a:pt x="668" y="172"/>
                      </a:cubicBezTo>
                      <a:lnTo>
                        <a:pt x="668" y="172"/>
                      </a:lnTo>
                      <a:cubicBezTo>
                        <a:pt x="668" y="171"/>
                        <a:pt x="667" y="170"/>
                        <a:pt x="667" y="169"/>
                      </a:cubicBezTo>
                      <a:lnTo>
                        <a:pt x="667" y="169"/>
                      </a:lnTo>
                      <a:cubicBezTo>
                        <a:pt x="667" y="165"/>
                        <a:pt x="667" y="159"/>
                        <a:pt x="667" y="153"/>
                      </a:cubicBezTo>
                      <a:cubicBezTo>
                        <a:pt x="665" y="153"/>
                        <a:pt x="663" y="153"/>
                        <a:pt x="661" y="153"/>
                      </a:cubicBezTo>
                      <a:lnTo>
                        <a:pt x="661" y="153"/>
                      </a:lnTo>
                      <a:cubicBezTo>
                        <a:pt x="659" y="148"/>
                        <a:pt x="655" y="146"/>
                        <a:pt x="651" y="145"/>
                      </a:cubicBezTo>
                      <a:lnTo>
                        <a:pt x="651" y="145"/>
                      </a:lnTo>
                      <a:cubicBezTo>
                        <a:pt x="639" y="127"/>
                        <a:pt x="624" y="110"/>
                        <a:pt x="606" y="92"/>
                      </a:cubicBezTo>
                      <a:cubicBezTo>
                        <a:pt x="575" y="61"/>
                        <a:pt x="575" y="61"/>
                        <a:pt x="545" y="61"/>
                      </a:cubicBezTo>
                      <a:cubicBezTo>
                        <a:pt x="545" y="61"/>
                        <a:pt x="532" y="48"/>
                        <a:pt x="515" y="31"/>
                      </a:cubicBezTo>
                      <a:lnTo>
                        <a:pt x="454" y="31"/>
                      </a:lnTo>
                      <a:cubicBezTo>
                        <a:pt x="474" y="31"/>
                        <a:pt x="467" y="18"/>
                        <a:pt x="461" y="1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31"/>
                <p:cNvSpPr/>
                <p:nvPr/>
              </p:nvSpPr>
              <p:spPr>
                <a:xfrm>
                  <a:off x="1060257" y="49144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31"/>
                <p:cNvSpPr/>
                <p:nvPr/>
              </p:nvSpPr>
              <p:spPr>
                <a:xfrm>
                  <a:off x="1056366" y="4924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31"/>
                <p:cNvSpPr/>
                <p:nvPr/>
              </p:nvSpPr>
              <p:spPr>
                <a:xfrm>
                  <a:off x="1055369" y="492713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31"/>
                <p:cNvSpPr/>
                <p:nvPr/>
              </p:nvSpPr>
              <p:spPr>
                <a:xfrm>
                  <a:off x="1056366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31"/>
                <p:cNvSpPr/>
                <p:nvPr/>
              </p:nvSpPr>
              <p:spPr>
                <a:xfrm>
                  <a:off x="104366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31"/>
                <p:cNvSpPr/>
                <p:nvPr/>
              </p:nvSpPr>
              <p:spPr>
                <a:xfrm>
                  <a:off x="105832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31"/>
                <p:cNvSpPr/>
                <p:nvPr/>
              </p:nvSpPr>
              <p:spPr>
                <a:xfrm>
                  <a:off x="1044629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31"/>
                <p:cNvSpPr/>
                <p:nvPr/>
              </p:nvSpPr>
              <p:spPr>
                <a:xfrm>
                  <a:off x="1049517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31"/>
                <p:cNvSpPr/>
                <p:nvPr/>
              </p:nvSpPr>
              <p:spPr>
                <a:xfrm>
                  <a:off x="1044629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31"/>
                <p:cNvSpPr/>
                <p:nvPr/>
              </p:nvSpPr>
              <p:spPr>
                <a:xfrm>
                  <a:off x="1042668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31"/>
                <p:cNvSpPr/>
                <p:nvPr/>
              </p:nvSpPr>
              <p:spPr>
                <a:xfrm>
                  <a:off x="104755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31"/>
                <p:cNvSpPr/>
                <p:nvPr/>
              </p:nvSpPr>
              <p:spPr>
                <a:xfrm>
                  <a:off x="1268460" y="47990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31"/>
                <p:cNvSpPr/>
                <p:nvPr/>
              </p:nvSpPr>
              <p:spPr>
                <a:xfrm>
                  <a:off x="1271386" y="47981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31"/>
                <p:cNvSpPr/>
                <p:nvPr/>
              </p:nvSpPr>
              <p:spPr>
                <a:xfrm>
                  <a:off x="1267464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31"/>
                <p:cNvSpPr/>
                <p:nvPr/>
              </p:nvSpPr>
              <p:spPr>
                <a:xfrm>
                  <a:off x="1259650" y="48030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31"/>
                <p:cNvSpPr/>
                <p:nvPr/>
              </p:nvSpPr>
              <p:spPr>
                <a:xfrm>
                  <a:off x="1263573" y="48059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31"/>
                <p:cNvSpPr/>
                <p:nvPr/>
              </p:nvSpPr>
              <p:spPr>
                <a:xfrm>
                  <a:off x="1278235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31"/>
                <p:cNvSpPr/>
                <p:nvPr/>
              </p:nvSpPr>
              <p:spPr>
                <a:xfrm>
                  <a:off x="126942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31"/>
                <p:cNvSpPr/>
                <p:nvPr/>
              </p:nvSpPr>
              <p:spPr>
                <a:xfrm>
                  <a:off x="1257688" y="480005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31"/>
                <p:cNvSpPr/>
                <p:nvPr/>
              </p:nvSpPr>
              <p:spPr>
                <a:xfrm>
                  <a:off x="1288975" y="4804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31"/>
                <p:cNvSpPr/>
                <p:nvPr/>
              </p:nvSpPr>
              <p:spPr>
                <a:xfrm>
                  <a:off x="1277239" y="47922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31"/>
                <p:cNvSpPr/>
                <p:nvPr/>
              </p:nvSpPr>
              <p:spPr>
                <a:xfrm>
                  <a:off x="1282126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31"/>
                <p:cNvSpPr/>
                <p:nvPr/>
              </p:nvSpPr>
              <p:spPr>
                <a:xfrm>
                  <a:off x="1275277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31"/>
                <p:cNvSpPr/>
                <p:nvPr/>
              </p:nvSpPr>
              <p:spPr>
                <a:xfrm>
                  <a:off x="1274313" y="4784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31"/>
                      </a:cubicBezTo>
                      <a:cubicBezTo>
                        <a:pt x="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31"/>
                <p:cNvSpPr/>
                <p:nvPr/>
              </p:nvSpPr>
              <p:spPr>
                <a:xfrm>
                  <a:off x="1276274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31"/>
                <p:cNvSpPr/>
                <p:nvPr/>
              </p:nvSpPr>
              <p:spPr>
                <a:xfrm>
                  <a:off x="1269425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31"/>
                <p:cNvSpPr/>
                <p:nvPr/>
              </p:nvSpPr>
              <p:spPr>
                <a:xfrm>
                  <a:off x="1256724" y="4782470"/>
                  <a:ext cx="34245" cy="3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187" extrusionOk="0">
                      <a:moveTo>
                        <a:pt x="548" y="92"/>
                      </a:moveTo>
                      <a:cubicBezTo>
                        <a:pt x="548" y="92"/>
                        <a:pt x="548" y="122"/>
                        <a:pt x="548" y="122"/>
                      </a:cubicBezTo>
                      <a:cubicBezTo>
                        <a:pt x="548" y="122"/>
                        <a:pt x="578" y="92"/>
                        <a:pt x="548" y="92"/>
                      </a:cubicBezTo>
                      <a:close/>
                      <a:moveTo>
                        <a:pt x="274" y="92"/>
                      </a:moveTo>
                      <a:cubicBezTo>
                        <a:pt x="274" y="122"/>
                        <a:pt x="274" y="122"/>
                        <a:pt x="274" y="122"/>
                      </a:cubicBezTo>
                      <a:cubicBezTo>
                        <a:pt x="274" y="153"/>
                        <a:pt x="304" y="153"/>
                        <a:pt x="304" y="153"/>
                      </a:cubicBezTo>
                      <a:cubicBezTo>
                        <a:pt x="304" y="153"/>
                        <a:pt x="304" y="153"/>
                        <a:pt x="304" y="122"/>
                      </a:cubicBezTo>
                      <a:cubicBezTo>
                        <a:pt x="304" y="131"/>
                        <a:pt x="302" y="135"/>
                        <a:pt x="298" y="135"/>
                      </a:cubicBezTo>
                      <a:cubicBezTo>
                        <a:pt x="289" y="135"/>
                        <a:pt x="274" y="113"/>
                        <a:pt x="274" y="92"/>
                      </a:cubicBezTo>
                      <a:close/>
                      <a:moveTo>
                        <a:pt x="851" y="122"/>
                      </a:moveTo>
                      <a:cubicBezTo>
                        <a:pt x="840" y="145"/>
                        <a:pt x="837" y="151"/>
                        <a:pt x="838" y="151"/>
                      </a:cubicBezTo>
                      <a:cubicBezTo>
                        <a:pt x="839" y="151"/>
                        <a:pt x="844" y="144"/>
                        <a:pt x="848" y="144"/>
                      </a:cubicBezTo>
                      <a:cubicBezTo>
                        <a:pt x="850" y="144"/>
                        <a:pt x="851" y="146"/>
                        <a:pt x="851" y="153"/>
                      </a:cubicBezTo>
                      <a:cubicBezTo>
                        <a:pt x="851" y="153"/>
                        <a:pt x="851" y="122"/>
                        <a:pt x="851" y="122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450" y="474"/>
                      </a:moveTo>
                      <a:cubicBezTo>
                        <a:pt x="451" y="474"/>
                        <a:pt x="454" y="474"/>
                        <a:pt x="456" y="476"/>
                      </a:cubicBezTo>
                      <a:lnTo>
                        <a:pt x="456" y="476"/>
                      </a:lnTo>
                      <a:lnTo>
                        <a:pt x="456" y="487"/>
                      </a:lnTo>
                      <a:cubicBezTo>
                        <a:pt x="446" y="477"/>
                        <a:pt x="446" y="474"/>
                        <a:pt x="450" y="474"/>
                      </a:cubicBezTo>
                      <a:close/>
                      <a:moveTo>
                        <a:pt x="32" y="534"/>
                      </a:moveTo>
                      <a:cubicBezTo>
                        <a:pt x="14" y="534"/>
                        <a:pt x="0" y="548"/>
                        <a:pt x="0" y="548"/>
                      </a:cubicBezTo>
                      <a:lnTo>
                        <a:pt x="61" y="548"/>
                      </a:lnTo>
                      <a:cubicBezTo>
                        <a:pt x="51" y="538"/>
                        <a:pt x="41" y="534"/>
                        <a:pt x="32" y="534"/>
                      </a:cubicBezTo>
                      <a:close/>
                      <a:moveTo>
                        <a:pt x="31" y="517"/>
                      </a:moveTo>
                      <a:cubicBezTo>
                        <a:pt x="31" y="517"/>
                        <a:pt x="31" y="517"/>
                        <a:pt x="61" y="548"/>
                      </a:cubicBezTo>
                      <a:cubicBezTo>
                        <a:pt x="61" y="517"/>
                        <a:pt x="61" y="517"/>
                        <a:pt x="31" y="517"/>
                      </a:cubicBezTo>
                      <a:close/>
                      <a:moveTo>
                        <a:pt x="417" y="543"/>
                      </a:moveTo>
                      <a:cubicBezTo>
                        <a:pt x="420" y="545"/>
                        <a:pt x="423" y="546"/>
                        <a:pt x="426" y="548"/>
                      </a:cubicBezTo>
                      <a:lnTo>
                        <a:pt x="396" y="548"/>
                      </a:lnTo>
                      <a:cubicBezTo>
                        <a:pt x="411" y="548"/>
                        <a:pt x="417" y="546"/>
                        <a:pt x="417" y="543"/>
                      </a:cubicBezTo>
                      <a:close/>
                      <a:moveTo>
                        <a:pt x="213" y="548"/>
                      </a:moveTo>
                      <a:cubicBezTo>
                        <a:pt x="216" y="548"/>
                        <a:pt x="219" y="548"/>
                        <a:pt x="221" y="549"/>
                      </a:cubicBezTo>
                      <a:lnTo>
                        <a:pt x="221" y="549"/>
                      </a:lnTo>
                      <a:cubicBezTo>
                        <a:pt x="223" y="559"/>
                        <a:pt x="223" y="568"/>
                        <a:pt x="213" y="578"/>
                      </a:cubicBezTo>
                      <a:lnTo>
                        <a:pt x="213" y="548"/>
                      </a:lnTo>
                      <a:close/>
                      <a:moveTo>
                        <a:pt x="31" y="609"/>
                      </a:moveTo>
                      <a:cubicBezTo>
                        <a:pt x="31" y="609"/>
                        <a:pt x="31" y="622"/>
                        <a:pt x="40" y="622"/>
                      </a:cubicBezTo>
                      <a:cubicBezTo>
                        <a:pt x="44" y="622"/>
                        <a:pt x="51" y="619"/>
                        <a:pt x="61" y="609"/>
                      </a:cubicBezTo>
                      <a:close/>
                      <a:moveTo>
                        <a:pt x="943" y="821"/>
                      </a:moveTo>
                      <a:cubicBezTo>
                        <a:pt x="943" y="821"/>
                        <a:pt x="943" y="821"/>
                        <a:pt x="943" y="852"/>
                      </a:cubicBezTo>
                      <a:cubicBezTo>
                        <a:pt x="973" y="852"/>
                        <a:pt x="943" y="821"/>
                        <a:pt x="973" y="821"/>
                      </a:cubicBezTo>
                      <a:close/>
                      <a:moveTo>
                        <a:pt x="396" y="1"/>
                      </a:moveTo>
                      <a:cubicBezTo>
                        <a:pt x="402" y="8"/>
                        <a:pt x="406" y="10"/>
                        <a:pt x="408" y="10"/>
                      </a:cubicBezTo>
                      <a:cubicBezTo>
                        <a:pt x="412" y="10"/>
                        <a:pt x="410" y="3"/>
                        <a:pt x="411" y="3"/>
                      </a:cubicBezTo>
                      <a:lnTo>
                        <a:pt x="411" y="3"/>
                      </a:lnTo>
                      <a:cubicBezTo>
                        <a:pt x="412" y="3"/>
                        <a:pt x="415" y="9"/>
                        <a:pt x="426" y="31"/>
                      </a:cubicBezTo>
                      <a:cubicBezTo>
                        <a:pt x="426" y="31"/>
                        <a:pt x="396" y="62"/>
                        <a:pt x="396" y="62"/>
                      </a:cubicBezTo>
                      <a:cubicBezTo>
                        <a:pt x="396" y="92"/>
                        <a:pt x="396" y="122"/>
                        <a:pt x="365" y="122"/>
                      </a:cubicBezTo>
                      <a:cubicBezTo>
                        <a:pt x="365" y="92"/>
                        <a:pt x="365" y="92"/>
                        <a:pt x="365" y="92"/>
                      </a:cubicBezTo>
                      <a:cubicBezTo>
                        <a:pt x="350" y="77"/>
                        <a:pt x="350" y="77"/>
                        <a:pt x="354" y="77"/>
                      </a:cubicBezTo>
                      <a:cubicBezTo>
                        <a:pt x="358" y="77"/>
                        <a:pt x="365" y="77"/>
                        <a:pt x="365" y="62"/>
                      </a:cubicBezTo>
                      <a:lnTo>
                        <a:pt x="335" y="62"/>
                      </a:lnTo>
                      <a:cubicBezTo>
                        <a:pt x="350" y="77"/>
                        <a:pt x="350" y="77"/>
                        <a:pt x="346" y="77"/>
                      </a:cubicBezTo>
                      <a:cubicBezTo>
                        <a:pt x="342" y="77"/>
                        <a:pt x="335" y="77"/>
                        <a:pt x="335" y="92"/>
                      </a:cubicBezTo>
                      <a:cubicBezTo>
                        <a:pt x="304" y="92"/>
                        <a:pt x="304" y="153"/>
                        <a:pt x="335" y="183"/>
                      </a:cubicBezTo>
                      <a:cubicBezTo>
                        <a:pt x="304" y="153"/>
                        <a:pt x="304" y="153"/>
                        <a:pt x="304" y="153"/>
                      </a:cubicBezTo>
                      <a:cubicBezTo>
                        <a:pt x="274" y="183"/>
                        <a:pt x="274" y="183"/>
                        <a:pt x="274" y="183"/>
                      </a:cubicBezTo>
                      <a:cubicBezTo>
                        <a:pt x="274" y="153"/>
                        <a:pt x="244" y="153"/>
                        <a:pt x="274" y="153"/>
                      </a:cubicBezTo>
                      <a:lnTo>
                        <a:pt x="244" y="153"/>
                      </a:lnTo>
                      <a:cubicBezTo>
                        <a:pt x="264" y="173"/>
                        <a:pt x="257" y="180"/>
                        <a:pt x="259" y="191"/>
                      </a:cubicBezTo>
                      <a:lnTo>
                        <a:pt x="259" y="191"/>
                      </a:lnTo>
                      <a:cubicBezTo>
                        <a:pt x="257" y="200"/>
                        <a:pt x="264" y="214"/>
                        <a:pt x="244" y="214"/>
                      </a:cubicBezTo>
                      <a:cubicBezTo>
                        <a:pt x="244" y="214"/>
                        <a:pt x="244" y="214"/>
                        <a:pt x="244" y="183"/>
                      </a:cubicBezTo>
                      <a:cubicBezTo>
                        <a:pt x="244" y="198"/>
                        <a:pt x="244" y="206"/>
                        <a:pt x="240" y="206"/>
                      </a:cubicBezTo>
                      <a:cubicBezTo>
                        <a:pt x="236" y="206"/>
                        <a:pt x="228" y="198"/>
                        <a:pt x="213" y="183"/>
                      </a:cubicBezTo>
                      <a:lnTo>
                        <a:pt x="213" y="183"/>
                      </a:lnTo>
                      <a:cubicBezTo>
                        <a:pt x="213" y="214"/>
                        <a:pt x="244" y="214"/>
                        <a:pt x="244" y="214"/>
                      </a:cubicBezTo>
                      <a:lnTo>
                        <a:pt x="213" y="214"/>
                      </a:lnTo>
                      <a:cubicBezTo>
                        <a:pt x="198" y="198"/>
                        <a:pt x="190" y="198"/>
                        <a:pt x="183" y="198"/>
                      </a:cubicBezTo>
                      <a:cubicBezTo>
                        <a:pt x="175" y="198"/>
                        <a:pt x="168" y="198"/>
                        <a:pt x="152" y="183"/>
                      </a:cubicBezTo>
                      <a:cubicBezTo>
                        <a:pt x="152" y="173"/>
                        <a:pt x="149" y="170"/>
                        <a:pt x="144" y="170"/>
                      </a:cubicBezTo>
                      <a:cubicBezTo>
                        <a:pt x="135" y="170"/>
                        <a:pt x="122" y="183"/>
                        <a:pt x="122" y="183"/>
                      </a:cubicBezTo>
                      <a:cubicBezTo>
                        <a:pt x="137" y="198"/>
                        <a:pt x="145" y="198"/>
                        <a:pt x="149" y="198"/>
                      </a:cubicBezTo>
                      <a:cubicBezTo>
                        <a:pt x="152" y="198"/>
                        <a:pt x="152" y="198"/>
                        <a:pt x="152" y="214"/>
                      </a:cubicBezTo>
                      <a:cubicBezTo>
                        <a:pt x="152" y="244"/>
                        <a:pt x="213" y="274"/>
                        <a:pt x="183" y="274"/>
                      </a:cubicBezTo>
                      <a:cubicBezTo>
                        <a:pt x="213" y="305"/>
                        <a:pt x="213" y="305"/>
                        <a:pt x="213" y="305"/>
                      </a:cubicBezTo>
                      <a:cubicBezTo>
                        <a:pt x="183" y="274"/>
                        <a:pt x="152" y="274"/>
                        <a:pt x="122" y="274"/>
                      </a:cubicBezTo>
                      <a:cubicBezTo>
                        <a:pt x="152" y="305"/>
                        <a:pt x="152" y="305"/>
                        <a:pt x="183" y="305"/>
                      </a:cubicBezTo>
                      <a:cubicBezTo>
                        <a:pt x="183" y="320"/>
                        <a:pt x="168" y="320"/>
                        <a:pt x="156" y="320"/>
                      </a:cubicBezTo>
                      <a:cubicBezTo>
                        <a:pt x="145" y="320"/>
                        <a:pt x="137" y="320"/>
                        <a:pt x="152" y="335"/>
                      </a:cubicBezTo>
                      <a:cubicBezTo>
                        <a:pt x="152" y="366"/>
                        <a:pt x="152" y="366"/>
                        <a:pt x="122" y="366"/>
                      </a:cubicBezTo>
                      <a:lnTo>
                        <a:pt x="92" y="366"/>
                      </a:lnTo>
                      <a:cubicBezTo>
                        <a:pt x="122" y="396"/>
                        <a:pt x="122" y="396"/>
                        <a:pt x="122" y="396"/>
                      </a:cubicBezTo>
                      <a:cubicBezTo>
                        <a:pt x="116" y="389"/>
                        <a:pt x="112" y="387"/>
                        <a:pt x="110" y="387"/>
                      </a:cubicBezTo>
                      <a:cubicBezTo>
                        <a:pt x="104" y="387"/>
                        <a:pt x="110" y="405"/>
                        <a:pt x="104" y="405"/>
                      </a:cubicBezTo>
                      <a:cubicBezTo>
                        <a:pt x="102" y="405"/>
                        <a:pt x="98" y="402"/>
                        <a:pt x="92" y="396"/>
                      </a:cubicBezTo>
                      <a:lnTo>
                        <a:pt x="92" y="396"/>
                      </a:lnTo>
                      <a:cubicBezTo>
                        <a:pt x="122" y="426"/>
                        <a:pt x="92" y="426"/>
                        <a:pt x="122" y="426"/>
                      </a:cubicBezTo>
                      <a:lnTo>
                        <a:pt x="92" y="426"/>
                      </a:lnTo>
                      <a:cubicBezTo>
                        <a:pt x="61" y="426"/>
                        <a:pt x="61" y="457"/>
                        <a:pt x="61" y="457"/>
                      </a:cubicBezTo>
                      <a:cubicBezTo>
                        <a:pt x="61" y="457"/>
                        <a:pt x="61" y="487"/>
                        <a:pt x="92" y="487"/>
                      </a:cubicBezTo>
                      <a:lnTo>
                        <a:pt x="61" y="487"/>
                      </a:lnTo>
                      <a:cubicBezTo>
                        <a:pt x="61" y="487"/>
                        <a:pt x="122" y="517"/>
                        <a:pt x="152" y="517"/>
                      </a:cubicBezTo>
                      <a:cubicBezTo>
                        <a:pt x="152" y="517"/>
                        <a:pt x="152" y="517"/>
                        <a:pt x="152" y="548"/>
                      </a:cubicBezTo>
                      <a:cubicBezTo>
                        <a:pt x="152" y="533"/>
                        <a:pt x="130" y="525"/>
                        <a:pt x="107" y="525"/>
                      </a:cubicBezTo>
                      <a:cubicBezTo>
                        <a:pt x="84" y="525"/>
                        <a:pt x="61" y="533"/>
                        <a:pt x="61" y="548"/>
                      </a:cubicBezTo>
                      <a:cubicBezTo>
                        <a:pt x="102" y="548"/>
                        <a:pt x="102" y="561"/>
                        <a:pt x="106" y="561"/>
                      </a:cubicBezTo>
                      <a:cubicBezTo>
                        <a:pt x="108" y="561"/>
                        <a:pt x="112" y="558"/>
                        <a:pt x="122" y="548"/>
                      </a:cubicBezTo>
                      <a:cubicBezTo>
                        <a:pt x="152" y="548"/>
                        <a:pt x="152" y="578"/>
                        <a:pt x="122" y="578"/>
                      </a:cubicBezTo>
                      <a:lnTo>
                        <a:pt x="92" y="578"/>
                      </a:lnTo>
                      <a:lnTo>
                        <a:pt x="61" y="609"/>
                      </a:lnTo>
                      <a:cubicBezTo>
                        <a:pt x="81" y="609"/>
                        <a:pt x="88" y="595"/>
                        <a:pt x="90" y="595"/>
                      </a:cubicBezTo>
                      <a:cubicBezTo>
                        <a:pt x="92" y="595"/>
                        <a:pt x="92" y="599"/>
                        <a:pt x="92" y="609"/>
                      </a:cubicBezTo>
                      <a:lnTo>
                        <a:pt x="61" y="609"/>
                      </a:lnTo>
                      <a:lnTo>
                        <a:pt x="61" y="639"/>
                      </a:lnTo>
                      <a:cubicBezTo>
                        <a:pt x="92" y="609"/>
                        <a:pt x="92" y="609"/>
                        <a:pt x="122" y="609"/>
                      </a:cubicBezTo>
                      <a:lnTo>
                        <a:pt x="122" y="639"/>
                      </a:lnTo>
                      <a:cubicBezTo>
                        <a:pt x="122" y="654"/>
                        <a:pt x="122" y="662"/>
                        <a:pt x="122" y="669"/>
                      </a:cubicBezTo>
                      <a:lnTo>
                        <a:pt x="122" y="669"/>
                      </a:lnTo>
                      <a:cubicBezTo>
                        <a:pt x="92" y="700"/>
                        <a:pt x="122" y="730"/>
                        <a:pt x="152" y="730"/>
                      </a:cubicBezTo>
                      <a:cubicBezTo>
                        <a:pt x="168" y="715"/>
                        <a:pt x="168" y="715"/>
                        <a:pt x="168" y="715"/>
                      </a:cubicBezTo>
                      <a:cubicBezTo>
                        <a:pt x="168" y="715"/>
                        <a:pt x="168" y="715"/>
                        <a:pt x="183" y="700"/>
                      </a:cubicBezTo>
                      <a:lnTo>
                        <a:pt x="183" y="700"/>
                      </a:lnTo>
                      <a:cubicBezTo>
                        <a:pt x="183" y="730"/>
                        <a:pt x="183" y="730"/>
                        <a:pt x="152" y="730"/>
                      </a:cubicBezTo>
                      <a:cubicBezTo>
                        <a:pt x="152" y="745"/>
                        <a:pt x="145" y="745"/>
                        <a:pt x="137" y="745"/>
                      </a:cubicBezTo>
                      <a:cubicBezTo>
                        <a:pt x="130" y="745"/>
                        <a:pt x="122" y="745"/>
                        <a:pt x="122" y="761"/>
                      </a:cubicBezTo>
                      <a:cubicBezTo>
                        <a:pt x="122" y="776"/>
                        <a:pt x="130" y="776"/>
                        <a:pt x="137" y="776"/>
                      </a:cubicBezTo>
                      <a:cubicBezTo>
                        <a:pt x="145" y="776"/>
                        <a:pt x="152" y="776"/>
                        <a:pt x="152" y="791"/>
                      </a:cubicBezTo>
                      <a:lnTo>
                        <a:pt x="122" y="791"/>
                      </a:lnTo>
                      <a:cubicBezTo>
                        <a:pt x="132" y="801"/>
                        <a:pt x="139" y="805"/>
                        <a:pt x="144" y="805"/>
                      </a:cubicBezTo>
                      <a:cubicBezTo>
                        <a:pt x="156" y="805"/>
                        <a:pt x="162" y="791"/>
                        <a:pt x="183" y="791"/>
                      </a:cubicBezTo>
                      <a:cubicBezTo>
                        <a:pt x="186" y="791"/>
                        <a:pt x="189" y="791"/>
                        <a:pt x="191" y="791"/>
                      </a:cubicBezTo>
                      <a:lnTo>
                        <a:pt x="191" y="791"/>
                      </a:lnTo>
                      <a:cubicBezTo>
                        <a:pt x="169" y="791"/>
                        <a:pt x="179" y="792"/>
                        <a:pt x="189" y="796"/>
                      </a:cubicBezTo>
                      <a:lnTo>
                        <a:pt x="189" y="796"/>
                      </a:lnTo>
                      <a:cubicBezTo>
                        <a:pt x="181" y="800"/>
                        <a:pt x="167" y="807"/>
                        <a:pt x="152" y="821"/>
                      </a:cubicBezTo>
                      <a:lnTo>
                        <a:pt x="183" y="821"/>
                      </a:lnTo>
                      <a:cubicBezTo>
                        <a:pt x="160" y="821"/>
                        <a:pt x="171" y="805"/>
                        <a:pt x="190" y="796"/>
                      </a:cubicBezTo>
                      <a:lnTo>
                        <a:pt x="190" y="796"/>
                      </a:lnTo>
                      <a:cubicBezTo>
                        <a:pt x="201" y="800"/>
                        <a:pt x="210" y="808"/>
                        <a:pt x="183" y="821"/>
                      </a:cubicBezTo>
                      <a:cubicBezTo>
                        <a:pt x="183" y="821"/>
                        <a:pt x="183" y="821"/>
                        <a:pt x="183" y="852"/>
                      </a:cubicBezTo>
                      <a:lnTo>
                        <a:pt x="92" y="1186"/>
                      </a:lnTo>
                      <a:lnTo>
                        <a:pt x="578" y="1125"/>
                      </a:lnTo>
                      <a:cubicBezTo>
                        <a:pt x="608" y="1125"/>
                        <a:pt x="669" y="1125"/>
                        <a:pt x="669" y="1095"/>
                      </a:cubicBezTo>
                      <a:lnTo>
                        <a:pt x="699" y="1095"/>
                      </a:lnTo>
                      <a:cubicBezTo>
                        <a:pt x="730" y="1095"/>
                        <a:pt x="730" y="1065"/>
                        <a:pt x="760" y="1065"/>
                      </a:cubicBezTo>
                      <a:lnTo>
                        <a:pt x="730" y="1034"/>
                      </a:lnTo>
                      <a:cubicBezTo>
                        <a:pt x="750" y="1034"/>
                        <a:pt x="757" y="1048"/>
                        <a:pt x="759" y="1048"/>
                      </a:cubicBezTo>
                      <a:cubicBezTo>
                        <a:pt x="760" y="1048"/>
                        <a:pt x="760" y="1044"/>
                        <a:pt x="760" y="1034"/>
                      </a:cubicBezTo>
                      <a:cubicBezTo>
                        <a:pt x="766" y="1040"/>
                        <a:pt x="771" y="1043"/>
                        <a:pt x="775" y="1043"/>
                      </a:cubicBezTo>
                      <a:cubicBezTo>
                        <a:pt x="791" y="1043"/>
                        <a:pt x="791" y="1004"/>
                        <a:pt x="79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51" y="973"/>
                        <a:pt x="882" y="943"/>
                        <a:pt x="882" y="943"/>
                      </a:cubicBezTo>
                      <a:cubicBezTo>
                        <a:pt x="912" y="913"/>
                        <a:pt x="912" y="882"/>
                        <a:pt x="943" y="852"/>
                      </a:cubicBezTo>
                      <a:lnTo>
                        <a:pt x="912" y="852"/>
                      </a:lnTo>
                      <a:lnTo>
                        <a:pt x="943" y="821"/>
                      </a:lnTo>
                      <a:cubicBezTo>
                        <a:pt x="943" y="821"/>
                        <a:pt x="926" y="821"/>
                        <a:pt x="930" y="809"/>
                      </a:cubicBezTo>
                      <a:lnTo>
                        <a:pt x="930" y="809"/>
                      </a:lnTo>
                      <a:lnTo>
                        <a:pt x="943" y="821"/>
                      </a:ln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42" y="792"/>
                        <a:pt x="942" y="792"/>
                        <a:pt x="942" y="792"/>
                      </a:cubicBezTo>
                      <a:lnTo>
                        <a:pt x="942" y="792"/>
                      </a:lnTo>
                      <a:cubicBezTo>
                        <a:pt x="935" y="799"/>
                        <a:pt x="931" y="805"/>
                        <a:pt x="930" y="809"/>
                      </a:cubicBezTo>
                      <a:lnTo>
                        <a:pt x="930" y="809"/>
                      </a:lnTo>
                      <a:lnTo>
                        <a:pt x="912" y="791"/>
                      </a:lnTo>
                      <a:cubicBezTo>
                        <a:pt x="922" y="791"/>
                        <a:pt x="933" y="791"/>
                        <a:pt x="942" y="792"/>
                      </a:cubicBezTo>
                      <a:lnTo>
                        <a:pt x="942" y="792"/>
                      </a:lnTo>
                      <a:cubicBezTo>
                        <a:pt x="942" y="792"/>
                        <a:pt x="942" y="791"/>
                        <a:pt x="943" y="791"/>
                      </a:cubicBez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60" y="795"/>
                        <a:pt x="973" y="802"/>
                        <a:pt x="973" y="821"/>
                      </a:cubicBezTo>
                      <a:cubicBezTo>
                        <a:pt x="1003" y="791"/>
                        <a:pt x="973" y="761"/>
                        <a:pt x="973" y="730"/>
                      </a:cubicBezTo>
                      <a:cubicBezTo>
                        <a:pt x="993" y="730"/>
                        <a:pt x="987" y="717"/>
                        <a:pt x="998" y="717"/>
                      </a:cubicBezTo>
                      <a:cubicBezTo>
                        <a:pt x="1003" y="717"/>
                        <a:pt x="1014" y="720"/>
                        <a:pt x="1034" y="730"/>
                      </a:cubicBezTo>
                      <a:cubicBezTo>
                        <a:pt x="1003" y="700"/>
                        <a:pt x="973" y="700"/>
                        <a:pt x="973" y="700"/>
                      </a:cubicBezTo>
                      <a:lnTo>
                        <a:pt x="1003" y="700"/>
                      </a:lnTo>
                      <a:cubicBezTo>
                        <a:pt x="973" y="669"/>
                        <a:pt x="1034" y="639"/>
                        <a:pt x="1034" y="609"/>
                      </a:cubicBezTo>
                      <a:cubicBezTo>
                        <a:pt x="1003" y="609"/>
                        <a:pt x="1003" y="639"/>
                        <a:pt x="1003" y="639"/>
                      </a:cubicBezTo>
                      <a:cubicBezTo>
                        <a:pt x="973" y="609"/>
                        <a:pt x="1034" y="609"/>
                        <a:pt x="1003" y="578"/>
                      </a:cubicBezTo>
                      <a:lnTo>
                        <a:pt x="1034" y="578"/>
                      </a:lnTo>
                      <a:cubicBezTo>
                        <a:pt x="1003" y="548"/>
                        <a:pt x="1034" y="548"/>
                        <a:pt x="1034" y="548"/>
                      </a:cubicBezTo>
                      <a:lnTo>
                        <a:pt x="1003" y="548"/>
                      </a:lnTo>
                      <a:cubicBezTo>
                        <a:pt x="1034" y="548"/>
                        <a:pt x="1034" y="517"/>
                        <a:pt x="1034" y="517"/>
                      </a:cubicBezTo>
                      <a:lnTo>
                        <a:pt x="1064" y="517"/>
                      </a:lnTo>
                      <a:cubicBezTo>
                        <a:pt x="1003" y="487"/>
                        <a:pt x="1064" y="487"/>
                        <a:pt x="1064" y="487"/>
                      </a:cubicBezTo>
                      <a:cubicBezTo>
                        <a:pt x="1064" y="426"/>
                        <a:pt x="1003" y="366"/>
                        <a:pt x="1003" y="335"/>
                      </a:cubicBezTo>
                      <a:cubicBezTo>
                        <a:pt x="973" y="335"/>
                        <a:pt x="973" y="305"/>
                        <a:pt x="943" y="305"/>
                      </a:cubicBezTo>
                      <a:lnTo>
                        <a:pt x="1003" y="274"/>
                      </a:lnTo>
                      <a:lnTo>
                        <a:pt x="973" y="274"/>
                      </a:lnTo>
                      <a:cubicBezTo>
                        <a:pt x="973" y="274"/>
                        <a:pt x="973" y="244"/>
                        <a:pt x="1003" y="244"/>
                      </a:cubicBezTo>
                      <a:lnTo>
                        <a:pt x="973" y="183"/>
                      </a:lnTo>
                      <a:cubicBezTo>
                        <a:pt x="973" y="183"/>
                        <a:pt x="960" y="197"/>
                        <a:pt x="951" y="197"/>
                      </a:cubicBezTo>
                      <a:cubicBezTo>
                        <a:pt x="946" y="197"/>
                        <a:pt x="943" y="193"/>
                        <a:pt x="943" y="183"/>
                      </a:cubicBezTo>
                      <a:lnTo>
                        <a:pt x="973" y="183"/>
                      </a:lnTo>
                      <a:cubicBezTo>
                        <a:pt x="973" y="161"/>
                        <a:pt x="956" y="155"/>
                        <a:pt x="936" y="155"/>
                      </a:cubicBezTo>
                      <a:cubicBezTo>
                        <a:pt x="913" y="155"/>
                        <a:pt x="885" y="162"/>
                        <a:pt x="867" y="162"/>
                      </a:cubicBezTo>
                      <a:cubicBezTo>
                        <a:pt x="858" y="162"/>
                        <a:pt x="851" y="160"/>
                        <a:pt x="851" y="153"/>
                      </a:cubicBezTo>
                      <a:cubicBezTo>
                        <a:pt x="836" y="168"/>
                        <a:pt x="829" y="168"/>
                        <a:pt x="821" y="168"/>
                      </a:cubicBezTo>
                      <a:cubicBezTo>
                        <a:pt x="813" y="168"/>
                        <a:pt x="806" y="168"/>
                        <a:pt x="791" y="183"/>
                      </a:cubicBezTo>
                      <a:cubicBezTo>
                        <a:pt x="806" y="168"/>
                        <a:pt x="806" y="168"/>
                        <a:pt x="802" y="168"/>
                      </a:cubicBezTo>
                      <a:cubicBezTo>
                        <a:pt x="798" y="168"/>
                        <a:pt x="791" y="168"/>
                        <a:pt x="791" y="153"/>
                      </a:cubicBezTo>
                      <a:cubicBezTo>
                        <a:pt x="791" y="153"/>
                        <a:pt x="760" y="153"/>
                        <a:pt x="791" y="122"/>
                      </a:cubicBezTo>
                      <a:cubicBezTo>
                        <a:pt x="760" y="122"/>
                        <a:pt x="730" y="153"/>
                        <a:pt x="730" y="153"/>
                      </a:cubicBezTo>
                      <a:cubicBezTo>
                        <a:pt x="730" y="122"/>
                        <a:pt x="760" y="122"/>
                        <a:pt x="730" y="92"/>
                      </a:cubicBezTo>
                      <a:cubicBezTo>
                        <a:pt x="730" y="92"/>
                        <a:pt x="716" y="105"/>
                        <a:pt x="707" y="105"/>
                      </a:cubicBezTo>
                      <a:cubicBezTo>
                        <a:pt x="703" y="105"/>
                        <a:pt x="699" y="102"/>
                        <a:pt x="699" y="92"/>
                      </a:cubicBezTo>
                      <a:lnTo>
                        <a:pt x="730" y="92"/>
                      </a:lnTo>
                      <a:cubicBezTo>
                        <a:pt x="699" y="92"/>
                        <a:pt x="699" y="92"/>
                        <a:pt x="699" y="62"/>
                      </a:cubicBezTo>
                      <a:cubicBezTo>
                        <a:pt x="699" y="92"/>
                        <a:pt x="699" y="92"/>
                        <a:pt x="669" y="92"/>
                      </a:cubicBezTo>
                      <a:lnTo>
                        <a:pt x="639" y="92"/>
                      </a:lnTo>
                      <a:cubicBezTo>
                        <a:pt x="639" y="92"/>
                        <a:pt x="639" y="62"/>
                        <a:pt x="608" y="62"/>
                      </a:cubicBezTo>
                      <a:cubicBezTo>
                        <a:pt x="608" y="62"/>
                        <a:pt x="608" y="92"/>
                        <a:pt x="608" y="92"/>
                      </a:cubicBezTo>
                      <a:cubicBezTo>
                        <a:pt x="608" y="92"/>
                        <a:pt x="608" y="92"/>
                        <a:pt x="578" y="122"/>
                      </a:cubicBezTo>
                      <a:cubicBezTo>
                        <a:pt x="578" y="92"/>
                        <a:pt x="578" y="62"/>
                        <a:pt x="608" y="62"/>
                      </a:cubicBezTo>
                      <a:cubicBezTo>
                        <a:pt x="608" y="62"/>
                        <a:pt x="578" y="62"/>
                        <a:pt x="608" y="31"/>
                      </a:cubicBezTo>
                      <a:lnTo>
                        <a:pt x="608" y="31"/>
                      </a:lnTo>
                      <a:lnTo>
                        <a:pt x="578" y="62"/>
                      </a:lnTo>
                      <a:cubicBezTo>
                        <a:pt x="578" y="92"/>
                        <a:pt x="578" y="92"/>
                        <a:pt x="548" y="122"/>
                      </a:cubicBezTo>
                      <a:lnTo>
                        <a:pt x="574" y="122"/>
                      </a:lnTo>
                      <a:cubicBezTo>
                        <a:pt x="572" y="127"/>
                        <a:pt x="568" y="131"/>
                        <a:pt x="563" y="131"/>
                      </a:cubicBezTo>
                      <a:cubicBezTo>
                        <a:pt x="559" y="131"/>
                        <a:pt x="554" y="129"/>
                        <a:pt x="548" y="122"/>
                      </a:cubicBezTo>
                      <a:cubicBezTo>
                        <a:pt x="548" y="107"/>
                        <a:pt x="540" y="107"/>
                        <a:pt x="532" y="107"/>
                      </a:cubicBezTo>
                      <a:cubicBezTo>
                        <a:pt x="525" y="107"/>
                        <a:pt x="517" y="107"/>
                        <a:pt x="517" y="92"/>
                      </a:cubicBezTo>
                      <a:cubicBezTo>
                        <a:pt x="517" y="62"/>
                        <a:pt x="517" y="62"/>
                        <a:pt x="517" y="62"/>
                      </a:cubicBezTo>
                      <a:cubicBezTo>
                        <a:pt x="532" y="46"/>
                        <a:pt x="532" y="46"/>
                        <a:pt x="529" y="46"/>
                      </a:cubicBezTo>
                      <a:cubicBezTo>
                        <a:pt x="525" y="46"/>
                        <a:pt x="517" y="46"/>
                        <a:pt x="517" y="31"/>
                      </a:cubicBezTo>
                      <a:cubicBezTo>
                        <a:pt x="517" y="62"/>
                        <a:pt x="517" y="62"/>
                        <a:pt x="487" y="62"/>
                      </a:cubicBezTo>
                      <a:cubicBezTo>
                        <a:pt x="487" y="46"/>
                        <a:pt x="487" y="31"/>
                        <a:pt x="487" y="31"/>
                      </a:cubicBezTo>
                      <a:cubicBezTo>
                        <a:pt x="472" y="46"/>
                        <a:pt x="472" y="46"/>
                        <a:pt x="475" y="46"/>
                      </a:cubicBezTo>
                      <a:cubicBezTo>
                        <a:pt x="479" y="46"/>
                        <a:pt x="487" y="46"/>
                        <a:pt x="487" y="62"/>
                      </a:cubicBezTo>
                      <a:cubicBezTo>
                        <a:pt x="456" y="62"/>
                        <a:pt x="456" y="31"/>
                        <a:pt x="456" y="31"/>
                      </a:cubicBezTo>
                      <a:cubicBezTo>
                        <a:pt x="426" y="31"/>
                        <a:pt x="426" y="31"/>
                        <a:pt x="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31"/>
                <p:cNvSpPr/>
                <p:nvPr/>
              </p:nvSpPr>
              <p:spPr>
                <a:xfrm>
                  <a:off x="1277239" y="478443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lnTo>
                        <a:pt x="31" y="1"/>
                      </a:lnTo>
                      <a:cubicBezTo>
                        <a:pt x="3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31"/>
                <p:cNvSpPr/>
                <p:nvPr/>
              </p:nvSpPr>
              <p:spPr>
                <a:xfrm>
                  <a:off x="1264537" y="47883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31"/>
                <p:cNvSpPr/>
                <p:nvPr/>
              </p:nvSpPr>
              <p:spPr>
                <a:xfrm>
                  <a:off x="125868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31"/>
                <p:cNvSpPr/>
                <p:nvPr/>
              </p:nvSpPr>
              <p:spPr>
                <a:xfrm>
                  <a:off x="1266499" y="478639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31"/>
                <p:cNvSpPr/>
                <p:nvPr/>
              </p:nvSpPr>
              <p:spPr>
                <a:xfrm>
                  <a:off x="1257688" y="4799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31"/>
                <p:cNvSpPr/>
                <p:nvPr/>
              </p:nvSpPr>
              <p:spPr>
                <a:xfrm>
                  <a:off x="1262576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31"/>
                <p:cNvSpPr/>
                <p:nvPr/>
              </p:nvSpPr>
              <p:spPr>
                <a:xfrm>
                  <a:off x="1257688" y="4797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31"/>
                <p:cNvSpPr/>
                <p:nvPr/>
              </p:nvSpPr>
              <p:spPr>
                <a:xfrm>
                  <a:off x="1257688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31"/>
                <p:cNvSpPr/>
                <p:nvPr/>
              </p:nvSpPr>
              <p:spPr>
                <a:xfrm>
                  <a:off x="1259650" y="47942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31"/>
                <p:cNvSpPr/>
                <p:nvPr/>
              </p:nvSpPr>
              <p:spPr>
                <a:xfrm>
                  <a:off x="2331826" y="50923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31"/>
                <p:cNvSpPr/>
                <p:nvPr/>
              </p:nvSpPr>
              <p:spPr>
                <a:xfrm>
                  <a:off x="2330862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31"/>
                <p:cNvSpPr/>
                <p:nvPr/>
              </p:nvSpPr>
              <p:spPr>
                <a:xfrm>
                  <a:off x="2324012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31"/>
                <p:cNvSpPr/>
                <p:nvPr/>
              </p:nvSpPr>
              <p:spPr>
                <a:xfrm>
                  <a:off x="2327935" y="5099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31"/>
                <p:cNvSpPr/>
                <p:nvPr/>
              </p:nvSpPr>
              <p:spPr>
                <a:xfrm>
                  <a:off x="2341601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31"/>
                <p:cNvSpPr/>
                <p:nvPr/>
              </p:nvSpPr>
              <p:spPr>
                <a:xfrm>
                  <a:off x="2333788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31"/>
                <p:cNvSpPr/>
                <p:nvPr/>
              </p:nvSpPr>
              <p:spPr>
                <a:xfrm>
                  <a:off x="2321086" y="509328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0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31"/>
                <p:cNvSpPr/>
                <p:nvPr/>
              </p:nvSpPr>
              <p:spPr>
                <a:xfrm>
                  <a:off x="2352341" y="5098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31"/>
                <p:cNvSpPr/>
                <p:nvPr/>
              </p:nvSpPr>
              <p:spPr>
                <a:xfrm>
                  <a:off x="2340637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31"/>
                <p:cNvSpPr/>
                <p:nvPr/>
              </p:nvSpPr>
              <p:spPr>
                <a:xfrm>
                  <a:off x="2346489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31"/>
                <p:cNvSpPr/>
                <p:nvPr/>
              </p:nvSpPr>
              <p:spPr>
                <a:xfrm>
                  <a:off x="2338675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31"/>
                <p:cNvSpPr/>
                <p:nvPr/>
              </p:nvSpPr>
              <p:spPr>
                <a:xfrm>
                  <a:off x="2338675" y="50776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31"/>
                <p:cNvSpPr/>
                <p:nvPr/>
              </p:nvSpPr>
              <p:spPr>
                <a:xfrm>
                  <a:off x="233964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31"/>
                <p:cNvSpPr/>
                <p:nvPr/>
              </p:nvSpPr>
              <p:spPr>
                <a:xfrm>
                  <a:off x="2332823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" name="Google Shape;1627;p31"/>
                <p:cNvSpPr/>
                <p:nvPr/>
              </p:nvSpPr>
              <p:spPr>
                <a:xfrm>
                  <a:off x="23435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" name="Google Shape;1628;p31"/>
                <p:cNvSpPr/>
                <p:nvPr/>
              </p:nvSpPr>
              <p:spPr>
                <a:xfrm>
                  <a:off x="2321086" y="5075692"/>
                  <a:ext cx="34245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217" extrusionOk="0">
                      <a:moveTo>
                        <a:pt x="578" y="61"/>
                      </a:moveTo>
                      <a:cubicBezTo>
                        <a:pt x="583" y="67"/>
                        <a:pt x="588" y="72"/>
                        <a:pt x="592" y="78"/>
                      </a:cubicBezTo>
                      <a:lnTo>
                        <a:pt x="592" y="78"/>
                      </a:lnTo>
                      <a:cubicBezTo>
                        <a:pt x="596" y="73"/>
                        <a:pt x="601" y="68"/>
                        <a:pt x="608" y="61"/>
                      </a:cubicBezTo>
                      <a:close/>
                      <a:moveTo>
                        <a:pt x="487" y="3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lnTo>
                        <a:pt x="487" y="92"/>
                      </a:lnTo>
                      <a:cubicBezTo>
                        <a:pt x="487" y="61"/>
                        <a:pt x="487" y="61"/>
                        <a:pt x="517" y="61"/>
                      </a:cubicBezTo>
                      <a:cubicBezTo>
                        <a:pt x="517" y="54"/>
                        <a:pt x="515" y="52"/>
                        <a:pt x="513" y="52"/>
                      </a:cubicBezTo>
                      <a:cubicBezTo>
                        <a:pt x="509" y="52"/>
                        <a:pt x="502" y="59"/>
                        <a:pt x="496" y="59"/>
                      </a:cubicBezTo>
                      <a:cubicBezTo>
                        <a:pt x="491" y="59"/>
                        <a:pt x="487" y="53"/>
                        <a:pt x="487" y="31"/>
                      </a:cubicBezTo>
                      <a:close/>
                      <a:moveTo>
                        <a:pt x="692" y="65"/>
                      </a:moveTo>
                      <a:cubicBezTo>
                        <a:pt x="688" y="65"/>
                        <a:pt x="684" y="68"/>
                        <a:pt x="680" y="73"/>
                      </a:cubicBezTo>
                      <a:lnTo>
                        <a:pt x="680" y="73"/>
                      </a:lnTo>
                      <a:cubicBezTo>
                        <a:pt x="677" y="70"/>
                        <a:pt x="674" y="69"/>
                        <a:pt x="673" y="69"/>
                      </a:cubicBezTo>
                      <a:cubicBezTo>
                        <a:pt x="669" y="69"/>
                        <a:pt x="669" y="76"/>
                        <a:pt x="669" y="92"/>
                      </a:cubicBezTo>
                      <a:cubicBezTo>
                        <a:pt x="669" y="92"/>
                        <a:pt x="674" y="81"/>
                        <a:pt x="680" y="73"/>
                      </a:cubicBezTo>
                      <a:lnTo>
                        <a:pt x="680" y="73"/>
                      </a:lnTo>
                      <a:cubicBezTo>
                        <a:pt x="685" y="77"/>
                        <a:pt x="691" y="83"/>
                        <a:pt x="699" y="92"/>
                      </a:cubicBezTo>
                      <a:cubicBezTo>
                        <a:pt x="699" y="71"/>
                        <a:pt x="696" y="65"/>
                        <a:pt x="692" y="65"/>
                      </a:cubicBezTo>
                      <a:close/>
                      <a:moveTo>
                        <a:pt x="578" y="61"/>
                      </a:moveTo>
                      <a:lnTo>
                        <a:pt x="547" y="92"/>
                      </a:lnTo>
                      <a:cubicBezTo>
                        <a:pt x="547" y="92"/>
                        <a:pt x="547" y="122"/>
                        <a:pt x="547" y="122"/>
                      </a:cubicBezTo>
                      <a:cubicBezTo>
                        <a:pt x="547" y="92"/>
                        <a:pt x="577" y="62"/>
                        <a:pt x="578" y="61"/>
                      </a:cubicBezTo>
                      <a:close/>
                      <a:moveTo>
                        <a:pt x="243" y="92"/>
                      </a:moveTo>
                      <a:lnTo>
                        <a:pt x="243" y="92"/>
                      </a:lnTo>
                      <a:cubicBezTo>
                        <a:pt x="244" y="108"/>
                        <a:pt x="252" y="124"/>
                        <a:pt x="260" y="136"/>
                      </a:cubicBezTo>
                      <a:lnTo>
                        <a:pt x="260" y="136"/>
                      </a:lnTo>
                      <a:lnTo>
                        <a:pt x="274" y="122"/>
                      </a:lnTo>
                      <a:cubicBezTo>
                        <a:pt x="274" y="122"/>
                        <a:pt x="244" y="122"/>
                        <a:pt x="243" y="92"/>
                      </a:cubicBezTo>
                      <a:close/>
                      <a:moveTo>
                        <a:pt x="243" y="152"/>
                      </a:moveTo>
                      <a:cubicBezTo>
                        <a:pt x="243" y="152"/>
                        <a:pt x="213" y="152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lose/>
                      <a:moveTo>
                        <a:pt x="152" y="183"/>
                      </a:moveTo>
                      <a:cubicBezTo>
                        <a:pt x="152" y="213"/>
                        <a:pt x="183" y="213"/>
                        <a:pt x="183" y="213"/>
                      </a:cubicBezTo>
                      <a:lnTo>
                        <a:pt x="183" y="213"/>
                      </a:lnTo>
                      <a:cubicBezTo>
                        <a:pt x="165" y="196"/>
                        <a:pt x="152" y="183"/>
                        <a:pt x="152" y="183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31" y="487"/>
                      </a:move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7" y="499"/>
                      </a:cubicBezTo>
                      <a:lnTo>
                        <a:pt x="57" y="499"/>
                      </a:lnTo>
                      <a:cubicBezTo>
                        <a:pt x="60" y="500"/>
                        <a:pt x="62" y="501"/>
                        <a:pt x="64" y="502"/>
                      </a:cubicBezTo>
                      <a:lnTo>
                        <a:pt x="64" y="502"/>
                      </a:lnTo>
                      <a:cubicBezTo>
                        <a:pt x="62" y="498"/>
                        <a:pt x="61" y="493"/>
                        <a:pt x="61" y="487"/>
                      </a:cubicBezTo>
                      <a:cubicBezTo>
                        <a:pt x="61" y="493"/>
                        <a:pt x="60" y="497"/>
                        <a:pt x="57" y="499"/>
                      </a:cubicBezTo>
                      <a:lnTo>
                        <a:pt x="57" y="499"/>
                      </a:lnTo>
                      <a:cubicBezTo>
                        <a:pt x="42" y="492"/>
                        <a:pt x="31" y="487"/>
                        <a:pt x="31" y="487"/>
                      </a:cubicBezTo>
                      <a:close/>
                      <a:moveTo>
                        <a:pt x="1003" y="578"/>
                      </a:moveTo>
                      <a:cubicBezTo>
                        <a:pt x="1034" y="578"/>
                        <a:pt x="1003" y="578"/>
                        <a:pt x="1034" y="608"/>
                      </a:cubicBezTo>
                      <a:cubicBezTo>
                        <a:pt x="1034" y="578"/>
                        <a:pt x="1034" y="578"/>
                        <a:pt x="1003" y="578"/>
                      </a:cubicBezTo>
                      <a:close/>
                      <a:moveTo>
                        <a:pt x="213" y="730"/>
                      </a:moveTo>
                      <a:cubicBezTo>
                        <a:pt x="213" y="730"/>
                        <a:pt x="213" y="730"/>
                        <a:pt x="213" y="730"/>
                      </a:cubicBezTo>
                      <a:lnTo>
                        <a:pt x="213" y="730"/>
                      </a:lnTo>
                      <a:cubicBezTo>
                        <a:pt x="213" y="742"/>
                        <a:pt x="208" y="749"/>
                        <a:pt x="202" y="754"/>
                      </a:cubicBezTo>
                      <a:lnTo>
                        <a:pt x="202" y="754"/>
                      </a:lnTo>
                      <a:cubicBezTo>
                        <a:pt x="205" y="748"/>
                        <a:pt x="208" y="740"/>
                        <a:pt x="213" y="730"/>
                      </a:cubicBezTo>
                      <a:lnTo>
                        <a:pt x="213" y="730"/>
                      </a:lnTo>
                      <a:cubicBezTo>
                        <a:pt x="207" y="736"/>
                        <a:pt x="202" y="740"/>
                        <a:pt x="198" y="742"/>
                      </a:cubicBezTo>
                      <a:lnTo>
                        <a:pt x="198" y="742"/>
                      </a:lnTo>
                      <a:cubicBezTo>
                        <a:pt x="198" y="735"/>
                        <a:pt x="200" y="730"/>
                        <a:pt x="213" y="730"/>
                      </a:cubicBezTo>
                      <a:close/>
                      <a:moveTo>
                        <a:pt x="152" y="791"/>
                      </a:moveTo>
                      <a:cubicBezTo>
                        <a:pt x="122" y="791"/>
                        <a:pt x="152" y="791"/>
                        <a:pt x="122" y="821"/>
                      </a:cubicBezTo>
                      <a:lnTo>
                        <a:pt x="91" y="821"/>
                      </a:lnTo>
                      <a:cubicBezTo>
                        <a:pt x="98" y="827"/>
                        <a:pt x="104" y="830"/>
                        <a:pt x="109" y="830"/>
                      </a:cubicBezTo>
                      <a:cubicBezTo>
                        <a:pt x="133" y="830"/>
                        <a:pt x="152" y="791"/>
                        <a:pt x="152" y="791"/>
                      </a:cubicBezTo>
                      <a:close/>
                      <a:moveTo>
                        <a:pt x="395" y="0"/>
                      </a:moveTo>
                      <a:cubicBezTo>
                        <a:pt x="395" y="0"/>
                        <a:pt x="365" y="0"/>
                        <a:pt x="365" y="31"/>
                      </a:cubicBezTo>
                      <a:cubicBezTo>
                        <a:pt x="385" y="31"/>
                        <a:pt x="392" y="17"/>
                        <a:pt x="394" y="17"/>
                      </a:cubicBezTo>
                      <a:cubicBezTo>
                        <a:pt x="395" y="17"/>
                        <a:pt x="395" y="21"/>
                        <a:pt x="395" y="31"/>
                      </a:cubicBezTo>
                      <a:lnTo>
                        <a:pt x="395" y="61"/>
                      </a:lnTo>
                      <a:lnTo>
                        <a:pt x="365" y="61"/>
                      </a:lnTo>
                      <a:cubicBezTo>
                        <a:pt x="365" y="61"/>
                        <a:pt x="365" y="61"/>
                        <a:pt x="365" y="92"/>
                      </a:cubicBezTo>
                      <a:cubicBezTo>
                        <a:pt x="365" y="92"/>
                        <a:pt x="365" y="122"/>
                        <a:pt x="365" y="122"/>
                      </a:cubicBezTo>
                      <a:cubicBezTo>
                        <a:pt x="335" y="92"/>
                        <a:pt x="365" y="92"/>
                        <a:pt x="365" y="92"/>
                      </a:cubicBezTo>
                      <a:cubicBezTo>
                        <a:pt x="355" y="81"/>
                        <a:pt x="348" y="78"/>
                        <a:pt x="344" y="78"/>
                      </a:cubicBezTo>
                      <a:cubicBezTo>
                        <a:pt x="335" y="78"/>
                        <a:pt x="335" y="92"/>
                        <a:pt x="335" y="92"/>
                      </a:cubicBezTo>
                      <a:lnTo>
                        <a:pt x="304" y="61"/>
                      </a:lnTo>
                      <a:lnTo>
                        <a:pt x="304" y="61"/>
                      </a:lnTo>
                      <a:cubicBezTo>
                        <a:pt x="315" y="84"/>
                        <a:pt x="318" y="90"/>
                        <a:pt x="318" y="90"/>
                      </a:cubicBezTo>
                      <a:cubicBezTo>
                        <a:pt x="317" y="90"/>
                        <a:pt x="312" y="83"/>
                        <a:pt x="308" y="83"/>
                      </a:cubicBezTo>
                      <a:cubicBezTo>
                        <a:pt x="306" y="83"/>
                        <a:pt x="304" y="85"/>
                        <a:pt x="304" y="92"/>
                      </a:cubicBezTo>
                      <a:cubicBezTo>
                        <a:pt x="274" y="92"/>
                        <a:pt x="304" y="152"/>
                        <a:pt x="304" y="183"/>
                      </a:cubicBezTo>
                      <a:cubicBezTo>
                        <a:pt x="304" y="183"/>
                        <a:pt x="274" y="152"/>
                        <a:pt x="274" y="152"/>
                      </a:cubicBezTo>
                      <a:cubicBezTo>
                        <a:pt x="274" y="152"/>
                        <a:pt x="267" y="146"/>
                        <a:pt x="260" y="136"/>
                      </a:cubicBezTo>
                      <a:lnTo>
                        <a:pt x="260" y="136"/>
                      </a:lnTo>
                      <a:lnTo>
                        <a:pt x="243" y="152"/>
                      </a:lnTo>
                      <a:cubicBezTo>
                        <a:pt x="274" y="152"/>
                        <a:pt x="274" y="152"/>
                        <a:pt x="274" y="183"/>
                      </a:cubicBezTo>
                      <a:lnTo>
                        <a:pt x="243" y="183"/>
                      </a:lnTo>
                      <a:cubicBezTo>
                        <a:pt x="213" y="183"/>
                        <a:pt x="243" y="213"/>
                        <a:pt x="243" y="213"/>
                      </a:cubicBezTo>
                      <a:lnTo>
                        <a:pt x="213" y="213"/>
                      </a:lnTo>
                      <a:lnTo>
                        <a:pt x="213" y="244"/>
                      </a:lnTo>
                      <a:cubicBezTo>
                        <a:pt x="203" y="233"/>
                        <a:pt x="192" y="222"/>
                        <a:pt x="183" y="213"/>
                      </a:cubicBezTo>
                      <a:lnTo>
                        <a:pt x="183" y="213"/>
                      </a:lnTo>
                      <a:cubicBezTo>
                        <a:pt x="152" y="213"/>
                        <a:pt x="152" y="213"/>
                        <a:pt x="122" y="183"/>
                      </a:cubicBezTo>
                      <a:lnTo>
                        <a:pt x="91" y="183"/>
                      </a:lnTo>
                      <a:cubicBezTo>
                        <a:pt x="122" y="213"/>
                        <a:pt x="122" y="213"/>
                        <a:pt x="152" y="213"/>
                      </a:cubicBezTo>
                      <a:cubicBezTo>
                        <a:pt x="122" y="244"/>
                        <a:pt x="183" y="274"/>
                        <a:pt x="152" y="274"/>
                      </a:cubicBezTo>
                      <a:lnTo>
                        <a:pt x="183" y="274"/>
                      </a:lnTo>
                      <a:cubicBezTo>
                        <a:pt x="183" y="304"/>
                        <a:pt x="183" y="304"/>
                        <a:pt x="183" y="304"/>
                      </a:cubicBezTo>
                      <a:cubicBezTo>
                        <a:pt x="162" y="304"/>
                        <a:pt x="142" y="291"/>
                        <a:pt x="131" y="291"/>
                      </a:cubicBezTo>
                      <a:cubicBezTo>
                        <a:pt x="125" y="291"/>
                        <a:pt x="122" y="294"/>
                        <a:pt x="122" y="304"/>
                      </a:cubicBezTo>
                      <a:lnTo>
                        <a:pt x="152" y="304"/>
                      </a:lnTo>
                      <a:lnTo>
                        <a:pt x="152" y="335"/>
                      </a:lnTo>
                      <a:cubicBezTo>
                        <a:pt x="152" y="335"/>
                        <a:pt x="139" y="321"/>
                        <a:pt x="130" y="321"/>
                      </a:cubicBezTo>
                      <a:cubicBezTo>
                        <a:pt x="125" y="321"/>
                        <a:pt x="122" y="325"/>
                        <a:pt x="122" y="335"/>
                      </a:cubicBezTo>
                      <a:cubicBezTo>
                        <a:pt x="152" y="365"/>
                        <a:pt x="122" y="365"/>
                        <a:pt x="91" y="365"/>
                      </a:cubicBezTo>
                      <a:cubicBezTo>
                        <a:pt x="122" y="365"/>
                        <a:pt x="152" y="365"/>
                        <a:pt x="152" y="396"/>
                      </a:cubicBezTo>
                      <a:cubicBezTo>
                        <a:pt x="122" y="380"/>
                        <a:pt x="114" y="380"/>
                        <a:pt x="110" y="380"/>
                      </a:cubicBezTo>
                      <a:cubicBezTo>
                        <a:pt x="107" y="380"/>
                        <a:pt x="107" y="380"/>
                        <a:pt x="91" y="365"/>
                      </a:cubicBezTo>
                      <a:cubicBezTo>
                        <a:pt x="91" y="365"/>
                        <a:pt x="91" y="365"/>
                        <a:pt x="91" y="383"/>
                      </a:cubicBezTo>
                      <a:lnTo>
                        <a:pt x="91" y="383"/>
                      </a:lnTo>
                      <a:cubicBezTo>
                        <a:pt x="85" y="378"/>
                        <a:pt x="76" y="373"/>
                        <a:pt x="61" y="365"/>
                      </a:cubicBezTo>
                      <a:lnTo>
                        <a:pt x="61" y="365"/>
                      </a:lnTo>
                      <a:lnTo>
                        <a:pt x="91" y="396"/>
                      </a:lnTo>
                      <a:cubicBezTo>
                        <a:pt x="91" y="391"/>
                        <a:pt x="91" y="386"/>
                        <a:pt x="91" y="383"/>
                      </a:cubicBezTo>
                      <a:lnTo>
                        <a:pt x="91" y="383"/>
                      </a:lnTo>
                      <a:cubicBezTo>
                        <a:pt x="111" y="397"/>
                        <a:pt x="99" y="403"/>
                        <a:pt x="122" y="426"/>
                      </a:cubicBezTo>
                      <a:cubicBezTo>
                        <a:pt x="91" y="411"/>
                        <a:pt x="91" y="411"/>
                        <a:pt x="91" y="411"/>
                      </a:cubicBezTo>
                      <a:cubicBezTo>
                        <a:pt x="91" y="411"/>
                        <a:pt x="91" y="411"/>
                        <a:pt x="61" y="396"/>
                      </a:cubicBezTo>
                      <a:lnTo>
                        <a:pt x="61" y="396"/>
                      </a:lnTo>
                      <a:cubicBezTo>
                        <a:pt x="91" y="426"/>
                        <a:pt x="61" y="426"/>
                        <a:pt x="91" y="426"/>
                      </a:cubicBezTo>
                      <a:cubicBezTo>
                        <a:pt x="91" y="436"/>
                        <a:pt x="88" y="439"/>
                        <a:pt x="84" y="439"/>
                      </a:cubicBezTo>
                      <a:cubicBezTo>
                        <a:pt x="75" y="439"/>
                        <a:pt x="61" y="426"/>
                        <a:pt x="61" y="426"/>
                      </a:cubicBezTo>
                      <a:lnTo>
                        <a:pt x="61" y="456"/>
                      </a:lnTo>
                      <a:cubicBezTo>
                        <a:pt x="51" y="446"/>
                        <a:pt x="44" y="443"/>
                        <a:pt x="40" y="443"/>
                      </a:cubicBezTo>
                      <a:cubicBezTo>
                        <a:pt x="31" y="443"/>
                        <a:pt x="31" y="456"/>
                        <a:pt x="31" y="456"/>
                      </a:cubicBezTo>
                      <a:lnTo>
                        <a:pt x="61" y="487"/>
                      </a:lnTo>
                      <a:cubicBezTo>
                        <a:pt x="89" y="487"/>
                        <a:pt x="66" y="487"/>
                        <a:pt x="84" y="509"/>
                      </a:cubicBezTo>
                      <a:lnTo>
                        <a:pt x="84" y="509"/>
                      </a:lnTo>
                      <a:cubicBezTo>
                        <a:pt x="77" y="507"/>
                        <a:pt x="71" y="504"/>
                        <a:pt x="64" y="502"/>
                      </a:cubicBezTo>
                      <a:lnTo>
                        <a:pt x="64" y="502"/>
                      </a:lnTo>
                      <a:cubicBezTo>
                        <a:pt x="72" y="517"/>
                        <a:pt x="91" y="517"/>
                        <a:pt x="91" y="517"/>
                      </a:cubicBezTo>
                      <a:cubicBezTo>
                        <a:pt x="89" y="514"/>
                        <a:pt x="86" y="512"/>
                        <a:pt x="84" y="509"/>
                      </a:cubicBezTo>
                      <a:lnTo>
                        <a:pt x="84" y="509"/>
                      </a:lnTo>
                      <a:cubicBezTo>
                        <a:pt x="98" y="514"/>
                        <a:pt x="112" y="517"/>
                        <a:pt x="122" y="517"/>
                      </a:cubicBezTo>
                      <a:lnTo>
                        <a:pt x="91" y="517"/>
                      </a:lnTo>
                      <a:lnTo>
                        <a:pt x="152" y="548"/>
                      </a:lnTo>
                      <a:lnTo>
                        <a:pt x="122" y="548"/>
                      </a:lnTo>
                      <a:cubicBezTo>
                        <a:pt x="122" y="548"/>
                        <a:pt x="95" y="534"/>
                        <a:pt x="77" y="534"/>
                      </a:cubicBezTo>
                      <a:cubicBezTo>
                        <a:pt x="68" y="534"/>
                        <a:pt x="61" y="537"/>
                        <a:pt x="61" y="548"/>
                      </a:cubicBezTo>
                      <a:cubicBezTo>
                        <a:pt x="61" y="548"/>
                        <a:pt x="31" y="517"/>
                        <a:pt x="31" y="517"/>
                      </a:cubicBezTo>
                      <a:lnTo>
                        <a:pt x="0" y="517"/>
                      </a:lnTo>
                      <a:cubicBezTo>
                        <a:pt x="0" y="532"/>
                        <a:pt x="8" y="532"/>
                        <a:pt x="15" y="532"/>
                      </a:cubicBezTo>
                      <a:cubicBezTo>
                        <a:pt x="23" y="532"/>
                        <a:pt x="31" y="532"/>
                        <a:pt x="31" y="548"/>
                      </a:cubicBezTo>
                      <a:cubicBezTo>
                        <a:pt x="91" y="548"/>
                        <a:pt x="91" y="578"/>
                        <a:pt x="122" y="578"/>
                      </a:cubicBezTo>
                      <a:lnTo>
                        <a:pt x="91" y="578"/>
                      </a:lnTo>
                      <a:cubicBezTo>
                        <a:pt x="91" y="578"/>
                        <a:pt x="61" y="608"/>
                        <a:pt x="61" y="608"/>
                      </a:cubicBezTo>
                      <a:lnTo>
                        <a:pt x="0" y="608"/>
                      </a:lnTo>
                      <a:cubicBezTo>
                        <a:pt x="0" y="608"/>
                        <a:pt x="31" y="639"/>
                        <a:pt x="61" y="639"/>
                      </a:cubicBezTo>
                      <a:cubicBezTo>
                        <a:pt x="61" y="639"/>
                        <a:pt x="91" y="608"/>
                        <a:pt x="91" y="608"/>
                      </a:cubicBezTo>
                      <a:lnTo>
                        <a:pt x="91" y="639"/>
                      </a:lnTo>
                      <a:cubicBezTo>
                        <a:pt x="91" y="649"/>
                        <a:pt x="91" y="652"/>
                        <a:pt x="93" y="652"/>
                      </a:cubicBezTo>
                      <a:cubicBezTo>
                        <a:pt x="95" y="652"/>
                        <a:pt x="102" y="639"/>
                        <a:pt x="122" y="639"/>
                      </a:cubicBezTo>
                      <a:cubicBezTo>
                        <a:pt x="122" y="669"/>
                        <a:pt x="122" y="669"/>
                        <a:pt x="91" y="669"/>
                      </a:cubicBezTo>
                      <a:cubicBezTo>
                        <a:pt x="91" y="669"/>
                        <a:pt x="91" y="669"/>
                        <a:pt x="91" y="700"/>
                      </a:cubicBezTo>
                      <a:lnTo>
                        <a:pt x="122" y="700"/>
                      </a:lnTo>
                      <a:cubicBezTo>
                        <a:pt x="61" y="730"/>
                        <a:pt x="122" y="730"/>
                        <a:pt x="122" y="730"/>
                      </a:cubicBezTo>
                      <a:cubicBezTo>
                        <a:pt x="132" y="720"/>
                        <a:pt x="135" y="716"/>
                        <a:pt x="138" y="716"/>
                      </a:cubicBezTo>
                      <a:cubicBezTo>
                        <a:pt x="141" y="716"/>
                        <a:pt x="142" y="725"/>
                        <a:pt x="164" y="729"/>
                      </a:cubicBezTo>
                      <a:lnTo>
                        <a:pt x="164" y="729"/>
                      </a:lnTo>
                      <a:cubicBezTo>
                        <a:pt x="163" y="731"/>
                        <a:pt x="163" y="734"/>
                        <a:pt x="163" y="736"/>
                      </a:cubicBezTo>
                      <a:lnTo>
                        <a:pt x="163" y="736"/>
                      </a:lnTo>
                      <a:cubicBezTo>
                        <a:pt x="150" y="745"/>
                        <a:pt x="144" y="760"/>
                        <a:pt x="122" y="760"/>
                      </a:cubicBezTo>
                      <a:lnTo>
                        <a:pt x="152" y="760"/>
                      </a:lnTo>
                      <a:cubicBezTo>
                        <a:pt x="122" y="760"/>
                        <a:pt x="122" y="760"/>
                        <a:pt x="91" y="791"/>
                      </a:cubicBezTo>
                      <a:cubicBezTo>
                        <a:pt x="91" y="791"/>
                        <a:pt x="119" y="777"/>
                        <a:pt x="137" y="777"/>
                      </a:cubicBezTo>
                      <a:cubicBezTo>
                        <a:pt x="146" y="777"/>
                        <a:pt x="152" y="781"/>
                        <a:pt x="152" y="791"/>
                      </a:cubicBezTo>
                      <a:cubicBezTo>
                        <a:pt x="163" y="791"/>
                        <a:pt x="166" y="794"/>
                        <a:pt x="166" y="799"/>
                      </a:cubicBezTo>
                      <a:lnTo>
                        <a:pt x="166" y="799"/>
                      </a:lnTo>
                      <a:cubicBezTo>
                        <a:pt x="170" y="794"/>
                        <a:pt x="175" y="791"/>
                        <a:pt x="183" y="791"/>
                      </a:cubicBezTo>
                      <a:cubicBezTo>
                        <a:pt x="174" y="795"/>
                        <a:pt x="169" y="799"/>
                        <a:pt x="165" y="802"/>
                      </a:cubicBezTo>
                      <a:lnTo>
                        <a:pt x="165" y="802"/>
                      </a:lnTo>
                      <a:cubicBezTo>
                        <a:pt x="165" y="805"/>
                        <a:pt x="163" y="808"/>
                        <a:pt x="161" y="811"/>
                      </a:cubicBezTo>
                      <a:lnTo>
                        <a:pt x="161" y="811"/>
                      </a:lnTo>
                      <a:cubicBezTo>
                        <a:pt x="160" y="808"/>
                        <a:pt x="161" y="805"/>
                        <a:pt x="165" y="802"/>
                      </a:cubicBezTo>
                      <a:lnTo>
                        <a:pt x="165" y="802"/>
                      </a:lnTo>
                      <a:cubicBezTo>
                        <a:pt x="166" y="801"/>
                        <a:pt x="166" y="800"/>
                        <a:pt x="166" y="799"/>
                      </a:cubicBezTo>
                      <a:lnTo>
                        <a:pt x="166" y="799"/>
                      </a:lnTo>
                      <a:cubicBezTo>
                        <a:pt x="161" y="804"/>
                        <a:pt x="158" y="811"/>
                        <a:pt x="156" y="817"/>
                      </a:cubicBezTo>
                      <a:lnTo>
                        <a:pt x="156" y="817"/>
                      </a:lnTo>
                      <a:cubicBezTo>
                        <a:pt x="158" y="815"/>
                        <a:pt x="159" y="813"/>
                        <a:pt x="161" y="811"/>
                      </a:cubicBezTo>
                      <a:lnTo>
                        <a:pt x="161" y="811"/>
                      </a:lnTo>
                      <a:cubicBezTo>
                        <a:pt x="163" y="821"/>
                        <a:pt x="193" y="821"/>
                        <a:pt x="155" y="821"/>
                      </a:cubicBezTo>
                      <a:lnTo>
                        <a:pt x="155" y="821"/>
                      </a:lnTo>
                      <a:cubicBezTo>
                        <a:pt x="155" y="820"/>
                        <a:pt x="156" y="818"/>
                        <a:pt x="156" y="817"/>
                      </a:cubicBezTo>
                      <a:lnTo>
                        <a:pt x="156" y="817"/>
                      </a:lnTo>
                      <a:cubicBezTo>
                        <a:pt x="154" y="819"/>
                        <a:pt x="152" y="821"/>
                        <a:pt x="152" y="821"/>
                      </a:cubicBezTo>
                      <a:cubicBezTo>
                        <a:pt x="152" y="821"/>
                        <a:pt x="152" y="821"/>
                        <a:pt x="152" y="852"/>
                      </a:cubicBezTo>
                      <a:lnTo>
                        <a:pt x="91" y="1216"/>
                      </a:lnTo>
                      <a:lnTo>
                        <a:pt x="547" y="1125"/>
                      </a:lnTo>
                      <a:cubicBezTo>
                        <a:pt x="563" y="1125"/>
                        <a:pt x="585" y="1133"/>
                        <a:pt x="608" y="1133"/>
                      </a:cubicBezTo>
                      <a:cubicBezTo>
                        <a:pt x="631" y="1133"/>
                        <a:pt x="654" y="1125"/>
                        <a:pt x="669" y="1095"/>
                      </a:cubicBezTo>
                      <a:cubicBezTo>
                        <a:pt x="699" y="1095"/>
                        <a:pt x="699" y="1064"/>
                        <a:pt x="730" y="1064"/>
                      </a:cubicBezTo>
                      <a:lnTo>
                        <a:pt x="730" y="1034"/>
                      </a:lnTo>
                      <a:cubicBezTo>
                        <a:pt x="736" y="1040"/>
                        <a:pt x="741" y="1042"/>
                        <a:pt x="745" y="1042"/>
                      </a:cubicBezTo>
                      <a:cubicBezTo>
                        <a:pt x="761" y="1042"/>
                        <a:pt x="766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821" y="973"/>
                        <a:pt x="851" y="973"/>
                        <a:pt x="882" y="943"/>
                      </a:cubicBezTo>
                      <a:cubicBezTo>
                        <a:pt x="882" y="912"/>
                        <a:pt x="912" y="882"/>
                        <a:pt x="912" y="852"/>
                      </a:cubicBezTo>
                      <a:cubicBezTo>
                        <a:pt x="943" y="852"/>
                        <a:pt x="912" y="821"/>
                        <a:pt x="943" y="821"/>
                      </a:cubicBezTo>
                      <a:lnTo>
                        <a:pt x="912" y="821"/>
                      </a:lnTo>
                      <a:lnTo>
                        <a:pt x="912" y="791"/>
                      </a:lnTo>
                      <a:cubicBezTo>
                        <a:pt x="912" y="821"/>
                        <a:pt x="943" y="821"/>
                        <a:pt x="943" y="821"/>
                      </a:cubicBezTo>
                      <a:cubicBezTo>
                        <a:pt x="973" y="791"/>
                        <a:pt x="943" y="760"/>
                        <a:pt x="943" y="730"/>
                      </a:cubicBezTo>
                      <a:cubicBezTo>
                        <a:pt x="963" y="730"/>
                        <a:pt x="956" y="716"/>
                        <a:pt x="967" y="716"/>
                      </a:cubicBezTo>
                      <a:cubicBezTo>
                        <a:pt x="973" y="716"/>
                        <a:pt x="983" y="720"/>
                        <a:pt x="1003" y="730"/>
                      </a:cubicBezTo>
                      <a:cubicBezTo>
                        <a:pt x="988" y="715"/>
                        <a:pt x="981" y="715"/>
                        <a:pt x="973" y="715"/>
                      </a:cubicBezTo>
                      <a:cubicBezTo>
                        <a:pt x="965" y="715"/>
                        <a:pt x="958" y="715"/>
                        <a:pt x="943" y="700"/>
                      </a:cubicBezTo>
                      <a:lnTo>
                        <a:pt x="973" y="700"/>
                      </a:lnTo>
                      <a:cubicBezTo>
                        <a:pt x="973" y="669"/>
                        <a:pt x="1003" y="669"/>
                        <a:pt x="1003" y="639"/>
                      </a:cubicBezTo>
                      <a:lnTo>
                        <a:pt x="973" y="639"/>
                      </a:lnTo>
                      <a:cubicBezTo>
                        <a:pt x="943" y="608"/>
                        <a:pt x="1003" y="608"/>
                        <a:pt x="973" y="608"/>
                      </a:cubicBezTo>
                      <a:lnTo>
                        <a:pt x="1003" y="608"/>
                      </a:lnTo>
                      <a:cubicBezTo>
                        <a:pt x="1003" y="578"/>
                        <a:pt x="973" y="578"/>
                        <a:pt x="1003" y="578"/>
                      </a:cubicBezTo>
                      <a:cubicBezTo>
                        <a:pt x="1003" y="570"/>
                        <a:pt x="1003" y="565"/>
                        <a:pt x="1004" y="560"/>
                      </a:cubicBezTo>
                      <a:lnTo>
                        <a:pt x="1004" y="560"/>
                      </a:lnTo>
                      <a:cubicBezTo>
                        <a:pt x="1004" y="561"/>
                        <a:pt x="1004" y="561"/>
                        <a:pt x="1004" y="561"/>
                      </a:cubicBezTo>
                      <a:cubicBezTo>
                        <a:pt x="1007" y="561"/>
                        <a:pt x="1013" y="548"/>
                        <a:pt x="1034" y="548"/>
                      </a:cubicBezTo>
                      <a:cubicBezTo>
                        <a:pt x="1011" y="548"/>
                        <a:pt x="1005" y="548"/>
                        <a:pt x="1004" y="560"/>
                      </a:cubicBezTo>
                      <a:lnTo>
                        <a:pt x="1004" y="560"/>
                      </a:lnTo>
                      <a:cubicBezTo>
                        <a:pt x="1003" y="559"/>
                        <a:pt x="1003" y="555"/>
                        <a:pt x="1003" y="548"/>
                      </a:cubicBezTo>
                      <a:cubicBezTo>
                        <a:pt x="1003" y="548"/>
                        <a:pt x="1003" y="517"/>
                        <a:pt x="1003" y="517"/>
                      </a:cubicBezTo>
                      <a:lnTo>
                        <a:pt x="1034" y="517"/>
                      </a:lnTo>
                      <a:cubicBezTo>
                        <a:pt x="1003" y="517"/>
                        <a:pt x="1064" y="487"/>
                        <a:pt x="1034" y="487"/>
                      </a:cubicBezTo>
                      <a:cubicBezTo>
                        <a:pt x="1034" y="426"/>
                        <a:pt x="1003" y="365"/>
                        <a:pt x="973" y="335"/>
                      </a:cubicBezTo>
                      <a:cubicBezTo>
                        <a:pt x="943" y="335"/>
                        <a:pt x="943" y="304"/>
                        <a:pt x="943" y="304"/>
                      </a:cubicBezTo>
                      <a:lnTo>
                        <a:pt x="973" y="274"/>
                      </a:lnTo>
                      <a:lnTo>
                        <a:pt x="943" y="274"/>
                      </a:lnTo>
                      <a:cubicBezTo>
                        <a:pt x="973" y="274"/>
                        <a:pt x="943" y="244"/>
                        <a:pt x="973" y="244"/>
                      </a:cubicBezTo>
                      <a:lnTo>
                        <a:pt x="943" y="183"/>
                      </a:lnTo>
                      <a:cubicBezTo>
                        <a:pt x="943" y="183"/>
                        <a:pt x="929" y="196"/>
                        <a:pt x="920" y="196"/>
                      </a:cubicBezTo>
                      <a:cubicBezTo>
                        <a:pt x="916" y="196"/>
                        <a:pt x="912" y="193"/>
                        <a:pt x="912" y="183"/>
                      </a:cubicBezTo>
                      <a:lnTo>
                        <a:pt x="943" y="183"/>
                      </a:lnTo>
                      <a:cubicBezTo>
                        <a:pt x="943" y="160"/>
                        <a:pt x="930" y="154"/>
                        <a:pt x="913" y="154"/>
                      </a:cubicBezTo>
                      <a:cubicBezTo>
                        <a:pt x="894" y="154"/>
                        <a:pt x="869" y="161"/>
                        <a:pt x="849" y="161"/>
                      </a:cubicBezTo>
                      <a:cubicBezTo>
                        <a:pt x="838" y="161"/>
                        <a:pt x="828" y="159"/>
                        <a:pt x="821" y="152"/>
                      </a:cubicBezTo>
                      <a:lnTo>
                        <a:pt x="821" y="152"/>
                      </a:lnTo>
                      <a:cubicBezTo>
                        <a:pt x="806" y="168"/>
                        <a:pt x="798" y="168"/>
                        <a:pt x="794" y="168"/>
                      </a:cubicBezTo>
                      <a:cubicBezTo>
                        <a:pt x="791" y="168"/>
                        <a:pt x="791" y="168"/>
                        <a:pt x="791" y="183"/>
                      </a:cubicBezTo>
                      <a:cubicBezTo>
                        <a:pt x="791" y="173"/>
                        <a:pt x="787" y="169"/>
                        <a:pt x="783" y="169"/>
                      </a:cubicBezTo>
                      <a:cubicBezTo>
                        <a:pt x="774" y="169"/>
                        <a:pt x="760" y="183"/>
                        <a:pt x="760" y="183"/>
                      </a:cubicBezTo>
                      <a:cubicBezTo>
                        <a:pt x="760" y="152"/>
                        <a:pt x="730" y="152"/>
                        <a:pt x="760" y="122"/>
                      </a:cubicBezTo>
                      <a:cubicBezTo>
                        <a:pt x="730" y="122"/>
                        <a:pt x="730" y="152"/>
                        <a:pt x="699" y="152"/>
                      </a:cubicBezTo>
                      <a:cubicBezTo>
                        <a:pt x="730" y="122"/>
                        <a:pt x="730" y="122"/>
                        <a:pt x="730" y="122"/>
                      </a:cubicBezTo>
                      <a:lnTo>
                        <a:pt x="699" y="122"/>
                      </a:lnTo>
                      <a:cubicBezTo>
                        <a:pt x="699" y="122"/>
                        <a:pt x="699" y="122"/>
                        <a:pt x="699" y="92"/>
                      </a:cubicBezTo>
                      <a:cubicBezTo>
                        <a:pt x="699" y="92"/>
                        <a:pt x="699" y="105"/>
                        <a:pt x="690" y="105"/>
                      </a:cubicBezTo>
                      <a:cubicBezTo>
                        <a:pt x="686" y="105"/>
                        <a:pt x="679" y="102"/>
                        <a:pt x="669" y="92"/>
                      </a:cubicBezTo>
                      <a:cubicBezTo>
                        <a:pt x="669" y="92"/>
                        <a:pt x="669" y="92"/>
                        <a:pt x="669" y="122"/>
                      </a:cubicBezTo>
                      <a:cubicBezTo>
                        <a:pt x="659" y="112"/>
                        <a:pt x="652" y="108"/>
                        <a:pt x="648" y="108"/>
                      </a:cubicBezTo>
                      <a:cubicBezTo>
                        <a:pt x="639" y="108"/>
                        <a:pt x="639" y="122"/>
                        <a:pt x="639" y="122"/>
                      </a:cubicBezTo>
                      <a:lnTo>
                        <a:pt x="639" y="92"/>
                      </a:lnTo>
                      <a:cubicBezTo>
                        <a:pt x="630" y="101"/>
                        <a:pt x="623" y="104"/>
                        <a:pt x="618" y="104"/>
                      </a:cubicBezTo>
                      <a:cubicBezTo>
                        <a:pt x="609" y="104"/>
                        <a:pt x="603" y="92"/>
                        <a:pt x="592" y="78"/>
                      </a:cubicBezTo>
                      <a:lnTo>
                        <a:pt x="592" y="78"/>
                      </a:lnTo>
                      <a:cubicBezTo>
                        <a:pt x="578" y="92"/>
                        <a:pt x="578" y="92"/>
                        <a:pt x="578" y="92"/>
                      </a:cubicBezTo>
                      <a:cubicBezTo>
                        <a:pt x="578" y="92"/>
                        <a:pt x="578" y="122"/>
                        <a:pt x="578" y="122"/>
                      </a:cubicBezTo>
                      <a:cubicBezTo>
                        <a:pt x="578" y="116"/>
                        <a:pt x="577" y="113"/>
                        <a:pt x="575" y="113"/>
                      </a:cubicBezTo>
                      <a:cubicBezTo>
                        <a:pt x="567" y="113"/>
                        <a:pt x="547" y="152"/>
                        <a:pt x="547" y="152"/>
                      </a:cubicBezTo>
                      <a:cubicBezTo>
                        <a:pt x="547" y="122"/>
                        <a:pt x="547" y="122"/>
                        <a:pt x="547" y="122"/>
                      </a:cubicBezTo>
                      <a:cubicBezTo>
                        <a:pt x="517" y="122"/>
                        <a:pt x="547" y="92"/>
                        <a:pt x="547" y="92"/>
                      </a:cubicBezTo>
                      <a:lnTo>
                        <a:pt x="547" y="92"/>
                      </a:lnTo>
                      <a:cubicBezTo>
                        <a:pt x="526" y="113"/>
                        <a:pt x="520" y="135"/>
                        <a:pt x="518" y="135"/>
                      </a:cubicBezTo>
                      <a:cubicBezTo>
                        <a:pt x="517" y="135"/>
                        <a:pt x="517" y="131"/>
                        <a:pt x="517" y="122"/>
                      </a:cubicBezTo>
                      <a:cubicBezTo>
                        <a:pt x="517" y="107"/>
                        <a:pt x="509" y="107"/>
                        <a:pt x="502" y="107"/>
                      </a:cubicBezTo>
                      <a:cubicBezTo>
                        <a:pt x="494" y="107"/>
                        <a:pt x="487" y="107"/>
                        <a:pt x="487" y="92"/>
                      </a:cubicBezTo>
                      <a:cubicBezTo>
                        <a:pt x="481" y="104"/>
                        <a:pt x="477" y="109"/>
                        <a:pt x="475" y="109"/>
                      </a:cubicBezTo>
                      <a:cubicBezTo>
                        <a:pt x="466" y="109"/>
                        <a:pt x="481" y="31"/>
                        <a:pt x="456" y="31"/>
                      </a:cubicBezTo>
                      <a:cubicBezTo>
                        <a:pt x="447" y="40"/>
                        <a:pt x="443" y="46"/>
                        <a:pt x="443" y="51"/>
                      </a:cubicBezTo>
                      <a:lnTo>
                        <a:pt x="443" y="51"/>
                      </a:lnTo>
                      <a:cubicBezTo>
                        <a:pt x="440" y="49"/>
                        <a:pt x="437" y="48"/>
                        <a:pt x="434" y="48"/>
                      </a:cubicBezTo>
                      <a:cubicBezTo>
                        <a:pt x="429" y="48"/>
                        <a:pt x="426" y="51"/>
                        <a:pt x="426" y="61"/>
                      </a:cubicBezTo>
                      <a:cubicBezTo>
                        <a:pt x="426" y="31"/>
                        <a:pt x="395" y="31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31"/>
                <p:cNvSpPr/>
                <p:nvPr/>
              </p:nvSpPr>
              <p:spPr>
                <a:xfrm>
                  <a:off x="2341601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31"/>
                <p:cNvSpPr/>
                <p:nvPr/>
              </p:nvSpPr>
              <p:spPr>
                <a:xfrm>
                  <a:off x="2343563" y="50786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31"/>
                <p:cNvSpPr/>
                <p:nvPr/>
              </p:nvSpPr>
              <p:spPr>
                <a:xfrm>
                  <a:off x="2327935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31"/>
                <p:cNvSpPr/>
                <p:nvPr/>
              </p:nvSpPr>
              <p:spPr>
                <a:xfrm>
                  <a:off x="2323048" y="509131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31"/>
                <p:cNvSpPr/>
                <p:nvPr/>
              </p:nvSpPr>
              <p:spPr>
                <a:xfrm>
                  <a:off x="2329865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31"/>
                <p:cNvSpPr/>
                <p:nvPr/>
              </p:nvSpPr>
              <p:spPr>
                <a:xfrm>
                  <a:off x="2323048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31"/>
                <p:cNvSpPr/>
                <p:nvPr/>
              </p:nvSpPr>
              <p:spPr>
                <a:xfrm>
                  <a:off x="2325974" y="50854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31"/>
                <p:cNvSpPr/>
                <p:nvPr/>
              </p:nvSpPr>
              <p:spPr>
                <a:xfrm>
                  <a:off x="2322051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31"/>
                <p:cNvSpPr/>
                <p:nvPr/>
              </p:nvSpPr>
              <p:spPr>
                <a:xfrm>
                  <a:off x="2321086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31"/>
                <p:cNvSpPr/>
                <p:nvPr/>
              </p:nvSpPr>
              <p:spPr>
                <a:xfrm>
                  <a:off x="2324012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31"/>
                <p:cNvSpPr/>
                <p:nvPr/>
              </p:nvSpPr>
              <p:spPr>
                <a:xfrm>
                  <a:off x="106125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31"/>
                <p:cNvSpPr/>
                <p:nvPr/>
              </p:nvSpPr>
              <p:spPr>
                <a:xfrm>
                  <a:off x="1063215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31"/>
                <p:cNvSpPr/>
                <p:nvPr/>
              </p:nvSpPr>
              <p:spPr>
                <a:xfrm>
                  <a:off x="1058327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31"/>
                <p:cNvSpPr/>
                <p:nvPr/>
              </p:nvSpPr>
              <p:spPr>
                <a:xfrm>
                  <a:off x="106221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31"/>
                <p:cNvSpPr/>
                <p:nvPr/>
              </p:nvSpPr>
              <p:spPr>
                <a:xfrm>
                  <a:off x="1063215" y="47355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31"/>
                <p:cNvSpPr/>
                <p:nvPr/>
              </p:nvSpPr>
              <p:spPr>
                <a:xfrm>
                  <a:off x="1052443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31"/>
                <p:cNvSpPr/>
                <p:nvPr/>
              </p:nvSpPr>
              <p:spPr>
                <a:xfrm>
                  <a:off x="1050482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31"/>
                <p:cNvSpPr/>
                <p:nvPr/>
              </p:nvSpPr>
              <p:spPr>
                <a:xfrm>
                  <a:off x="1053440" y="47179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31"/>
                <p:cNvSpPr/>
                <p:nvPr/>
              </p:nvSpPr>
              <p:spPr>
                <a:xfrm>
                  <a:off x="1061253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31"/>
                <p:cNvSpPr/>
                <p:nvPr/>
              </p:nvSpPr>
              <p:spPr>
                <a:xfrm>
                  <a:off x="1053440" y="471992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30" y="0"/>
                      </a:lnTo>
                      <a:cubicBezTo>
                        <a:pt x="30" y="0"/>
                        <a:pt x="0" y="0"/>
                        <a:pt x="0" y="31"/>
                      </a:cubicBezTo>
                      <a:lnTo>
                        <a:pt x="0" y="31"/>
                      </a:lnTo>
                      <a:cubicBezTo>
                        <a:pt x="0" y="16"/>
                        <a:pt x="8" y="16"/>
                        <a:pt x="15" y="16"/>
                      </a:cubicBezTo>
                      <a:cubicBezTo>
                        <a:pt x="23" y="16"/>
                        <a:pt x="30" y="16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31"/>
                <p:cNvSpPr/>
                <p:nvPr/>
              </p:nvSpPr>
              <p:spPr>
                <a:xfrm>
                  <a:off x="1047555" y="47512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31"/>
                <p:cNvSpPr/>
                <p:nvPr/>
              </p:nvSpPr>
              <p:spPr>
                <a:xfrm>
                  <a:off x="105733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31"/>
                <p:cNvSpPr/>
                <p:nvPr/>
              </p:nvSpPr>
              <p:spPr>
                <a:xfrm>
                  <a:off x="1057331" y="4731215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30" y="1"/>
                      </a:moveTo>
                      <a:cubicBezTo>
                        <a:pt x="28" y="1"/>
                        <a:pt x="21" y="14"/>
                        <a:pt x="1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31"/>
                <p:cNvSpPr/>
                <p:nvPr/>
              </p:nvSpPr>
              <p:spPr>
                <a:xfrm>
                  <a:off x="1053440" y="47179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31"/>
                <p:cNvSpPr/>
                <p:nvPr/>
              </p:nvSpPr>
              <p:spPr>
                <a:xfrm>
                  <a:off x="1055369" y="47277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31"/>
                <p:cNvSpPr/>
                <p:nvPr/>
              </p:nvSpPr>
              <p:spPr>
                <a:xfrm>
                  <a:off x="1063215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31"/>
                <p:cNvSpPr/>
                <p:nvPr/>
              </p:nvSpPr>
              <p:spPr>
                <a:xfrm>
                  <a:off x="1070032" y="47463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31"/>
                <p:cNvSpPr/>
                <p:nvPr/>
              </p:nvSpPr>
              <p:spPr>
                <a:xfrm>
                  <a:off x="1069067" y="474533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31"/>
                <p:cNvSpPr/>
                <p:nvPr/>
              </p:nvSpPr>
              <p:spPr>
                <a:xfrm>
                  <a:off x="1069067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31"/>
                <p:cNvSpPr/>
                <p:nvPr/>
              </p:nvSpPr>
              <p:spPr>
                <a:xfrm>
                  <a:off x="107295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31"/>
                <p:cNvSpPr/>
                <p:nvPr/>
              </p:nvSpPr>
              <p:spPr>
                <a:xfrm>
                  <a:off x="1072958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31"/>
                <p:cNvSpPr/>
                <p:nvPr/>
              </p:nvSpPr>
              <p:spPr>
                <a:xfrm>
                  <a:off x="1068103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31"/>
                <p:cNvSpPr/>
                <p:nvPr/>
              </p:nvSpPr>
              <p:spPr>
                <a:xfrm>
                  <a:off x="1035819" y="4715041"/>
                  <a:ext cx="38168" cy="45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414" extrusionOk="0">
                      <a:moveTo>
                        <a:pt x="457" y="0"/>
                      </a:moveTo>
                      <a:lnTo>
                        <a:pt x="457" y="31"/>
                      </a:lnTo>
                      <a:lnTo>
                        <a:pt x="487" y="31"/>
                      </a:lnTo>
                      <a:lnTo>
                        <a:pt x="457" y="0"/>
                      </a:lnTo>
                      <a:close/>
                      <a:moveTo>
                        <a:pt x="577" y="151"/>
                      </a:move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78" y="172"/>
                        <a:pt x="578" y="161"/>
                        <a:pt x="577" y="151"/>
                      </a:cubicBezTo>
                      <a:close/>
                      <a:moveTo>
                        <a:pt x="639" y="183"/>
                      </a:moveTo>
                      <a:cubicBezTo>
                        <a:pt x="639" y="183"/>
                        <a:pt x="639" y="198"/>
                        <a:pt x="643" y="213"/>
                      </a:cubicBezTo>
                      <a:lnTo>
                        <a:pt x="639" y="213"/>
                      </a:lnTo>
                      <a:cubicBezTo>
                        <a:pt x="639" y="213"/>
                        <a:pt x="639" y="183"/>
                        <a:pt x="639" y="183"/>
                      </a:cubicBezTo>
                      <a:close/>
                      <a:moveTo>
                        <a:pt x="548" y="213"/>
                      </a:moveTo>
                      <a:lnTo>
                        <a:pt x="548" y="213"/>
                      </a:lnTo>
                      <a:cubicBezTo>
                        <a:pt x="548" y="213"/>
                        <a:pt x="578" y="213"/>
                        <a:pt x="578" y="244"/>
                      </a:cubicBezTo>
                      <a:cubicBezTo>
                        <a:pt x="578" y="244"/>
                        <a:pt x="548" y="213"/>
                        <a:pt x="548" y="213"/>
                      </a:cubicBezTo>
                      <a:close/>
                      <a:moveTo>
                        <a:pt x="39" y="261"/>
                      </a:moveTo>
                      <a:cubicBezTo>
                        <a:pt x="35" y="261"/>
                        <a:pt x="31" y="264"/>
                        <a:pt x="31" y="274"/>
                      </a:cubicBezTo>
                      <a:cubicBezTo>
                        <a:pt x="31" y="274"/>
                        <a:pt x="39" y="266"/>
                        <a:pt x="47" y="263"/>
                      </a:cubicBezTo>
                      <a:lnTo>
                        <a:pt x="47" y="263"/>
                      </a:lnTo>
                      <a:cubicBezTo>
                        <a:pt x="54" y="266"/>
                        <a:pt x="62" y="274"/>
                        <a:pt x="62" y="274"/>
                      </a:cubicBezTo>
                      <a:cubicBezTo>
                        <a:pt x="62" y="264"/>
                        <a:pt x="58" y="261"/>
                        <a:pt x="54" y="261"/>
                      </a:cubicBezTo>
                      <a:cubicBezTo>
                        <a:pt x="52" y="261"/>
                        <a:pt x="49" y="261"/>
                        <a:pt x="47" y="263"/>
                      </a:cubicBezTo>
                      <a:lnTo>
                        <a:pt x="47" y="263"/>
                      </a:lnTo>
                      <a:cubicBezTo>
                        <a:pt x="44" y="261"/>
                        <a:pt x="41" y="261"/>
                        <a:pt x="39" y="261"/>
                      </a:cubicBezTo>
                      <a:close/>
                      <a:moveTo>
                        <a:pt x="668" y="244"/>
                      </a:moveTo>
                      <a:lnTo>
                        <a:pt x="668" y="244"/>
                      </a:lnTo>
                      <a:cubicBezTo>
                        <a:pt x="669" y="244"/>
                        <a:pt x="669" y="244"/>
                        <a:pt x="670" y="244"/>
                      </a:cubicBezTo>
                      <a:cubicBezTo>
                        <a:pt x="670" y="274"/>
                        <a:pt x="670" y="274"/>
                        <a:pt x="670" y="274"/>
                      </a:cubicBezTo>
                      <a:cubicBezTo>
                        <a:pt x="670" y="266"/>
                        <a:pt x="670" y="256"/>
                        <a:pt x="668" y="244"/>
                      </a:cubicBezTo>
                      <a:close/>
                      <a:moveTo>
                        <a:pt x="943" y="304"/>
                      </a:moveTo>
                      <a:lnTo>
                        <a:pt x="943" y="304"/>
                      </a:lnTo>
                      <a:cubicBezTo>
                        <a:pt x="943" y="304"/>
                        <a:pt x="943" y="304"/>
                        <a:pt x="943" y="304"/>
                      </a:cubicBezTo>
                      <a:close/>
                      <a:moveTo>
                        <a:pt x="1141" y="508"/>
                      </a:moveTo>
                      <a:cubicBezTo>
                        <a:pt x="1131" y="508"/>
                        <a:pt x="1127" y="522"/>
                        <a:pt x="1126" y="525"/>
                      </a:cubicBezTo>
                      <a:lnTo>
                        <a:pt x="1126" y="525"/>
                      </a:lnTo>
                      <a:cubicBezTo>
                        <a:pt x="1135" y="521"/>
                        <a:pt x="1146" y="517"/>
                        <a:pt x="1156" y="517"/>
                      </a:cubicBezTo>
                      <a:cubicBezTo>
                        <a:pt x="1150" y="511"/>
                        <a:pt x="1144" y="508"/>
                        <a:pt x="1141" y="508"/>
                      </a:cubicBezTo>
                      <a:close/>
                      <a:moveTo>
                        <a:pt x="1126" y="525"/>
                      </a:moveTo>
                      <a:cubicBezTo>
                        <a:pt x="1126" y="525"/>
                        <a:pt x="1126" y="52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6"/>
                        <a:pt x="1126" y="526"/>
                        <a:pt x="1126" y="526"/>
                      </a:cubicBezTo>
                      <a:cubicBezTo>
                        <a:pt x="1126" y="526"/>
                        <a:pt x="1126" y="526"/>
                        <a:pt x="1126" y="525"/>
                      </a:cubicBezTo>
                      <a:close/>
                      <a:moveTo>
                        <a:pt x="743" y="630"/>
                      </a:moveTo>
                      <a:cubicBezTo>
                        <a:pt x="741" y="630"/>
                        <a:pt x="737" y="632"/>
                        <a:pt x="730" y="639"/>
                      </a:cubicBezTo>
                      <a:lnTo>
                        <a:pt x="746" y="639"/>
                      </a:lnTo>
                      <a:cubicBezTo>
                        <a:pt x="746" y="634"/>
                        <a:pt x="746" y="630"/>
                        <a:pt x="743" y="630"/>
                      </a:cubicBezTo>
                      <a:close/>
                      <a:moveTo>
                        <a:pt x="761" y="639"/>
                      </a:moveTo>
                      <a:cubicBezTo>
                        <a:pt x="761" y="639"/>
                        <a:pt x="761" y="639"/>
                        <a:pt x="761" y="639"/>
                      </a:cubicBezTo>
                      <a:cubicBezTo>
                        <a:pt x="761" y="639"/>
                        <a:pt x="761" y="639"/>
                        <a:pt x="761" y="639"/>
                      </a:cubicBezTo>
                      <a:close/>
                      <a:moveTo>
                        <a:pt x="746" y="639"/>
                      </a:moveTo>
                      <a:cubicBezTo>
                        <a:pt x="746" y="639"/>
                        <a:pt x="746" y="639"/>
                        <a:pt x="746" y="639"/>
                      </a:cubicBezTo>
                      <a:lnTo>
                        <a:pt x="746" y="639"/>
                      </a:lnTo>
                      <a:cubicBezTo>
                        <a:pt x="750" y="639"/>
                        <a:pt x="755" y="639"/>
                        <a:pt x="761" y="639"/>
                      </a:cubicBezTo>
                      <a:close/>
                      <a:moveTo>
                        <a:pt x="761" y="639"/>
                      </a:moveTo>
                      <a:cubicBezTo>
                        <a:pt x="761" y="653"/>
                        <a:pt x="761" y="654"/>
                        <a:pt x="757" y="654"/>
                      </a:cubicBezTo>
                      <a:lnTo>
                        <a:pt x="757" y="654"/>
                      </a:lnTo>
                      <a:cubicBezTo>
                        <a:pt x="760" y="650"/>
                        <a:pt x="761" y="645"/>
                        <a:pt x="761" y="639"/>
                      </a:cubicBezTo>
                      <a:close/>
                      <a:moveTo>
                        <a:pt x="822" y="639"/>
                      </a:moveTo>
                      <a:lnTo>
                        <a:pt x="852" y="669"/>
                      </a:lnTo>
                      <a:lnTo>
                        <a:pt x="852" y="669"/>
                      </a:lnTo>
                      <a:cubicBezTo>
                        <a:pt x="852" y="669"/>
                        <a:pt x="852" y="639"/>
                        <a:pt x="822" y="639"/>
                      </a:cubicBezTo>
                      <a:close/>
                      <a:moveTo>
                        <a:pt x="791" y="639"/>
                      </a:moveTo>
                      <a:lnTo>
                        <a:pt x="791" y="639"/>
                      </a:lnTo>
                      <a:cubicBezTo>
                        <a:pt x="776" y="654"/>
                        <a:pt x="768" y="662"/>
                        <a:pt x="765" y="669"/>
                      </a:cubicBezTo>
                      <a:lnTo>
                        <a:pt x="787" y="669"/>
                      </a:lnTo>
                      <a:cubicBezTo>
                        <a:pt x="791" y="662"/>
                        <a:pt x="791" y="654"/>
                        <a:pt x="791" y="639"/>
                      </a:cubicBezTo>
                      <a:close/>
                      <a:moveTo>
                        <a:pt x="610" y="374"/>
                      </a:moveTo>
                      <a:cubicBezTo>
                        <a:pt x="615" y="396"/>
                        <a:pt x="639" y="396"/>
                        <a:pt x="639" y="396"/>
                      </a:cubicBezTo>
                      <a:cubicBezTo>
                        <a:pt x="646" y="396"/>
                        <a:pt x="649" y="394"/>
                        <a:pt x="651" y="392"/>
                      </a:cubicBezTo>
                      <a:lnTo>
                        <a:pt x="651" y="392"/>
                      </a:lnTo>
                      <a:cubicBezTo>
                        <a:pt x="660" y="401"/>
                        <a:pt x="670" y="409"/>
                        <a:pt x="670" y="426"/>
                      </a:cubicBezTo>
                      <a:lnTo>
                        <a:pt x="670" y="396"/>
                      </a:lnTo>
                      <a:cubicBezTo>
                        <a:pt x="700" y="396"/>
                        <a:pt x="700" y="396"/>
                        <a:pt x="700" y="426"/>
                      </a:cubicBezTo>
                      <a:lnTo>
                        <a:pt x="700" y="396"/>
                      </a:lnTo>
                      <a:cubicBezTo>
                        <a:pt x="715" y="411"/>
                        <a:pt x="715" y="411"/>
                        <a:pt x="715" y="411"/>
                      </a:cubicBezTo>
                      <a:cubicBezTo>
                        <a:pt x="715" y="411"/>
                        <a:pt x="715" y="411"/>
                        <a:pt x="730" y="426"/>
                      </a:cubicBezTo>
                      <a:cubicBezTo>
                        <a:pt x="761" y="426"/>
                        <a:pt x="761" y="456"/>
                        <a:pt x="761" y="456"/>
                      </a:cubicBezTo>
                      <a:cubicBezTo>
                        <a:pt x="761" y="456"/>
                        <a:pt x="761" y="456"/>
                        <a:pt x="761" y="426"/>
                      </a:cubicBezTo>
                      <a:cubicBezTo>
                        <a:pt x="761" y="441"/>
                        <a:pt x="761" y="441"/>
                        <a:pt x="765" y="441"/>
                      </a:cubicBezTo>
                      <a:cubicBezTo>
                        <a:pt x="768" y="441"/>
                        <a:pt x="776" y="441"/>
                        <a:pt x="791" y="456"/>
                      </a:cubicBezTo>
                      <a:lnTo>
                        <a:pt x="791" y="487"/>
                      </a:lnTo>
                      <a:lnTo>
                        <a:pt x="822" y="487"/>
                      </a:lnTo>
                      <a:cubicBezTo>
                        <a:pt x="822" y="487"/>
                        <a:pt x="822" y="517"/>
                        <a:pt x="82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48"/>
                        <a:pt x="852" y="548"/>
                      </a:cubicBezTo>
                      <a:lnTo>
                        <a:pt x="852" y="578"/>
                      </a:lnTo>
                      <a:cubicBezTo>
                        <a:pt x="882" y="578"/>
                        <a:pt x="852" y="608"/>
                        <a:pt x="852" y="608"/>
                      </a:cubicBezTo>
                      <a:cubicBezTo>
                        <a:pt x="852" y="608"/>
                        <a:pt x="852" y="639"/>
                        <a:pt x="852" y="639"/>
                      </a:cubicBezTo>
                      <a:cubicBezTo>
                        <a:pt x="852" y="669"/>
                        <a:pt x="852" y="669"/>
                        <a:pt x="852" y="669"/>
                      </a:cubicBezTo>
                      <a:cubicBezTo>
                        <a:pt x="852" y="669"/>
                        <a:pt x="839" y="656"/>
                        <a:pt x="830" y="656"/>
                      </a:cubicBezTo>
                      <a:cubicBezTo>
                        <a:pt x="825" y="656"/>
                        <a:pt x="822" y="659"/>
                        <a:pt x="822" y="669"/>
                      </a:cubicBezTo>
                      <a:lnTo>
                        <a:pt x="822" y="700"/>
                      </a:lnTo>
                      <a:cubicBezTo>
                        <a:pt x="822" y="706"/>
                        <a:pt x="820" y="708"/>
                        <a:pt x="818" y="708"/>
                      </a:cubicBezTo>
                      <a:cubicBezTo>
                        <a:pt x="811" y="708"/>
                        <a:pt x="791" y="669"/>
                        <a:pt x="791" y="669"/>
                      </a:cubicBezTo>
                      <a:lnTo>
                        <a:pt x="787" y="669"/>
                      </a:lnTo>
                      <a:cubicBezTo>
                        <a:pt x="784" y="677"/>
                        <a:pt x="776" y="684"/>
                        <a:pt x="761" y="700"/>
                      </a:cubicBezTo>
                      <a:cubicBezTo>
                        <a:pt x="761" y="684"/>
                        <a:pt x="761" y="677"/>
                        <a:pt x="765" y="669"/>
                      </a:cubicBezTo>
                      <a:lnTo>
                        <a:pt x="761" y="669"/>
                      </a:lnTo>
                      <a:cubicBezTo>
                        <a:pt x="761" y="66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61" y="63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54" y="645"/>
                        <a:pt x="751" y="648"/>
                        <a:pt x="749" y="648"/>
                      </a:cubicBezTo>
                      <a:cubicBezTo>
                        <a:pt x="746" y="648"/>
                        <a:pt x="746" y="643"/>
                        <a:pt x="746" y="639"/>
                      </a:cubicBezTo>
                      <a:lnTo>
                        <a:pt x="746" y="639"/>
                      </a:lnTo>
                      <a:cubicBezTo>
                        <a:pt x="729" y="640"/>
                        <a:pt x="724" y="645"/>
                        <a:pt x="700" y="669"/>
                      </a:cubicBezTo>
                      <a:cubicBezTo>
                        <a:pt x="730" y="639"/>
                        <a:pt x="730" y="639"/>
                        <a:pt x="730" y="608"/>
                      </a:cubicBezTo>
                      <a:lnTo>
                        <a:pt x="730" y="608"/>
                      </a:lnTo>
                      <a:lnTo>
                        <a:pt x="700" y="639"/>
                      </a:lnTo>
                      <a:cubicBezTo>
                        <a:pt x="730" y="608"/>
                        <a:pt x="700" y="608"/>
                        <a:pt x="730" y="578"/>
                      </a:cubicBezTo>
                      <a:cubicBezTo>
                        <a:pt x="705" y="578"/>
                        <a:pt x="680" y="578"/>
                        <a:pt x="672" y="561"/>
                      </a:cubicBezTo>
                      <a:lnTo>
                        <a:pt x="672" y="561"/>
                      </a:lnTo>
                      <a:cubicBezTo>
                        <a:pt x="679" y="537"/>
                        <a:pt x="694" y="517"/>
                        <a:pt x="670" y="517"/>
                      </a:cubicBezTo>
                      <a:cubicBezTo>
                        <a:pt x="657" y="524"/>
                        <a:pt x="651" y="526"/>
                        <a:pt x="649" y="526"/>
                      </a:cubicBezTo>
                      <a:cubicBezTo>
                        <a:pt x="645" y="526"/>
                        <a:pt x="660" y="515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17"/>
                        <a:pt x="670" y="517"/>
                        <a:pt x="670" y="517"/>
                      </a:cubicBezTo>
                      <a:cubicBezTo>
                        <a:pt x="676" y="511"/>
                        <a:pt x="677" y="508"/>
                        <a:pt x="675" y="508"/>
                      </a:cubicBezTo>
                      <a:cubicBezTo>
                        <a:pt x="674" y="508"/>
                        <a:pt x="672" y="509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06"/>
                        <a:pt x="670" y="499"/>
                        <a:pt x="670" y="487"/>
                      </a:cubicBezTo>
                      <a:cubicBezTo>
                        <a:pt x="670" y="487"/>
                        <a:pt x="655" y="487"/>
                        <a:pt x="637" y="496"/>
                      </a:cubicBezTo>
                      <a:lnTo>
                        <a:pt x="637" y="496"/>
                      </a:lnTo>
                      <a:cubicBezTo>
                        <a:pt x="640" y="487"/>
                        <a:pt x="619" y="487"/>
                        <a:pt x="639" y="487"/>
                      </a:cubicBezTo>
                      <a:cubicBezTo>
                        <a:pt x="639" y="487"/>
                        <a:pt x="639" y="456"/>
                        <a:pt x="670" y="456"/>
                      </a:cubicBezTo>
                      <a:cubicBezTo>
                        <a:pt x="639" y="456"/>
                        <a:pt x="639" y="426"/>
                        <a:pt x="639" y="426"/>
                      </a:cubicBezTo>
                      <a:cubicBezTo>
                        <a:pt x="609" y="426"/>
                        <a:pt x="609" y="396"/>
                        <a:pt x="609" y="396"/>
                      </a:cubicBezTo>
                      <a:lnTo>
                        <a:pt x="578" y="396"/>
                      </a:lnTo>
                      <a:cubicBezTo>
                        <a:pt x="590" y="396"/>
                        <a:pt x="593" y="387"/>
                        <a:pt x="593" y="380"/>
                      </a:cubicBezTo>
                      <a:lnTo>
                        <a:pt x="593" y="380"/>
                      </a:lnTo>
                      <a:lnTo>
                        <a:pt x="609" y="396"/>
                      </a:lnTo>
                      <a:cubicBezTo>
                        <a:pt x="609" y="386"/>
                        <a:pt x="609" y="379"/>
                        <a:pt x="610" y="374"/>
                      </a:cubicBezTo>
                      <a:close/>
                      <a:moveTo>
                        <a:pt x="1186" y="791"/>
                      </a:moveTo>
                      <a:cubicBezTo>
                        <a:pt x="1156" y="791"/>
                        <a:pt x="1186" y="821"/>
                        <a:pt x="1156" y="821"/>
                      </a:cubicBezTo>
                      <a:lnTo>
                        <a:pt x="1186" y="821"/>
                      </a:lnTo>
                      <a:cubicBezTo>
                        <a:pt x="1156" y="821"/>
                        <a:pt x="1186" y="791"/>
                        <a:pt x="1186" y="791"/>
                      </a:cubicBezTo>
                      <a:close/>
                      <a:moveTo>
                        <a:pt x="1065" y="882"/>
                      </a:moveTo>
                      <a:cubicBezTo>
                        <a:pt x="1065" y="912"/>
                        <a:pt x="1095" y="912"/>
                        <a:pt x="1065" y="912"/>
                      </a:cubicBezTo>
                      <a:cubicBezTo>
                        <a:pt x="1072" y="919"/>
                        <a:pt x="1075" y="921"/>
                        <a:pt x="1078" y="921"/>
                      </a:cubicBezTo>
                      <a:cubicBezTo>
                        <a:pt x="1081" y="921"/>
                        <a:pt x="1079" y="914"/>
                        <a:pt x="1080" y="914"/>
                      </a:cubicBezTo>
                      <a:lnTo>
                        <a:pt x="1080" y="914"/>
                      </a:lnTo>
                      <a:cubicBezTo>
                        <a:pt x="1081" y="914"/>
                        <a:pt x="1084" y="920"/>
                        <a:pt x="1095" y="943"/>
                      </a:cubicBezTo>
                      <a:cubicBezTo>
                        <a:pt x="1095" y="912"/>
                        <a:pt x="1095" y="912"/>
                        <a:pt x="1095" y="882"/>
                      </a:cubicBezTo>
                      <a:close/>
                      <a:moveTo>
                        <a:pt x="1036" y="976"/>
                      </a:moveTo>
                      <a:lnTo>
                        <a:pt x="1065" y="1034"/>
                      </a:lnTo>
                      <a:cubicBezTo>
                        <a:pt x="1065" y="1015"/>
                        <a:pt x="1053" y="995"/>
                        <a:pt x="1036" y="976"/>
                      </a:cubicBezTo>
                      <a:close/>
                      <a:moveTo>
                        <a:pt x="275" y="1034"/>
                      </a:moveTo>
                      <a:cubicBezTo>
                        <a:pt x="259" y="1049"/>
                        <a:pt x="267" y="1049"/>
                        <a:pt x="275" y="1049"/>
                      </a:cubicBezTo>
                      <a:cubicBezTo>
                        <a:pt x="282" y="1049"/>
                        <a:pt x="290" y="1049"/>
                        <a:pt x="275" y="1064"/>
                      </a:cubicBezTo>
                      <a:cubicBezTo>
                        <a:pt x="290" y="1049"/>
                        <a:pt x="290" y="1049"/>
                        <a:pt x="286" y="1049"/>
                      </a:cubicBezTo>
                      <a:cubicBezTo>
                        <a:pt x="282" y="1049"/>
                        <a:pt x="275" y="1049"/>
                        <a:pt x="275" y="1034"/>
                      </a:cubicBezTo>
                      <a:close/>
                      <a:moveTo>
                        <a:pt x="1020" y="1171"/>
                      </a:moveTo>
                      <a:cubicBezTo>
                        <a:pt x="1019" y="1176"/>
                        <a:pt x="1019" y="1181"/>
                        <a:pt x="1019" y="1186"/>
                      </a:cubicBezTo>
                      <a:lnTo>
                        <a:pt x="1019" y="1186"/>
                      </a:lnTo>
                      <a:cubicBezTo>
                        <a:pt x="1029" y="1185"/>
                        <a:pt x="1029" y="1182"/>
                        <a:pt x="1020" y="1171"/>
                      </a:cubicBezTo>
                      <a:close/>
                      <a:moveTo>
                        <a:pt x="1019" y="1186"/>
                      </a:moveTo>
                      <a:cubicBezTo>
                        <a:pt x="1015" y="1186"/>
                        <a:pt x="1010" y="1186"/>
                        <a:pt x="1004" y="1186"/>
                      </a:cubicBezTo>
                      <a:cubicBezTo>
                        <a:pt x="1010" y="1192"/>
                        <a:pt x="1014" y="1194"/>
                        <a:pt x="1016" y="1194"/>
                      </a:cubicBezTo>
                      <a:cubicBezTo>
                        <a:pt x="1019" y="1194"/>
                        <a:pt x="1019" y="1191"/>
                        <a:pt x="1019" y="1186"/>
                      </a:cubicBezTo>
                      <a:close/>
                      <a:moveTo>
                        <a:pt x="974" y="1186"/>
                      </a:moveTo>
                      <a:cubicBezTo>
                        <a:pt x="974" y="1216"/>
                        <a:pt x="974" y="1216"/>
                        <a:pt x="1004" y="1216"/>
                      </a:cubicBezTo>
                      <a:lnTo>
                        <a:pt x="974" y="1186"/>
                      </a:lnTo>
                      <a:close/>
                      <a:moveTo>
                        <a:pt x="518" y="1216"/>
                      </a:moveTo>
                      <a:cubicBezTo>
                        <a:pt x="487" y="1247"/>
                        <a:pt x="487" y="1247"/>
                        <a:pt x="487" y="1247"/>
                      </a:cubicBezTo>
                      <a:cubicBezTo>
                        <a:pt x="487" y="1247"/>
                        <a:pt x="518" y="1247"/>
                        <a:pt x="518" y="1216"/>
                      </a:cubicBezTo>
                      <a:close/>
                      <a:moveTo>
                        <a:pt x="936" y="1334"/>
                      </a:moveTo>
                      <a:cubicBezTo>
                        <a:pt x="933" y="1334"/>
                        <a:pt x="931" y="1335"/>
                        <a:pt x="929" y="1338"/>
                      </a:cubicBezTo>
                      <a:lnTo>
                        <a:pt x="943" y="1338"/>
                      </a:lnTo>
                      <a:cubicBezTo>
                        <a:pt x="940" y="1335"/>
                        <a:pt x="938" y="1334"/>
                        <a:pt x="936" y="1334"/>
                      </a:cubicBezTo>
                      <a:close/>
                      <a:moveTo>
                        <a:pt x="335" y="31"/>
                      </a:moveTo>
                      <a:cubicBezTo>
                        <a:pt x="335" y="31"/>
                        <a:pt x="335" y="44"/>
                        <a:pt x="326" y="44"/>
                      </a:cubicBezTo>
                      <a:cubicBezTo>
                        <a:pt x="322" y="44"/>
                        <a:pt x="315" y="41"/>
                        <a:pt x="305" y="31"/>
                      </a:cubicBezTo>
                      <a:lnTo>
                        <a:pt x="305" y="31"/>
                      </a:lnTo>
                      <a:cubicBezTo>
                        <a:pt x="305" y="61"/>
                        <a:pt x="335" y="61"/>
                        <a:pt x="335" y="61"/>
                      </a:cubicBezTo>
                      <a:lnTo>
                        <a:pt x="275" y="61"/>
                      </a:lnTo>
                      <a:cubicBezTo>
                        <a:pt x="244" y="61"/>
                        <a:pt x="153" y="61"/>
                        <a:pt x="153" y="92"/>
                      </a:cubicBezTo>
                      <a:lnTo>
                        <a:pt x="123" y="92"/>
                      </a:lnTo>
                      <a:cubicBezTo>
                        <a:pt x="153" y="122"/>
                        <a:pt x="92" y="122"/>
                        <a:pt x="62" y="122"/>
                      </a:cubicBezTo>
                      <a:lnTo>
                        <a:pt x="92" y="152"/>
                      </a:lnTo>
                      <a:cubicBezTo>
                        <a:pt x="31" y="152"/>
                        <a:pt x="62" y="213"/>
                        <a:pt x="31" y="244"/>
                      </a:cubicBezTo>
                      <a:cubicBezTo>
                        <a:pt x="62" y="244"/>
                        <a:pt x="62" y="244"/>
                        <a:pt x="62" y="274"/>
                      </a:cubicBezTo>
                      <a:cubicBezTo>
                        <a:pt x="1" y="274"/>
                        <a:pt x="31" y="365"/>
                        <a:pt x="1" y="426"/>
                      </a:cubicBezTo>
                      <a:cubicBezTo>
                        <a:pt x="31" y="487"/>
                        <a:pt x="1" y="578"/>
                        <a:pt x="31" y="639"/>
                      </a:cubicBezTo>
                      <a:cubicBezTo>
                        <a:pt x="31" y="624"/>
                        <a:pt x="47" y="616"/>
                        <a:pt x="58" y="612"/>
                      </a:cubicBezTo>
                      <a:lnTo>
                        <a:pt x="58" y="612"/>
                      </a:lnTo>
                      <a:cubicBezTo>
                        <a:pt x="5" y="668"/>
                        <a:pt x="91" y="640"/>
                        <a:pt x="62" y="700"/>
                      </a:cubicBezTo>
                      <a:cubicBezTo>
                        <a:pt x="92" y="730"/>
                        <a:pt x="31" y="791"/>
                        <a:pt x="123" y="791"/>
                      </a:cubicBezTo>
                      <a:lnTo>
                        <a:pt x="92" y="791"/>
                      </a:lnTo>
                      <a:cubicBezTo>
                        <a:pt x="92" y="806"/>
                        <a:pt x="92" y="806"/>
                        <a:pt x="92" y="806"/>
                      </a:cubicBezTo>
                      <a:cubicBezTo>
                        <a:pt x="92" y="806"/>
                        <a:pt x="92" y="806"/>
                        <a:pt x="92" y="821"/>
                      </a:cubicBezTo>
                      <a:cubicBezTo>
                        <a:pt x="92" y="821"/>
                        <a:pt x="123" y="821"/>
                        <a:pt x="123" y="852"/>
                      </a:cubicBezTo>
                      <a:lnTo>
                        <a:pt x="153" y="821"/>
                      </a:lnTo>
                      <a:lnTo>
                        <a:pt x="153" y="821"/>
                      </a:lnTo>
                      <a:cubicBezTo>
                        <a:pt x="153" y="852"/>
                        <a:pt x="123" y="852"/>
                        <a:pt x="153" y="852"/>
                      </a:cubicBezTo>
                      <a:cubicBezTo>
                        <a:pt x="123" y="882"/>
                        <a:pt x="183" y="882"/>
                        <a:pt x="153" y="882"/>
                      </a:cubicBezTo>
                      <a:cubicBezTo>
                        <a:pt x="183" y="882"/>
                        <a:pt x="183" y="912"/>
                        <a:pt x="183" y="912"/>
                      </a:cubicBezTo>
                      <a:cubicBezTo>
                        <a:pt x="183" y="943"/>
                        <a:pt x="183" y="943"/>
                        <a:pt x="183" y="973"/>
                      </a:cubicBezTo>
                      <a:cubicBezTo>
                        <a:pt x="214" y="973"/>
                        <a:pt x="244" y="1004"/>
                        <a:pt x="244" y="1034"/>
                      </a:cubicBezTo>
                      <a:lnTo>
                        <a:pt x="305" y="1034"/>
                      </a:lnTo>
                      <a:cubicBezTo>
                        <a:pt x="305" y="1064"/>
                        <a:pt x="305" y="1064"/>
                        <a:pt x="275" y="1064"/>
                      </a:cubicBezTo>
                      <a:cubicBezTo>
                        <a:pt x="305" y="1095"/>
                        <a:pt x="335" y="1095"/>
                        <a:pt x="366" y="1095"/>
                      </a:cubicBezTo>
                      <a:cubicBezTo>
                        <a:pt x="335" y="1125"/>
                        <a:pt x="396" y="1125"/>
                        <a:pt x="335" y="1155"/>
                      </a:cubicBezTo>
                      <a:cubicBezTo>
                        <a:pt x="366" y="1155"/>
                        <a:pt x="366" y="1125"/>
                        <a:pt x="396" y="1095"/>
                      </a:cubicBezTo>
                      <a:cubicBezTo>
                        <a:pt x="396" y="1125"/>
                        <a:pt x="396" y="1125"/>
                        <a:pt x="396" y="1125"/>
                      </a:cubicBezTo>
                      <a:cubicBezTo>
                        <a:pt x="396" y="1155"/>
                        <a:pt x="396" y="1155"/>
                        <a:pt x="396" y="1155"/>
                      </a:cubicBezTo>
                      <a:cubicBezTo>
                        <a:pt x="420" y="1155"/>
                        <a:pt x="406" y="1194"/>
                        <a:pt x="430" y="1194"/>
                      </a:cubicBezTo>
                      <a:cubicBezTo>
                        <a:pt x="436" y="1194"/>
                        <a:pt x="445" y="1192"/>
                        <a:pt x="457" y="1186"/>
                      </a:cubicBezTo>
                      <a:cubicBezTo>
                        <a:pt x="463" y="1180"/>
                        <a:pt x="467" y="1177"/>
                        <a:pt x="469" y="1177"/>
                      </a:cubicBezTo>
                      <a:cubicBezTo>
                        <a:pt x="478" y="1177"/>
                        <a:pt x="463" y="1216"/>
                        <a:pt x="487" y="1216"/>
                      </a:cubicBezTo>
                      <a:cubicBezTo>
                        <a:pt x="487" y="1216"/>
                        <a:pt x="487" y="1203"/>
                        <a:pt x="496" y="1203"/>
                      </a:cubicBezTo>
                      <a:cubicBezTo>
                        <a:pt x="501" y="1203"/>
                        <a:pt x="508" y="1206"/>
                        <a:pt x="518" y="1216"/>
                      </a:cubicBezTo>
                      <a:cubicBezTo>
                        <a:pt x="548" y="1247"/>
                        <a:pt x="548" y="1247"/>
                        <a:pt x="578" y="1277"/>
                      </a:cubicBezTo>
                      <a:cubicBezTo>
                        <a:pt x="578" y="1271"/>
                        <a:pt x="578" y="1269"/>
                        <a:pt x="579" y="1269"/>
                      </a:cubicBezTo>
                      <a:cubicBezTo>
                        <a:pt x="580" y="1269"/>
                        <a:pt x="585" y="1307"/>
                        <a:pt x="609" y="1307"/>
                      </a:cubicBezTo>
                      <a:cubicBezTo>
                        <a:pt x="624" y="1323"/>
                        <a:pt x="654" y="1323"/>
                        <a:pt x="685" y="1323"/>
                      </a:cubicBezTo>
                      <a:cubicBezTo>
                        <a:pt x="715" y="1323"/>
                        <a:pt x="746" y="1323"/>
                        <a:pt x="761" y="1338"/>
                      </a:cubicBezTo>
                      <a:cubicBezTo>
                        <a:pt x="791" y="1307"/>
                        <a:pt x="791" y="1307"/>
                        <a:pt x="822" y="1307"/>
                      </a:cubicBezTo>
                      <a:lnTo>
                        <a:pt x="822" y="1338"/>
                      </a:lnTo>
                      <a:cubicBezTo>
                        <a:pt x="822" y="1368"/>
                        <a:pt x="852" y="1368"/>
                        <a:pt x="852" y="1399"/>
                      </a:cubicBezTo>
                      <a:lnTo>
                        <a:pt x="882" y="1399"/>
                      </a:lnTo>
                      <a:cubicBezTo>
                        <a:pt x="888" y="1409"/>
                        <a:pt x="892" y="1413"/>
                        <a:pt x="896" y="1413"/>
                      </a:cubicBezTo>
                      <a:cubicBezTo>
                        <a:pt x="909" y="1413"/>
                        <a:pt x="915" y="1354"/>
                        <a:pt x="929" y="1338"/>
                      </a:cubicBezTo>
                      <a:lnTo>
                        <a:pt x="913" y="1338"/>
                      </a:lnTo>
                      <a:cubicBezTo>
                        <a:pt x="943" y="1307"/>
                        <a:pt x="943" y="1307"/>
                        <a:pt x="943" y="1307"/>
                      </a:cubicBezTo>
                      <a:cubicBezTo>
                        <a:pt x="935" y="1292"/>
                        <a:pt x="931" y="1286"/>
                        <a:pt x="930" y="1286"/>
                      </a:cubicBezTo>
                      <a:cubicBezTo>
                        <a:pt x="926" y="1286"/>
                        <a:pt x="932" y="1314"/>
                        <a:pt x="923" y="1314"/>
                      </a:cubicBezTo>
                      <a:cubicBezTo>
                        <a:pt x="921" y="1314"/>
                        <a:pt x="917" y="1312"/>
                        <a:pt x="913" y="1307"/>
                      </a:cubicBezTo>
                      <a:cubicBezTo>
                        <a:pt x="913" y="1247"/>
                        <a:pt x="913" y="1277"/>
                        <a:pt x="913" y="1247"/>
                      </a:cubicBezTo>
                      <a:cubicBezTo>
                        <a:pt x="943" y="1247"/>
                        <a:pt x="913" y="1216"/>
                        <a:pt x="943" y="1216"/>
                      </a:cubicBezTo>
                      <a:cubicBezTo>
                        <a:pt x="943" y="1247"/>
                        <a:pt x="943" y="1247"/>
                        <a:pt x="974" y="1277"/>
                      </a:cubicBezTo>
                      <a:cubicBezTo>
                        <a:pt x="974" y="1247"/>
                        <a:pt x="974" y="1186"/>
                        <a:pt x="974" y="1186"/>
                      </a:cubicBezTo>
                      <a:cubicBezTo>
                        <a:pt x="974" y="1186"/>
                        <a:pt x="974" y="1186"/>
                        <a:pt x="974" y="1186"/>
                      </a:cubicBezTo>
                      <a:lnTo>
                        <a:pt x="974" y="1186"/>
                      </a:lnTo>
                      <a:cubicBezTo>
                        <a:pt x="974" y="1186"/>
                        <a:pt x="1004" y="1186"/>
                        <a:pt x="1004" y="1216"/>
                      </a:cubicBezTo>
                      <a:lnTo>
                        <a:pt x="1004" y="1216"/>
                      </a:lnTo>
                      <a:cubicBezTo>
                        <a:pt x="1004" y="1186"/>
                        <a:pt x="974" y="1155"/>
                        <a:pt x="1004" y="1155"/>
                      </a:cubicBezTo>
                      <a:cubicBezTo>
                        <a:pt x="1011" y="1162"/>
                        <a:pt x="1016" y="1167"/>
                        <a:pt x="1020" y="1171"/>
                      </a:cubicBezTo>
                      <a:lnTo>
                        <a:pt x="1020" y="1171"/>
                      </a:lnTo>
                      <a:cubicBezTo>
                        <a:pt x="1021" y="1163"/>
                        <a:pt x="1024" y="1155"/>
                        <a:pt x="1034" y="1155"/>
                      </a:cubicBezTo>
                      <a:cubicBezTo>
                        <a:pt x="1004" y="1125"/>
                        <a:pt x="1004" y="1155"/>
                        <a:pt x="1004" y="1095"/>
                      </a:cubicBezTo>
                      <a:cubicBezTo>
                        <a:pt x="1004" y="1064"/>
                        <a:pt x="1004" y="1064"/>
                        <a:pt x="1004" y="1064"/>
                      </a:cubicBezTo>
                      <a:lnTo>
                        <a:pt x="1034" y="1064"/>
                      </a:ln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34"/>
                        <a:pt x="1034" y="1004"/>
                        <a:pt x="1034" y="1004"/>
                      </a:cubicBezTo>
                      <a:cubicBezTo>
                        <a:pt x="1034" y="1004"/>
                        <a:pt x="1034" y="979"/>
                        <a:pt x="1012" y="974"/>
                      </a:cubicBezTo>
                      <a:lnTo>
                        <a:pt x="1012" y="974"/>
                      </a:lnTo>
                      <a:cubicBezTo>
                        <a:pt x="1007" y="958"/>
                        <a:pt x="983" y="912"/>
                        <a:pt x="1004" y="912"/>
                      </a:cubicBezTo>
                      <a:cubicBezTo>
                        <a:pt x="1004" y="912"/>
                        <a:pt x="1004" y="912"/>
                        <a:pt x="1004" y="912"/>
                      </a:cubicBezTo>
                      <a:lnTo>
                        <a:pt x="1004" y="912"/>
                      </a:lnTo>
                      <a:cubicBezTo>
                        <a:pt x="1004" y="913"/>
                        <a:pt x="1034" y="943"/>
                        <a:pt x="1004" y="943"/>
                      </a:cubicBezTo>
                      <a:cubicBezTo>
                        <a:pt x="1015" y="954"/>
                        <a:pt x="1026" y="965"/>
                        <a:pt x="1036" y="976"/>
                      </a:cubicBezTo>
                      <a:lnTo>
                        <a:pt x="1036" y="976"/>
                      </a:lnTo>
                      <a:lnTo>
                        <a:pt x="1034" y="973"/>
                      </a:lnTo>
                      <a:lnTo>
                        <a:pt x="1065" y="973"/>
                      </a:lnTo>
                      <a:cubicBezTo>
                        <a:pt x="1050" y="958"/>
                        <a:pt x="1042" y="950"/>
                        <a:pt x="1034" y="943"/>
                      </a:cubicBezTo>
                      <a:cubicBezTo>
                        <a:pt x="1034" y="912"/>
                        <a:pt x="1004" y="882"/>
                        <a:pt x="1034" y="882"/>
                      </a:cubicBezTo>
                      <a:cubicBezTo>
                        <a:pt x="1034" y="882"/>
                        <a:pt x="1034" y="912"/>
                        <a:pt x="1034" y="912"/>
                      </a:cubicBezTo>
                      <a:cubicBezTo>
                        <a:pt x="1034" y="912"/>
                        <a:pt x="1034" y="873"/>
                        <a:pt x="1050" y="873"/>
                      </a:cubicBezTo>
                      <a:cubicBezTo>
                        <a:pt x="1054" y="873"/>
                        <a:pt x="1059" y="876"/>
                        <a:pt x="1065" y="882"/>
                      </a:cubicBezTo>
                      <a:cubicBezTo>
                        <a:pt x="1056" y="856"/>
                        <a:pt x="1057" y="847"/>
                        <a:pt x="1063" y="847"/>
                      </a:cubicBezTo>
                      <a:cubicBezTo>
                        <a:pt x="1076" y="847"/>
                        <a:pt x="1111" y="887"/>
                        <a:pt x="1122" y="887"/>
                      </a:cubicBezTo>
                      <a:cubicBezTo>
                        <a:pt x="1124" y="887"/>
                        <a:pt x="1126" y="885"/>
                        <a:pt x="1126" y="882"/>
                      </a:cubicBezTo>
                      <a:cubicBezTo>
                        <a:pt x="1126" y="867"/>
                        <a:pt x="1126" y="867"/>
                        <a:pt x="1122" y="867"/>
                      </a:cubicBezTo>
                      <a:cubicBezTo>
                        <a:pt x="1118" y="867"/>
                        <a:pt x="1110" y="867"/>
                        <a:pt x="1095" y="852"/>
                      </a:cubicBezTo>
                      <a:cubicBezTo>
                        <a:pt x="1095" y="852"/>
                        <a:pt x="1126" y="852"/>
                        <a:pt x="1126" y="821"/>
                      </a:cubicBezTo>
                      <a:lnTo>
                        <a:pt x="1156" y="821"/>
                      </a:lnTo>
                      <a:lnTo>
                        <a:pt x="1126" y="791"/>
                      </a:lnTo>
                      <a:cubicBezTo>
                        <a:pt x="1126" y="791"/>
                        <a:pt x="1126" y="760"/>
                        <a:pt x="1156" y="760"/>
                      </a:cubicBezTo>
                      <a:cubicBezTo>
                        <a:pt x="1126" y="760"/>
                        <a:pt x="1126" y="760"/>
                        <a:pt x="1126" y="730"/>
                      </a:cubicBezTo>
                      <a:cubicBezTo>
                        <a:pt x="1126" y="700"/>
                        <a:pt x="1095" y="700"/>
                        <a:pt x="1095" y="669"/>
                      </a:cubicBezTo>
                      <a:cubicBezTo>
                        <a:pt x="1126" y="669"/>
                        <a:pt x="1126" y="700"/>
                        <a:pt x="1126" y="700"/>
                      </a:cubicBezTo>
                      <a:cubicBezTo>
                        <a:pt x="1156" y="700"/>
                        <a:pt x="1126" y="700"/>
                        <a:pt x="1126" y="669"/>
                      </a:cubicBezTo>
                      <a:cubicBezTo>
                        <a:pt x="1156" y="669"/>
                        <a:pt x="1126" y="669"/>
                        <a:pt x="1156" y="700"/>
                      </a:cubicBezTo>
                      <a:lnTo>
                        <a:pt x="1156" y="669"/>
                      </a:lnTo>
                      <a:cubicBezTo>
                        <a:pt x="1126" y="639"/>
                        <a:pt x="1156" y="639"/>
                        <a:pt x="1156" y="608"/>
                      </a:cubicBezTo>
                      <a:cubicBezTo>
                        <a:pt x="1156" y="578"/>
                        <a:pt x="1095" y="578"/>
                        <a:pt x="1065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08" y="53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5"/>
                        <a:pt x="1126" y="522"/>
                        <a:pt x="1126" y="517"/>
                      </a:cubicBezTo>
                      <a:lnTo>
                        <a:pt x="1095" y="487"/>
                      </a:lnTo>
                      <a:cubicBezTo>
                        <a:pt x="1095" y="517"/>
                        <a:pt x="1095" y="517"/>
                        <a:pt x="1065" y="517"/>
                      </a:cubicBezTo>
                      <a:cubicBezTo>
                        <a:pt x="1065" y="487"/>
                        <a:pt x="1065" y="487"/>
                        <a:pt x="1065" y="487"/>
                      </a:cubicBezTo>
                      <a:cubicBezTo>
                        <a:pt x="1065" y="487"/>
                        <a:pt x="1095" y="456"/>
                        <a:pt x="1095" y="456"/>
                      </a:cubicBezTo>
                      <a:lnTo>
                        <a:pt x="1065" y="456"/>
                      </a:lnTo>
                      <a:cubicBezTo>
                        <a:pt x="1065" y="463"/>
                        <a:pt x="1063" y="465"/>
                        <a:pt x="1061" y="465"/>
                      </a:cubicBezTo>
                      <a:cubicBezTo>
                        <a:pt x="1056" y="465"/>
                        <a:pt x="1047" y="453"/>
                        <a:pt x="1041" y="449"/>
                      </a:cubicBezTo>
                      <a:lnTo>
                        <a:pt x="1041" y="449"/>
                      </a:lnTo>
                      <a:cubicBezTo>
                        <a:pt x="1060" y="426"/>
                        <a:pt x="1034" y="426"/>
                        <a:pt x="1034" y="426"/>
                      </a:cubicBezTo>
                      <a:cubicBezTo>
                        <a:pt x="1034" y="426"/>
                        <a:pt x="1034" y="426"/>
                        <a:pt x="1034" y="396"/>
                      </a:cubicBezTo>
                      <a:cubicBezTo>
                        <a:pt x="1034" y="396"/>
                        <a:pt x="1034" y="396"/>
                        <a:pt x="1034" y="365"/>
                      </a:cubicBezTo>
                      <a:cubicBezTo>
                        <a:pt x="1034" y="365"/>
                        <a:pt x="1034" y="396"/>
                        <a:pt x="1004" y="396"/>
                      </a:cubicBezTo>
                      <a:lnTo>
                        <a:pt x="1004" y="365"/>
                      </a:lnTo>
                      <a:cubicBezTo>
                        <a:pt x="1004" y="365"/>
                        <a:pt x="1034" y="335"/>
                        <a:pt x="1065" y="335"/>
                      </a:cubicBezTo>
                      <a:lnTo>
                        <a:pt x="1065" y="335"/>
                      </a:lnTo>
                      <a:cubicBezTo>
                        <a:pt x="1044" y="335"/>
                        <a:pt x="1024" y="348"/>
                        <a:pt x="1013" y="348"/>
                      </a:cubicBezTo>
                      <a:cubicBezTo>
                        <a:pt x="1007" y="348"/>
                        <a:pt x="1004" y="345"/>
                        <a:pt x="1004" y="335"/>
                      </a:cubicBezTo>
                      <a:cubicBezTo>
                        <a:pt x="1034" y="335"/>
                        <a:pt x="1004" y="304"/>
                        <a:pt x="1034" y="304"/>
                      </a:cubicBezTo>
                      <a:cubicBezTo>
                        <a:pt x="1065" y="274"/>
                        <a:pt x="1034" y="244"/>
                        <a:pt x="1034" y="244"/>
                      </a:cubicBezTo>
                      <a:cubicBezTo>
                        <a:pt x="1004" y="274"/>
                        <a:pt x="1034" y="274"/>
                        <a:pt x="1004" y="304"/>
                      </a:cubicBezTo>
                      <a:cubicBezTo>
                        <a:pt x="998" y="298"/>
                        <a:pt x="991" y="296"/>
                        <a:pt x="985" y="296"/>
                      </a:cubicBezTo>
                      <a:cubicBezTo>
                        <a:pt x="968" y="296"/>
                        <a:pt x="954" y="313"/>
                        <a:pt x="947" y="313"/>
                      </a:cubicBezTo>
                      <a:cubicBezTo>
                        <a:pt x="945" y="313"/>
                        <a:pt x="943" y="311"/>
                        <a:pt x="943" y="304"/>
                      </a:cubicBezTo>
                      <a:lnTo>
                        <a:pt x="943" y="335"/>
                      </a:lnTo>
                      <a:lnTo>
                        <a:pt x="913" y="335"/>
                      </a:lnTo>
                      <a:cubicBezTo>
                        <a:pt x="913" y="304"/>
                        <a:pt x="943" y="244"/>
                        <a:pt x="913" y="244"/>
                      </a:cubicBezTo>
                      <a:cubicBezTo>
                        <a:pt x="913" y="244"/>
                        <a:pt x="913" y="274"/>
                        <a:pt x="913" y="304"/>
                      </a:cubicBezTo>
                      <a:lnTo>
                        <a:pt x="882" y="304"/>
                      </a:lnTo>
                      <a:cubicBezTo>
                        <a:pt x="882" y="304"/>
                        <a:pt x="882" y="285"/>
                        <a:pt x="882" y="274"/>
                      </a:cubicBezTo>
                      <a:lnTo>
                        <a:pt x="882" y="244"/>
                      </a:lnTo>
                      <a:cubicBezTo>
                        <a:pt x="852" y="244"/>
                        <a:pt x="852" y="244"/>
                        <a:pt x="852" y="274"/>
                      </a:cubicBezTo>
                      <a:cubicBezTo>
                        <a:pt x="822" y="274"/>
                        <a:pt x="822" y="244"/>
                        <a:pt x="822" y="244"/>
                      </a:cubicBezTo>
                      <a:cubicBezTo>
                        <a:pt x="822" y="244"/>
                        <a:pt x="822" y="274"/>
                        <a:pt x="822" y="274"/>
                      </a:cubicBezTo>
                      <a:cubicBezTo>
                        <a:pt x="822" y="213"/>
                        <a:pt x="791" y="244"/>
                        <a:pt x="791" y="213"/>
                      </a:cubicBezTo>
                      <a:lnTo>
                        <a:pt x="791" y="183"/>
                      </a:lnTo>
                      <a:cubicBezTo>
                        <a:pt x="791" y="244"/>
                        <a:pt x="791" y="244"/>
                        <a:pt x="761" y="244"/>
                      </a:cubicBezTo>
                      <a:cubicBezTo>
                        <a:pt x="761" y="213"/>
                        <a:pt x="761" y="213"/>
                        <a:pt x="761" y="213"/>
                      </a:cubicBezTo>
                      <a:cubicBezTo>
                        <a:pt x="761" y="213"/>
                        <a:pt x="761" y="213"/>
                        <a:pt x="761" y="183"/>
                      </a:cubicBezTo>
                      <a:cubicBezTo>
                        <a:pt x="761" y="198"/>
                        <a:pt x="753" y="198"/>
                        <a:pt x="746" y="198"/>
                      </a:cubicBezTo>
                      <a:cubicBezTo>
                        <a:pt x="738" y="198"/>
                        <a:pt x="730" y="198"/>
                        <a:pt x="730" y="213"/>
                      </a:cubicBezTo>
                      <a:cubicBezTo>
                        <a:pt x="730" y="219"/>
                        <a:pt x="730" y="222"/>
                        <a:pt x="730" y="222"/>
                      </a:cubicBezTo>
                      <a:cubicBezTo>
                        <a:pt x="729" y="222"/>
                        <a:pt x="724" y="183"/>
                        <a:pt x="700" y="183"/>
                      </a:cubicBezTo>
                      <a:cubicBezTo>
                        <a:pt x="700" y="183"/>
                        <a:pt x="700" y="152"/>
                        <a:pt x="670" y="152"/>
                      </a:cubicBezTo>
                      <a:lnTo>
                        <a:pt x="670" y="183"/>
                      </a:lnTo>
                      <a:cubicBezTo>
                        <a:pt x="670" y="198"/>
                        <a:pt x="670" y="208"/>
                        <a:pt x="670" y="213"/>
                      </a:cubicBezTo>
                      <a:lnTo>
                        <a:pt x="661" y="213"/>
                      </a:lnTo>
                      <a:cubicBezTo>
                        <a:pt x="651" y="182"/>
                        <a:pt x="628" y="141"/>
                        <a:pt x="578" y="92"/>
                      </a:cubicBezTo>
                      <a:cubicBezTo>
                        <a:pt x="548" y="92"/>
                        <a:pt x="548" y="92"/>
                        <a:pt x="518" y="61"/>
                      </a:cubicBezTo>
                      <a:lnTo>
                        <a:pt x="548" y="61"/>
                      </a:lnTo>
                      <a:cubicBezTo>
                        <a:pt x="518" y="61"/>
                        <a:pt x="488" y="31"/>
                        <a:pt x="457" y="31"/>
                      </a:cubicBezTo>
                      <a:lnTo>
                        <a:pt x="457" y="31"/>
                      </a:lnTo>
                      <a:cubicBezTo>
                        <a:pt x="488" y="31"/>
                        <a:pt x="518" y="61"/>
                        <a:pt x="487" y="61"/>
                      </a:cubicBezTo>
                      <a:lnTo>
                        <a:pt x="457" y="61"/>
                      </a:lnTo>
                      <a:lnTo>
                        <a:pt x="457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31"/>
                <p:cNvSpPr/>
                <p:nvPr/>
              </p:nvSpPr>
              <p:spPr>
                <a:xfrm>
                  <a:off x="1072958" y="473555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31"/>
                <p:cNvSpPr/>
                <p:nvPr/>
              </p:nvSpPr>
              <p:spPr>
                <a:xfrm>
                  <a:off x="1069067" y="474925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31"/>
                <p:cNvSpPr/>
                <p:nvPr/>
              </p:nvSpPr>
              <p:spPr>
                <a:xfrm>
                  <a:off x="1068103" y="475414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31"/>
                <p:cNvSpPr/>
                <p:nvPr/>
              </p:nvSpPr>
              <p:spPr>
                <a:xfrm>
                  <a:off x="1069067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31"/>
                <p:cNvSpPr/>
                <p:nvPr/>
              </p:nvSpPr>
              <p:spPr>
                <a:xfrm>
                  <a:off x="1055369" y="471992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31"/>
                <p:cNvSpPr/>
                <p:nvPr/>
              </p:nvSpPr>
              <p:spPr>
                <a:xfrm>
                  <a:off x="1056366" y="4721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31"/>
                <p:cNvSpPr/>
                <p:nvPr/>
              </p:nvSpPr>
              <p:spPr>
                <a:xfrm>
                  <a:off x="1071029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31"/>
                <p:cNvSpPr/>
                <p:nvPr/>
              </p:nvSpPr>
              <p:spPr>
                <a:xfrm>
                  <a:off x="1057331" y="47208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31"/>
                <p:cNvSpPr/>
                <p:nvPr/>
              </p:nvSpPr>
              <p:spPr>
                <a:xfrm>
                  <a:off x="1055369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31"/>
                <p:cNvSpPr/>
                <p:nvPr/>
              </p:nvSpPr>
              <p:spPr>
                <a:xfrm>
                  <a:off x="1064180" y="4724077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31"/>
                <p:cNvSpPr/>
                <p:nvPr/>
              </p:nvSpPr>
              <p:spPr>
                <a:xfrm>
                  <a:off x="1057331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31"/>
                <p:cNvSpPr/>
                <p:nvPr/>
              </p:nvSpPr>
              <p:spPr>
                <a:xfrm>
                  <a:off x="105440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31"/>
                <p:cNvSpPr/>
                <p:nvPr/>
              </p:nvSpPr>
              <p:spPr>
                <a:xfrm>
                  <a:off x="1061253" y="472189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31"/>
                <p:cNvSpPr/>
                <p:nvPr/>
              </p:nvSpPr>
              <p:spPr>
                <a:xfrm>
                  <a:off x="2151019" y="52027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31"/>
                <p:cNvSpPr/>
                <p:nvPr/>
              </p:nvSpPr>
              <p:spPr>
                <a:xfrm>
                  <a:off x="2152980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31"/>
                <p:cNvSpPr/>
                <p:nvPr/>
              </p:nvSpPr>
              <p:spPr>
                <a:xfrm>
                  <a:off x="2148092" y="520080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31"/>
                <p:cNvSpPr/>
                <p:nvPr/>
              </p:nvSpPr>
              <p:spPr>
                <a:xfrm>
                  <a:off x="2152980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31"/>
                <p:cNvSpPr/>
                <p:nvPr/>
              </p:nvSpPr>
              <p:spPr>
                <a:xfrm>
                  <a:off x="2142208" y="51959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31"/>
                <p:cNvSpPr/>
                <p:nvPr/>
              </p:nvSpPr>
              <p:spPr>
                <a:xfrm>
                  <a:off x="2140279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31"/>
                <p:cNvSpPr/>
                <p:nvPr/>
              </p:nvSpPr>
              <p:spPr>
                <a:xfrm>
                  <a:off x="2144170" y="519103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31"/>
                <p:cNvSpPr/>
                <p:nvPr/>
              </p:nvSpPr>
              <p:spPr>
                <a:xfrm>
                  <a:off x="2151019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31"/>
                <p:cNvSpPr/>
                <p:nvPr/>
              </p:nvSpPr>
              <p:spPr>
                <a:xfrm>
                  <a:off x="2141243" y="51880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31"/>
                <p:cNvSpPr/>
                <p:nvPr/>
              </p:nvSpPr>
              <p:spPr>
                <a:xfrm>
                  <a:off x="2144170" y="5192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31"/>
                <p:cNvSpPr/>
                <p:nvPr/>
              </p:nvSpPr>
              <p:spPr>
                <a:xfrm>
                  <a:off x="2138317" y="5224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31"/>
                <p:cNvSpPr/>
                <p:nvPr/>
              </p:nvSpPr>
              <p:spPr>
                <a:xfrm>
                  <a:off x="2141243" y="518807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31"/>
                <p:cNvSpPr/>
                <p:nvPr/>
              </p:nvSpPr>
              <p:spPr>
                <a:xfrm>
                  <a:off x="2147096" y="520469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31"/>
                <p:cNvSpPr/>
                <p:nvPr/>
              </p:nvSpPr>
              <p:spPr>
                <a:xfrm>
                  <a:off x="2148092" y="52037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31"/>
                <p:cNvSpPr/>
                <p:nvPr/>
              </p:nvSpPr>
              <p:spPr>
                <a:xfrm>
                  <a:off x="2144170" y="519003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31"/>
                <p:cNvSpPr/>
                <p:nvPr/>
              </p:nvSpPr>
              <p:spPr>
                <a:xfrm>
                  <a:off x="2146131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31"/>
                <p:cNvSpPr/>
                <p:nvPr/>
              </p:nvSpPr>
              <p:spPr>
                <a:xfrm>
                  <a:off x="2159829" y="52193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31"/>
                <p:cNvSpPr/>
                <p:nvPr/>
              </p:nvSpPr>
              <p:spPr>
                <a:xfrm>
                  <a:off x="2159829" y="52183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31"/>
                <p:cNvSpPr/>
                <p:nvPr/>
              </p:nvSpPr>
              <p:spPr>
                <a:xfrm>
                  <a:off x="2159829" y="52203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31"/>
                <p:cNvSpPr/>
                <p:nvPr/>
              </p:nvSpPr>
              <p:spPr>
                <a:xfrm>
                  <a:off x="2163720" y="5208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31"/>
                <p:cNvSpPr/>
                <p:nvPr/>
              </p:nvSpPr>
              <p:spPr>
                <a:xfrm>
                  <a:off x="2162755" y="5211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31"/>
                <p:cNvSpPr/>
                <p:nvPr/>
              </p:nvSpPr>
              <p:spPr>
                <a:xfrm>
                  <a:off x="2157868" y="52262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31"/>
                <p:cNvSpPr/>
                <p:nvPr/>
              </p:nvSpPr>
              <p:spPr>
                <a:xfrm>
                  <a:off x="2126581" y="5188074"/>
                  <a:ext cx="37814" cy="4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1404" extrusionOk="0">
                      <a:moveTo>
                        <a:pt x="388" y="18"/>
                      </a:moveTo>
                      <a:cubicBezTo>
                        <a:pt x="386" y="18"/>
                        <a:pt x="386" y="20"/>
                        <a:pt x="392" y="27"/>
                      </a:cubicBezTo>
                      <a:lnTo>
                        <a:pt x="392" y="27"/>
                      </a:lnTo>
                      <a:cubicBezTo>
                        <a:pt x="397" y="23"/>
                        <a:pt x="391" y="18"/>
                        <a:pt x="388" y="18"/>
                      </a:cubicBezTo>
                      <a:close/>
                      <a:moveTo>
                        <a:pt x="456" y="31"/>
                      </a:moveTo>
                      <a:lnTo>
                        <a:pt x="456" y="31"/>
                      </a:lnTo>
                      <a:cubicBezTo>
                        <a:pt x="457" y="31"/>
                        <a:pt x="517" y="62"/>
                        <a:pt x="487" y="62"/>
                      </a:cubicBezTo>
                      <a:cubicBezTo>
                        <a:pt x="487" y="62"/>
                        <a:pt x="457" y="31"/>
                        <a:pt x="456" y="31"/>
                      </a:cubicBezTo>
                      <a:close/>
                      <a:moveTo>
                        <a:pt x="700" y="153"/>
                      </a:moveTo>
                      <a:lnTo>
                        <a:pt x="700" y="153"/>
                      </a:lnTo>
                      <a:cubicBezTo>
                        <a:pt x="700" y="153"/>
                        <a:pt x="700" y="153"/>
                        <a:pt x="700" y="153"/>
                      </a:cubicBezTo>
                      <a:close/>
                      <a:moveTo>
                        <a:pt x="641" y="185"/>
                      </a:moveTo>
                      <a:cubicBezTo>
                        <a:pt x="654" y="198"/>
                        <a:pt x="654" y="198"/>
                        <a:pt x="650" y="198"/>
                      </a:cubicBezTo>
                      <a:cubicBezTo>
                        <a:pt x="650" y="198"/>
                        <a:pt x="649" y="198"/>
                        <a:pt x="649" y="199"/>
                      </a:cubicBezTo>
                      <a:lnTo>
                        <a:pt x="649" y="199"/>
                      </a:lnTo>
                      <a:cubicBezTo>
                        <a:pt x="646" y="194"/>
                        <a:pt x="644" y="190"/>
                        <a:pt x="641" y="185"/>
                      </a:cubicBezTo>
                      <a:close/>
                      <a:moveTo>
                        <a:pt x="343" y="356"/>
                      </a:moveTo>
                      <a:cubicBezTo>
                        <a:pt x="345" y="357"/>
                        <a:pt x="347" y="357"/>
                        <a:pt x="348" y="358"/>
                      </a:cubicBezTo>
                      <a:lnTo>
                        <a:pt x="348" y="358"/>
                      </a:lnTo>
                      <a:cubicBezTo>
                        <a:pt x="347" y="358"/>
                        <a:pt x="345" y="357"/>
                        <a:pt x="343" y="356"/>
                      </a:cubicBezTo>
                      <a:close/>
                      <a:moveTo>
                        <a:pt x="329" y="352"/>
                      </a:moveTo>
                      <a:cubicBezTo>
                        <a:pt x="331" y="352"/>
                        <a:pt x="333" y="353"/>
                        <a:pt x="335" y="353"/>
                      </a:cubicBezTo>
                      <a:lnTo>
                        <a:pt x="335" y="353"/>
                      </a:lnTo>
                      <a:cubicBezTo>
                        <a:pt x="335" y="360"/>
                        <a:pt x="335" y="366"/>
                        <a:pt x="335" y="366"/>
                      </a:cubicBezTo>
                      <a:cubicBezTo>
                        <a:pt x="325" y="356"/>
                        <a:pt x="325" y="352"/>
                        <a:pt x="329" y="352"/>
                      </a:cubicBezTo>
                      <a:close/>
                      <a:moveTo>
                        <a:pt x="517" y="366"/>
                      </a:moveTo>
                      <a:cubicBezTo>
                        <a:pt x="517" y="366"/>
                        <a:pt x="548" y="366"/>
                        <a:pt x="548" y="396"/>
                      </a:cubicBezTo>
                      <a:lnTo>
                        <a:pt x="517" y="366"/>
                      </a:lnTo>
                      <a:close/>
                      <a:moveTo>
                        <a:pt x="578" y="366"/>
                      </a:moveTo>
                      <a:lnTo>
                        <a:pt x="578" y="396"/>
                      </a:lnTo>
                      <a:cubicBezTo>
                        <a:pt x="578" y="396"/>
                        <a:pt x="569" y="377"/>
                        <a:pt x="571" y="366"/>
                      </a:cubicBezTo>
                      <a:close/>
                      <a:moveTo>
                        <a:pt x="639" y="396"/>
                      </a:moveTo>
                      <a:cubicBezTo>
                        <a:pt x="669" y="396"/>
                        <a:pt x="669" y="396"/>
                        <a:pt x="669" y="426"/>
                      </a:cubicBezTo>
                      <a:lnTo>
                        <a:pt x="669" y="396"/>
                      </a:lnTo>
                      <a:close/>
                      <a:moveTo>
                        <a:pt x="1071" y="443"/>
                      </a:moveTo>
                      <a:cubicBezTo>
                        <a:pt x="1068" y="443"/>
                        <a:pt x="1064" y="447"/>
                        <a:pt x="1064" y="457"/>
                      </a:cubicBezTo>
                      <a:cubicBezTo>
                        <a:pt x="1085" y="457"/>
                        <a:pt x="1078" y="443"/>
                        <a:pt x="1071" y="443"/>
                      </a:cubicBezTo>
                      <a:close/>
                      <a:moveTo>
                        <a:pt x="820" y="479"/>
                      </a:moveTo>
                      <a:cubicBezTo>
                        <a:pt x="818" y="487"/>
                        <a:pt x="811" y="487"/>
                        <a:pt x="791" y="487"/>
                      </a:cubicBezTo>
                      <a:lnTo>
                        <a:pt x="821" y="487"/>
                      </a:lnTo>
                      <a:cubicBezTo>
                        <a:pt x="821" y="484"/>
                        <a:pt x="821" y="481"/>
                        <a:pt x="820" y="479"/>
                      </a:cubicBezTo>
                      <a:close/>
                      <a:moveTo>
                        <a:pt x="730" y="609"/>
                      </a:moveTo>
                      <a:cubicBezTo>
                        <a:pt x="730" y="609"/>
                        <a:pt x="730" y="609"/>
                        <a:pt x="730" y="609"/>
                      </a:cubicBezTo>
                      <a:lnTo>
                        <a:pt x="730" y="60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791" y="639"/>
                      </a:moveTo>
                      <a:cubicBezTo>
                        <a:pt x="760" y="639"/>
                        <a:pt x="760" y="670"/>
                        <a:pt x="760" y="670"/>
                      </a:cubicBezTo>
                      <a:lnTo>
                        <a:pt x="791" y="639"/>
                      </a:lnTo>
                      <a:close/>
                      <a:moveTo>
                        <a:pt x="1125" y="639"/>
                      </a:moveTo>
                      <a:lnTo>
                        <a:pt x="1125" y="639"/>
                      </a:lnTo>
                      <a:cubicBezTo>
                        <a:pt x="1156" y="670"/>
                        <a:pt x="1125" y="670"/>
                        <a:pt x="1156" y="670"/>
                      </a:cubicBezTo>
                      <a:lnTo>
                        <a:pt x="1125" y="639"/>
                      </a:lnTo>
                      <a:close/>
                      <a:moveTo>
                        <a:pt x="598" y="361"/>
                      </a:moveTo>
                      <a:lnTo>
                        <a:pt x="598" y="361"/>
                      </a:lnTo>
                      <a:cubicBezTo>
                        <a:pt x="601" y="362"/>
                        <a:pt x="605" y="364"/>
                        <a:pt x="608" y="366"/>
                      </a:cubicBezTo>
                      <a:lnTo>
                        <a:pt x="624" y="366"/>
                      </a:lnTo>
                      <a:cubicBezTo>
                        <a:pt x="631" y="373"/>
                        <a:pt x="639" y="381"/>
                        <a:pt x="639" y="396"/>
                      </a:cubicBezTo>
                      <a:cubicBezTo>
                        <a:pt x="639" y="396"/>
                        <a:pt x="639" y="366"/>
                        <a:pt x="63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78" y="387"/>
                        <a:pt x="684" y="383"/>
                        <a:pt x="689" y="383"/>
                      </a:cubicBezTo>
                      <a:cubicBezTo>
                        <a:pt x="700" y="383"/>
                        <a:pt x="700" y="405"/>
                        <a:pt x="700" y="426"/>
                      </a:cubicBezTo>
                      <a:lnTo>
                        <a:pt x="700" y="396"/>
                      </a:lnTo>
                      <a:cubicBezTo>
                        <a:pt x="710" y="406"/>
                        <a:pt x="713" y="410"/>
                        <a:pt x="714" y="410"/>
                      </a:cubicBezTo>
                      <a:cubicBezTo>
                        <a:pt x="717" y="410"/>
                        <a:pt x="710" y="396"/>
                        <a:pt x="730" y="396"/>
                      </a:cubicBezTo>
                      <a:lnTo>
                        <a:pt x="730" y="396"/>
                      </a:lnTo>
                      <a:cubicBezTo>
                        <a:pt x="700" y="396"/>
                        <a:pt x="730" y="426"/>
                        <a:pt x="730" y="426"/>
                      </a:cubicBezTo>
                      <a:cubicBezTo>
                        <a:pt x="730" y="426"/>
                        <a:pt x="730" y="426"/>
                        <a:pt x="730" y="396"/>
                      </a:cubicBezTo>
                      <a:cubicBezTo>
                        <a:pt x="730" y="426"/>
                        <a:pt x="760" y="426"/>
                        <a:pt x="760" y="457"/>
                      </a:cubicBezTo>
                      <a:cubicBezTo>
                        <a:pt x="760" y="457"/>
                        <a:pt x="760" y="457"/>
                        <a:pt x="760" y="426"/>
                      </a:cubicBezTo>
                      <a:cubicBezTo>
                        <a:pt x="776" y="442"/>
                        <a:pt x="783" y="442"/>
                        <a:pt x="787" y="442"/>
                      </a:cubicBezTo>
                      <a:cubicBezTo>
                        <a:pt x="791" y="442"/>
                        <a:pt x="791" y="442"/>
                        <a:pt x="791" y="457"/>
                      </a:cubicBezTo>
                      <a:cubicBezTo>
                        <a:pt x="791" y="472"/>
                        <a:pt x="798" y="472"/>
                        <a:pt x="806" y="472"/>
                      </a:cubicBezTo>
                      <a:cubicBezTo>
                        <a:pt x="812" y="472"/>
                        <a:pt x="818" y="472"/>
                        <a:pt x="820" y="479"/>
                      </a:cubicBezTo>
                      <a:lnTo>
                        <a:pt x="820" y="479"/>
                      </a:lnTo>
                      <a:cubicBezTo>
                        <a:pt x="821" y="474"/>
                        <a:pt x="821" y="467"/>
                        <a:pt x="821" y="457"/>
                      </a:cubicBezTo>
                      <a:cubicBezTo>
                        <a:pt x="821" y="457"/>
                        <a:pt x="821" y="487"/>
                        <a:pt x="821" y="487"/>
                      </a:cubicBezTo>
                      <a:lnTo>
                        <a:pt x="821" y="518"/>
                      </a:lnTo>
                      <a:cubicBezTo>
                        <a:pt x="842" y="518"/>
                        <a:pt x="835" y="531"/>
                        <a:pt x="837" y="531"/>
                      </a:cubicBezTo>
                      <a:cubicBezTo>
                        <a:pt x="838" y="531"/>
                        <a:pt x="841" y="528"/>
                        <a:pt x="851" y="518"/>
                      </a:cubicBezTo>
                      <a:lnTo>
                        <a:pt x="851" y="518"/>
                      </a:lnTo>
                      <a:lnTo>
                        <a:pt x="821" y="548"/>
                      </a:lnTo>
                      <a:cubicBezTo>
                        <a:pt x="831" y="538"/>
                        <a:pt x="835" y="535"/>
                        <a:pt x="836" y="535"/>
                      </a:cubicBezTo>
                      <a:cubicBezTo>
                        <a:pt x="838" y="535"/>
                        <a:pt x="831" y="548"/>
                        <a:pt x="852" y="548"/>
                      </a:cubicBezTo>
                      <a:lnTo>
                        <a:pt x="852" y="548"/>
                      </a:lnTo>
                      <a:lnTo>
                        <a:pt x="852" y="548"/>
                      </a:lnTo>
                      <a:cubicBezTo>
                        <a:pt x="851" y="548"/>
                        <a:pt x="821" y="578"/>
                        <a:pt x="852" y="578"/>
                      </a:cubicBezTo>
                      <a:cubicBezTo>
                        <a:pt x="852" y="589"/>
                        <a:pt x="848" y="592"/>
                        <a:pt x="844" y="592"/>
                      </a:cubicBezTo>
                      <a:cubicBezTo>
                        <a:pt x="835" y="592"/>
                        <a:pt x="822" y="579"/>
                        <a:pt x="821" y="578"/>
                      </a:cubicBezTo>
                      <a:lnTo>
                        <a:pt x="821" y="578"/>
                      </a:lnTo>
                      <a:cubicBezTo>
                        <a:pt x="836" y="594"/>
                        <a:pt x="844" y="594"/>
                        <a:pt x="848" y="594"/>
                      </a:cubicBezTo>
                      <a:cubicBezTo>
                        <a:pt x="852" y="594"/>
                        <a:pt x="852" y="594"/>
                        <a:pt x="852" y="609"/>
                      </a:cubicBezTo>
                      <a:lnTo>
                        <a:pt x="821" y="609"/>
                      </a:lnTo>
                      <a:cubicBezTo>
                        <a:pt x="821" y="609"/>
                        <a:pt x="852" y="639"/>
                        <a:pt x="852" y="639"/>
                      </a:cubicBezTo>
                      <a:cubicBezTo>
                        <a:pt x="831" y="639"/>
                        <a:pt x="838" y="653"/>
                        <a:pt x="836" y="653"/>
                      </a:cubicBezTo>
                      <a:cubicBezTo>
                        <a:pt x="835" y="653"/>
                        <a:pt x="832" y="649"/>
                        <a:pt x="822" y="640"/>
                      </a:cubicBezTo>
                      <a:lnTo>
                        <a:pt x="822" y="640"/>
                      </a:lnTo>
                      <a:cubicBezTo>
                        <a:pt x="824" y="642"/>
                        <a:pt x="830" y="648"/>
                        <a:pt x="852" y="670"/>
                      </a:cubicBezTo>
                      <a:lnTo>
                        <a:pt x="821" y="670"/>
                      </a:lnTo>
                      <a:lnTo>
                        <a:pt x="821" y="639"/>
                      </a:lnTo>
                      <a:cubicBezTo>
                        <a:pt x="821" y="649"/>
                        <a:pt x="821" y="653"/>
                        <a:pt x="820" y="653"/>
                      </a:cubicBezTo>
                      <a:cubicBezTo>
                        <a:pt x="818" y="653"/>
                        <a:pt x="811" y="639"/>
                        <a:pt x="791" y="639"/>
                      </a:cubicBezTo>
                      <a:lnTo>
                        <a:pt x="791" y="639"/>
                      </a:lnTo>
                      <a:cubicBezTo>
                        <a:pt x="821" y="639"/>
                        <a:pt x="821" y="670"/>
                        <a:pt x="821" y="670"/>
                      </a:cubicBezTo>
                      <a:lnTo>
                        <a:pt x="802" y="670"/>
                      </a:lnTo>
                      <a:cubicBezTo>
                        <a:pt x="800" y="665"/>
                        <a:pt x="797" y="661"/>
                        <a:pt x="794" y="661"/>
                      </a:cubicBezTo>
                      <a:cubicBezTo>
                        <a:pt x="792" y="661"/>
                        <a:pt x="791" y="663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47" y="683"/>
                        <a:pt x="738" y="683"/>
                      </a:cubicBezTo>
                      <a:cubicBezTo>
                        <a:pt x="733" y="683"/>
                        <a:pt x="730" y="680"/>
                        <a:pt x="730" y="670"/>
                      </a:cubicBezTo>
                      <a:cubicBezTo>
                        <a:pt x="738" y="670"/>
                        <a:pt x="743" y="668"/>
                        <a:pt x="748" y="665"/>
                      </a:cubicBezTo>
                      <a:lnTo>
                        <a:pt x="748" y="665"/>
                      </a:lnTo>
                      <a:cubicBezTo>
                        <a:pt x="749" y="668"/>
                        <a:pt x="753" y="670"/>
                        <a:pt x="760" y="670"/>
                      </a:cubicBezTo>
                      <a:cubicBezTo>
                        <a:pt x="760" y="670"/>
                        <a:pt x="760" y="670"/>
                        <a:pt x="760" y="639"/>
                      </a:cubicBezTo>
                      <a:cubicBezTo>
                        <a:pt x="760" y="639"/>
                        <a:pt x="760" y="656"/>
                        <a:pt x="748" y="665"/>
                      </a:cubicBezTo>
                      <a:lnTo>
                        <a:pt x="748" y="665"/>
                      </a:lnTo>
                      <a:cubicBezTo>
                        <a:pt x="743" y="656"/>
                        <a:pt x="760" y="639"/>
                        <a:pt x="760" y="639"/>
                      </a:cubicBezTo>
                      <a:lnTo>
                        <a:pt x="760" y="639"/>
                      </a:lnTo>
                      <a:cubicBezTo>
                        <a:pt x="748" y="646"/>
                        <a:pt x="740" y="648"/>
                        <a:pt x="736" y="648"/>
                      </a:cubicBezTo>
                      <a:cubicBezTo>
                        <a:pt x="725" y="648"/>
                        <a:pt x="740" y="630"/>
                        <a:pt x="739" y="630"/>
                      </a:cubicBezTo>
                      <a:lnTo>
                        <a:pt x="739" y="630"/>
                      </a:lnTo>
                      <a:cubicBezTo>
                        <a:pt x="739" y="630"/>
                        <a:pt x="736" y="633"/>
                        <a:pt x="730" y="639"/>
                      </a:cubicBezTo>
                      <a:lnTo>
                        <a:pt x="730" y="609"/>
                      </a:lnTo>
                      <a:cubicBezTo>
                        <a:pt x="730" y="639"/>
                        <a:pt x="700" y="639"/>
                        <a:pt x="700" y="639"/>
                      </a:cubicBezTo>
                      <a:cubicBezTo>
                        <a:pt x="730" y="609"/>
                        <a:pt x="700" y="609"/>
                        <a:pt x="700" y="548"/>
                      </a:cubicBezTo>
                      <a:cubicBezTo>
                        <a:pt x="700" y="548"/>
                        <a:pt x="686" y="562"/>
                        <a:pt x="677" y="562"/>
                      </a:cubicBezTo>
                      <a:cubicBezTo>
                        <a:pt x="673" y="562"/>
                        <a:pt x="669" y="558"/>
                        <a:pt x="669" y="548"/>
                      </a:cubicBezTo>
                      <a:cubicBezTo>
                        <a:pt x="669" y="548"/>
                        <a:pt x="669" y="518"/>
                        <a:pt x="669" y="518"/>
                      </a:cubicBezTo>
                      <a:cubicBezTo>
                        <a:pt x="608" y="518"/>
                        <a:pt x="700" y="487"/>
                        <a:pt x="669" y="487"/>
                      </a:cubicBezTo>
                      <a:lnTo>
                        <a:pt x="608" y="487"/>
                      </a:lnTo>
                      <a:cubicBezTo>
                        <a:pt x="639" y="487"/>
                        <a:pt x="639" y="487"/>
                        <a:pt x="639" y="457"/>
                      </a:cubicBezTo>
                      <a:cubicBezTo>
                        <a:pt x="639" y="457"/>
                        <a:pt x="608" y="457"/>
                        <a:pt x="669" y="426"/>
                      </a:cubicBezTo>
                      <a:cubicBezTo>
                        <a:pt x="608" y="426"/>
                        <a:pt x="608" y="426"/>
                        <a:pt x="639" y="396"/>
                      </a:cubicBezTo>
                      <a:lnTo>
                        <a:pt x="608" y="396"/>
                      </a:lnTo>
                      <a:cubicBezTo>
                        <a:pt x="608" y="366"/>
                        <a:pt x="608" y="366"/>
                        <a:pt x="608" y="366"/>
                      </a:cubicBezTo>
                      <a:cubicBezTo>
                        <a:pt x="592" y="366"/>
                        <a:pt x="593" y="366"/>
                        <a:pt x="598" y="361"/>
                      </a:cubicBezTo>
                      <a:close/>
                      <a:moveTo>
                        <a:pt x="1156" y="761"/>
                      </a:moveTo>
                      <a:lnTo>
                        <a:pt x="1156" y="761"/>
                      </a:lnTo>
                      <a:cubicBezTo>
                        <a:pt x="1135" y="781"/>
                        <a:pt x="1156" y="788"/>
                        <a:pt x="1162" y="799"/>
                      </a:cubicBezTo>
                      <a:lnTo>
                        <a:pt x="1162" y="799"/>
                      </a:lnTo>
                      <a:cubicBezTo>
                        <a:pt x="1169" y="788"/>
                        <a:pt x="1176" y="781"/>
                        <a:pt x="1156" y="761"/>
                      </a:cubicBezTo>
                      <a:close/>
                      <a:moveTo>
                        <a:pt x="1162" y="799"/>
                      </a:moveTo>
                      <a:cubicBezTo>
                        <a:pt x="1159" y="805"/>
                        <a:pt x="1156" y="811"/>
                        <a:pt x="1156" y="822"/>
                      </a:cubicBezTo>
                      <a:cubicBezTo>
                        <a:pt x="1166" y="811"/>
                        <a:pt x="1166" y="805"/>
                        <a:pt x="1162" y="799"/>
                      </a:cubicBezTo>
                      <a:close/>
                      <a:moveTo>
                        <a:pt x="1004" y="882"/>
                      </a:moveTo>
                      <a:cubicBezTo>
                        <a:pt x="1004" y="894"/>
                        <a:pt x="1004" y="905"/>
                        <a:pt x="1004" y="913"/>
                      </a:cubicBezTo>
                      <a:cubicBezTo>
                        <a:pt x="1004" y="906"/>
                        <a:pt x="1005" y="904"/>
                        <a:pt x="1007" y="904"/>
                      </a:cubicBezTo>
                      <a:cubicBezTo>
                        <a:pt x="1013" y="904"/>
                        <a:pt x="1025" y="922"/>
                        <a:pt x="1031" y="922"/>
                      </a:cubicBezTo>
                      <a:cubicBezTo>
                        <a:pt x="1033" y="922"/>
                        <a:pt x="1034" y="919"/>
                        <a:pt x="1034" y="913"/>
                      </a:cubicBezTo>
                      <a:cubicBezTo>
                        <a:pt x="1034" y="882"/>
                        <a:pt x="1004" y="882"/>
                        <a:pt x="1004" y="882"/>
                      </a:cubicBezTo>
                      <a:close/>
                      <a:moveTo>
                        <a:pt x="1004" y="913"/>
                      </a:moveTo>
                      <a:cubicBezTo>
                        <a:pt x="1004" y="926"/>
                        <a:pt x="1010" y="934"/>
                        <a:pt x="1016" y="941"/>
                      </a:cubicBezTo>
                      <a:lnTo>
                        <a:pt x="1016" y="941"/>
                      </a:lnTo>
                      <a:cubicBezTo>
                        <a:pt x="1013" y="932"/>
                        <a:pt x="1009" y="923"/>
                        <a:pt x="1004" y="913"/>
                      </a:cubicBezTo>
                      <a:close/>
                      <a:moveTo>
                        <a:pt x="456" y="1217"/>
                      </a:moveTo>
                      <a:cubicBezTo>
                        <a:pt x="472" y="1232"/>
                        <a:pt x="479" y="1240"/>
                        <a:pt x="483" y="1240"/>
                      </a:cubicBezTo>
                      <a:cubicBezTo>
                        <a:pt x="487" y="1240"/>
                        <a:pt x="487" y="1232"/>
                        <a:pt x="487" y="1218"/>
                      </a:cubicBezTo>
                      <a:lnTo>
                        <a:pt x="487" y="1218"/>
                      </a:lnTo>
                      <a:cubicBezTo>
                        <a:pt x="487" y="1227"/>
                        <a:pt x="487" y="1230"/>
                        <a:pt x="486" y="1230"/>
                      </a:cubicBezTo>
                      <a:cubicBezTo>
                        <a:pt x="484" y="1230"/>
                        <a:pt x="477" y="1217"/>
                        <a:pt x="456" y="1217"/>
                      </a:cubicBezTo>
                      <a:close/>
                      <a:moveTo>
                        <a:pt x="335" y="1"/>
                      </a:moveTo>
                      <a:cubicBezTo>
                        <a:pt x="335" y="31"/>
                        <a:pt x="335" y="31"/>
                        <a:pt x="335" y="31"/>
                      </a:cubicBezTo>
                      <a:cubicBezTo>
                        <a:pt x="335" y="31"/>
                        <a:pt x="335" y="45"/>
                        <a:pt x="326" y="45"/>
                      </a:cubicBezTo>
                      <a:cubicBezTo>
                        <a:pt x="321" y="45"/>
                        <a:pt x="315" y="41"/>
                        <a:pt x="305" y="31"/>
                      </a:cubicBezTo>
                      <a:cubicBezTo>
                        <a:pt x="274" y="31"/>
                        <a:pt x="335" y="62"/>
                        <a:pt x="305" y="62"/>
                      </a:cubicBezTo>
                      <a:cubicBezTo>
                        <a:pt x="305" y="62"/>
                        <a:pt x="274" y="31"/>
                        <a:pt x="274" y="31"/>
                      </a:cubicBezTo>
                      <a:cubicBezTo>
                        <a:pt x="244" y="62"/>
                        <a:pt x="153" y="62"/>
                        <a:pt x="153" y="92"/>
                      </a:cubicBezTo>
                      <a:lnTo>
                        <a:pt x="122" y="92"/>
                      </a:lnTo>
                      <a:cubicBezTo>
                        <a:pt x="137" y="107"/>
                        <a:pt x="122" y="107"/>
                        <a:pt x="103" y="107"/>
                      </a:cubicBezTo>
                      <a:cubicBezTo>
                        <a:pt x="84" y="107"/>
                        <a:pt x="61" y="107"/>
                        <a:pt x="61" y="122"/>
                      </a:cubicBezTo>
                      <a:lnTo>
                        <a:pt x="92" y="122"/>
                      </a:lnTo>
                      <a:cubicBezTo>
                        <a:pt x="39" y="149"/>
                        <a:pt x="55" y="176"/>
                        <a:pt x="40" y="223"/>
                      </a:cubicBezTo>
                      <a:lnTo>
                        <a:pt x="40" y="223"/>
                      </a:lnTo>
                      <a:cubicBezTo>
                        <a:pt x="37" y="220"/>
                        <a:pt x="34" y="217"/>
                        <a:pt x="31" y="214"/>
                      </a:cubicBezTo>
                      <a:lnTo>
                        <a:pt x="31" y="244"/>
                      </a:lnTo>
                      <a:cubicBezTo>
                        <a:pt x="35" y="236"/>
                        <a:pt x="38" y="229"/>
                        <a:pt x="40" y="223"/>
                      </a:cubicBezTo>
                      <a:lnTo>
                        <a:pt x="40" y="223"/>
                      </a:lnTo>
                      <a:cubicBezTo>
                        <a:pt x="61" y="244"/>
                        <a:pt x="61" y="244"/>
                        <a:pt x="61" y="244"/>
                      </a:cubicBezTo>
                      <a:cubicBezTo>
                        <a:pt x="1" y="274"/>
                        <a:pt x="1" y="335"/>
                        <a:pt x="1" y="396"/>
                      </a:cubicBezTo>
                      <a:cubicBezTo>
                        <a:pt x="1" y="487"/>
                        <a:pt x="1" y="548"/>
                        <a:pt x="31" y="609"/>
                      </a:cubicBezTo>
                      <a:lnTo>
                        <a:pt x="61" y="609"/>
                      </a:lnTo>
                      <a:cubicBezTo>
                        <a:pt x="1" y="670"/>
                        <a:pt x="92" y="639"/>
                        <a:pt x="31" y="670"/>
                      </a:cubicBezTo>
                      <a:cubicBezTo>
                        <a:pt x="92" y="700"/>
                        <a:pt x="31" y="761"/>
                        <a:pt x="92" y="791"/>
                      </a:cubicBezTo>
                      <a:cubicBezTo>
                        <a:pt x="92" y="822"/>
                        <a:pt x="122" y="822"/>
                        <a:pt x="122" y="822"/>
                      </a:cubicBezTo>
                      <a:cubicBezTo>
                        <a:pt x="153" y="822"/>
                        <a:pt x="122" y="852"/>
                        <a:pt x="122" y="852"/>
                      </a:cubicBezTo>
                      <a:lnTo>
                        <a:pt x="153" y="852"/>
                      </a:lnTo>
                      <a:cubicBezTo>
                        <a:pt x="122" y="852"/>
                        <a:pt x="153" y="852"/>
                        <a:pt x="153" y="882"/>
                      </a:cubicBezTo>
                      <a:cubicBezTo>
                        <a:pt x="153" y="882"/>
                        <a:pt x="183" y="882"/>
                        <a:pt x="183" y="913"/>
                      </a:cubicBezTo>
                      <a:cubicBezTo>
                        <a:pt x="183" y="913"/>
                        <a:pt x="183" y="943"/>
                        <a:pt x="183" y="943"/>
                      </a:cubicBezTo>
                      <a:cubicBezTo>
                        <a:pt x="213" y="974"/>
                        <a:pt x="213" y="1004"/>
                        <a:pt x="244" y="1034"/>
                      </a:cubicBezTo>
                      <a:lnTo>
                        <a:pt x="274" y="1004"/>
                      </a:lnTo>
                      <a:cubicBezTo>
                        <a:pt x="274" y="1034"/>
                        <a:pt x="274" y="1034"/>
                        <a:pt x="274" y="1034"/>
                      </a:cubicBezTo>
                      <a:cubicBezTo>
                        <a:pt x="274" y="1034"/>
                        <a:pt x="288" y="1021"/>
                        <a:pt x="297" y="1021"/>
                      </a:cubicBezTo>
                      <a:cubicBezTo>
                        <a:pt x="301" y="1021"/>
                        <a:pt x="305" y="1024"/>
                        <a:pt x="305" y="1034"/>
                      </a:cubicBezTo>
                      <a:cubicBezTo>
                        <a:pt x="305" y="1034"/>
                        <a:pt x="274" y="1065"/>
                        <a:pt x="274" y="1065"/>
                      </a:cubicBezTo>
                      <a:cubicBezTo>
                        <a:pt x="289" y="1080"/>
                        <a:pt x="305" y="1080"/>
                        <a:pt x="320" y="1080"/>
                      </a:cubicBezTo>
                      <a:cubicBezTo>
                        <a:pt x="335" y="1080"/>
                        <a:pt x="350" y="1080"/>
                        <a:pt x="365" y="1095"/>
                      </a:cubicBezTo>
                      <a:cubicBezTo>
                        <a:pt x="350" y="1110"/>
                        <a:pt x="350" y="1110"/>
                        <a:pt x="350" y="1110"/>
                      </a:cubicBezTo>
                      <a:cubicBezTo>
                        <a:pt x="350" y="1110"/>
                        <a:pt x="350" y="1110"/>
                        <a:pt x="335" y="1126"/>
                      </a:cubicBezTo>
                      <a:cubicBezTo>
                        <a:pt x="365" y="1126"/>
                        <a:pt x="365" y="1095"/>
                        <a:pt x="396" y="1095"/>
                      </a:cubicBezTo>
                      <a:cubicBezTo>
                        <a:pt x="396" y="1095"/>
                        <a:pt x="365" y="1126"/>
                        <a:pt x="365" y="1126"/>
                      </a:cubicBezTo>
                      <a:cubicBezTo>
                        <a:pt x="426" y="1126"/>
                        <a:pt x="396" y="1186"/>
                        <a:pt x="426" y="1186"/>
                      </a:cubicBezTo>
                      <a:cubicBezTo>
                        <a:pt x="456" y="1186"/>
                        <a:pt x="426" y="1186"/>
                        <a:pt x="456" y="1156"/>
                      </a:cubicBezTo>
                      <a:cubicBezTo>
                        <a:pt x="481" y="1156"/>
                        <a:pt x="466" y="1195"/>
                        <a:pt x="475" y="1195"/>
                      </a:cubicBezTo>
                      <a:cubicBezTo>
                        <a:pt x="477" y="1195"/>
                        <a:pt x="481" y="1192"/>
                        <a:pt x="487" y="1186"/>
                      </a:cubicBezTo>
                      <a:lnTo>
                        <a:pt x="487" y="1186"/>
                      </a:lnTo>
                      <a:lnTo>
                        <a:pt x="456" y="1217"/>
                      </a:lnTo>
                      <a:cubicBezTo>
                        <a:pt x="477" y="1217"/>
                        <a:pt x="484" y="1203"/>
                        <a:pt x="486" y="1203"/>
                      </a:cubicBezTo>
                      <a:cubicBezTo>
                        <a:pt x="487" y="1203"/>
                        <a:pt x="487" y="1207"/>
                        <a:pt x="487" y="1217"/>
                      </a:cubicBezTo>
                      <a:cubicBezTo>
                        <a:pt x="517" y="1217"/>
                        <a:pt x="517" y="1247"/>
                        <a:pt x="517" y="1247"/>
                      </a:cubicBezTo>
                      <a:cubicBezTo>
                        <a:pt x="517" y="1247"/>
                        <a:pt x="517" y="1217"/>
                        <a:pt x="517" y="1217"/>
                      </a:cubicBezTo>
                      <a:cubicBezTo>
                        <a:pt x="517" y="1247"/>
                        <a:pt x="548" y="1247"/>
                        <a:pt x="578" y="1247"/>
                      </a:cubicBezTo>
                      <a:cubicBezTo>
                        <a:pt x="548" y="1278"/>
                        <a:pt x="548" y="1278"/>
                        <a:pt x="548" y="1278"/>
                      </a:cubicBezTo>
                      <a:lnTo>
                        <a:pt x="548" y="1278"/>
                      </a:lnTo>
                      <a:cubicBezTo>
                        <a:pt x="554" y="1271"/>
                        <a:pt x="557" y="1269"/>
                        <a:pt x="560" y="1269"/>
                      </a:cubicBezTo>
                      <a:cubicBezTo>
                        <a:pt x="568" y="1269"/>
                        <a:pt x="554" y="1308"/>
                        <a:pt x="578" y="1308"/>
                      </a:cubicBezTo>
                      <a:cubicBezTo>
                        <a:pt x="639" y="1308"/>
                        <a:pt x="700" y="1308"/>
                        <a:pt x="760" y="1338"/>
                      </a:cubicBezTo>
                      <a:cubicBezTo>
                        <a:pt x="791" y="1308"/>
                        <a:pt x="791" y="1308"/>
                        <a:pt x="821" y="1308"/>
                      </a:cubicBezTo>
                      <a:lnTo>
                        <a:pt x="821" y="1338"/>
                      </a:lnTo>
                      <a:cubicBezTo>
                        <a:pt x="821" y="1338"/>
                        <a:pt x="852" y="1338"/>
                        <a:pt x="821" y="1369"/>
                      </a:cubicBezTo>
                      <a:lnTo>
                        <a:pt x="852" y="1399"/>
                      </a:lnTo>
                      <a:cubicBezTo>
                        <a:pt x="876" y="1399"/>
                        <a:pt x="861" y="1360"/>
                        <a:pt x="870" y="1360"/>
                      </a:cubicBezTo>
                      <a:cubicBezTo>
                        <a:pt x="872" y="1360"/>
                        <a:pt x="876" y="1363"/>
                        <a:pt x="882" y="1369"/>
                      </a:cubicBezTo>
                      <a:cubicBezTo>
                        <a:pt x="882" y="1369"/>
                        <a:pt x="882" y="1369"/>
                        <a:pt x="882" y="1399"/>
                      </a:cubicBezTo>
                      <a:cubicBezTo>
                        <a:pt x="885" y="1402"/>
                        <a:pt x="887" y="1403"/>
                        <a:pt x="889" y="1403"/>
                      </a:cubicBezTo>
                      <a:cubicBezTo>
                        <a:pt x="906" y="1403"/>
                        <a:pt x="889" y="1304"/>
                        <a:pt x="906" y="1304"/>
                      </a:cubicBezTo>
                      <a:cubicBezTo>
                        <a:pt x="907" y="1304"/>
                        <a:pt x="910" y="1305"/>
                        <a:pt x="912" y="1308"/>
                      </a:cubicBezTo>
                      <a:cubicBezTo>
                        <a:pt x="912" y="1247"/>
                        <a:pt x="912" y="1278"/>
                        <a:pt x="912" y="1217"/>
                      </a:cubicBezTo>
                      <a:cubicBezTo>
                        <a:pt x="943" y="1247"/>
                        <a:pt x="943" y="1217"/>
                        <a:pt x="973" y="1278"/>
                      </a:cubicBezTo>
                      <a:cubicBezTo>
                        <a:pt x="973" y="1247"/>
                        <a:pt x="943" y="1186"/>
                        <a:pt x="943" y="1156"/>
                      </a:cubicBezTo>
                      <a:lnTo>
                        <a:pt x="943" y="1156"/>
                      </a:lnTo>
                      <a:cubicBezTo>
                        <a:pt x="973" y="1186"/>
                        <a:pt x="973" y="1217"/>
                        <a:pt x="973" y="1217"/>
                      </a:cubicBezTo>
                      <a:lnTo>
                        <a:pt x="973" y="1186"/>
                      </a:lnTo>
                      <a:cubicBezTo>
                        <a:pt x="973" y="1186"/>
                        <a:pt x="973" y="1156"/>
                        <a:pt x="973" y="1156"/>
                      </a:cubicBezTo>
                      <a:lnTo>
                        <a:pt x="1004" y="1186"/>
                      </a:lnTo>
                      <a:cubicBezTo>
                        <a:pt x="1008" y="1191"/>
                        <a:pt x="1011" y="1193"/>
                        <a:pt x="1013" y="1193"/>
                      </a:cubicBezTo>
                      <a:cubicBezTo>
                        <a:pt x="1026" y="1193"/>
                        <a:pt x="1004" y="1126"/>
                        <a:pt x="1004" y="1126"/>
                      </a:cubicBezTo>
                      <a:cubicBezTo>
                        <a:pt x="1004" y="1126"/>
                        <a:pt x="1004" y="1126"/>
                        <a:pt x="973" y="1095"/>
                      </a:cubicBezTo>
                      <a:cubicBezTo>
                        <a:pt x="998" y="1095"/>
                        <a:pt x="983" y="1056"/>
                        <a:pt x="992" y="1056"/>
                      </a:cubicBezTo>
                      <a:cubicBezTo>
                        <a:pt x="994" y="1056"/>
                        <a:pt x="998" y="1059"/>
                        <a:pt x="1004" y="1065"/>
                      </a:cubicBez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04"/>
                        <a:pt x="1034" y="1004"/>
                        <a:pt x="1064" y="1004"/>
                      </a:cubicBezTo>
                      <a:lnTo>
                        <a:pt x="1034" y="974"/>
                      </a:lnTo>
                      <a:cubicBezTo>
                        <a:pt x="1034" y="957"/>
                        <a:pt x="1025" y="949"/>
                        <a:pt x="1016" y="941"/>
                      </a:cubicBezTo>
                      <a:lnTo>
                        <a:pt x="1016" y="941"/>
                      </a:lnTo>
                      <a:cubicBezTo>
                        <a:pt x="1027" y="967"/>
                        <a:pt x="1031" y="986"/>
                        <a:pt x="1033" y="1003"/>
                      </a:cubicBezTo>
                      <a:lnTo>
                        <a:pt x="1033" y="1003"/>
                      </a:lnTo>
                      <a:cubicBezTo>
                        <a:pt x="1004" y="974"/>
                        <a:pt x="1004" y="973"/>
                        <a:pt x="1004" y="943"/>
                      </a:cubicBezTo>
                      <a:lnTo>
                        <a:pt x="1004" y="943"/>
                      </a:lnTo>
                      <a:cubicBezTo>
                        <a:pt x="1008" y="948"/>
                        <a:pt x="1010" y="949"/>
                        <a:pt x="1012" y="949"/>
                      </a:cubicBezTo>
                      <a:cubicBezTo>
                        <a:pt x="1019" y="949"/>
                        <a:pt x="978" y="882"/>
                        <a:pt x="1004" y="882"/>
                      </a:cubicBezTo>
                      <a:cubicBezTo>
                        <a:pt x="1024" y="882"/>
                        <a:pt x="1031" y="869"/>
                        <a:pt x="1042" y="869"/>
                      </a:cubicBezTo>
                      <a:cubicBezTo>
                        <a:pt x="1048" y="869"/>
                        <a:pt x="1054" y="872"/>
                        <a:pt x="1064" y="882"/>
                      </a:cubicBezTo>
                      <a:cubicBezTo>
                        <a:pt x="1064" y="882"/>
                        <a:pt x="1064" y="913"/>
                        <a:pt x="1064" y="913"/>
                      </a:cubicBezTo>
                      <a:cubicBezTo>
                        <a:pt x="1064" y="919"/>
                        <a:pt x="1064" y="922"/>
                        <a:pt x="1065" y="922"/>
                      </a:cubicBezTo>
                      <a:cubicBezTo>
                        <a:pt x="1065" y="922"/>
                        <a:pt x="1068" y="909"/>
                        <a:pt x="1075" y="905"/>
                      </a:cubicBezTo>
                      <a:lnTo>
                        <a:pt x="1075" y="905"/>
                      </a:lnTo>
                      <a:cubicBezTo>
                        <a:pt x="1078" y="910"/>
                        <a:pt x="1085" y="913"/>
                        <a:pt x="1095" y="913"/>
                      </a:cubicBezTo>
                      <a:cubicBezTo>
                        <a:pt x="1088" y="906"/>
                        <a:pt x="1083" y="904"/>
                        <a:pt x="1079" y="904"/>
                      </a:cubicBezTo>
                      <a:cubicBezTo>
                        <a:pt x="1078" y="904"/>
                        <a:pt x="1076" y="904"/>
                        <a:pt x="1075" y="905"/>
                      </a:cubicBezTo>
                      <a:lnTo>
                        <a:pt x="1075" y="905"/>
                      </a:lnTo>
                      <a:cubicBezTo>
                        <a:pt x="1068" y="896"/>
                        <a:pt x="1074" y="882"/>
                        <a:pt x="1095" y="882"/>
                      </a:cubicBezTo>
                      <a:lnTo>
                        <a:pt x="1082" y="869"/>
                      </a:lnTo>
                      <a:lnTo>
                        <a:pt x="1082" y="869"/>
                      </a:lnTo>
                      <a:cubicBezTo>
                        <a:pt x="1083" y="869"/>
                        <a:pt x="1084" y="870"/>
                        <a:pt x="1085" y="870"/>
                      </a:cubicBezTo>
                      <a:cubicBezTo>
                        <a:pt x="1091" y="870"/>
                        <a:pt x="1095" y="865"/>
                        <a:pt x="1095" y="852"/>
                      </a:cubicBezTo>
                      <a:cubicBezTo>
                        <a:pt x="1095" y="837"/>
                        <a:pt x="1102" y="837"/>
                        <a:pt x="1110" y="837"/>
                      </a:cubicBezTo>
                      <a:cubicBezTo>
                        <a:pt x="1118" y="837"/>
                        <a:pt x="1125" y="837"/>
                        <a:pt x="1125" y="822"/>
                      </a:cubicBezTo>
                      <a:lnTo>
                        <a:pt x="1156" y="822"/>
                      </a:lnTo>
                      <a:lnTo>
                        <a:pt x="1125" y="791"/>
                      </a:lnTo>
                      <a:cubicBezTo>
                        <a:pt x="1125" y="761"/>
                        <a:pt x="1125" y="761"/>
                        <a:pt x="1125" y="730"/>
                      </a:cubicBezTo>
                      <a:cubicBezTo>
                        <a:pt x="1095" y="700"/>
                        <a:pt x="1064" y="700"/>
                        <a:pt x="1095" y="670"/>
                      </a:cubicBezTo>
                      <a:cubicBezTo>
                        <a:pt x="1125" y="670"/>
                        <a:pt x="1095" y="670"/>
                        <a:pt x="1125" y="700"/>
                      </a:cubicBezTo>
                      <a:cubicBezTo>
                        <a:pt x="1125" y="670"/>
                        <a:pt x="1125" y="670"/>
                        <a:pt x="1125" y="639"/>
                      </a:cubicBezTo>
                      <a:lnTo>
                        <a:pt x="1156" y="639"/>
                      </a:lnTo>
                      <a:cubicBezTo>
                        <a:pt x="1095" y="639"/>
                        <a:pt x="1156" y="639"/>
                        <a:pt x="1125" y="609"/>
                      </a:cubicBezTo>
                      <a:cubicBezTo>
                        <a:pt x="1125" y="548"/>
                        <a:pt x="1095" y="548"/>
                        <a:pt x="1064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25" y="518"/>
                        <a:pt x="1125" y="518"/>
                      </a:cubicBezTo>
                      <a:cubicBezTo>
                        <a:pt x="1125" y="508"/>
                        <a:pt x="1125" y="504"/>
                        <a:pt x="1124" y="504"/>
                      </a:cubicBezTo>
                      <a:cubicBezTo>
                        <a:pt x="1122" y="504"/>
                        <a:pt x="1115" y="518"/>
                        <a:pt x="1095" y="518"/>
                      </a:cubicBezTo>
                      <a:lnTo>
                        <a:pt x="1095" y="487"/>
                      </a:lnTo>
                      <a:cubicBezTo>
                        <a:pt x="1075" y="487"/>
                        <a:pt x="1068" y="501"/>
                        <a:pt x="1066" y="501"/>
                      </a:cubicBezTo>
                      <a:cubicBezTo>
                        <a:pt x="1064" y="501"/>
                        <a:pt x="1064" y="497"/>
                        <a:pt x="1064" y="487"/>
                      </a:cubicBezTo>
                      <a:cubicBezTo>
                        <a:pt x="1064" y="487"/>
                        <a:pt x="1064" y="487"/>
                        <a:pt x="1064" y="457"/>
                      </a:cubicBezTo>
                      <a:cubicBezTo>
                        <a:pt x="1064" y="457"/>
                        <a:pt x="1051" y="443"/>
                        <a:pt x="1033" y="443"/>
                      </a:cubicBezTo>
                      <a:cubicBezTo>
                        <a:pt x="1024" y="443"/>
                        <a:pt x="1014" y="447"/>
                        <a:pt x="1004" y="457"/>
                      </a:cubicBezTo>
                      <a:lnTo>
                        <a:pt x="1034" y="426"/>
                      </a:lnTo>
                      <a:cubicBezTo>
                        <a:pt x="1034" y="426"/>
                        <a:pt x="1034" y="396"/>
                        <a:pt x="1034" y="396"/>
                      </a:cubicBezTo>
                      <a:cubicBezTo>
                        <a:pt x="1004" y="396"/>
                        <a:pt x="1004" y="396"/>
                        <a:pt x="1033" y="366"/>
                      </a:cubicBezTo>
                      <a:lnTo>
                        <a:pt x="1033" y="366"/>
                      </a:lnTo>
                      <a:cubicBezTo>
                        <a:pt x="1029" y="371"/>
                        <a:pt x="1004" y="396"/>
                        <a:pt x="1004" y="396"/>
                      </a:cubicBezTo>
                      <a:lnTo>
                        <a:pt x="1004" y="366"/>
                      </a:lnTo>
                      <a:cubicBezTo>
                        <a:pt x="1004" y="366"/>
                        <a:pt x="1034" y="305"/>
                        <a:pt x="1034" y="305"/>
                      </a:cubicBezTo>
                      <a:lnTo>
                        <a:pt x="1034" y="305"/>
                      </a:lnTo>
                      <a:cubicBezTo>
                        <a:pt x="1034" y="305"/>
                        <a:pt x="1004" y="335"/>
                        <a:pt x="1004" y="335"/>
                      </a:cubicBezTo>
                      <a:cubicBezTo>
                        <a:pt x="1034" y="305"/>
                        <a:pt x="1004" y="305"/>
                        <a:pt x="1034" y="274"/>
                      </a:cubicBezTo>
                      <a:cubicBezTo>
                        <a:pt x="1034" y="244"/>
                        <a:pt x="1034" y="244"/>
                        <a:pt x="1004" y="244"/>
                      </a:cubicBezTo>
                      <a:cubicBezTo>
                        <a:pt x="1004" y="244"/>
                        <a:pt x="1004" y="244"/>
                        <a:pt x="1004" y="274"/>
                      </a:cubicBezTo>
                      <a:cubicBezTo>
                        <a:pt x="979" y="274"/>
                        <a:pt x="955" y="313"/>
                        <a:pt x="931" y="313"/>
                      </a:cubicBezTo>
                      <a:cubicBezTo>
                        <a:pt x="925" y="313"/>
                        <a:pt x="919" y="311"/>
                        <a:pt x="912" y="305"/>
                      </a:cubicBezTo>
                      <a:cubicBezTo>
                        <a:pt x="912" y="305"/>
                        <a:pt x="912" y="305"/>
                        <a:pt x="912" y="335"/>
                      </a:cubicBezTo>
                      <a:cubicBezTo>
                        <a:pt x="912" y="305"/>
                        <a:pt x="912" y="244"/>
                        <a:pt x="882" y="244"/>
                      </a:cubicBezTo>
                      <a:cubicBezTo>
                        <a:pt x="882" y="244"/>
                        <a:pt x="912" y="274"/>
                        <a:pt x="882" y="305"/>
                      </a:cubicBezTo>
                      <a:lnTo>
                        <a:pt x="882" y="274"/>
                      </a:lnTo>
                      <a:cubicBezTo>
                        <a:pt x="882" y="274"/>
                        <a:pt x="882" y="247"/>
                        <a:pt x="873" y="247"/>
                      </a:cubicBezTo>
                      <a:cubicBezTo>
                        <a:pt x="869" y="247"/>
                        <a:pt x="862" y="254"/>
                        <a:pt x="852" y="274"/>
                      </a:cubicBezTo>
                      <a:lnTo>
                        <a:pt x="852" y="244"/>
                      </a:lnTo>
                      <a:cubicBezTo>
                        <a:pt x="843" y="253"/>
                        <a:pt x="836" y="257"/>
                        <a:pt x="832" y="257"/>
                      </a:cubicBezTo>
                      <a:cubicBezTo>
                        <a:pt x="821" y="257"/>
                        <a:pt x="821" y="235"/>
                        <a:pt x="821" y="214"/>
                      </a:cubicBezTo>
                      <a:cubicBezTo>
                        <a:pt x="821" y="244"/>
                        <a:pt x="821" y="274"/>
                        <a:pt x="821" y="274"/>
                      </a:cubicBezTo>
                      <a:cubicBezTo>
                        <a:pt x="821" y="214"/>
                        <a:pt x="791" y="244"/>
                        <a:pt x="791" y="214"/>
                      </a:cubicBezTo>
                      <a:lnTo>
                        <a:pt x="791" y="183"/>
                      </a:lnTo>
                      <a:cubicBezTo>
                        <a:pt x="791" y="214"/>
                        <a:pt x="760" y="214"/>
                        <a:pt x="760" y="214"/>
                      </a:cubicBezTo>
                      <a:cubicBezTo>
                        <a:pt x="760" y="191"/>
                        <a:pt x="760" y="185"/>
                        <a:pt x="759" y="185"/>
                      </a:cubicBezTo>
                      <a:cubicBezTo>
                        <a:pt x="757" y="185"/>
                        <a:pt x="754" y="192"/>
                        <a:pt x="746" y="192"/>
                      </a:cubicBezTo>
                      <a:cubicBezTo>
                        <a:pt x="742" y="192"/>
                        <a:pt x="737" y="190"/>
                        <a:pt x="730" y="183"/>
                      </a:cubicBezTo>
                      <a:cubicBezTo>
                        <a:pt x="730" y="198"/>
                        <a:pt x="730" y="198"/>
                        <a:pt x="730" y="198"/>
                      </a:cubicBezTo>
                      <a:cubicBezTo>
                        <a:pt x="730" y="198"/>
                        <a:pt x="730" y="198"/>
                        <a:pt x="730" y="214"/>
                      </a:cubicBezTo>
                      <a:cubicBezTo>
                        <a:pt x="700" y="214"/>
                        <a:pt x="700" y="183"/>
                        <a:pt x="700" y="153"/>
                      </a:cubicBezTo>
                      <a:lnTo>
                        <a:pt x="700" y="183"/>
                      </a:lnTo>
                      <a:cubicBezTo>
                        <a:pt x="700" y="153"/>
                        <a:pt x="669" y="153"/>
                        <a:pt x="669" y="153"/>
                      </a:cubicBezTo>
                      <a:lnTo>
                        <a:pt x="669" y="183"/>
                      </a:lnTo>
                      <a:lnTo>
                        <a:pt x="639" y="153"/>
                      </a:lnTo>
                      <a:lnTo>
                        <a:pt x="639" y="153"/>
                      </a:lnTo>
                      <a:cubicBezTo>
                        <a:pt x="639" y="183"/>
                        <a:pt x="639" y="183"/>
                        <a:pt x="669" y="183"/>
                      </a:cubicBezTo>
                      <a:lnTo>
                        <a:pt x="640" y="183"/>
                      </a:lnTo>
                      <a:cubicBezTo>
                        <a:pt x="625" y="159"/>
                        <a:pt x="604" y="131"/>
                        <a:pt x="578" y="92"/>
                      </a:cubicBezTo>
                      <a:cubicBezTo>
                        <a:pt x="548" y="92"/>
                        <a:pt x="548" y="62"/>
                        <a:pt x="517" y="62"/>
                      </a:cubicBezTo>
                      <a:cubicBezTo>
                        <a:pt x="517" y="62"/>
                        <a:pt x="504" y="49"/>
                        <a:pt x="487" y="31"/>
                      </a:cubicBezTo>
                      <a:lnTo>
                        <a:pt x="426" y="31"/>
                      </a:lnTo>
                      <a:cubicBezTo>
                        <a:pt x="456" y="31"/>
                        <a:pt x="426" y="1"/>
                        <a:pt x="426" y="1"/>
                      </a:cubicBezTo>
                      <a:cubicBezTo>
                        <a:pt x="418" y="9"/>
                        <a:pt x="415" y="14"/>
                        <a:pt x="413" y="18"/>
                      </a:cubicBezTo>
                      <a:lnTo>
                        <a:pt x="413" y="18"/>
                      </a:lnTo>
                      <a:cubicBezTo>
                        <a:pt x="409" y="14"/>
                        <a:pt x="403" y="9"/>
                        <a:pt x="396" y="1"/>
                      </a:cubicBezTo>
                      <a:lnTo>
                        <a:pt x="396" y="31"/>
                      </a:lnTo>
                      <a:cubicBezTo>
                        <a:pt x="394" y="30"/>
                        <a:pt x="393" y="28"/>
                        <a:pt x="392" y="27"/>
                      </a:cubicBezTo>
                      <a:lnTo>
                        <a:pt x="392" y="27"/>
                      </a:lnTo>
                      <a:cubicBezTo>
                        <a:pt x="388" y="29"/>
                        <a:pt x="381" y="31"/>
                        <a:pt x="365" y="31"/>
                      </a:cubicBezTo>
                      <a:cubicBezTo>
                        <a:pt x="365" y="31"/>
                        <a:pt x="365" y="31"/>
                        <a:pt x="3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31"/>
                <p:cNvSpPr/>
                <p:nvPr/>
              </p:nvSpPr>
              <p:spPr>
                <a:xfrm>
                  <a:off x="2163720" y="520862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31"/>
                <p:cNvSpPr/>
                <p:nvPr/>
              </p:nvSpPr>
              <p:spPr>
                <a:xfrm>
                  <a:off x="2158832" y="522228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31"/>
                <p:cNvSpPr/>
                <p:nvPr/>
              </p:nvSpPr>
              <p:spPr>
                <a:xfrm>
                  <a:off x="2157868" y="522620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31"/>
                <p:cNvSpPr/>
                <p:nvPr/>
              </p:nvSpPr>
              <p:spPr>
                <a:xfrm>
                  <a:off x="2159829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31"/>
                <p:cNvSpPr/>
                <p:nvPr/>
              </p:nvSpPr>
              <p:spPr>
                <a:xfrm>
                  <a:off x="2146131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5" name="Google Shape;1715;p31"/>
                <p:cNvSpPr/>
                <p:nvPr/>
              </p:nvSpPr>
              <p:spPr>
                <a:xfrm>
                  <a:off x="2161758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6" name="Google Shape;1716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31"/>
                <p:cNvSpPr/>
                <p:nvPr/>
              </p:nvSpPr>
              <p:spPr>
                <a:xfrm>
                  <a:off x="2145166" y="51929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31"/>
                <p:cNvSpPr/>
                <p:nvPr/>
              </p:nvSpPr>
              <p:spPr>
                <a:xfrm>
                  <a:off x="2154942" y="51968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31"/>
                <p:cNvSpPr/>
                <p:nvPr/>
              </p:nvSpPr>
              <p:spPr>
                <a:xfrm>
                  <a:off x="2148092" y="51919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31"/>
                <p:cNvSpPr/>
                <p:nvPr/>
              </p:nvSpPr>
              <p:spPr>
                <a:xfrm>
                  <a:off x="2144170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31"/>
                <p:cNvSpPr/>
                <p:nvPr/>
              </p:nvSpPr>
              <p:spPr>
                <a:xfrm>
                  <a:off x="2151983" y="519395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31"/>
                <p:cNvSpPr/>
                <p:nvPr/>
              </p:nvSpPr>
              <p:spPr>
                <a:xfrm>
                  <a:off x="1215662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31"/>
                <p:cNvSpPr/>
                <p:nvPr/>
              </p:nvSpPr>
              <p:spPr>
                <a:xfrm>
                  <a:off x="1211771" y="49642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31"/>
                <p:cNvSpPr/>
                <p:nvPr/>
              </p:nvSpPr>
              <p:spPr>
                <a:xfrm>
                  <a:off x="1218588" y="49535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31"/>
                <p:cNvSpPr/>
                <p:nvPr/>
              </p:nvSpPr>
              <p:spPr>
                <a:xfrm>
                  <a:off x="1216659" y="49818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31"/>
                <p:cNvSpPr/>
                <p:nvPr/>
              </p:nvSpPr>
              <p:spPr>
                <a:xfrm>
                  <a:off x="1212736" y="49711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31"/>
                <p:cNvSpPr/>
                <p:nvPr/>
              </p:nvSpPr>
              <p:spPr>
                <a:xfrm>
                  <a:off x="1225437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31"/>
                <p:cNvSpPr/>
                <p:nvPr/>
              </p:nvSpPr>
              <p:spPr>
                <a:xfrm>
                  <a:off x="122643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31"/>
                <p:cNvSpPr/>
                <p:nvPr/>
              </p:nvSpPr>
              <p:spPr>
                <a:xfrm>
                  <a:off x="1224472" y="49535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31"/>
                <p:cNvSpPr/>
                <p:nvPr/>
              </p:nvSpPr>
              <p:spPr>
                <a:xfrm>
                  <a:off x="1224472" y="495350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31"/>
                <p:cNvSpPr/>
                <p:nvPr/>
              </p:nvSpPr>
              <p:spPr>
                <a:xfrm>
                  <a:off x="1227398" y="49456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31"/>
                <p:cNvSpPr/>
                <p:nvPr/>
              </p:nvSpPr>
              <p:spPr>
                <a:xfrm>
                  <a:off x="1237173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31"/>
                <p:cNvSpPr/>
                <p:nvPr/>
              </p:nvSpPr>
              <p:spPr>
                <a:xfrm>
                  <a:off x="1225758" y="4959387"/>
                  <a:ext cx="70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" h="14" extrusionOk="0">
                      <a:moveTo>
                        <a:pt x="21" y="0"/>
                      </a:moveTo>
                      <a:cubicBezTo>
                        <a:pt x="1" y="0"/>
                        <a:pt x="8" y="14"/>
                        <a:pt x="14" y="14"/>
                      </a:cubicBezTo>
                      <a:cubicBezTo>
                        <a:pt x="18" y="14"/>
                        <a:pt x="21" y="1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31"/>
                <p:cNvSpPr/>
                <p:nvPr/>
              </p:nvSpPr>
              <p:spPr>
                <a:xfrm>
                  <a:off x="1229360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31"/>
                <p:cNvSpPr/>
                <p:nvPr/>
              </p:nvSpPr>
              <p:spPr>
                <a:xfrm>
                  <a:off x="1248910" y="4968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31"/>
                <p:cNvSpPr/>
                <p:nvPr/>
              </p:nvSpPr>
              <p:spPr>
                <a:xfrm>
                  <a:off x="1249875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31"/>
                <p:cNvSpPr/>
                <p:nvPr/>
              </p:nvSpPr>
              <p:spPr>
                <a:xfrm>
                  <a:off x="1226434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31"/>
                <p:cNvSpPr/>
                <p:nvPr/>
              </p:nvSpPr>
              <p:spPr>
                <a:xfrm>
                  <a:off x="124694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31"/>
                <p:cNvSpPr/>
                <p:nvPr/>
              </p:nvSpPr>
              <p:spPr>
                <a:xfrm>
                  <a:off x="1212736" y="497012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31"/>
                <p:cNvSpPr/>
                <p:nvPr/>
              </p:nvSpPr>
              <p:spPr>
                <a:xfrm>
                  <a:off x="1226434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31"/>
                <p:cNvSpPr/>
                <p:nvPr/>
              </p:nvSpPr>
              <p:spPr>
                <a:xfrm>
                  <a:off x="1226434" y="496916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31"/>
                <p:cNvSpPr/>
                <p:nvPr/>
              </p:nvSpPr>
              <p:spPr>
                <a:xfrm>
                  <a:off x="1226434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1"/>
                <p:cNvSpPr/>
                <p:nvPr/>
              </p:nvSpPr>
              <p:spPr>
                <a:xfrm>
                  <a:off x="1228363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1"/>
                <p:cNvSpPr/>
                <p:nvPr/>
              </p:nvSpPr>
              <p:spPr>
                <a:xfrm>
                  <a:off x="1210774" y="4942763"/>
                  <a:ext cx="39133" cy="45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413" extrusionOk="0">
                      <a:moveTo>
                        <a:pt x="508" y="230"/>
                      </a:moveTo>
                      <a:cubicBezTo>
                        <a:pt x="499" y="231"/>
                        <a:pt x="487" y="244"/>
                        <a:pt x="487" y="244"/>
                      </a:cubicBezTo>
                      <a:lnTo>
                        <a:pt x="518" y="244"/>
                      </a:lnTo>
                      <a:cubicBezTo>
                        <a:pt x="513" y="240"/>
                        <a:pt x="511" y="235"/>
                        <a:pt x="508" y="230"/>
                      </a:cubicBezTo>
                      <a:close/>
                      <a:moveTo>
                        <a:pt x="548" y="244"/>
                      </a:moveTo>
                      <a:cubicBezTo>
                        <a:pt x="533" y="244"/>
                        <a:pt x="533" y="251"/>
                        <a:pt x="533" y="259"/>
                      </a:cubicBezTo>
                      <a:cubicBezTo>
                        <a:pt x="540" y="251"/>
                        <a:pt x="548" y="244"/>
                        <a:pt x="548" y="244"/>
                      </a:cubicBezTo>
                      <a:close/>
                      <a:moveTo>
                        <a:pt x="533" y="259"/>
                      </a:moveTo>
                      <a:cubicBezTo>
                        <a:pt x="525" y="267"/>
                        <a:pt x="518" y="274"/>
                        <a:pt x="518" y="274"/>
                      </a:cubicBezTo>
                      <a:cubicBezTo>
                        <a:pt x="533" y="274"/>
                        <a:pt x="533" y="267"/>
                        <a:pt x="533" y="259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609" y="335"/>
                      </a:moveTo>
                      <a:cubicBezTo>
                        <a:pt x="609" y="350"/>
                        <a:pt x="601" y="350"/>
                        <a:pt x="593" y="350"/>
                      </a:cubicBezTo>
                      <a:cubicBezTo>
                        <a:pt x="601" y="343"/>
                        <a:pt x="609" y="335"/>
                        <a:pt x="609" y="335"/>
                      </a:cubicBezTo>
                      <a:close/>
                      <a:moveTo>
                        <a:pt x="445" y="326"/>
                      </a:moveTo>
                      <a:cubicBezTo>
                        <a:pt x="437" y="326"/>
                        <a:pt x="457" y="365"/>
                        <a:pt x="457" y="365"/>
                      </a:cubicBezTo>
                      <a:cubicBezTo>
                        <a:pt x="457" y="365"/>
                        <a:pt x="457" y="335"/>
                        <a:pt x="457" y="335"/>
                      </a:cubicBezTo>
                      <a:cubicBezTo>
                        <a:pt x="451" y="329"/>
                        <a:pt x="447" y="326"/>
                        <a:pt x="445" y="326"/>
                      </a:cubicBezTo>
                      <a:close/>
                      <a:moveTo>
                        <a:pt x="214" y="365"/>
                      </a:moveTo>
                      <a:cubicBezTo>
                        <a:pt x="214" y="365"/>
                        <a:pt x="214" y="365"/>
                        <a:pt x="214" y="365"/>
                      </a:cubicBezTo>
                      <a:cubicBezTo>
                        <a:pt x="214" y="365"/>
                        <a:pt x="214" y="365"/>
                        <a:pt x="214" y="365"/>
                      </a:cubicBezTo>
                      <a:close/>
                      <a:moveTo>
                        <a:pt x="418" y="491"/>
                      </a:moveTo>
                      <a:cubicBezTo>
                        <a:pt x="422" y="498"/>
                        <a:pt x="432" y="505"/>
                        <a:pt x="457" y="517"/>
                      </a:cubicBezTo>
                      <a:lnTo>
                        <a:pt x="457" y="517"/>
                      </a:lnTo>
                      <a:cubicBezTo>
                        <a:pt x="457" y="517"/>
                        <a:pt x="435" y="507"/>
                        <a:pt x="418" y="491"/>
                      </a:cubicBezTo>
                      <a:close/>
                      <a:moveTo>
                        <a:pt x="92" y="517"/>
                      </a:moveTo>
                      <a:lnTo>
                        <a:pt x="92" y="517"/>
                      </a:lnTo>
                      <a:cubicBezTo>
                        <a:pt x="92" y="517"/>
                        <a:pt x="92" y="517"/>
                        <a:pt x="92" y="517"/>
                      </a:cubicBezTo>
                      <a:close/>
                      <a:moveTo>
                        <a:pt x="457" y="517"/>
                      </a:moveTo>
                      <a:cubicBezTo>
                        <a:pt x="457" y="517"/>
                        <a:pt x="457" y="548"/>
                        <a:pt x="487" y="548"/>
                      </a:cubicBezTo>
                      <a:cubicBezTo>
                        <a:pt x="487" y="548"/>
                        <a:pt x="462" y="522"/>
                        <a:pt x="457" y="518"/>
                      </a:cubicBezTo>
                      <a:lnTo>
                        <a:pt x="457" y="518"/>
                      </a:lnTo>
                      <a:cubicBezTo>
                        <a:pt x="472" y="533"/>
                        <a:pt x="480" y="540"/>
                        <a:pt x="487" y="544"/>
                      </a:cubicBezTo>
                      <a:lnTo>
                        <a:pt x="487" y="544"/>
                      </a:lnTo>
                      <a:cubicBezTo>
                        <a:pt x="487" y="517"/>
                        <a:pt x="486" y="517"/>
                        <a:pt x="457" y="517"/>
                      </a:cubicBezTo>
                      <a:close/>
                      <a:moveTo>
                        <a:pt x="487" y="544"/>
                      </a:moveTo>
                      <a:cubicBezTo>
                        <a:pt x="487" y="545"/>
                        <a:pt x="487" y="546"/>
                        <a:pt x="487" y="548"/>
                      </a:cubicBezTo>
                      <a:lnTo>
                        <a:pt x="518" y="548"/>
                      </a:lnTo>
                      <a:cubicBezTo>
                        <a:pt x="502" y="548"/>
                        <a:pt x="495" y="548"/>
                        <a:pt x="487" y="544"/>
                      </a:cubicBezTo>
                      <a:close/>
                      <a:moveTo>
                        <a:pt x="411" y="556"/>
                      </a:moveTo>
                      <a:cubicBezTo>
                        <a:pt x="412" y="560"/>
                        <a:pt x="415" y="567"/>
                        <a:pt x="426" y="578"/>
                      </a:cubicBezTo>
                      <a:lnTo>
                        <a:pt x="426" y="578"/>
                      </a:lnTo>
                      <a:cubicBezTo>
                        <a:pt x="411" y="563"/>
                        <a:pt x="419" y="563"/>
                        <a:pt x="423" y="563"/>
                      </a:cubicBezTo>
                      <a:cubicBezTo>
                        <a:pt x="426" y="563"/>
                        <a:pt x="426" y="563"/>
                        <a:pt x="411" y="556"/>
                      </a:cubicBezTo>
                      <a:close/>
                      <a:moveTo>
                        <a:pt x="548" y="578"/>
                      </a:moveTo>
                      <a:cubicBezTo>
                        <a:pt x="563" y="578"/>
                        <a:pt x="563" y="586"/>
                        <a:pt x="563" y="586"/>
                      </a:cubicBezTo>
                      <a:cubicBezTo>
                        <a:pt x="563" y="586"/>
                        <a:pt x="563" y="584"/>
                        <a:pt x="565" y="578"/>
                      </a:cubicBezTo>
                      <a:close/>
                      <a:moveTo>
                        <a:pt x="486" y="656"/>
                      </a:moveTo>
                      <a:cubicBezTo>
                        <a:pt x="484" y="656"/>
                        <a:pt x="477" y="669"/>
                        <a:pt x="457" y="669"/>
                      </a:cubicBezTo>
                      <a:lnTo>
                        <a:pt x="487" y="669"/>
                      </a:lnTo>
                      <a:cubicBezTo>
                        <a:pt x="487" y="659"/>
                        <a:pt x="487" y="656"/>
                        <a:pt x="486" y="656"/>
                      </a:cubicBezTo>
                      <a:close/>
                      <a:moveTo>
                        <a:pt x="426" y="669"/>
                      </a:moveTo>
                      <a:lnTo>
                        <a:pt x="426" y="669"/>
                      </a:lnTo>
                      <a:cubicBezTo>
                        <a:pt x="426" y="669"/>
                        <a:pt x="396" y="700"/>
                        <a:pt x="396" y="700"/>
                      </a:cubicBezTo>
                      <a:lnTo>
                        <a:pt x="426" y="700"/>
                      </a:lnTo>
                      <a:cubicBezTo>
                        <a:pt x="396" y="700"/>
                        <a:pt x="426" y="700"/>
                        <a:pt x="426" y="669"/>
                      </a:cubicBezTo>
                      <a:close/>
                      <a:moveTo>
                        <a:pt x="31" y="700"/>
                      </a:moveTo>
                      <a:lnTo>
                        <a:pt x="31" y="700"/>
                      </a:lnTo>
                      <a:lnTo>
                        <a:pt x="31" y="700"/>
                      </a:lnTo>
                      <a:cubicBezTo>
                        <a:pt x="31" y="700"/>
                        <a:pt x="32" y="700"/>
                        <a:pt x="32" y="700"/>
                      </a:cubicBezTo>
                      <a:lnTo>
                        <a:pt x="32" y="700"/>
                      </a:lnTo>
                      <a:cubicBezTo>
                        <a:pt x="32" y="700"/>
                        <a:pt x="31" y="700"/>
                        <a:pt x="31" y="700"/>
                      </a:cubicBezTo>
                      <a:close/>
                      <a:moveTo>
                        <a:pt x="31" y="700"/>
                      </a:moveTo>
                      <a:cubicBezTo>
                        <a:pt x="12" y="702"/>
                        <a:pt x="24" y="707"/>
                        <a:pt x="1" y="730"/>
                      </a:cubicBezTo>
                      <a:lnTo>
                        <a:pt x="31" y="700"/>
                      </a:lnTo>
                      <a:close/>
                      <a:moveTo>
                        <a:pt x="548" y="791"/>
                      </a:moveTo>
                      <a:cubicBezTo>
                        <a:pt x="548" y="791"/>
                        <a:pt x="578" y="821"/>
                        <a:pt x="578" y="821"/>
                      </a:cubicBezTo>
                      <a:cubicBezTo>
                        <a:pt x="548" y="791"/>
                        <a:pt x="578" y="791"/>
                        <a:pt x="578" y="791"/>
                      </a:cubicBez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487" y="821"/>
                      </a:moveTo>
                      <a:cubicBezTo>
                        <a:pt x="487" y="829"/>
                        <a:pt x="485" y="835"/>
                        <a:pt x="482" y="839"/>
                      </a:cubicBezTo>
                      <a:lnTo>
                        <a:pt x="482" y="839"/>
                      </a:lnTo>
                      <a:cubicBezTo>
                        <a:pt x="481" y="838"/>
                        <a:pt x="480" y="838"/>
                        <a:pt x="479" y="838"/>
                      </a:cubicBezTo>
                      <a:cubicBezTo>
                        <a:pt x="470" y="838"/>
                        <a:pt x="457" y="852"/>
                        <a:pt x="457" y="852"/>
                      </a:cubicBezTo>
                      <a:cubicBezTo>
                        <a:pt x="457" y="852"/>
                        <a:pt x="474" y="852"/>
                        <a:pt x="482" y="839"/>
                      </a:cubicBezTo>
                      <a:lnTo>
                        <a:pt x="482" y="839"/>
                      </a:lnTo>
                      <a:cubicBezTo>
                        <a:pt x="484" y="840"/>
                        <a:pt x="485" y="841"/>
                        <a:pt x="486" y="844"/>
                      </a:cubicBezTo>
                      <a:lnTo>
                        <a:pt x="486" y="844"/>
                      </a:lnTo>
                      <a:cubicBezTo>
                        <a:pt x="504" y="835"/>
                        <a:pt x="517" y="822"/>
                        <a:pt x="518" y="821"/>
                      </a:cubicBezTo>
                      <a:lnTo>
                        <a:pt x="518" y="821"/>
                      </a:lnTo>
                      <a:cubicBezTo>
                        <a:pt x="517" y="822"/>
                        <a:pt x="487" y="852"/>
                        <a:pt x="487" y="852"/>
                      </a:cubicBezTo>
                      <a:cubicBezTo>
                        <a:pt x="487" y="848"/>
                        <a:pt x="487" y="846"/>
                        <a:pt x="486" y="844"/>
                      </a:cubicBezTo>
                      <a:lnTo>
                        <a:pt x="486" y="844"/>
                      </a:lnTo>
                      <a:cubicBezTo>
                        <a:pt x="477" y="848"/>
                        <a:pt x="467" y="852"/>
                        <a:pt x="457" y="852"/>
                      </a:cubicBezTo>
                      <a:cubicBezTo>
                        <a:pt x="477" y="852"/>
                        <a:pt x="457" y="865"/>
                        <a:pt x="450" y="865"/>
                      </a:cubicBezTo>
                      <a:cubicBezTo>
                        <a:pt x="447" y="865"/>
                        <a:pt x="447" y="862"/>
                        <a:pt x="457" y="852"/>
                      </a:cubicBezTo>
                      <a:cubicBezTo>
                        <a:pt x="457" y="852"/>
                        <a:pt x="457" y="852"/>
                        <a:pt x="487" y="821"/>
                      </a:cubicBezTo>
                      <a:close/>
                      <a:moveTo>
                        <a:pt x="913" y="1262"/>
                      </a:moveTo>
                      <a:cubicBezTo>
                        <a:pt x="913" y="1266"/>
                        <a:pt x="913" y="1271"/>
                        <a:pt x="913" y="1277"/>
                      </a:cubicBezTo>
                      <a:lnTo>
                        <a:pt x="943" y="1277"/>
                      </a:lnTo>
                      <a:cubicBezTo>
                        <a:pt x="919" y="1277"/>
                        <a:pt x="914" y="1277"/>
                        <a:pt x="913" y="1262"/>
                      </a:cubicBezTo>
                      <a:close/>
                      <a:moveTo>
                        <a:pt x="711" y="1"/>
                      </a:moveTo>
                      <a:cubicBezTo>
                        <a:pt x="624" y="1"/>
                        <a:pt x="548" y="31"/>
                        <a:pt x="518" y="92"/>
                      </a:cubicBezTo>
                      <a:cubicBezTo>
                        <a:pt x="518" y="122"/>
                        <a:pt x="518" y="122"/>
                        <a:pt x="518" y="153"/>
                      </a:cubicBezTo>
                      <a:cubicBezTo>
                        <a:pt x="518" y="153"/>
                        <a:pt x="504" y="139"/>
                        <a:pt x="495" y="139"/>
                      </a:cubicBezTo>
                      <a:cubicBezTo>
                        <a:pt x="490" y="139"/>
                        <a:pt x="487" y="142"/>
                        <a:pt x="487" y="153"/>
                      </a:cubicBezTo>
                      <a:cubicBezTo>
                        <a:pt x="513" y="153"/>
                        <a:pt x="494" y="198"/>
                        <a:pt x="508" y="230"/>
                      </a:cubicBezTo>
                      <a:lnTo>
                        <a:pt x="508" y="230"/>
                      </a:lnTo>
                      <a:cubicBezTo>
                        <a:pt x="509" y="230"/>
                        <a:pt x="509" y="230"/>
                        <a:pt x="510" y="230"/>
                      </a:cubicBezTo>
                      <a:cubicBezTo>
                        <a:pt x="514" y="230"/>
                        <a:pt x="518" y="234"/>
                        <a:pt x="518" y="244"/>
                      </a:cubicBezTo>
                      <a:cubicBezTo>
                        <a:pt x="518" y="219"/>
                        <a:pt x="518" y="175"/>
                        <a:pt x="534" y="175"/>
                      </a:cubicBezTo>
                      <a:cubicBezTo>
                        <a:pt x="537" y="175"/>
                        <a:pt x="542" y="177"/>
                        <a:pt x="548" y="183"/>
                      </a:cubicBezTo>
                      <a:cubicBezTo>
                        <a:pt x="548" y="183"/>
                        <a:pt x="548" y="213"/>
                        <a:pt x="548" y="213"/>
                      </a:cubicBezTo>
                      <a:lnTo>
                        <a:pt x="548" y="244"/>
                      </a:lnTo>
                      <a:cubicBezTo>
                        <a:pt x="548" y="244"/>
                        <a:pt x="548" y="274"/>
                        <a:pt x="548" y="274"/>
                      </a:cubicBezTo>
                      <a:cubicBezTo>
                        <a:pt x="548" y="291"/>
                        <a:pt x="550" y="296"/>
                        <a:pt x="554" y="296"/>
                      </a:cubicBezTo>
                      <a:cubicBezTo>
                        <a:pt x="559" y="296"/>
                        <a:pt x="567" y="283"/>
                        <a:pt x="573" y="283"/>
                      </a:cubicBezTo>
                      <a:cubicBezTo>
                        <a:pt x="576" y="283"/>
                        <a:pt x="578" y="288"/>
                        <a:pt x="578" y="305"/>
                      </a:cubicBezTo>
                      <a:cubicBezTo>
                        <a:pt x="548" y="305"/>
                        <a:pt x="548" y="305"/>
                        <a:pt x="548" y="335"/>
                      </a:cubicBezTo>
                      <a:lnTo>
                        <a:pt x="578" y="335"/>
                      </a:lnTo>
                      <a:cubicBezTo>
                        <a:pt x="578" y="335"/>
                        <a:pt x="578" y="335"/>
                        <a:pt x="578" y="365"/>
                      </a:cubicBezTo>
                      <a:lnTo>
                        <a:pt x="609" y="365"/>
                      </a:lnTo>
                      <a:cubicBezTo>
                        <a:pt x="609" y="365"/>
                        <a:pt x="595" y="379"/>
                        <a:pt x="586" y="379"/>
                      </a:cubicBezTo>
                      <a:lnTo>
                        <a:pt x="586" y="379"/>
                      </a:lnTo>
                      <a:cubicBezTo>
                        <a:pt x="584" y="373"/>
                        <a:pt x="582" y="369"/>
                        <a:pt x="578" y="365"/>
                      </a:cubicBezTo>
                      <a:lnTo>
                        <a:pt x="578" y="365"/>
                      </a:lnTo>
                      <a:cubicBezTo>
                        <a:pt x="578" y="376"/>
                        <a:pt x="582" y="379"/>
                        <a:pt x="586" y="379"/>
                      </a:cubicBezTo>
                      <a:cubicBezTo>
                        <a:pt x="586" y="379"/>
                        <a:pt x="586" y="379"/>
                        <a:pt x="586" y="379"/>
                      </a:cubicBezTo>
                      <a:lnTo>
                        <a:pt x="586" y="379"/>
                      </a:lnTo>
                      <a:cubicBezTo>
                        <a:pt x="600" y="416"/>
                        <a:pt x="584" y="492"/>
                        <a:pt x="579" y="492"/>
                      </a:cubicBezTo>
                      <a:cubicBezTo>
                        <a:pt x="579" y="492"/>
                        <a:pt x="578" y="490"/>
                        <a:pt x="578" y="487"/>
                      </a:cubicBezTo>
                      <a:cubicBezTo>
                        <a:pt x="578" y="502"/>
                        <a:pt x="578" y="502"/>
                        <a:pt x="578" y="502"/>
                      </a:cubicBezTo>
                      <a:cubicBezTo>
                        <a:pt x="578" y="502"/>
                        <a:pt x="578" y="502"/>
                        <a:pt x="578" y="517"/>
                      </a:cubicBezTo>
                      <a:lnTo>
                        <a:pt x="578" y="517"/>
                      </a:lnTo>
                      <a:cubicBezTo>
                        <a:pt x="567" y="529"/>
                        <a:pt x="548" y="548"/>
                        <a:pt x="548" y="548"/>
                      </a:cubicBezTo>
                      <a:lnTo>
                        <a:pt x="578" y="548"/>
                      </a:lnTo>
                      <a:cubicBezTo>
                        <a:pt x="571" y="563"/>
                        <a:pt x="567" y="572"/>
                        <a:pt x="565" y="578"/>
                      </a:cubicBezTo>
                      <a:lnTo>
                        <a:pt x="578" y="578"/>
                      </a:lnTo>
                      <a:cubicBezTo>
                        <a:pt x="548" y="609"/>
                        <a:pt x="548" y="609"/>
                        <a:pt x="548" y="639"/>
                      </a:cubicBezTo>
                      <a:cubicBezTo>
                        <a:pt x="578" y="639"/>
                        <a:pt x="548" y="669"/>
                        <a:pt x="548" y="700"/>
                      </a:cubicBezTo>
                      <a:lnTo>
                        <a:pt x="578" y="700"/>
                      </a:lnTo>
                      <a:cubicBezTo>
                        <a:pt x="518" y="700"/>
                        <a:pt x="609" y="700"/>
                        <a:pt x="548" y="730"/>
                      </a:cubicBezTo>
                      <a:cubicBezTo>
                        <a:pt x="578" y="730"/>
                        <a:pt x="518" y="730"/>
                        <a:pt x="578" y="761"/>
                      </a:cubicBezTo>
                      <a:cubicBezTo>
                        <a:pt x="558" y="761"/>
                        <a:pt x="565" y="774"/>
                        <a:pt x="563" y="774"/>
                      </a:cubicBezTo>
                      <a:cubicBezTo>
                        <a:pt x="561" y="774"/>
                        <a:pt x="558" y="771"/>
                        <a:pt x="548" y="761"/>
                      </a:cubicBezTo>
                      <a:lnTo>
                        <a:pt x="548" y="761"/>
                      </a:lnTo>
                      <a:cubicBezTo>
                        <a:pt x="578" y="791"/>
                        <a:pt x="578" y="791"/>
                        <a:pt x="578" y="791"/>
                      </a:cubicBezTo>
                      <a:cubicBezTo>
                        <a:pt x="578" y="806"/>
                        <a:pt x="578" y="821"/>
                        <a:pt x="578" y="821"/>
                      </a:cubicBezTo>
                      <a:cubicBezTo>
                        <a:pt x="578" y="822"/>
                        <a:pt x="578" y="822"/>
                        <a:pt x="578" y="822"/>
                      </a:cubicBezTo>
                      <a:lnTo>
                        <a:pt x="578" y="822"/>
                      </a:lnTo>
                      <a:cubicBezTo>
                        <a:pt x="563" y="837"/>
                        <a:pt x="555" y="844"/>
                        <a:pt x="548" y="848"/>
                      </a:cubicBezTo>
                      <a:lnTo>
                        <a:pt x="548" y="848"/>
                      </a:lnTo>
                      <a:lnTo>
                        <a:pt x="548" y="821"/>
                      </a:lnTo>
                      <a:cubicBezTo>
                        <a:pt x="548" y="852"/>
                        <a:pt x="548" y="852"/>
                        <a:pt x="518" y="852"/>
                      </a:cubicBezTo>
                      <a:cubicBezTo>
                        <a:pt x="487" y="852"/>
                        <a:pt x="518" y="852"/>
                        <a:pt x="518" y="821"/>
                      </a:cubicBezTo>
                      <a:lnTo>
                        <a:pt x="487" y="821"/>
                      </a:lnTo>
                      <a:cubicBezTo>
                        <a:pt x="487" y="821"/>
                        <a:pt x="487" y="821"/>
                        <a:pt x="487" y="821"/>
                      </a:cubicBezTo>
                      <a:lnTo>
                        <a:pt x="487" y="821"/>
                      </a:lnTo>
                      <a:cubicBezTo>
                        <a:pt x="469" y="827"/>
                        <a:pt x="459" y="830"/>
                        <a:pt x="455" y="830"/>
                      </a:cubicBezTo>
                      <a:cubicBezTo>
                        <a:pt x="447" y="830"/>
                        <a:pt x="467" y="818"/>
                        <a:pt x="487" y="807"/>
                      </a:cubicBezTo>
                      <a:lnTo>
                        <a:pt x="487" y="807"/>
                      </a:lnTo>
                      <a:lnTo>
                        <a:pt x="487" y="821"/>
                      </a:lnTo>
                      <a:cubicBezTo>
                        <a:pt x="502" y="806"/>
                        <a:pt x="502" y="806"/>
                        <a:pt x="502" y="806"/>
                      </a:cubicBezTo>
                      <a:cubicBezTo>
                        <a:pt x="502" y="806"/>
                        <a:pt x="502" y="806"/>
                        <a:pt x="517" y="791"/>
                      </a:cubicBezTo>
                      <a:lnTo>
                        <a:pt x="517" y="791"/>
                      </a:lnTo>
                      <a:cubicBezTo>
                        <a:pt x="507" y="801"/>
                        <a:pt x="501" y="804"/>
                        <a:pt x="496" y="804"/>
                      </a:cubicBezTo>
                      <a:cubicBezTo>
                        <a:pt x="495" y="804"/>
                        <a:pt x="494" y="804"/>
                        <a:pt x="493" y="804"/>
                      </a:cubicBezTo>
                      <a:lnTo>
                        <a:pt x="493" y="804"/>
                      </a:lnTo>
                      <a:cubicBezTo>
                        <a:pt x="506" y="797"/>
                        <a:pt x="518" y="791"/>
                        <a:pt x="518" y="791"/>
                      </a:cubicBezTo>
                      <a:lnTo>
                        <a:pt x="487" y="791"/>
                      </a:lnTo>
                      <a:cubicBezTo>
                        <a:pt x="518" y="791"/>
                        <a:pt x="518" y="761"/>
                        <a:pt x="548" y="761"/>
                      </a:cubicBezTo>
                      <a:lnTo>
                        <a:pt x="518" y="761"/>
                      </a:lnTo>
                      <a:lnTo>
                        <a:pt x="487" y="791"/>
                      </a:lnTo>
                      <a:cubicBezTo>
                        <a:pt x="487" y="761"/>
                        <a:pt x="487" y="761"/>
                        <a:pt x="487" y="761"/>
                      </a:cubicBezTo>
                      <a:cubicBezTo>
                        <a:pt x="467" y="761"/>
                        <a:pt x="447" y="774"/>
                        <a:pt x="444" y="774"/>
                      </a:cubicBezTo>
                      <a:cubicBezTo>
                        <a:pt x="443" y="774"/>
                        <a:pt x="447" y="771"/>
                        <a:pt x="457" y="761"/>
                      </a:cubicBezTo>
                      <a:lnTo>
                        <a:pt x="487" y="761"/>
                      </a:lnTo>
                      <a:cubicBezTo>
                        <a:pt x="457" y="761"/>
                        <a:pt x="487" y="730"/>
                        <a:pt x="487" y="730"/>
                      </a:cubicBezTo>
                      <a:lnTo>
                        <a:pt x="426" y="730"/>
                      </a:lnTo>
                      <a:cubicBezTo>
                        <a:pt x="426" y="730"/>
                        <a:pt x="457" y="700"/>
                        <a:pt x="426" y="700"/>
                      </a:cubicBezTo>
                      <a:cubicBezTo>
                        <a:pt x="426" y="710"/>
                        <a:pt x="426" y="713"/>
                        <a:pt x="425" y="713"/>
                      </a:cubicBezTo>
                      <a:cubicBezTo>
                        <a:pt x="423" y="713"/>
                        <a:pt x="416" y="700"/>
                        <a:pt x="396" y="700"/>
                      </a:cubicBezTo>
                      <a:lnTo>
                        <a:pt x="396" y="669"/>
                      </a:lnTo>
                      <a:lnTo>
                        <a:pt x="457" y="669"/>
                      </a:lnTo>
                      <a:cubicBezTo>
                        <a:pt x="457" y="639"/>
                        <a:pt x="366" y="639"/>
                        <a:pt x="396" y="639"/>
                      </a:cubicBezTo>
                      <a:lnTo>
                        <a:pt x="366" y="639"/>
                      </a:lnTo>
                      <a:cubicBezTo>
                        <a:pt x="396" y="639"/>
                        <a:pt x="426" y="639"/>
                        <a:pt x="426" y="609"/>
                      </a:cubicBezTo>
                      <a:lnTo>
                        <a:pt x="426" y="609"/>
                      </a:lnTo>
                      <a:cubicBezTo>
                        <a:pt x="426" y="609"/>
                        <a:pt x="413" y="622"/>
                        <a:pt x="395" y="622"/>
                      </a:cubicBezTo>
                      <a:cubicBezTo>
                        <a:pt x="386" y="622"/>
                        <a:pt x="376" y="619"/>
                        <a:pt x="366" y="609"/>
                      </a:cubicBezTo>
                      <a:lnTo>
                        <a:pt x="396" y="609"/>
                      </a:lnTo>
                      <a:cubicBezTo>
                        <a:pt x="366" y="578"/>
                        <a:pt x="396" y="578"/>
                        <a:pt x="396" y="578"/>
                      </a:cubicBezTo>
                      <a:lnTo>
                        <a:pt x="426" y="578"/>
                      </a:lnTo>
                      <a:cubicBezTo>
                        <a:pt x="396" y="578"/>
                        <a:pt x="396" y="548"/>
                        <a:pt x="396" y="548"/>
                      </a:cubicBezTo>
                      <a:lnTo>
                        <a:pt x="396" y="548"/>
                      </a:lnTo>
                      <a:cubicBezTo>
                        <a:pt x="402" y="551"/>
                        <a:pt x="407" y="554"/>
                        <a:pt x="411" y="556"/>
                      </a:cubicBezTo>
                      <a:lnTo>
                        <a:pt x="411" y="556"/>
                      </a:lnTo>
                      <a:cubicBezTo>
                        <a:pt x="410" y="548"/>
                        <a:pt x="415" y="548"/>
                        <a:pt x="396" y="548"/>
                      </a:cubicBezTo>
                      <a:lnTo>
                        <a:pt x="457" y="548"/>
                      </a:lnTo>
                      <a:lnTo>
                        <a:pt x="426" y="517"/>
                      </a:lnTo>
                      <a:lnTo>
                        <a:pt x="457" y="517"/>
                      </a:lnTo>
                      <a:cubicBezTo>
                        <a:pt x="457" y="517"/>
                        <a:pt x="396" y="487"/>
                        <a:pt x="396" y="487"/>
                      </a:cubicBezTo>
                      <a:cubicBezTo>
                        <a:pt x="366" y="487"/>
                        <a:pt x="366" y="457"/>
                        <a:pt x="366" y="457"/>
                      </a:cubicBezTo>
                      <a:lnTo>
                        <a:pt x="396" y="457"/>
                      </a:lnTo>
                      <a:cubicBezTo>
                        <a:pt x="396" y="469"/>
                        <a:pt x="406" y="481"/>
                        <a:pt x="418" y="491"/>
                      </a:cubicBezTo>
                      <a:lnTo>
                        <a:pt x="418" y="491"/>
                      </a:lnTo>
                      <a:cubicBezTo>
                        <a:pt x="411" y="482"/>
                        <a:pt x="414" y="475"/>
                        <a:pt x="396" y="457"/>
                      </a:cubicBezTo>
                      <a:lnTo>
                        <a:pt x="396" y="457"/>
                      </a:lnTo>
                      <a:cubicBezTo>
                        <a:pt x="426" y="487"/>
                        <a:pt x="426" y="487"/>
                        <a:pt x="457" y="487"/>
                      </a:cubicBezTo>
                      <a:cubicBezTo>
                        <a:pt x="457" y="487"/>
                        <a:pt x="426" y="487"/>
                        <a:pt x="426" y="457"/>
                      </a:cubicBezTo>
                      <a:lnTo>
                        <a:pt x="457" y="457"/>
                      </a:lnTo>
                      <a:cubicBezTo>
                        <a:pt x="467" y="467"/>
                        <a:pt x="474" y="470"/>
                        <a:pt x="478" y="470"/>
                      </a:cubicBezTo>
                      <a:cubicBezTo>
                        <a:pt x="487" y="470"/>
                        <a:pt x="487" y="457"/>
                        <a:pt x="487" y="457"/>
                      </a:cubicBezTo>
                      <a:cubicBezTo>
                        <a:pt x="472" y="426"/>
                        <a:pt x="472" y="426"/>
                        <a:pt x="472" y="426"/>
                      </a:cubicBezTo>
                      <a:cubicBezTo>
                        <a:pt x="472" y="426"/>
                        <a:pt x="472" y="426"/>
                        <a:pt x="457" y="396"/>
                      </a:cubicBezTo>
                      <a:lnTo>
                        <a:pt x="457" y="396"/>
                      </a:lnTo>
                      <a:cubicBezTo>
                        <a:pt x="487" y="426"/>
                        <a:pt x="487" y="426"/>
                        <a:pt x="487" y="457"/>
                      </a:cubicBezTo>
                      <a:cubicBezTo>
                        <a:pt x="487" y="457"/>
                        <a:pt x="487" y="457"/>
                        <a:pt x="518" y="487"/>
                      </a:cubicBezTo>
                      <a:cubicBezTo>
                        <a:pt x="518" y="487"/>
                        <a:pt x="487" y="457"/>
                        <a:pt x="518" y="457"/>
                      </a:cubicBezTo>
                      <a:cubicBezTo>
                        <a:pt x="518" y="445"/>
                        <a:pt x="518" y="435"/>
                        <a:pt x="518" y="426"/>
                      </a:cubicBezTo>
                      <a:cubicBezTo>
                        <a:pt x="502" y="396"/>
                        <a:pt x="502" y="396"/>
                        <a:pt x="502" y="396"/>
                      </a:cubicBezTo>
                      <a:cubicBezTo>
                        <a:pt x="502" y="396"/>
                        <a:pt x="502" y="396"/>
                        <a:pt x="487" y="365"/>
                      </a:cubicBezTo>
                      <a:cubicBezTo>
                        <a:pt x="487" y="377"/>
                        <a:pt x="487" y="388"/>
                        <a:pt x="487" y="396"/>
                      </a:cubicBezTo>
                      <a:cubicBezTo>
                        <a:pt x="487" y="396"/>
                        <a:pt x="487" y="365"/>
                        <a:pt x="457" y="365"/>
                      </a:cubicBezTo>
                      <a:cubicBezTo>
                        <a:pt x="426" y="365"/>
                        <a:pt x="457" y="365"/>
                        <a:pt x="426" y="335"/>
                      </a:cubicBezTo>
                      <a:cubicBezTo>
                        <a:pt x="426" y="335"/>
                        <a:pt x="426" y="335"/>
                        <a:pt x="426" y="365"/>
                      </a:cubicBezTo>
                      <a:cubicBezTo>
                        <a:pt x="426" y="350"/>
                        <a:pt x="426" y="343"/>
                        <a:pt x="423" y="335"/>
                      </a:cubicBezTo>
                      <a:lnTo>
                        <a:pt x="423" y="335"/>
                      </a:lnTo>
                      <a:cubicBezTo>
                        <a:pt x="424" y="335"/>
                        <a:pt x="425" y="335"/>
                        <a:pt x="426" y="335"/>
                      </a:cubicBezTo>
                      <a:lnTo>
                        <a:pt x="397" y="305"/>
                      </a:lnTo>
                      <a:lnTo>
                        <a:pt x="397" y="305"/>
                      </a:lnTo>
                      <a:cubicBezTo>
                        <a:pt x="411" y="320"/>
                        <a:pt x="419" y="327"/>
                        <a:pt x="423" y="335"/>
                      </a:cubicBezTo>
                      <a:lnTo>
                        <a:pt x="423" y="335"/>
                      </a:lnTo>
                      <a:cubicBezTo>
                        <a:pt x="396" y="335"/>
                        <a:pt x="396" y="334"/>
                        <a:pt x="396" y="305"/>
                      </a:cubicBezTo>
                      <a:lnTo>
                        <a:pt x="396" y="335"/>
                      </a:lnTo>
                      <a:lnTo>
                        <a:pt x="366" y="305"/>
                      </a:lnTo>
                      <a:cubicBezTo>
                        <a:pt x="366" y="335"/>
                        <a:pt x="335" y="335"/>
                        <a:pt x="366" y="365"/>
                      </a:cubicBezTo>
                      <a:cubicBezTo>
                        <a:pt x="353" y="352"/>
                        <a:pt x="340" y="345"/>
                        <a:pt x="329" y="341"/>
                      </a:cubicBezTo>
                      <a:lnTo>
                        <a:pt x="329" y="341"/>
                      </a:lnTo>
                      <a:cubicBezTo>
                        <a:pt x="333" y="348"/>
                        <a:pt x="335" y="357"/>
                        <a:pt x="335" y="365"/>
                      </a:cubicBezTo>
                      <a:cubicBezTo>
                        <a:pt x="320" y="350"/>
                        <a:pt x="312" y="343"/>
                        <a:pt x="305" y="335"/>
                      </a:cubicBezTo>
                      <a:lnTo>
                        <a:pt x="305" y="335"/>
                      </a:lnTo>
                      <a:cubicBezTo>
                        <a:pt x="305" y="335"/>
                        <a:pt x="315" y="335"/>
                        <a:pt x="329" y="341"/>
                      </a:cubicBezTo>
                      <a:lnTo>
                        <a:pt x="329" y="341"/>
                      </a:lnTo>
                      <a:cubicBezTo>
                        <a:pt x="324" y="330"/>
                        <a:pt x="316" y="322"/>
                        <a:pt x="311" y="322"/>
                      </a:cubicBezTo>
                      <a:cubicBezTo>
                        <a:pt x="307" y="322"/>
                        <a:pt x="305" y="326"/>
                        <a:pt x="305" y="335"/>
                      </a:cubicBezTo>
                      <a:cubicBezTo>
                        <a:pt x="274" y="335"/>
                        <a:pt x="274" y="305"/>
                        <a:pt x="274" y="305"/>
                      </a:cubicBezTo>
                      <a:lnTo>
                        <a:pt x="274" y="305"/>
                      </a:lnTo>
                      <a:cubicBezTo>
                        <a:pt x="274" y="305"/>
                        <a:pt x="274" y="305"/>
                        <a:pt x="274" y="305"/>
                      </a:cubicBezTo>
                      <a:lnTo>
                        <a:pt x="274" y="335"/>
                      </a:lnTo>
                      <a:lnTo>
                        <a:pt x="274" y="365"/>
                      </a:lnTo>
                      <a:cubicBezTo>
                        <a:pt x="274" y="350"/>
                        <a:pt x="274" y="350"/>
                        <a:pt x="271" y="350"/>
                      </a:cubicBezTo>
                      <a:cubicBezTo>
                        <a:pt x="267" y="350"/>
                        <a:pt x="259" y="350"/>
                        <a:pt x="244" y="335"/>
                      </a:cubicBezTo>
                      <a:cubicBezTo>
                        <a:pt x="244" y="335"/>
                        <a:pt x="244" y="335"/>
                        <a:pt x="244" y="365"/>
                      </a:cubicBezTo>
                      <a:cubicBezTo>
                        <a:pt x="214" y="365"/>
                        <a:pt x="244" y="396"/>
                        <a:pt x="214" y="396"/>
                      </a:cubicBezTo>
                      <a:cubicBezTo>
                        <a:pt x="214" y="396"/>
                        <a:pt x="214" y="365"/>
                        <a:pt x="214" y="365"/>
                      </a:cubicBezTo>
                      <a:cubicBezTo>
                        <a:pt x="214" y="396"/>
                        <a:pt x="183" y="396"/>
                        <a:pt x="214" y="426"/>
                      </a:cubicBezTo>
                      <a:cubicBezTo>
                        <a:pt x="193" y="426"/>
                        <a:pt x="187" y="413"/>
                        <a:pt x="175" y="413"/>
                      </a:cubicBezTo>
                      <a:cubicBezTo>
                        <a:pt x="170" y="413"/>
                        <a:pt x="163" y="416"/>
                        <a:pt x="153" y="426"/>
                      </a:cubicBezTo>
                      <a:lnTo>
                        <a:pt x="183" y="426"/>
                      </a:lnTo>
                      <a:cubicBezTo>
                        <a:pt x="153" y="426"/>
                        <a:pt x="183" y="457"/>
                        <a:pt x="153" y="457"/>
                      </a:cubicBezTo>
                      <a:lnTo>
                        <a:pt x="183" y="457"/>
                      </a:lnTo>
                      <a:cubicBezTo>
                        <a:pt x="122" y="457"/>
                        <a:pt x="183" y="487"/>
                        <a:pt x="153" y="487"/>
                      </a:cubicBezTo>
                      <a:lnTo>
                        <a:pt x="122" y="487"/>
                      </a:lnTo>
                      <a:cubicBezTo>
                        <a:pt x="122" y="487"/>
                        <a:pt x="122" y="517"/>
                        <a:pt x="122" y="517"/>
                      </a:cubicBezTo>
                      <a:cubicBezTo>
                        <a:pt x="96" y="517"/>
                        <a:pt x="116" y="541"/>
                        <a:pt x="101" y="547"/>
                      </a:cubicBezTo>
                      <a:lnTo>
                        <a:pt x="101" y="547"/>
                      </a:lnTo>
                      <a:cubicBezTo>
                        <a:pt x="92" y="544"/>
                        <a:pt x="92" y="537"/>
                        <a:pt x="92" y="517"/>
                      </a:cubicBezTo>
                      <a:lnTo>
                        <a:pt x="92" y="548"/>
                      </a:lnTo>
                      <a:cubicBezTo>
                        <a:pt x="96" y="548"/>
                        <a:pt x="98" y="547"/>
                        <a:pt x="101" y="547"/>
                      </a:cubicBezTo>
                      <a:lnTo>
                        <a:pt x="101" y="547"/>
                      </a:lnTo>
                      <a:cubicBezTo>
                        <a:pt x="105" y="548"/>
                        <a:pt x="112" y="548"/>
                        <a:pt x="122" y="548"/>
                      </a:cubicBezTo>
                      <a:cubicBezTo>
                        <a:pt x="122" y="548"/>
                        <a:pt x="122" y="578"/>
                        <a:pt x="122" y="578"/>
                      </a:cubicBezTo>
                      <a:lnTo>
                        <a:pt x="92" y="578"/>
                      </a:lnTo>
                      <a:cubicBezTo>
                        <a:pt x="92" y="578"/>
                        <a:pt x="92" y="578"/>
                        <a:pt x="92" y="609"/>
                      </a:cubicBezTo>
                      <a:cubicBezTo>
                        <a:pt x="92" y="639"/>
                        <a:pt x="31" y="639"/>
                        <a:pt x="62" y="639"/>
                      </a:cubicBezTo>
                      <a:cubicBezTo>
                        <a:pt x="92" y="669"/>
                        <a:pt x="31" y="669"/>
                        <a:pt x="62" y="669"/>
                      </a:cubicBezTo>
                      <a:lnTo>
                        <a:pt x="31" y="700"/>
                      </a:lnTo>
                      <a:lnTo>
                        <a:pt x="62" y="700"/>
                      </a:lnTo>
                      <a:cubicBezTo>
                        <a:pt x="47" y="700"/>
                        <a:pt x="38" y="700"/>
                        <a:pt x="32" y="700"/>
                      </a:cubicBezTo>
                      <a:lnTo>
                        <a:pt x="32" y="700"/>
                      </a:lnTo>
                      <a:cubicBezTo>
                        <a:pt x="91" y="730"/>
                        <a:pt x="1" y="761"/>
                        <a:pt x="31" y="791"/>
                      </a:cubicBezTo>
                      <a:lnTo>
                        <a:pt x="62" y="821"/>
                      </a:lnTo>
                      <a:lnTo>
                        <a:pt x="31" y="821"/>
                      </a:lnTo>
                      <a:cubicBezTo>
                        <a:pt x="62" y="821"/>
                        <a:pt x="62" y="852"/>
                        <a:pt x="62" y="852"/>
                      </a:cubicBezTo>
                      <a:cubicBezTo>
                        <a:pt x="92" y="852"/>
                        <a:pt x="62" y="882"/>
                        <a:pt x="62" y="882"/>
                      </a:cubicBezTo>
                      <a:cubicBezTo>
                        <a:pt x="62" y="882"/>
                        <a:pt x="62" y="912"/>
                        <a:pt x="62" y="912"/>
                      </a:cubicBezTo>
                      <a:lnTo>
                        <a:pt x="31" y="912"/>
                      </a:lnTo>
                      <a:cubicBezTo>
                        <a:pt x="31" y="912"/>
                        <a:pt x="62" y="912"/>
                        <a:pt x="31" y="943"/>
                      </a:cubicBezTo>
                      <a:cubicBezTo>
                        <a:pt x="59" y="915"/>
                        <a:pt x="61" y="913"/>
                        <a:pt x="62" y="913"/>
                      </a:cubicBezTo>
                      <a:lnTo>
                        <a:pt x="62" y="913"/>
                      </a:lnTo>
                      <a:cubicBezTo>
                        <a:pt x="31" y="943"/>
                        <a:pt x="92" y="943"/>
                        <a:pt x="92" y="943"/>
                      </a:cubicBezTo>
                      <a:cubicBezTo>
                        <a:pt x="82" y="953"/>
                        <a:pt x="75" y="956"/>
                        <a:pt x="71" y="956"/>
                      </a:cubicBezTo>
                      <a:cubicBezTo>
                        <a:pt x="62" y="956"/>
                        <a:pt x="62" y="943"/>
                        <a:pt x="62" y="943"/>
                      </a:cubicBezTo>
                      <a:lnTo>
                        <a:pt x="62" y="943"/>
                      </a:lnTo>
                      <a:cubicBezTo>
                        <a:pt x="62" y="973"/>
                        <a:pt x="62" y="973"/>
                        <a:pt x="92" y="973"/>
                      </a:cubicBezTo>
                      <a:cubicBezTo>
                        <a:pt x="62" y="1004"/>
                        <a:pt x="122" y="1004"/>
                        <a:pt x="92" y="1004"/>
                      </a:cubicBezTo>
                      <a:cubicBezTo>
                        <a:pt x="92" y="1014"/>
                        <a:pt x="92" y="1017"/>
                        <a:pt x="93" y="1017"/>
                      </a:cubicBezTo>
                      <a:cubicBezTo>
                        <a:pt x="95" y="1017"/>
                        <a:pt x="98" y="1011"/>
                        <a:pt x="107" y="1007"/>
                      </a:cubicBezTo>
                      <a:lnTo>
                        <a:pt x="107" y="1007"/>
                      </a:lnTo>
                      <a:cubicBezTo>
                        <a:pt x="107" y="1010"/>
                        <a:pt x="108" y="1018"/>
                        <a:pt x="92" y="1034"/>
                      </a:cubicBezTo>
                      <a:lnTo>
                        <a:pt x="122" y="1034"/>
                      </a:lnTo>
                      <a:cubicBezTo>
                        <a:pt x="122" y="1034"/>
                        <a:pt x="153" y="1034"/>
                        <a:pt x="122" y="1064"/>
                      </a:cubicBezTo>
                      <a:cubicBezTo>
                        <a:pt x="122" y="1064"/>
                        <a:pt x="62" y="1125"/>
                        <a:pt x="122" y="1125"/>
                      </a:cubicBezTo>
                      <a:lnTo>
                        <a:pt x="153" y="1125"/>
                      </a:lnTo>
                      <a:lnTo>
                        <a:pt x="122" y="1156"/>
                      </a:lnTo>
                      <a:cubicBezTo>
                        <a:pt x="122" y="1156"/>
                        <a:pt x="153" y="1186"/>
                        <a:pt x="183" y="1186"/>
                      </a:cubicBezTo>
                      <a:lnTo>
                        <a:pt x="153" y="1186"/>
                      </a:lnTo>
                      <a:cubicBezTo>
                        <a:pt x="183" y="1186"/>
                        <a:pt x="183" y="1216"/>
                        <a:pt x="183" y="1216"/>
                      </a:cubicBezTo>
                      <a:lnTo>
                        <a:pt x="214" y="1216"/>
                      </a:lnTo>
                      <a:lnTo>
                        <a:pt x="183" y="1247"/>
                      </a:lnTo>
                      <a:cubicBezTo>
                        <a:pt x="190" y="1240"/>
                        <a:pt x="193" y="1238"/>
                        <a:pt x="195" y="1238"/>
                      </a:cubicBezTo>
                      <a:cubicBezTo>
                        <a:pt x="201" y="1238"/>
                        <a:pt x="195" y="1256"/>
                        <a:pt x="201" y="1256"/>
                      </a:cubicBezTo>
                      <a:cubicBezTo>
                        <a:pt x="203" y="1256"/>
                        <a:pt x="207" y="1253"/>
                        <a:pt x="214" y="1247"/>
                      </a:cubicBezTo>
                      <a:lnTo>
                        <a:pt x="244" y="1247"/>
                      </a:lnTo>
                      <a:cubicBezTo>
                        <a:pt x="244" y="1247"/>
                        <a:pt x="244" y="1247"/>
                        <a:pt x="244" y="1277"/>
                      </a:cubicBezTo>
                      <a:lnTo>
                        <a:pt x="274" y="1277"/>
                      </a:lnTo>
                      <a:lnTo>
                        <a:pt x="274" y="1308"/>
                      </a:lnTo>
                      <a:cubicBezTo>
                        <a:pt x="281" y="1301"/>
                        <a:pt x="284" y="1299"/>
                        <a:pt x="287" y="1299"/>
                      </a:cubicBezTo>
                      <a:cubicBezTo>
                        <a:pt x="294" y="1299"/>
                        <a:pt x="291" y="1316"/>
                        <a:pt x="307" y="1316"/>
                      </a:cubicBezTo>
                      <a:cubicBezTo>
                        <a:pt x="314" y="1316"/>
                        <a:pt x="322" y="1314"/>
                        <a:pt x="335" y="1308"/>
                      </a:cubicBezTo>
                      <a:cubicBezTo>
                        <a:pt x="335" y="1308"/>
                        <a:pt x="335" y="1308"/>
                        <a:pt x="335" y="1338"/>
                      </a:cubicBezTo>
                      <a:lnTo>
                        <a:pt x="396" y="1338"/>
                      </a:lnTo>
                      <a:cubicBezTo>
                        <a:pt x="396" y="1353"/>
                        <a:pt x="404" y="1353"/>
                        <a:pt x="411" y="1353"/>
                      </a:cubicBezTo>
                      <a:cubicBezTo>
                        <a:pt x="419" y="1353"/>
                        <a:pt x="426" y="1353"/>
                        <a:pt x="426" y="1368"/>
                      </a:cubicBezTo>
                      <a:lnTo>
                        <a:pt x="426" y="1338"/>
                      </a:lnTo>
                      <a:cubicBezTo>
                        <a:pt x="457" y="1338"/>
                        <a:pt x="487" y="1399"/>
                        <a:pt x="518" y="1399"/>
                      </a:cubicBezTo>
                      <a:cubicBezTo>
                        <a:pt x="558" y="1399"/>
                        <a:pt x="585" y="1412"/>
                        <a:pt x="617" y="1412"/>
                      </a:cubicBezTo>
                      <a:cubicBezTo>
                        <a:pt x="632" y="1412"/>
                        <a:pt x="649" y="1409"/>
                        <a:pt x="669" y="1399"/>
                      </a:cubicBezTo>
                      <a:cubicBezTo>
                        <a:pt x="669" y="1399"/>
                        <a:pt x="669" y="1368"/>
                        <a:pt x="700" y="1368"/>
                      </a:cubicBezTo>
                      <a:cubicBezTo>
                        <a:pt x="730" y="1368"/>
                        <a:pt x="730" y="1338"/>
                        <a:pt x="761" y="1338"/>
                      </a:cubicBezTo>
                      <a:cubicBezTo>
                        <a:pt x="761" y="1368"/>
                        <a:pt x="791" y="1368"/>
                        <a:pt x="791" y="1368"/>
                      </a:cubicBezTo>
                      <a:lnTo>
                        <a:pt x="791" y="1338"/>
                      </a:lnTo>
                      <a:cubicBezTo>
                        <a:pt x="791" y="1338"/>
                        <a:pt x="821" y="1338"/>
                        <a:pt x="821" y="1368"/>
                      </a:cubicBezTo>
                      <a:lnTo>
                        <a:pt x="821" y="1338"/>
                      </a:lnTo>
                      <a:lnTo>
                        <a:pt x="821" y="1308"/>
                      </a:lnTo>
                      <a:lnTo>
                        <a:pt x="852" y="1338"/>
                      </a:lnTo>
                      <a:cubicBezTo>
                        <a:pt x="852" y="1338"/>
                        <a:pt x="852" y="1308"/>
                        <a:pt x="852" y="1308"/>
                      </a:cubicBezTo>
                      <a:lnTo>
                        <a:pt x="913" y="1277"/>
                      </a:lnTo>
                      <a:cubicBezTo>
                        <a:pt x="882" y="1277"/>
                        <a:pt x="882" y="1247"/>
                        <a:pt x="913" y="1247"/>
                      </a:cubicBezTo>
                      <a:cubicBezTo>
                        <a:pt x="913" y="1253"/>
                        <a:pt x="913" y="1258"/>
                        <a:pt x="913" y="1262"/>
                      </a:cubicBezTo>
                      <a:lnTo>
                        <a:pt x="913" y="1262"/>
                      </a:lnTo>
                      <a:cubicBezTo>
                        <a:pt x="914" y="1247"/>
                        <a:pt x="919" y="1247"/>
                        <a:pt x="943" y="1247"/>
                      </a:cubicBezTo>
                      <a:lnTo>
                        <a:pt x="973" y="1247"/>
                      </a:lnTo>
                      <a:cubicBezTo>
                        <a:pt x="973" y="1232"/>
                        <a:pt x="973" y="1232"/>
                        <a:pt x="973" y="1232"/>
                      </a:cubicBezTo>
                      <a:cubicBezTo>
                        <a:pt x="973" y="1232"/>
                        <a:pt x="973" y="1232"/>
                        <a:pt x="973" y="1216"/>
                      </a:cubicBezTo>
                      <a:cubicBezTo>
                        <a:pt x="973" y="1206"/>
                        <a:pt x="973" y="1203"/>
                        <a:pt x="975" y="1203"/>
                      </a:cubicBezTo>
                      <a:cubicBezTo>
                        <a:pt x="977" y="1203"/>
                        <a:pt x="984" y="1216"/>
                        <a:pt x="1004" y="1216"/>
                      </a:cubicBezTo>
                      <a:cubicBezTo>
                        <a:pt x="984" y="1216"/>
                        <a:pt x="990" y="1203"/>
                        <a:pt x="1006" y="1203"/>
                      </a:cubicBezTo>
                      <a:cubicBezTo>
                        <a:pt x="1014" y="1203"/>
                        <a:pt x="1024" y="1206"/>
                        <a:pt x="1034" y="1216"/>
                      </a:cubicBezTo>
                      <a:cubicBezTo>
                        <a:pt x="973" y="1156"/>
                        <a:pt x="1065" y="1186"/>
                        <a:pt x="1034" y="1156"/>
                      </a:cubicBezTo>
                      <a:lnTo>
                        <a:pt x="1065" y="1156"/>
                      </a:lnTo>
                      <a:cubicBezTo>
                        <a:pt x="1034" y="1156"/>
                        <a:pt x="1034" y="1125"/>
                        <a:pt x="1034" y="1125"/>
                      </a:cubicBezTo>
                      <a:cubicBezTo>
                        <a:pt x="1095" y="1095"/>
                        <a:pt x="1095" y="1034"/>
                        <a:pt x="1156" y="1004"/>
                      </a:cubicBezTo>
                      <a:cubicBezTo>
                        <a:pt x="1156" y="973"/>
                        <a:pt x="1156" y="943"/>
                        <a:pt x="1156" y="912"/>
                      </a:cubicBezTo>
                      <a:cubicBezTo>
                        <a:pt x="1156" y="882"/>
                        <a:pt x="1156" y="882"/>
                        <a:pt x="1156" y="882"/>
                      </a:cubicBezTo>
                      <a:cubicBezTo>
                        <a:pt x="1156" y="852"/>
                        <a:pt x="1217" y="821"/>
                        <a:pt x="1186" y="791"/>
                      </a:cubicBezTo>
                      <a:cubicBezTo>
                        <a:pt x="1156" y="776"/>
                        <a:pt x="1163" y="776"/>
                        <a:pt x="1175" y="776"/>
                      </a:cubicBezTo>
                      <a:cubicBezTo>
                        <a:pt x="1186" y="776"/>
                        <a:pt x="1201" y="776"/>
                        <a:pt x="1186" y="761"/>
                      </a:cubicBezTo>
                      <a:lnTo>
                        <a:pt x="1217" y="761"/>
                      </a:lnTo>
                      <a:cubicBezTo>
                        <a:pt x="1186" y="730"/>
                        <a:pt x="1186" y="730"/>
                        <a:pt x="1156" y="700"/>
                      </a:cubicBezTo>
                      <a:cubicBezTo>
                        <a:pt x="1156" y="700"/>
                        <a:pt x="1156" y="669"/>
                        <a:pt x="1186" y="669"/>
                      </a:cubicBezTo>
                      <a:cubicBezTo>
                        <a:pt x="1186" y="669"/>
                        <a:pt x="1156" y="639"/>
                        <a:pt x="1217" y="609"/>
                      </a:cubicBezTo>
                      <a:cubicBezTo>
                        <a:pt x="1156" y="609"/>
                        <a:pt x="1156" y="548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lnTo>
                        <a:pt x="1156" y="457"/>
                      </a:lnTo>
                      <a:lnTo>
                        <a:pt x="1125" y="457"/>
                      </a:lnTo>
                      <a:cubicBezTo>
                        <a:pt x="1125" y="457"/>
                        <a:pt x="1125" y="426"/>
                        <a:pt x="1125" y="426"/>
                      </a:cubicBezTo>
                      <a:cubicBezTo>
                        <a:pt x="1106" y="426"/>
                        <a:pt x="1112" y="413"/>
                        <a:pt x="1127" y="404"/>
                      </a:cubicBezTo>
                      <a:lnTo>
                        <a:pt x="1127" y="404"/>
                      </a:lnTo>
                      <a:cubicBezTo>
                        <a:pt x="1128" y="404"/>
                        <a:pt x="1128" y="404"/>
                        <a:pt x="1129" y="404"/>
                      </a:cubicBezTo>
                      <a:cubicBezTo>
                        <a:pt x="1135" y="404"/>
                        <a:pt x="1144" y="402"/>
                        <a:pt x="1156" y="396"/>
                      </a:cubicBezTo>
                      <a:cubicBezTo>
                        <a:pt x="1145" y="396"/>
                        <a:pt x="1135" y="399"/>
                        <a:pt x="1127" y="404"/>
                      </a:cubicBezTo>
                      <a:lnTo>
                        <a:pt x="1127" y="404"/>
                      </a:lnTo>
                      <a:cubicBezTo>
                        <a:pt x="1107" y="401"/>
                        <a:pt x="1125" y="365"/>
                        <a:pt x="1125" y="365"/>
                      </a:cubicBezTo>
                      <a:cubicBezTo>
                        <a:pt x="1125" y="365"/>
                        <a:pt x="1125" y="244"/>
                        <a:pt x="973" y="92"/>
                      </a:cubicBezTo>
                      <a:cubicBezTo>
                        <a:pt x="897" y="31"/>
                        <a:pt x="799" y="1"/>
                        <a:pt x="7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1"/>
                <p:cNvSpPr/>
                <p:nvPr/>
              </p:nvSpPr>
              <p:spPr>
                <a:xfrm>
                  <a:off x="1226434" y="496720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1"/>
                <p:cNvSpPr/>
                <p:nvPr/>
              </p:nvSpPr>
              <p:spPr>
                <a:xfrm>
                  <a:off x="1227398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1"/>
                <p:cNvSpPr/>
                <p:nvPr/>
              </p:nvSpPr>
              <p:spPr>
                <a:xfrm>
                  <a:off x="1228363" y="496916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1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1"/>
                <p:cNvSpPr/>
                <p:nvPr/>
              </p:nvSpPr>
              <p:spPr>
                <a:xfrm>
                  <a:off x="1224472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1"/>
                <p:cNvSpPr/>
                <p:nvPr/>
              </p:nvSpPr>
              <p:spPr>
                <a:xfrm>
                  <a:off x="1225437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1"/>
                <p:cNvSpPr/>
                <p:nvPr/>
              </p:nvSpPr>
              <p:spPr>
                <a:xfrm>
                  <a:off x="1224472" y="49662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1"/>
                <p:cNvSpPr/>
                <p:nvPr/>
              </p:nvSpPr>
              <p:spPr>
                <a:xfrm>
                  <a:off x="1225437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1"/>
                <p:cNvSpPr/>
                <p:nvPr/>
              </p:nvSpPr>
              <p:spPr>
                <a:xfrm>
                  <a:off x="1223475" y="4962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1"/>
                <p:cNvSpPr/>
                <p:nvPr/>
              </p:nvSpPr>
              <p:spPr>
                <a:xfrm>
                  <a:off x="1225437" y="496035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1"/>
                <p:cNvSpPr/>
                <p:nvPr/>
              </p:nvSpPr>
              <p:spPr>
                <a:xfrm>
                  <a:off x="1226434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1"/>
                <p:cNvSpPr/>
                <p:nvPr/>
              </p:nvSpPr>
              <p:spPr>
                <a:xfrm>
                  <a:off x="1224472" y="49613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1"/>
                <p:cNvSpPr/>
                <p:nvPr/>
              </p:nvSpPr>
              <p:spPr>
                <a:xfrm>
                  <a:off x="1531360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1"/>
                <p:cNvSpPr/>
                <p:nvPr/>
              </p:nvSpPr>
              <p:spPr>
                <a:xfrm>
                  <a:off x="1537212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1"/>
                <p:cNvSpPr/>
                <p:nvPr/>
              </p:nvSpPr>
              <p:spPr>
                <a:xfrm>
                  <a:off x="1527437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1"/>
                <p:cNvSpPr/>
                <p:nvPr/>
              </p:nvSpPr>
              <p:spPr>
                <a:xfrm>
                  <a:off x="1538209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1"/>
                <p:cNvSpPr/>
                <p:nvPr/>
              </p:nvSpPr>
              <p:spPr>
                <a:xfrm>
                  <a:off x="1542099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1"/>
                <p:cNvSpPr/>
                <p:nvPr/>
              </p:nvSpPr>
              <p:spPr>
                <a:xfrm>
                  <a:off x="1521584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1"/>
                <p:cNvSpPr/>
                <p:nvPr/>
              </p:nvSpPr>
              <p:spPr>
                <a:xfrm>
                  <a:off x="1519623" y="47384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1"/>
                <p:cNvSpPr/>
                <p:nvPr/>
              </p:nvSpPr>
              <p:spPr>
                <a:xfrm>
                  <a:off x="153528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1"/>
                <p:cNvSpPr/>
                <p:nvPr/>
              </p:nvSpPr>
              <p:spPr>
                <a:xfrm>
                  <a:off x="154113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1"/>
                <p:cNvSpPr/>
                <p:nvPr/>
              </p:nvSpPr>
              <p:spPr>
                <a:xfrm>
                  <a:off x="1521584" y="47316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1"/>
                <p:cNvSpPr/>
                <p:nvPr/>
              </p:nvSpPr>
              <p:spPr>
                <a:xfrm>
                  <a:off x="1546022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1"/>
                <p:cNvSpPr/>
                <p:nvPr/>
              </p:nvSpPr>
              <p:spPr>
                <a:xfrm>
                  <a:off x="1538209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1"/>
                <p:cNvSpPr/>
                <p:nvPr/>
              </p:nvSpPr>
              <p:spPr>
                <a:xfrm>
                  <a:off x="153820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1"/>
                <p:cNvSpPr/>
                <p:nvPr/>
              </p:nvSpPr>
              <p:spPr>
                <a:xfrm>
                  <a:off x="153528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1"/>
                <p:cNvSpPr/>
                <p:nvPr/>
              </p:nvSpPr>
              <p:spPr>
                <a:xfrm>
                  <a:off x="1537212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1"/>
                <p:cNvSpPr/>
                <p:nvPr/>
              </p:nvSpPr>
              <p:spPr>
                <a:xfrm>
                  <a:off x="1541135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1"/>
                <p:cNvSpPr/>
                <p:nvPr/>
              </p:nvSpPr>
              <p:spPr>
                <a:xfrm>
                  <a:off x="154994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1"/>
                <p:cNvSpPr/>
                <p:nvPr/>
              </p:nvSpPr>
              <p:spPr>
                <a:xfrm>
                  <a:off x="1538209" y="4723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1"/>
                <p:cNvSpPr/>
                <p:nvPr/>
              </p:nvSpPr>
              <p:spPr>
                <a:xfrm>
                  <a:off x="1540170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1"/>
                <p:cNvSpPr/>
                <p:nvPr/>
              </p:nvSpPr>
              <p:spPr>
                <a:xfrm>
                  <a:off x="1552871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1"/>
                <p:cNvSpPr/>
                <p:nvPr/>
              </p:nvSpPr>
              <p:spPr>
                <a:xfrm>
                  <a:off x="1515732" y="4721890"/>
                  <a:ext cx="44020" cy="3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125" extrusionOk="0">
                      <a:moveTo>
                        <a:pt x="760" y="0"/>
                      </a:moveTo>
                      <a:cubicBezTo>
                        <a:pt x="760" y="7"/>
                        <a:pt x="760" y="9"/>
                        <a:pt x="760" y="9"/>
                      </a:cubicBezTo>
                      <a:cubicBezTo>
                        <a:pt x="761" y="9"/>
                        <a:pt x="763" y="2"/>
                        <a:pt x="768" y="2"/>
                      </a:cubicBezTo>
                      <a:cubicBezTo>
                        <a:pt x="772" y="2"/>
                        <a:pt x="779" y="8"/>
                        <a:pt x="791" y="31"/>
                      </a:cubicBezTo>
                      <a:cubicBezTo>
                        <a:pt x="791" y="23"/>
                        <a:pt x="791" y="15"/>
                        <a:pt x="791" y="0"/>
                      </a:cubicBezTo>
                      <a:close/>
                      <a:moveTo>
                        <a:pt x="639" y="61"/>
                      </a:moveTo>
                      <a:cubicBezTo>
                        <a:pt x="639" y="72"/>
                        <a:pt x="642" y="82"/>
                        <a:pt x="647" y="91"/>
                      </a:cubicBezTo>
                      <a:lnTo>
                        <a:pt x="647" y="91"/>
                      </a:lnTo>
                      <a:cubicBezTo>
                        <a:pt x="662" y="91"/>
                        <a:pt x="639" y="88"/>
                        <a:pt x="639" y="61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26" y="122"/>
                        <a:pt x="426" y="122"/>
                        <a:pt x="426" y="122"/>
                      </a:cubicBezTo>
                      <a:close/>
                      <a:moveTo>
                        <a:pt x="395" y="122"/>
                      </a:moveTo>
                      <a:cubicBezTo>
                        <a:pt x="395" y="122"/>
                        <a:pt x="395" y="139"/>
                        <a:pt x="408" y="147"/>
                      </a:cubicBezTo>
                      <a:lnTo>
                        <a:pt x="408" y="147"/>
                      </a:lnTo>
                      <a:cubicBezTo>
                        <a:pt x="412" y="139"/>
                        <a:pt x="395" y="122"/>
                        <a:pt x="395" y="122"/>
                      </a:cubicBezTo>
                      <a:close/>
                      <a:moveTo>
                        <a:pt x="1094" y="153"/>
                      </a:moveTo>
                      <a:lnTo>
                        <a:pt x="1064" y="183"/>
                      </a:lnTo>
                      <a:lnTo>
                        <a:pt x="1034" y="183"/>
                      </a:lnTo>
                      <a:cubicBezTo>
                        <a:pt x="1034" y="183"/>
                        <a:pt x="1034" y="213"/>
                        <a:pt x="1003" y="213"/>
                      </a:cubicBezTo>
                      <a:cubicBezTo>
                        <a:pt x="1034" y="213"/>
                        <a:pt x="1064" y="183"/>
                        <a:pt x="1094" y="18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213"/>
                        <a:pt x="1064" y="21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183"/>
                        <a:pt x="1094" y="153"/>
                      </a:cubicBezTo>
                      <a:close/>
                      <a:moveTo>
                        <a:pt x="1161" y="230"/>
                      </a:moveTo>
                      <a:cubicBezTo>
                        <a:pt x="1152" y="230"/>
                        <a:pt x="1125" y="243"/>
                        <a:pt x="1125" y="243"/>
                      </a:cubicBezTo>
                      <a:lnTo>
                        <a:pt x="1155" y="243"/>
                      </a:lnTo>
                      <a:cubicBezTo>
                        <a:pt x="1165" y="233"/>
                        <a:pt x="1165" y="230"/>
                        <a:pt x="1161" y="230"/>
                      </a:cubicBezTo>
                      <a:close/>
                      <a:moveTo>
                        <a:pt x="304" y="243"/>
                      </a:moveTo>
                      <a:lnTo>
                        <a:pt x="335" y="274"/>
                      </a:lnTo>
                      <a:cubicBezTo>
                        <a:pt x="328" y="268"/>
                        <a:pt x="323" y="264"/>
                        <a:pt x="319" y="262"/>
                      </a:cubicBezTo>
                      <a:lnTo>
                        <a:pt x="319" y="262"/>
                      </a:lnTo>
                      <a:cubicBezTo>
                        <a:pt x="315" y="256"/>
                        <a:pt x="310" y="250"/>
                        <a:pt x="304" y="243"/>
                      </a:cubicBezTo>
                      <a:close/>
                      <a:moveTo>
                        <a:pt x="213" y="274"/>
                      </a:moveTo>
                      <a:cubicBezTo>
                        <a:pt x="213" y="304"/>
                        <a:pt x="213" y="304"/>
                        <a:pt x="213" y="304"/>
                      </a:cubicBezTo>
                      <a:cubicBezTo>
                        <a:pt x="213" y="274"/>
                        <a:pt x="213" y="274"/>
                        <a:pt x="183" y="274"/>
                      </a:cubicBezTo>
                      <a:close/>
                      <a:moveTo>
                        <a:pt x="274" y="304"/>
                      </a:moveTo>
                      <a:cubicBezTo>
                        <a:pt x="274" y="304"/>
                        <a:pt x="274" y="304"/>
                        <a:pt x="274" y="304"/>
                      </a:cubicBezTo>
                      <a:lnTo>
                        <a:pt x="274" y="304"/>
                      </a:lnTo>
                      <a:cubicBezTo>
                        <a:pt x="274" y="304"/>
                        <a:pt x="274" y="304"/>
                        <a:pt x="274" y="304"/>
                      </a:cubicBezTo>
                      <a:close/>
                      <a:moveTo>
                        <a:pt x="274" y="304"/>
                      </a:moveTo>
                      <a:cubicBezTo>
                        <a:pt x="274" y="305"/>
                        <a:pt x="274" y="316"/>
                        <a:pt x="276" y="329"/>
                      </a:cubicBezTo>
                      <a:lnTo>
                        <a:pt x="276" y="329"/>
                      </a:lnTo>
                      <a:cubicBezTo>
                        <a:pt x="274" y="325"/>
                        <a:pt x="274" y="318"/>
                        <a:pt x="274" y="304"/>
                      </a:cubicBezTo>
                      <a:close/>
                      <a:moveTo>
                        <a:pt x="730" y="426"/>
                      </a:moveTo>
                      <a:cubicBezTo>
                        <a:pt x="727" y="429"/>
                        <a:pt x="725" y="431"/>
                        <a:pt x="723" y="434"/>
                      </a:cubicBezTo>
                      <a:lnTo>
                        <a:pt x="723" y="434"/>
                      </a:lnTo>
                      <a:lnTo>
                        <a:pt x="722" y="433"/>
                      </a:lnTo>
                      <a:lnTo>
                        <a:pt x="722" y="433"/>
                      </a:lnTo>
                      <a:cubicBezTo>
                        <a:pt x="724" y="431"/>
                        <a:pt x="727" y="429"/>
                        <a:pt x="730" y="426"/>
                      </a:cubicBezTo>
                      <a:close/>
                      <a:moveTo>
                        <a:pt x="712" y="443"/>
                      </a:moveTo>
                      <a:cubicBezTo>
                        <a:pt x="711" y="445"/>
                        <a:pt x="707" y="449"/>
                        <a:pt x="699" y="456"/>
                      </a:cubicBezTo>
                      <a:lnTo>
                        <a:pt x="669" y="456"/>
                      </a:lnTo>
                      <a:cubicBezTo>
                        <a:pt x="692" y="456"/>
                        <a:pt x="698" y="456"/>
                        <a:pt x="712" y="443"/>
                      </a:cubicBezTo>
                      <a:close/>
                      <a:moveTo>
                        <a:pt x="547" y="487"/>
                      </a:moveTo>
                      <a:cubicBezTo>
                        <a:pt x="547" y="487"/>
                        <a:pt x="578" y="517"/>
                        <a:pt x="547" y="517"/>
                      </a:cubicBezTo>
                      <a:cubicBezTo>
                        <a:pt x="547" y="517"/>
                        <a:pt x="547" y="517"/>
                        <a:pt x="547" y="487"/>
                      </a:cubicBezTo>
                      <a:close/>
                      <a:moveTo>
                        <a:pt x="98" y="537"/>
                      </a:moveTo>
                      <a:cubicBezTo>
                        <a:pt x="104" y="539"/>
                        <a:pt x="112" y="542"/>
                        <a:pt x="122" y="547"/>
                      </a:cubicBezTo>
                      <a:cubicBezTo>
                        <a:pt x="110" y="547"/>
                        <a:pt x="102" y="543"/>
                        <a:pt x="98" y="537"/>
                      </a:cubicBezTo>
                      <a:close/>
                      <a:moveTo>
                        <a:pt x="408" y="535"/>
                      </a:moveTo>
                      <a:cubicBezTo>
                        <a:pt x="410" y="541"/>
                        <a:pt x="409" y="547"/>
                        <a:pt x="395" y="547"/>
                      </a:cubicBezTo>
                      <a:cubicBezTo>
                        <a:pt x="400" y="542"/>
                        <a:pt x="404" y="538"/>
                        <a:pt x="408" y="535"/>
                      </a:cubicBezTo>
                      <a:close/>
                      <a:moveTo>
                        <a:pt x="1204" y="978"/>
                      </a:moveTo>
                      <a:cubicBezTo>
                        <a:pt x="1201" y="982"/>
                        <a:pt x="1203" y="990"/>
                        <a:pt x="1216" y="1003"/>
                      </a:cubicBezTo>
                      <a:cubicBezTo>
                        <a:pt x="1216" y="990"/>
                        <a:pt x="1210" y="982"/>
                        <a:pt x="1204" y="978"/>
                      </a:cubicBezTo>
                      <a:close/>
                      <a:moveTo>
                        <a:pt x="1125" y="1003"/>
                      </a:moveTo>
                      <a:cubicBezTo>
                        <a:pt x="1125" y="1003"/>
                        <a:pt x="1125" y="1003"/>
                        <a:pt x="1155" y="1034"/>
                      </a:cubicBezTo>
                      <a:cubicBezTo>
                        <a:pt x="1155" y="1003"/>
                        <a:pt x="1125" y="1003"/>
                        <a:pt x="1125" y="1003"/>
                      </a:cubicBezTo>
                      <a:close/>
                      <a:moveTo>
                        <a:pt x="821" y="31"/>
                      </a:moveTo>
                      <a:cubicBezTo>
                        <a:pt x="821" y="46"/>
                        <a:pt x="821" y="46"/>
                        <a:pt x="821" y="46"/>
                      </a:cubicBezTo>
                      <a:cubicBezTo>
                        <a:pt x="821" y="46"/>
                        <a:pt x="821" y="46"/>
                        <a:pt x="821" y="61"/>
                      </a:cubicBezTo>
                      <a:cubicBezTo>
                        <a:pt x="821" y="61"/>
                        <a:pt x="807" y="48"/>
                        <a:pt x="798" y="48"/>
                      </a:cubicBezTo>
                      <a:cubicBezTo>
                        <a:pt x="794" y="48"/>
                        <a:pt x="791" y="51"/>
                        <a:pt x="791" y="61"/>
                      </a:cubicBezTo>
                      <a:lnTo>
                        <a:pt x="760" y="61"/>
                      </a:lnTo>
                      <a:cubicBezTo>
                        <a:pt x="760" y="83"/>
                        <a:pt x="760" y="104"/>
                        <a:pt x="749" y="104"/>
                      </a:cubicBezTo>
                      <a:cubicBezTo>
                        <a:pt x="745" y="104"/>
                        <a:pt x="739" y="100"/>
                        <a:pt x="730" y="91"/>
                      </a:cubicBezTo>
                      <a:cubicBezTo>
                        <a:pt x="730" y="76"/>
                        <a:pt x="730" y="76"/>
                        <a:pt x="730" y="76"/>
                      </a:cubicBezTo>
                      <a:cubicBezTo>
                        <a:pt x="730" y="76"/>
                        <a:pt x="730" y="76"/>
                        <a:pt x="730" y="61"/>
                      </a:cubicBezTo>
                      <a:lnTo>
                        <a:pt x="699" y="61"/>
                      </a:ln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52"/>
                        <a:pt x="669" y="122"/>
                        <a:pt x="669" y="122"/>
                      </a:cubicBezTo>
                      <a:cubicBezTo>
                        <a:pt x="669" y="122"/>
                        <a:pt x="656" y="109"/>
                        <a:pt x="647" y="91"/>
                      </a:cubicBezTo>
                      <a:lnTo>
                        <a:pt x="647" y="91"/>
                      </a:lnTo>
                      <a:cubicBezTo>
                        <a:pt x="645" y="91"/>
                        <a:pt x="642" y="91"/>
                        <a:pt x="639" y="91"/>
                      </a:cubicBezTo>
                      <a:cubicBezTo>
                        <a:pt x="639" y="122"/>
                        <a:pt x="639" y="122"/>
                        <a:pt x="639" y="152"/>
                      </a:cubicBezTo>
                      <a:cubicBezTo>
                        <a:pt x="639" y="122"/>
                        <a:pt x="608" y="122"/>
                        <a:pt x="639" y="122"/>
                      </a:cubicBezTo>
                      <a:lnTo>
                        <a:pt x="608" y="122"/>
                      </a:lnTo>
                      <a:cubicBezTo>
                        <a:pt x="639" y="152"/>
                        <a:pt x="608" y="152"/>
                        <a:pt x="608" y="183"/>
                      </a:cubicBezTo>
                      <a:lnTo>
                        <a:pt x="608" y="152"/>
                      </a:ln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47" y="152"/>
                        <a:pt x="547" y="122"/>
                        <a:pt x="547" y="122"/>
                      </a:cubicBezTo>
                      <a:cubicBezTo>
                        <a:pt x="547" y="122"/>
                        <a:pt x="547" y="152"/>
                        <a:pt x="547" y="152"/>
                      </a:cubicBezTo>
                      <a:cubicBezTo>
                        <a:pt x="547" y="122"/>
                        <a:pt x="517" y="152"/>
                        <a:pt x="517" y="91"/>
                      </a:cubicBezTo>
                      <a:lnTo>
                        <a:pt x="487" y="91"/>
                      </a:lnTo>
                      <a:cubicBezTo>
                        <a:pt x="487" y="107"/>
                        <a:pt x="494" y="107"/>
                        <a:pt x="502" y="107"/>
                      </a:cubicBezTo>
                      <a:cubicBezTo>
                        <a:pt x="509" y="107"/>
                        <a:pt x="517" y="107"/>
                        <a:pt x="517" y="122"/>
                      </a:cubicBezTo>
                      <a:cubicBezTo>
                        <a:pt x="505" y="133"/>
                        <a:pt x="503" y="149"/>
                        <a:pt x="504" y="164"/>
                      </a:cubicBezTo>
                      <a:lnTo>
                        <a:pt x="504" y="164"/>
                      </a:lnTo>
                      <a:cubicBezTo>
                        <a:pt x="495" y="161"/>
                        <a:pt x="487" y="152"/>
                        <a:pt x="487" y="152"/>
                      </a:cubicBezTo>
                      <a:cubicBezTo>
                        <a:pt x="474" y="146"/>
                        <a:pt x="466" y="143"/>
                        <a:pt x="462" y="143"/>
                      </a:cubicBezTo>
                      <a:cubicBezTo>
                        <a:pt x="451" y="143"/>
                        <a:pt x="466" y="161"/>
                        <a:pt x="465" y="161"/>
                      </a:cubicBezTo>
                      <a:cubicBezTo>
                        <a:pt x="465" y="161"/>
                        <a:pt x="463" y="159"/>
                        <a:pt x="456" y="152"/>
                      </a:cubicBezTo>
                      <a:cubicBezTo>
                        <a:pt x="456" y="137"/>
                        <a:pt x="449" y="137"/>
                        <a:pt x="441" y="137"/>
                      </a:cubicBezTo>
                      <a:cubicBezTo>
                        <a:pt x="433" y="137"/>
                        <a:pt x="426" y="137"/>
                        <a:pt x="426" y="122"/>
                      </a:cubicBezTo>
                      <a:lnTo>
                        <a:pt x="426" y="152"/>
                      </a:lnTo>
                      <a:cubicBezTo>
                        <a:pt x="418" y="152"/>
                        <a:pt x="412" y="150"/>
                        <a:pt x="408" y="147"/>
                      </a:cubicBezTo>
                      <a:lnTo>
                        <a:pt x="408" y="147"/>
                      </a:lnTo>
                      <a:cubicBezTo>
                        <a:pt x="407" y="150"/>
                        <a:pt x="403" y="152"/>
                        <a:pt x="395" y="152"/>
                      </a:cubicBezTo>
                      <a:lnTo>
                        <a:pt x="365" y="152"/>
                      </a:lnTo>
                      <a:lnTo>
                        <a:pt x="365" y="183"/>
                      </a:lnTo>
                      <a:cubicBezTo>
                        <a:pt x="365" y="152"/>
                        <a:pt x="335" y="152"/>
                        <a:pt x="335" y="152"/>
                      </a:cubicBezTo>
                      <a:cubicBezTo>
                        <a:pt x="304" y="152"/>
                        <a:pt x="213" y="152"/>
                        <a:pt x="213" y="213"/>
                      </a:cubicBezTo>
                      <a:cubicBezTo>
                        <a:pt x="183" y="183"/>
                        <a:pt x="213" y="183"/>
                        <a:pt x="183" y="183"/>
                      </a:cubicBezTo>
                      <a:cubicBezTo>
                        <a:pt x="213" y="213"/>
                        <a:pt x="122" y="213"/>
                        <a:pt x="122" y="243"/>
                      </a:cubicBezTo>
                      <a:lnTo>
                        <a:pt x="152" y="243"/>
                      </a:lnTo>
                      <a:cubicBezTo>
                        <a:pt x="61" y="274"/>
                        <a:pt x="91" y="335"/>
                        <a:pt x="61" y="365"/>
                      </a:cubicBezTo>
                      <a:lnTo>
                        <a:pt x="91" y="365"/>
                      </a:lnTo>
                      <a:cubicBezTo>
                        <a:pt x="91" y="365"/>
                        <a:pt x="91" y="395"/>
                        <a:pt x="122" y="395"/>
                      </a:cubicBezTo>
                      <a:lnTo>
                        <a:pt x="91" y="395"/>
                      </a:lnTo>
                      <a:cubicBezTo>
                        <a:pt x="82" y="405"/>
                        <a:pt x="76" y="420"/>
                        <a:pt x="71" y="438"/>
                      </a:cubicBezTo>
                      <a:lnTo>
                        <a:pt x="71" y="438"/>
                      </a:lnTo>
                      <a:cubicBezTo>
                        <a:pt x="69" y="434"/>
                        <a:pt x="66" y="430"/>
                        <a:pt x="61" y="426"/>
                      </a:cubicBezTo>
                      <a:lnTo>
                        <a:pt x="61" y="426"/>
                      </a:lnTo>
                      <a:cubicBezTo>
                        <a:pt x="61" y="426"/>
                        <a:pt x="66" y="435"/>
                        <a:pt x="70" y="445"/>
                      </a:cubicBezTo>
                      <a:lnTo>
                        <a:pt x="70" y="445"/>
                      </a:lnTo>
                      <a:cubicBezTo>
                        <a:pt x="68" y="450"/>
                        <a:pt x="67" y="456"/>
                        <a:pt x="67" y="461"/>
                      </a:cubicBezTo>
                      <a:lnTo>
                        <a:pt x="67" y="461"/>
                      </a:lnTo>
                      <a:cubicBezTo>
                        <a:pt x="65" y="460"/>
                        <a:pt x="63" y="458"/>
                        <a:pt x="61" y="456"/>
                      </a:cubicBezTo>
                      <a:cubicBezTo>
                        <a:pt x="41" y="456"/>
                        <a:pt x="48" y="470"/>
                        <a:pt x="45" y="470"/>
                      </a:cubicBezTo>
                      <a:cubicBezTo>
                        <a:pt x="44" y="470"/>
                        <a:pt x="41" y="466"/>
                        <a:pt x="31" y="456"/>
                      </a:cubicBezTo>
                      <a:lnTo>
                        <a:pt x="31" y="426"/>
                      </a:lnTo>
                      <a:lnTo>
                        <a:pt x="31" y="426"/>
                      </a:lnTo>
                      <a:cubicBezTo>
                        <a:pt x="0" y="456"/>
                        <a:pt x="61" y="487"/>
                        <a:pt x="61" y="487"/>
                      </a:cubicBezTo>
                      <a:cubicBezTo>
                        <a:pt x="61" y="493"/>
                        <a:pt x="60" y="497"/>
                        <a:pt x="58" y="498"/>
                      </a:cubicBezTo>
                      <a:lnTo>
                        <a:pt x="58" y="498"/>
                      </a:lnTo>
                      <a:cubicBezTo>
                        <a:pt x="53" y="485"/>
                        <a:pt x="43" y="474"/>
                        <a:pt x="37" y="474"/>
                      </a:cubicBezTo>
                      <a:cubicBezTo>
                        <a:pt x="33" y="474"/>
                        <a:pt x="31" y="478"/>
                        <a:pt x="31" y="487"/>
                      </a:cubicBez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8" y="498"/>
                      </a:cubicBezTo>
                      <a:lnTo>
                        <a:pt x="58" y="498"/>
                      </a:lnTo>
                      <a:cubicBezTo>
                        <a:pt x="60" y="504"/>
                        <a:pt x="61" y="511"/>
                        <a:pt x="61" y="517"/>
                      </a:cubicBezTo>
                      <a:cubicBezTo>
                        <a:pt x="52" y="508"/>
                        <a:pt x="48" y="504"/>
                        <a:pt x="48" y="504"/>
                      </a:cubicBezTo>
                      <a:lnTo>
                        <a:pt x="48" y="504"/>
                      </a:lnTo>
                      <a:cubicBezTo>
                        <a:pt x="46" y="504"/>
                        <a:pt x="61" y="526"/>
                        <a:pt x="61" y="547"/>
                      </a:cubicBezTo>
                      <a:cubicBezTo>
                        <a:pt x="61" y="547"/>
                        <a:pt x="61" y="547"/>
                        <a:pt x="61" y="547"/>
                      </a:cubicBezTo>
                      <a:lnTo>
                        <a:pt x="61" y="547"/>
                      </a:lnTo>
                      <a:cubicBezTo>
                        <a:pt x="61" y="558"/>
                        <a:pt x="61" y="568"/>
                        <a:pt x="61" y="578"/>
                      </a:cubicBezTo>
                      <a:cubicBezTo>
                        <a:pt x="91" y="669"/>
                        <a:pt x="122" y="791"/>
                        <a:pt x="183" y="851"/>
                      </a:cubicBezTo>
                      <a:lnTo>
                        <a:pt x="183" y="882"/>
                      </a:lnTo>
                      <a:cubicBezTo>
                        <a:pt x="183" y="860"/>
                        <a:pt x="198" y="839"/>
                        <a:pt x="207" y="839"/>
                      </a:cubicBezTo>
                      <a:cubicBezTo>
                        <a:pt x="210" y="839"/>
                        <a:pt x="213" y="842"/>
                        <a:pt x="213" y="851"/>
                      </a:cubicBezTo>
                      <a:cubicBezTo>
                        <a:pt x="183" y="912"/>
                        <a:pt x="274" y="882"/>
                        <a:pt x="243" y="942"/>
                      </a:cubicBezTo>
                      <a:cubicBezTo>
                        <a:pt x="304" y="973"/>
                        <a:pt x="335" y="1034"/>
                        <a:pt x="395" y="1034"/>
                      </a:cubicBezTo>
                      <a:cubicBezTo>
                        <a:pt x="426" y="1064"/>
                        <a:pt x="456" y="1064"/>
                        <a:pt x="456" y="1064"/>
                      </a:cubicBezTo>
                      <a:lnTo>
                        <a:pt x="456" y="1034"/>
                      </a:lnTo>
                      <a:cubicBezTo>
                        <a:pt x="487" y="1034"/>
                        <a:pt x="456" y="1064"/>
                        <a:pt x="487" y="1064"/>
                      </a:cubicBezTo>
                      <a:cubicBezTo>
                        <a:pt x="487" y="1079"/>
                        <a:pt x="494" y="1079"/>
                        <a:pt x="502" y="1079"/>
                      </a:cubicBezTo>
                      <a:cubicBezTo>
                        <a:pt x="509" y="1079"/>
                        <a:pt x="517" y="1079"/>
                        <a:pt x="517" y="1094"/>
                      </a:cubicBezTo>
                      <a:cubicBezTo>
                        <a:pt x="537" y="1094"/>
                        <a:pt x="557" y="1081"/>
                        <a:pt x="578" y="1081"/>
                      </a:cubicBezTo>
                      <a:cubicBezTo>
                        <a:pt x="588" y="1081"/>
                        <a:pt x="598" y="1084"/>
                        <a:pt x="608" y="1094"/>
                      </a:cubicBezTo>
                      <a:cubicBezTo>
                        <a:pt x="578" y="1094"/>
                        <a:pt x="608" y="1125"/>
                        <a:pt x="639" y="1125"/>
                      </a:cubicBezTo>
                      <a:lnTo>
                        <a:pt x="760" y="1125"/>
                      </a:lnTo>
                      <a:lnTo>
                        <a:pt x="760" y="1094"/>
                      </a:lnTo>
                      <a:cubicBezTo>
                        <a:pt x="771" y="1117"/>
                        <a:pt x="778" y="1123"/>
                        <a:pt x="783" y="1123"/>
                      </a:cubicBezTo>
                      <a:cubicBezTo>
                        <a:pt x="788" y="1123"/>
                        <a:pt x="790" y="1116"/>
                        <a:pt x="790" y="1116"/>
                      </a:cubicBezTo>
                      <a:cubicBezTo>
                        <a:pt x="791" y="1116"/>
                        <a:pt x="791" y="1118"/>
                        <a:pt x="791" y="1125"/>
                      </a:cubicBezTo>
                      <a:cubicBezTo>
                        <a:pt x="791" y="1114"/>
                        <a:pt x="791" y="1103"/>
                        <a:pt x="791" y="1094"/>
                      </a:cubicBezTo>
                      <a:lnTo>
                        <a:pt x="821" y="1064"/>
                      </a:lnTo>
                      <a:cubicBezTo>
                        <a:pt x="821" y="1094"/>
                        <a:pt x="821" y="1094"/>
                        <a:pt x="821" y="1125"/>
                      </a:cubicBezTo>
                      <a:cubicBezTo>
                        <a:pt x="851" y="1125"/>
                        <a:pt x="882" y="1094"/>
                        <a:pt x="912" y="1094"/>
                      </a:cubicBezTo>
                      <a:cubicBezTo>
                        <a:pt x="912" y="1094"/>
                        <a:pt x="920" y="1087"/>
                        <a:pt x="927" y="1087"/>
                      </a:cubicBezTo>
                      <a:cubicBezTo>
                        <a:pt x="935" y="1087"/>
                        <a:pt x="943" y="1094"/>
                        <a:pt x="943" y="1125"/>
                      </a:cubicBezTo>
                      <a:cubicBezTo>
                        <a:pt x="967" y="1101"/>
                        <a:pt x="952" y="1096"/>
                        <a:pt x="946" y="1064"/>
                      </a:cubicBezTo>
                      <a:lnTo>
                        <a:pt x="973" y="1064"/>
                      </a:lnTo>
                      <a:cubicBezTo>
                        <a:pt x="973" y="1064"/>
                        <a:pt x="973" y="1064"/>
                        <a:pt x="973" y="1094"/>
                      </a:cubicBezTo>
                      <a:cubicBezTo>
                        <a:pt x="988" y="1079"/>
                        <a:pt x="1003" y="1079"/>
                        <a:pt x="1018" y="1079"/>
                      </a:cubicBezTo>
                      <a:cubicBezTo>
                        <a:pt x="1034" y="1079"/>
                        <a:pt x="1049" y="1079"/>
                        <a:pt x="1064" y="1064"/>
                      </a:cubicBezTo>
                      <a:cubicBezTo>
                        <a:pt x="1049" y="1049"/>
                        <a:pt x="1041" y="1049"/>
                        <a:pt x="1037" y="1049"/>
                      </a:cubicBezTo>
                      <a:cubicBezTo>
                        <a:pt x="1034" y="1049"/>
                        <a:pt x="1034" y="1049"/>
                        <a:pt x="1034" y="1034"/>
                      </a:cubicBezTo>
                      <a:cubicBezTo>
                        <a:pt x="1034" y="1027"/>
                        <a:pt x="1035" y="1025"/>
                        <a:pt x="1037" y="1025"/>
                      </a:cubicBezTo>
                      <a:cubicBezTo>
                        <a:pt x="1044" y="1025"/>
                        <a:pt x="1059" y="1042"/>
                        <a:pt x="1076" y="1042"/>
                      </a:cubicBezTo>
                      <a:cubicBezTo>
                        <a:pt x="1082" y="1042"/>
                        <a:pt x="1088" y="1040"/>
                        <a:pt x="1094" y="1034"/>
                      </a:cubicBezTo>
                      <a:cubicBezTo>
                        <a:pt x="1094" y="1034"/>
                        <a:pt x="1094" y="1003"/>
                        <a:pt x="1094" y="1003"/>
                      </a:cubicBezTo>
                      <a:cubicBezTo>
                        <a:pt x="1125" y="1034"/>
                        <a:pt x="1094" y="1034"/>
                        <a:pt x="1094" y="1064"/>
                      </a:cubicBezTo>
                      <a:cubicBezTo>
                        <a:pt x="1125" y="1064"/>
                        <a:pt x="1125" y="1034"/>
                        <a:pt x="1125" y="1003"/>
                      </a:cubicBezTo>
                      <a:cubicBezTo>
                        <a:pt x="1155" y="1003"/>
                        <a:pt x="1186" y="973"/>
                        <a:pt x="1186" y="973"/>
                      </a:cubicBezTo>
                      <a:cubicBezTo>
                        <a:pt x="1186" y="973"/>
                        <a:pt x="1195" y="973"/>
                        <a:pt x="1204" y="978"/>
                      </a:cubicBezTo>
                      <a:lnTo>
                        <a:pt x="1204" y="978"/>
                      </a:lnTo>
                      <a:cubicBezTo>
                        <a:pt x="1207" y="973"/>
                        <a:pt x="1216" y="973"/>
                        <a:pt x="1216" y="973"/>
                      </a:cubicBezTo>
                      <a:lnTo>
                        <a:pt x="1338" y="760"/>
                      </a:lnTo>
                      <a:lnTo>
                        <a:pt x="1368" y="760"/>
                      </a:lnTo>
                      <a:cubicBezTo>
                        <a:pt x="1368" y="699"/>
                        <a:pt x="1338" y="639"/>
                        <a:pt x="1338" y="578"/>
                      </a:cubicBezTo>
                      <a:cubicBezTo>
                        <a:pt x="1307" y="578"/>
                        <a:pt x="1307" y="547"/>
                        <a:pt x="1277" y="547"/>
                      </a:cubicBezTo>
                      <a:lnTo>
                        <a:pt x="1338" y="517"/>
                      </a:lnTo>
                      <a:lnTo>
                        <a:pt x="1307" y="517"/>
                      </a:lnTo>
                      <a:cubicBezTo>
                        <a:pt x="1338" y="517"/>
                        <a:pt x="1307" y="487"/>
                        <a:pt x="1338" y="487"/>
                      </a:cubicBezTo>
                      <a:lnTo>
                        <a:pt x="1338" y="426"/>
                      </a:lnTo>
                      <a:cubicBezTo>
                        <a:pt x="1338" y="426"/>
                        <a:pt x="1324" y="439"/>
                        <a:pt x="1315" y="439"/>
                      </a:cubicBezTo>
                      <a:cubicBezTo>
                        <a:pt x="1311" y="439"/>
                        <a:pt x="1307" y="436"/>
                        <a:pt x="1307" y="426"/>
                      </a:cubicBezTo>
                      <a:lnTo>
                        <a:pt x="1338" y="426"/>
                      </a:lnTo>
                      <a:cubicBezTo>
                        <a:pt x="1368" y="365"/>
                        <a:pt x="1246" y="395"/>
                        <a:pt x="1246" y="365"/>
                      </a:cubicBezTo>
                      <a:cubicBezTo>
                        <a:pt x="1226" y="375"/>
                        <a:pt x="1216" y="378"/>
                        <a:pt x="1210" y="378"/>
                      </a:cubicBezTo>
                      <a:cubicBezTo>
                        <a:pt x="1199" y="378"/>
                        <a:pt x="1206" y="365"/>
                        <a:pt x="1186" y="365"/>
                      </a:cubicBezTo>
                      <a:lnTo>
                        <a:pt x="1155" y="365"/>
                      </a:lnTo>
                      <a:cubicBezTo>
                        <a:pt x="1186" y="335"/>
                        <a:pt x="1155" y="335"/>
                        <a:pt x="1186" y="304"/>
                      </a:cubicBezTo>
                      <a:lnTo>
                        <a:pt x="1186" y="304"/>
                      </a:lnTo>
                      <a:cubicBezTo>
                        <a:pt x="1185" y="304"/>
                        <a:pt x="1172" y="318"/>
                        <a:pt x="1154" y="318"/>
                      </a:cubicBezTo>
                      <a:cubicBezTo>
                        <a:pt x="1145" y="318"/>
                        <a:pt x="1135" y="314"/>
                        <a:pt x="1125" y="304"/>
                      </a:cubicBezTo>
                      <a:cubicBezTo>
                        <a:pt x="1155" y="304"/>
                        <a:pt x="1155" y="304"/>
                        <a:pt x="1155" y="274"/>
                      </a:cubicBezTo>
                      <a:cubicBezTo>
                        <a:pt x="1155" y="274"/>
                        <a:pt x="1155" y="243"/>
                        <a:pt x="1125" y="243"/>
                      </a:cubicBezTo>
                      <a:cubicBezTo>
                        <a:pt x="1125" y="243"/>
                        <a:pt x="1125" y="243"/>
                        <a:pt x="1094" y="274"/>
                      </a:cubicBezTo>
                      <a:cubicBezTo>
                        <a:pt x="1094" y="259"/>
                        <a:pt x="1087" y="259"/>
                        <a:pt x="1083" y="259"/>
                      </a:cubicBezTo>
                      <a:cubicBezTo>
                        <a:pt x="1079" y="259"/>
                        <a:pt x="1079" y="259"/>
                        <a:pt x="1094" y="243"/>
                      </a:cubicBezTo>
                      <a:cubicBezTo>
                        <a:pt x="1094" y="243"/>
                        <a:pt x="1094" y="243"/>
                        <a:pt x="1094" y="213"/>
                      </a:cubicBezTo>
                      <a:cubicBezTo>
                        <a:pt x="1084" y="223"/>
                        <a:pt x="1081" y="227"/>
                        <a:pt x="1080" y="227"/>
                      </a:cubicBezTo>
                      <a:cubicBezTo>
                        <a:pt x="1078" y="227"/>
                        <a:pt x="1084" y="213"/>
                        <a:pt x="1064" y="213"/>
                      </a:cubicBezTo>
                      <a:cubicBezTo>
                        <a:pt x="1064" y="213"/>
                        <a:pt x="1044" y="213"/>
                        <a:pt x="1036" y="230"/>
                      </a:cubicBezTo>
                      <a:lnTo>
                        <a:pt x="1036" y="230"/>
                      </a:lnTo>
                      <a:cubicBezTo>
                        <a:pt x="1032" y="228"/>
                        <a:pt x="1025" y="228"/>
                        <a:pt x="1018" y="228"/>
                      </a:cubicBezTo>
                      <a:cubicBezTo>
                        <a:pt x="1003" y="228"/>
                        <a:pt x="988" y="228"/>
                        <a:pt x="1003" y="213"/>
                      </a:cubicBezTo>
                      <a:cubicBezTo>
                        <a:pt x="1003" y="213"/>
                        <a:pt x="1034" y="183"/>
                        <a:pt x="1003" y="183"/>
                      </a:cubicBezTo>
                      <a:cubicBezTo>
                        <a:pt x="1003" y="183"/>
                        <a:pt x="990" y="196"/>
                        <a:pt x="981" y="196"/>
                      </a:cubicBezTo>
                      <a:cubicBezTo>
                        <a:pt x="976" y="196"/>
                        <a:pt x="973" y="193"/>
                        <a:pt x="973" y="183"/>
                      </a:cubicBezTo>
                      <a:lnTo>
                        <a:pt x="1003" y="183"/>
                      </a:lnTo>
                      <a:cubicBezTo>
                        <a:pt x="1003" y="183"/>
                        <a:pt x="973" y="183"/>
                        <a:pt x="1003" y="152"/>
                      </a:cubicBezTo>
                      <a:cubicBezTo>
                        <a:pt x="1018" y="137"/>
                        <a:pt x="1018" y="137"/>
                        <a:pt x="1018" y="137"/>
                      </a:cubicBezTo>
                      <a:cubicBezTo>
                        <a:pt x="1018" y="137"/>
                        <a:pt x="1018" y="137"/>
                        <a:pt x="1034" y="122"/>
                      </a:cubicBezTo>
                      <a:lnTo>
                        <a:pt x="1003" y="122"/>
                      </a:lnTo>
                      <a:cubicBezTo>
                        <a:pt x="985" y="131"/>
                        <a:pt x="978" y="134"/>
                        <a:pt x="977" y="134"/>
                      </a:cubicBezTo>
                      <a:cubicBezTo>
                        <a:pt x="973" y="134"/>
                        <a:pt x="1003" y="113"/>
                        <a:pt x="1003" y="91"/>
                      </a:cubicBezTo>
                      <a:lnTo>
                        <a:pt x="82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31"/>
                <p:cNvSpPr/>
                <p:nvPr/>
              </p:nvSpPr>
              <p:spPr>
                <a:xfrm>
                  <a:off x="1538209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31"/>
                <p:cNvSpPr/>
                <p:nvPr/>
              </p:nvSpPr>
              <p:spPr>
                <a:xfrm>
                  <a:off x="1550910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31"/>
                <p:cNvSpPr/>
                <p:nvPr/>
              </p:nvSpPr>
              <p:spPr>
                <a:xfrm>
                  <a:off x="1552871" y="47306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31"/>
                <p:cNvSpPr/>
                <p:nvPr/>
              </p:nvSpPr>
              <p:spPr>
                <a:xfrm>
                  <a:off x="1534286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31"/>
                <p:cNvSpPr/>
                <p:nvPr/>
              </p:nvSpPr>
              <p:spPr>
                <a:xfrm>
                  <a:off x="1523546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31"/>
                <p:cNvSpPr/>
                <p:nvPr/>
              </p:nvSpPr>
              <p:spPr>
                <a:xfrm>
                  <a:off x="1537212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1"/>
                <p:cNvSpPr/>
                <p:nvPr/>
              </p:nvSpPr>
              <p:spPr>
                <a:xfrm>
                  <a:off x="1523546" y="47306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1"/>
                <p:cNvSpPr/>
                <p:nvPr/>
              </p:nvSpPr>
              <p:spPr>
                <a:xfrm>
                  <a:off x="153039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1"/>
                <p:cNvSpPr/>
                <p:nvPr/>
              </p:nvSpPr>
              <p:spPr>
                <a:xfrm>
                  <a:off x="1524511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1"/>
                <p:cNvSpPr/>
                <p:nvPr/>
              </p:nvSpPr>
              <p:spPr>
                <a:xfrm>
                  <a:off x="152258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1"/>
                <p:cNvSpPr/>
                <p:nvPr/>
              </p:nvSpPr>
              <p:spPr>
                <a:xfrm>
                  <a:off x="152843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1"/>
                <p:cNvSpPr/>
                <p:nvPr/>
              </p:nvSpPr>
              <p:spPr>
                <a:xfrm>
                  <a:off x="1415055" y="4853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1"/>
                <p:cNvSpPr/>
                <p:nvPr/>
              </p:nvSpPr>
              <p:spPr>
                <a:xfrm>
                  <a:off x="1417016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1"/>
                <p:cNvSpPr/>
                <p:nvPr/>
              </p:nvSpPr>
              <p:spPr>
                <a:xfrm>
                  <a:off x="1412129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1"/>
                <p:cNvSpPr/>
                <p:nvPr/>
              </p:nvSpPr>
              <p:spPr>
                <a:xfrm>
                  <a:off x="1417016" y="4860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1"/>
                <p:cNvSpPr/>
                <p:nvPr/>
              </p:nvSpPr>
              <p:spPr>
                <a:xfrm>
                  <a:off x="140528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1"/>
                <p:cNvSpPr/>
                <p:nvPr/>
              </p:nvSpPr>
              <p:spPr>
                <a:xfrm>
                  <a:off x="1405280" y="48587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1"/>
                <p:cNvSpPr/>
                <p:nvPr/>
              </p:nvSpPr>
              <p:spPr>
                <a:xfrm>
                  <a:off x="1407241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1"/>
                <p:cNvSpPr/>
                <p:nvPr/>
              </p:nvSpPr>
              <p:spPr>
                <a:xfrm>
                  <a:off x="1407241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1"/>
                <p:cNvSpPr/>
                <p:nvPr/>
              </p:nvSpPr>
              <p:spPr>
                <a:xfrm>
                  <a:off x="1408206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1"/>
                <p:cNvSpPr/>
                <p:nvPr/>
              </p:nvSpPr>
              <p:spPr>
                <a:xfrm>
                  <a:off x="1414090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1"/>
                <p:cNvSpPr/>
                <p:nvPr/>
              </p:nvSpPr>
              <p:spPr>
                <a:xfrm>
                  <a:off x="1405280" y="484797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1"/>
                <p:cNvSpPr/>
                <p:nvPr/>
              </p:nvSpPr>
              <p:spPr>
                <a:xfrm>
                  <a:off x="1421904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1"/>
                <p:cNvSpPr/>
                <p:nvPr/>
              </p:nvSpPr>
              <p:spPr>
                <a:xfrm>
                  <a:off x="1412129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1"/>
                <p:cNvSpPr/>
                <p:nvPr/>
              </p:nvSpPr>
              <p:spPr>
                <a:xfrm>
                  <a:off x="1413094" y="48645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1"/>
                <p:cNvSpPr/>
                <p:nvPr/>
              </p:nvSpPr>
              <p:spPr>
                <a:xfrm>
                  <a:off x="1408206" y="48557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1"/>
                <p:cNvSpPr/>
                <p:nvPr/>
              </p:nvSpPr>
              <p:spPr>
                <a:xfrm>
                  <a:off x="1411132" y="48635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1"/>
                <p:cNvSpPr/>
                <p:nvPr/>
              </p:nvSpPr>
              <p:spPr>
                <a:xfrm>
                  <a:off x="1432644" y="48567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1"/>
                <p:cNvSpPr/>
                <p:nvPr/>
              </p:nvSpPr>
              <p:spPr>
                <a:xfrm>
                  <a:off x="1431679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1"/>
                <p:cNvSpPr/>
                <p:nvPr/>
              </p:nvSpPr>
              <p:spPr>
                <a:xfrm>
                  <a:off x="1432644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1"/>
                <p:cNvSpPr/>
                <p:nvPr/>
              </p:nvSpPr>
              <p:spPr>
                <a:xfrm>
                  <a:off x="1429718" y="48489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1"/>
                <p:cNvSpPr/>
                <p:nvPr/>
              </p:nvSpPr>
              <p:spPr>
                <a:xfrm>
                  <a:off x="1430682" y="48508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1"/>
                <p:cNvSpPr/>
                <p:nvPr/>
              </p:nvSpPr>
              <p:spPr>
                <a:xfrm>
                  <a:off x="1433641" y="486163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1"/>
                <p:cNvSpPr/>
                <p:nvPr/>
              </p:nvSpPr>
              <p:spPr>
                <a:xfrm>
                  <a:off x="1390617" y="4842086"/>
                  <a:ext cx="46946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69" extrusionOk="0">
                      <a:moveTo>
                        <a:pt x="760" y="62"/>
                      </a:moveTo>
                      <a:cubicBezTo>
                        <a:pt x="760" y="62"/>
                        <a:pt x="760" y="62"/>
                        <a:pt x="760" y="62"/>
                      </a:cubicBezTo>
                      <a:cubicBezTo>
                        <a:pt x="760" y="62"/>
                        <a:pt x="760" y="62"/>
                        <a:pt x="760" y="62"/>
                      </a:cubicBezTo>
                      <a:close/>
                      <a:moveTo>
                        <a:pt x="1095" y="122"/>
                      </a:moveTo>
                      <a:cubicBezTo>
                        <a:pt x="1095" y="122"/>
                        <a:pt x="1095" y="153"/>
                        <a:pt x="1095" y="153"/>
                      </a:cubicBezTo>
                      <a:lnTo>
                        <a:pt x="1125" y="153"/>
                      </a:lnTo>
                      <a:lnTo>
                        <a:pt x="1095" y="122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548" y="153"/>
                      </a:moveTo>
                      <a:cubicBezTo>
                        <a:pt x="548" y="166"/>
                        <a:pt x="554" y="174"/>
                        <a:pt x="560" y="178"/>
                      </a:cubicBezTo>
                      <a:lnTo>
                        <a:pt x="560" y="178"/>
                      </a:lnTo>
                      <a:cubicBezTo>
                        <a:pt x="554" y="165"/>
                        <a:pt x="548" y="153"/>
                        <a:pt x="548" y="153"/>
                      </a:cubicBezTo>
                      <a:close/>
                      <a:moveTo>
                        <a:pt x="457" y="153"/>
                      </a:moveTo>
                      <a:cubicBezTo>
                        <a:pt x="457" y="153"/>
                        <a:pt x="487" y="153"/>
                        <a:pt x="487" y="183"/>
                      </a:cubicBezTo>
                      <a:cubicBezTo>
                        <a:pt x="487" y="183"/>
                        <a:pt x="487" y="153"/>
                        <a:pt x="487" y="153"/>
                      </a:cubicBezTo>
                      <a:close/>
                      <a:moveTo>
                        <a:pt x="1156" y="153"/>
                      </a:moveTo>
                      <a:cubicBezTo>
                        <a:pt x="1156" y="153"/>
                        <a:pt x="1125" y="183"/>
                        <a:pt x="1125" y="183"/>
                      </a:cubicBezTo>
                      <a:cubicBezTo>
                        <a:pt x="1156" y="183"/>
                        <a:pt x="1156" y="153"/>
                        <a:pt x="1156" y="153"/>
                      </a:cubicBezTo>
                      <a:close/>
                      <a:moveTo>
                        <a:pt x="1207" y="261"/>
                      </a:moveTo>
                      <a:cubicBezTo>
                        <a:pt x="1216" y="261"/>
                        <a:pt x="1216" y="274"/>
                        <a:pt x="1216" y="274"/>
                      </a:cubicBezTo>
                      <a:lnTo>
                        <a:pt x="1186" y="274"/>
                      </a:lnTo>
                      <a:cubicBezTo>
                        <a:pt x="1196" y="264"/>
                        <a:pt x="1203" y="261"/>
                        <a:pt x="1207" y="261"/>
                      </a:cubicBezTo>
                      <a:close/>
                      <a:moveTo>
                        <a:pt x="1277" y="274"/>
                      </a:moveTo>
                      <a:cubicBezTo>
                        <a:pt x="1277" y="290"/>
                        <a:pt x="1292" y="290"/>
                        <a:pt x="1304" y="290"/>
                      </a:cubicBezTo>
                      <a:cubicBezTo>
                        <a:pt x="1300" y="282"/>
                        <a:pt x="1292" y="274"/>
                        <a:pt x="1277" y="274"/>
                      </a:cubicBezTo>
                      <a:close/>
                      <a:moveTo>
                        <a:pt x="1304" y="290"/>
                      </a:moveTo>
                      <a:cubicBezTo>
                        <a:pt x="1308" y="297"/>
                        <a:pt x="1308" y="305"/>
                        <a:pt x="1308" y="305"/>
                      </a:cubicBezTo>
                      <a:cubicBezTo>
                        <a:pt x="1323" y="290"/>
                        <a:pt x="1315" y="290"/>
                        <a:pt x="1304" y="290"/>
                      </a:cubicBezTo>
                      <a:close/>
                      <a:moveTo>
                        <a:pt x="457" y="335"/>
                      </a:moveTo>
                      <a:cubicBezTo>
                        <a:pt x="457" y="343"/>
                        <a:pt x="460" y="351"/>
                        <a:pt x="466" y="358"/>
                      </a:cubicBezTo>
                      <a:lnTo>
                        <a:pt x="466" y="358"/>
                      </a:lnTo>
                      <a:cubicBezTo>
                        <a:pt x="461" y="353"/>
                        <a:pt x="457" y="346"/>
                        <a:pt x="457" y="335"/>
                      </a:cubicBezTo>
                      <a:close/>
                      <a:moveTo>
                        <a:pt x="669" y="366"/>
                      </a:moveTo>
                      <a:lnTo>
                        <a:pt x="700" y="396"/>
                      </a:lnTo>
                      <a:cubicBezTo>
                        <a:pt x="700" y="396"/>
                        <a:pt x="692" y="381"/>
                        <a:pt x="684" y="369"/>
                      </a:cubicBezTo>
                      <a:lnTo>
                        <a:pt x="684" y="369"/>
                      </a:lnTo>
                      <a:cubicBezTo>
                        <a:pt x="684" y="372"/>
                        <a:pt x="684" y="374"/>
                        <a:pt x="682" y="374"/>
                      </a:cubicBezTo>
                      <a:cubicBezTo>
                        <a:pt x="679" y="374"/>
                        <a:pt x="676" y="372"/>
                        <a:pt x="669" y="366"/>
                      </a:cubicBezTo>
                      <a:close/>
                      <a:moveTo>
                        <a:pt x="730" y="366"/>
                      </a:moveTo>
                      <a:lnTo>
                        <a:pt x="730" y="366"/>
                      </a:lnTo>
                      <a:cubicBezTo>
                        <a:pt x="738" y="373"/>
                        <a:pt x="745" y="381"/>
                        <a:pt x="760" y="396"/>
                      </a:cubicBezTo>
                      <a:cubicBezTo>
                        <a:pt x="760" y="366"/>
                        <a:pt x="760" y="366"/>
                        <a:pt x="730" y="366"/>
                      </a:cubicBezTo>
                      <a:close/>
                      <a:moveTo>
                        <a:pt x="122" y="396"/>
                      </a:moveTo>
                      <a:cubicBezTo>
                        <a:pt x="122" y="413"/>
                        <a:pt x="122" y="421"/>
                        <a:pt x="128" y="424"/>
                      </a:cubicBezTo>
                      <a:lnTo>
                        <a:pt x="128" y="424"/>
                      </a:lnTo>
                      <a:cubicBezTo>
                        <a:pt x="129" y="416"/>
                        <a:pt x="128" y="407"/>
                        <a:pt x="122" y="396"/>
                      </a:cubicBezTo>
                      <a:close/>
                      <a:moveTo>
                        <a:pt x="852" y="457"/>
                      </a:moveTo>
                      <a:lnTo>
                        <a:pt x="852" y="457"/>
                      </a:lnTo>
                      <a:lnTo>
                        <a:pt x="852" y="457"/>
                      </a:lnTo>
                      <a:cubicBezTo>
                        <a:pt x="836" y="472"/>
                        <a:pt x="829" y="472"/>
                        <a:pt x="825" y="472"/>
                      </a:cubicBezTo>
                      <a:cubicBezTo>
                        <a:pt x="821" y="472"/>
                        <a:pt x="821" y="472"/>
                        <a:pt x="821" y="487"/>
                      </a:cubicBezTo>
                      <a:cubicBezTo>
                        <a:pt x="836" y="472"/>
                        <a:pt x="844" y="464"/>
                        <a:pt x="848" y="464"/>
                      </a:cubicBezTo>
                      <a:cubicBezTo>
                        <a:pt x="852" y="464"/>
                        <a:pt x="852" y="472"/>
                        <a:pt x="852" y="487"/>
                      </a:cubicBezTo>
                      <a:cubicBezTo>
                        <a:pt x="852" y="487"/>
                        <a:pt x="852" y="457"/>
                        <a:pt x="852" y="457"/>
                      </a:cubicBezTo>
                      <a:close/>
                      <a:moveTo>
                        <a:pt x="852" y="487"/>
                      </a:moveTo>
                      <a:cubicBezTo>
                        <a:pt x="852" y="487"/>
                        <a:pt x="852" y="487"/>
                        <a:pt x="852" y="487"/>
                      </a:cubicBezTo>
                      <a:cubicBezTo>
                        <a:pt x="852" y="487"/>
                        <a:pt x="852" y="487"/>
                        <a:pt x="852" y="487"/>
                      </a:cubicBezTo>
                      <a:close/>
                      <a:moveTo>
                        <a:pt x="1308" y="487"/>
                      </a:moveTo>
                      <a:cubicBezTo>
                        <a:pt x="1289" y="487"/>
                        <a:pt x="1293" y="487"/>
                        <a:pt x="1299" y="495"/>
                      </a:cubicBezTo>
                      <a:lnTo>
                        <a:pt x="1299" y="495"/>
                      </a:lnTo>
                      <a:cubicBezTo>
                        <a:pt x="1302" y="493"/>
                        <a:pt x="1305" y="490"/>
                        <a:pt x="1308" y="487"/>
                      </a:cubicBezTo>
                      <a:lnTo>
                        <a:pt x="1308" y="487"/>
                      </a:lnTo>
                      <a:lnTo>
                        <a:pt x="1308" y="487"/>
                      </a:lnTo>
                      <a:close/>
                      <a:moveTo>
                        <a:pt x="387" y="577"/>
                      </a:moveTo>
                      <a:cubicBezTo>
                        <a:pt x="392" y="578"/>
                        <a:pt x="396" y="578"/>
                        <a:pt x="396" y="578"/>
                      </a:cubicBezTo>
                      <a:cubicBezTo>
                        <a:pt x="392" y="578"/>
                        <a:pt x="389" y="578"/>
                        <a:pt x="387" y="577"/>
                      </a:cubicBezTo>
                      <a:close/>
                      <a:moveTo>
                        <a:pt x="791" y="609"/>
                      </a:moveTo>
                      <a:cubicBezTo>
                        <a:pt x="806" y="624"/>
                        <a:pt x="798" y="624"/>
                        <a:pt x="795" y="624"/>
                      </a:cubicBezTo>
                      <a:cubicBezTo>
                        <a:pt x="791" y="624"/>
                        <a:pt x="791" y="624"/>
                        <a:pt x="821" y="639"/>
                      </a:cubicBezTo>
                      <a:lnTo>
                        <a:pt x="791" y="609"/>
                      </a:ln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30" y="700"/>
                      </a:move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669" y="704"/>
                      </a:moveTo>
                      <a:cubicBezTo>
                        <a:pt x="669" y="712"/>
                        <a:pt x="669" y="717"/>
                        <a:pt x="668" y="722"/>
                      </a:cubicBezTo>
                      <a:lnTo>
                        <a:pt x="668" y="722"/>
                      </a:lnTo>
                      <a:cubicBezTo>
                        <a:pt x="668" y="722"/>
                        <a:pt x="668" y="722"/>
                        <a:pt x="668" y="722"/>
                      </a:cubicBezTo>
                      <a:lnTo>
                        <a:pt x="668" y="722"/>
                      </a:lnTo>
                      <a:cubicBezTo>
                        <a:pt x="669" y="718"/>
                        <a:pt x="669" y="712"/>
                        <a:pt x="669" y="704"/>
                      </a:cubicBezTo>
                      <a:close/>
                      <a:moveTo>
                        <a:pt x="760" y="700"/>
                      </a:moveTo>
                      <a:cubicBezTo>
                        <a:pt x="760" y="730"/>
                        <a:pt x="760" y="730"/>
                        <a:pt x="760" y="730"/>
                      </a:cubicBezTo>
                      <a:lnTo>
                        <a:pt x="730" y="700"/>
                      </a:lnTo>
                      <a:lnTo>
                        <a:pt x="730" y="700"/>
                      </a:lnTo>
                      <a:cubicBezTo>
                        <a:pt x="730" y="700"/>
                        <a:pt x="744" y="713"/>
                        <a:pt x="753" y="713"/>
                      </a:cubicBezTo>
                      <a:cubicBezTo>
                        <a:pt x="757" y="713"/>
                        <a:pt x="760" y="710"/>
                        <a:pt x="760" y="70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1368" y="730"/>
                      </a:moveTo>
                      <a:cubicBezTo>
                        <a:pt x="1328" y="730"/>
                        <a:pt x="1355" y="730"/>
                        <a:pt x="1368" y="739"/>
                      </a:cubicBezTo>
                      <a:lnTo>
                        <a:pt x="1368" y="739"/>
                      </a:lnTo>
                      <a:cubicBezTo>
                        <a:pt x="1368" y="730"/>
                        <a:pt x="1368" y="730"/>
                        <a:pt x="1368" y="730"/>
                      </a:cubicBezTo>
                      <a:close/>
                      <a:moveTo>
                        <a:pt x="654" y="732"/>
                      </a:move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8" y="739"/>
                        <a:pt x="659" y="739"/>
                        <a:pt x="661" y="738"/>
                      </a:cubicBezTo>
                      <a:lnTo>
                        <a:pt x="661" y="738"/>
                      </a:lnTo>
                      <a:cubicBezTo>
                        <a:pt x="656" y="744"/>
                        <a:pt x="649" y="750"/>
                        <a:pt x="639" y="761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close/>
                      <a:moveTo>
                        <a:pt x="791" y="335"/>
                      </a:moveTo>
                      <a:cubicBezTo>
                        <a:pt x="791" y="358"/>
                        <a:pt x="791" y="364"/>
                        <a:pt x="792" y="364"/>
                      </a:cubicBezTo>
                      <a:cubicBezTo>
                        <a:pt x="794" y="364"/>
                        <a:pt x="798" y="357"/>
                        <a:pt x="805" y="357"/>
                      </a:cubicBezTo>
                      <a:cubicBezTo>
                        <a:pt x="809" y="357"/>
                        <a:pt x="814" y="359"/>
                        <a:pt x="821" y="366"/>
                      </a:cubicBezTo>
                      <a:lnTo>
                        <a:pt x="852" y="366"/>
                      </a:lnTo>
                      <a:lnTo>
                        <a:pt x="821" y="396"/>
                      </a:lnTo>
                      <a:cubicBezTo>
                        <a:pt x="821" y="396"/>
                        <a:pt x="821" y="426"/>
                        <a:pt x="821" y="426"/>
                      </a:cubicBezTo>
                      <a:lnTo>
                        <a:pt x="85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lnTo>
                        <a:pt x="852" y="487"/>
                      </a:lnTo>
                      <a:cubicBezTo>
                        <a:pt x="821" y="487"/>
                        <a:pt x="852" y="487"/>
                        <a:pt x="821" y="518"/>
                      </a:cubicBezTo>
                      <a:cubicBezTo>
                        <a:pt x="849" y="490"/>
                        <a:pt x="851" y="488"/>
                        <a:pt x="852" y="487"/>
                      </a:cubicBezTo>
                      <a:lnTo>
                        <a:pt x="852" y="487"/>
                      </a:lnTo>
                      <a:cubicBezTo>
                        <a:pt x="836" y="502"/>
                        <a:pt x="844" y="502"/>
                        <a:pt x="852" y="502"/>
                      </a:cubicBezTo>
                      <a:cubicBezTo>
                        <a:pt x="859" y="502"/>
                        <a:pt x="867" y="502"/>
                        <a:pt x="852" y="518"/>
                      </a:cubicBezTo>
                      <a:lnTo>
                        <a:pt x="821" y="548"/>
                      </a:lnTo>
                      <a:cubicBezTo>
                        <a:pt x="852" y="548"/>
                        <a:pt x="852" y="518"/>
                        <a:pt x="882" y="518"/>
                      </a:cubicBezTo>
                      <a:cubicBezTo>
                        <a:pt x="882" y="518"/>
                        <a:pt x="882" y="518"/>
                        <a:pt x="852" y="548"/>
                      </a:cubicBezTo>
                      <a:lnTo>
                        <a:pt x="791" y="548"/>
                      </a:lnTo>
                      <a:lnTo>
                        <a:pt x="821" y="578"/>
                      </a:lnTo>
                      <a:lnTo>
                        <a:pt x="821" y="609"/>
                      </a:lnTo>
                      <a:lnTo>
                        <a:pt x="791" y="578"/>
                      </a:lnTo>
                      <a:lnTo>
                        <a:pt x="791" y="578"/>
                      </a:lnTo>
                      <a:cubicBezTo>
                        <a:pt x="821" y="609"/>
                        <a:pt x="760" y="609"/>
                        <a:pt x="791" y="609"/>
                      </a:cubicBezTo>
                      <a:cubicBezTo>
                        <a:pt x="791" y="609"/>
                        <a:pt x="821" y="609"/>
                        <a:pt x="821" y="639"/>
                      </a:cubicBezTo>
                      <a:lnTo>
                        <a:pt x="791" y="639"/>
                      </a:lnTo>
                      <a:cubicBezTo>
                        <a:pt x="791" y="639"/>
                        <a:pt x="821" y="639"/>
                        <a:pt x="821" y="670"/>
                      </a:cubicBezTo>
                      <a:cubicBezTo>
                        <a:pt x="811" y="659"/>
                        <a:pt x="808" y="656"/>
                        <a:pt x="807" y="656"/>
                      </a:cubicBezTo>
                      <a:cubicBezTo>
                        <a:pt x="804" y="656"/>
                        <a:pt x="811" y="670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30" y="700"/>
                        <a:pt x="730" y="700"/>
                      </a:cubicBez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lnTo>
                        <a:pt x="730" y="730"/>
                      </a:lnTo>
                      <a:lnTo>
                        <a:pt x="734" y="730"/>
                      </a:lnTo>
                      <a:cubicBezTo>
                        <a:pt x="738" y="738"/>
                        <a:pt x="745" y="746"/>
                        <a:pt x="76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61"/>
                        <a:pt x="760" y="761"/>
                        <a:pt x="73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cubicBezTo>
                        <a:pt x="730" y="746"/>
                        <a:pt x="728" y="751"/>
                        <a:pt x="726" y="752"/>
                      </a:cubicBezTo>
                      <a:lnTo>
                        <a:pt x="726" y="752"/>
                      </a:lnTo>
                      <a:cubicBezTo>
                        <a:pt x="720" y="742"/>
                        <a:pt x="718" y="739"/>
                        <a:pt x="717" y="739"/>
                      </a:cubicBezTo>
                      <a:lnTo>
                        <a:pt x="717" y="739"/>
                      </a:lnTo>
                      <a:cubicBezTo>
                        <a:pt x="715" y="739"/>
                        <a:pt x="721" y="752"/>
                        <a:pt x="725" y="752"/>
                      </a:cubicBezTo>
                      <a:cubicBezTo>
                        <a:pt x="725" y="752"/>
                        <a:pt x="725" y="752"/>
                        <a:pt x="726" y="752"/>
                      </a:cubicBezTo>
                      <a:lnTo>
                        <a:pt x="726" y="752"/>
                      </a:lnTo>
                      <a:cubicBezTo>
                        <a:pt x="727" y="755"/>
                        <a:pt x="728" y="758"/>
                        <a:pt x="730" y="761"/>
                      </a:cubicBezTo>
                      <a:cubicBezTo>
                        <a:pt x="700" y="730"/>
                        <a:pt x="700" y="761"/>
                        <a:pt x="700" y="700"/>
                      </a:cubicBezTo>
                      <a:cubicBezTo>
                        <a:pt x="700" y="730"/>
                        <a:pt x="700" y="730"/>
                        <a:pt x="700" y="730"/>
                      </a:cubicBezTo>
                      <a:lnTo>
                        <a:pt x="677" y="730"/>
                      </a:lnTo>
                      <a:cubicBezTo>
                        <a:pt x="680" y="723"/>
                        <a:pt x="684" y="718"/>
                        <a:pt x="683" y="718"/>
                      </a:cubicBezTo>
                      <a:lnTo>
                        <a:pt x="683" y="718"/>
                      </a:lnTo>
                      <a:cubicBezTo>
                        <a:pt x="682" y="718"/>
                        <a:pt x="678" y="721"/>
                        <a:pt x="669" y="730"/>
                      </a:cubicBezTo>
                      <a:cubicBezTo>
                        <a:pt x="669" y="700"/>
                        <a:pt x="669" y="700"/>
                        <a:pt x="669" y="700"/>
                      </a:cubicBezTo>
                      <a:cubicBezTo>
                        <a:pt x="639" y="700"/>
                        <a:pt x="639" y="700"/>
                        <a:pt x="639" y="670"/>
                      </a:cubicBezTo>
                      <a:lnTo>
                        <a:pt x="609" y="670"/>
                      </a:lnTo>
                      <a:cubicBezTo>
                        <a:pt x="609" y="670"/>
                        <a:pt x="609" y="639"/>
                        <a:pt x="639" y="639"/>
                      </a:cubicBezTo>
                      <a:cubicBezTo>
                        <a:pt x="639" y="639"/>
                        <a:pt x="669" y="578"/>
                        <a:pt x="669" y="578"/>
                      </a:cubicBezTo>
                      <a:cubicBezTo>
                        <a:pt x="669" y="548"/>
                        <a:pt x="609" y="548"/>
                        <a:pt x="548" y="457"/>
                      </a:cubicBezTo>
                      <a:cubicBezTo>
                        <a:pt x="548" y="451"/>
                        <a:pt x="548" y="446"/>
                        <a:pt x="547" y="441"/>
                      </a:cubicBezTo>
                      <a:lnTo>
                        <a:pt x="547" y="441"/>
                      </a:lnTo>
                      <a:cubicBezTo>
                        <a:pt x="555" y="449"/>
                        <a:pt x="563" y="457"/>
                        <a:pt x="578" y="457"/>
                      </a:cubicBezTo>
                      <a:lnTo>
                        <a:pt x="548" y="426"/>
                      </a:lnTo>
                      <a:lnTo>
                        <a:pt x="578" y="426"/>
                      </a:lnTo>
                      <a:cubicBezTo>
                        <a:pt x="598" y="426"/>
                        <a:pt x="578" y="413"/>
                        <a:pt x="580" y="413"/>
                      </a:cubicBezTo>
                      <a:cubicBezTo>
                        <a:pt x="581" y="413"/>
                        <a:pt x="588" y="416"/>
                        <a:pt x="609" y="426"/>
                      </a:cubicBezTo>
                      <a:cubicBezTo>
                        <a:pt x="578" y="396"/>
                        <a:pt x="578" y="396"/>
                        <a:pt x="578" y="366"/>
                      </a:cubicBezTo>
                      <a:lnTo>
                        <a:pt x="578" y="366"/>
                      </a:lnTo>
                      <a:cubicBezTo>
                        <a:pt x="609" y="396"/>
                        <a:pt x="609" y="396"/>
                        <a:pt x="639" y="396"/>
                      </a:cubicBezTo>
                      <a:cubicBezTo>
                        <a:pt x="639" y="396"/>
                        <a:pt x="609" y="396"/>
                        <a:pt x="60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69" y="396"/>
                        <a:pt x="639" y="366"/>
                        <a:pt x="669" y="366"/>
                      </a:cubicBezTo>
                      <a:cubicBezTo>
                        <a:pt x="669" y="360"/>
                        <a:pt x="671" y="357"/>
                        <a:pt x="672" y="357"/>
                      </a:cubicBezTo>
                      <a:cubicBezTo>
                        <a:pt x="675" y="357"/>
                        <a:pt x="680" y="363"/>
                        <a:pt x="684" y="369"/>
                      </a:cubicBezTo>
                      <a:lnTo>
                        <a:pt x="684" y="369"/>
                      </a:lnTo>
                      <a:cubicBezTo>
                        <a:pt x="685" y="364"/>
                        <a:pt x="684" y="357"/>
                        <a:pt x="687" y="357"/>
                      </a:cubicBezTo>
                      <a:cubicBezTo>
                        <a:pt x="690" y="357"/>
                        <a:pt x="693" y="359"/>
                        <a:pt x="700" y="366"/>
                      </a:cubicBezTo>
                      <a:cubicBezTo>
                        <a:pt x="700" y="366"/>
                        <a:pt x="730" y="366"/>
                        <a:pt x="700" y="335"/>
                      </a:cubicBezTo>
                      <a:lnTo>
                        <a:pt x="700" y="335"/>
                      </a:lnTo>
                      <a:cubicBezTo>
                        <a:pt x="715" y="350"/>
                        <a:pt x="722" y="358"/>
                        <a:pt x="730" y="366"/>
                      </a:cubicBezTo>
                      <a:lnTo>
                        <a:pt x="730" y="366"/>
                      </a:lnTo>
                      <a:cubicBezTo>
                        <a:pt x="750" y="366"/>
                        <a:pt x="757" y="352"/>
                        <a:pt x="759" y="352"/>
                      </a:cubicBezTo>
                      <a:cubicBezTo>
                        <a:pt x="760" y="352"/>
                        <a:pt x="760" y="355"/>
                        <a:pt x="760" y="366"/>
                      </a:cubicBezTo>
                      <a:lnTo>
                        <a:pt x="760" y="335"/>
                      </a:lnTo>
                      <a:cubicBezTo>
                        <a:pt x="769" y="352"/>
                        <a:pt x="773" y="357"/>
                        <a:pt x="774" y="357"/>
                      </a:cubicBezTo>
                      <a:cubicBezTo>
                        <a:pt x="777" y="357"/>
                        <a:pt x="774" y="344"/>
                        <a:pt x="777" y="344"/>
                      </a:cubicBezTo>
                      <a:cubicBezTo>
                        <a:pt x="779" y="344"/>
                        <a:pt x="782" y="349"/>
                        <a:pt x="791" y="366"/>
                      </a:cubicBezTo>
                      <a:lnTo>
                        <a:pt x="791" y="335"/>
                      </a:lnTo>
                      <a:close/>
                      <a:moveTo>
                        <a:pt x="1368" y="739"/>
                      </a:moveTo>
                      <a:cubicBezTo>
                        <a:pt x="1368" y="744"/>
                        <a:pt x="1368" y="751"/>
                        <a:pt x="1368" y="761"/>
                      </a:cubicBezTo>
                      <a:cubicBezTo>
                        <a:pt x="1379" y="751"/>
                        <a:pt x="1375" y="744"/>
                        <a:pt x="1368" y="739"/>
                      </a:cubicBezTo>
                      <a:close/>
                      <a:moveTo>
                        <a:pt x="1338" y="913"/>
                      </a:moveTo>
                      <a:cubicBezTo>
                        <a:pt x="1358" y="913"/>
                        <a:pt x="1352" y="926"/>
                        <a:pt x="1354" y="926"/>
                      </a:cubicBezTo>
                      <a:cubicBezTo>
                        <a:pt x="1355" y="926"/>
                        <a:pt x="1358" y="923"/>
                        <a:pt x="1368" y="913"/>
                      </a:cubicBezTo>
                      <a:close/>
                      <a:moveTo>
                        <a:pt x="1125" y="1217"/>
                      </a:moveTo>
                      <a:cubicBezTo>
                        <a:pt x="1125" y="1217"/>
                        <a:pt x="1125" y="1217"/>
                        <a:pt x="1125" y="1247"/>
                      </a:cubicBezTo>
                      <a:cubicBezTo>
                        <a:pt x="1125" y="1247"/>
                        <a:pt x="1156" y="1217"/>
                        <a:pt x="1125" y="1217"/>
                      </a:cubicBezTo>
                      <a:close/>
                      <a:moveTo>
                        <a:pt x="435" y="1299"/>
                      </a:moveTo>
                      <a:lnTo>
                        <a:pt x="426" y="1308"/>
                      </a:lnTo>
                      <a:lnTo>
                        <a:pt x="457" y="1308"/>
                      </a:lnTo>
                      <a:cubicBezTo>
                        <a:pt x="446" y="1308"/>
                        <a:pt x="439" y="1304"/>
                        <a:pt x="435" y="1299"/>
                      </a:cubicBezTo>
                      <a:close/>
                      <a:moveTo>
                        <a:pt x="791" y="1353"/>
                      </a:moveTo>
                      <a:cubicBezTo>
                        <a:pt x="791" y="1358"/>
                        <a:pt x="791" y="1364"/>
                        <a:pt x="791" y="1369"/>
                      </a:cubicBezTo>
                      <a:cubicBezTo>
                        <a:pt x="791" y="1369"/>
                        <a:pt x="791" y="1355"/>
                        <a:pt x="800" y="1355"/>
                      </a:cubicBezTo>
                      <a:cubicBezTo>
                        <a:pt x="804" y="1355"/>
                        <a:pt x="811" y="1358"/>
                        <a:pt x="820" y="1368"/>
                      </a:cubicBezTo>
                      <a:lnTo>
                        <a:pt x="820" y="1368"/>
                      </a:lnTo>
                      <a:cubicBezTo>
                        <a:pt x="806" y="1353"/>
                        <a:pt x="798" y="1353"/>
                        <a:pt x="791" y="1353"/>
                      </a:cubicBezTo>
                      <a:close/>
                      <a:moveTo>
                        <a:pt x="973" y="1"/>
                      </a:moveTo>
                      <a:cubicBezTo>
                        <a:pt x="943" y="1"/>
                        <a:pt x="973" y="1"/>
                        <a:pt x="973" y="31"/>
                      </a:cubicBezTo>
                      <a:cubicBezTo>
                        <a:pt x="943" y="31"/>
                        <a:pt x="912" y="92"/>
                        <a:pt x="882" y="92"/>
                      </a:cubicBezTo>
                      <a:lnTo>
                        <a:pt x="912" y="92"/>
                      </a:lnTo>
                      <a:cubicBezTo>
                        <a:pt x="882" y="92"/>
                        <a:pt x="882" y="92"/>
                        <a:pt x="882" y="122"/>
                      </a:cubicBezTo>
                      <a:cubicBezTo>
                        <a:pt x="882" y="92"/>
                        <a:pt x="852" y="31"/>
                        <a:pt x="852" y="31"/>
                      </a:cubicBezTo>
                      <a:cubicBezTo>
                        <a:pt x="821" y="62"/>
                        <a:pt x="852" y="62"/>
                        <a:pt x="852" y="92"/>
                      </a:cubicBezTo>
                      <a:lnTo>
                        <a:pt x="821" y="92"/>
                      </a:lnTo>
                      <a:cubicBezTo>
                        <a:pt x="821" y="92"/>
                        <a:pt x="821" y="65"/>
                        <a:pt x="812" y="65"/>
                      </a:cubicBezTo>
                      <a:cubicBezTo>
                        <a:pt x="808" y="65"/>
                        <a:pt x="801" y="72"/>
                        <a:pt x="791" y="92"/>
                      </a:cubicBezTo>
                      <a:cubicBezTo>
                        <a:pt x="760" y="92"/>
                        <a:pt x="760" y="92"/>
                        <a:pt x="760" y="62"/>
                      </a:cubicBezTo>
                      <a:cubicBezTo>
                        <a:pt x="760" y="92"/>
                        <a:pt x="760" y="122"/>
                        <a:pt x="760" y="122"/>
                      </a:cubicBezTo>
                      <a:cubicBezTo>
                        <a:pt x="745" y="92"/>
                        <a:pt x="738" y="84"/>
                        <a:pt x="734" y="84"/>
                      </a:cubicBezTo>
                      <a:cubicBezTo>
                        <a:pt x="730" y="84"/>
                        <a:pt x="730" y="92"/>
                        <a:pt x="730" y="92"/>
                      </a:cubicBezTo>
                      <a:cubicBezTo>
                        <a:pt x="730" y="92"/>
                        <a:pt x="717" y="79"/>
                        <a:pt x="708" y="79"/>
                      </a:cubicBezTo>
                      <a:cubicBezTo>
                        <a:pt x="703" y="79"/>
                        <a:pt x="700" y="82"/>
                        <a:pt x="700" y="92"/>
                      </a:cubicBezTo>
                      <a:cubicBezTo>
                        <a:pt x="700" y="100"/>
                        <a:pt x="700" y="107"/>
                        <a:pt x="700" y="122"/>
                      </a:cubicBezTo>
                      <a:cubicBezTo>
                        <a:pt x="688" y="100"/>
                        <a:pt x="681" y="94"/>
                        <a:pt x="675" y="94"/>
                      </a:cubicBezTo>
                      <a:cubicBezTo>
                        <a:pt x="669" y="94"/>
                        <a:pt x="664" y="101"/>
                        <a:pt x="656" y="101"/>
                      </a:cubicBezTo>
                      <a:cubicBezTo>
                        <a:pt x="651" y="101"/>
                        <a:pt x="646" y="99"/>
                        <a:pt x="639" y="92"/>
                      </a:cubicBezTo>
                      <a:lnTo>
                        <a:pt x="639" y="92"/>
                      </a:lnTo>
                      <a:cubicBezTo>
                        <a:pt x="654" y="107"/>
                        <a:pt x="654" y="107"/>
                        <a:pt x="650" y="107"/>
                      </a:cubicBezTo>
                      <a:cubicBezTo>
                        <a:pt x="647" y="107"/>
                        <a:pt x="639" y="107"/>
                        <a:pt x="639" y="122"/>
                      </a:cubicBezTo>
                      <a:cubicBezTo>
                        <a:pt x="639" y="129"/>
                        <a:pt x="638" y="131"/>
                        <a:pt x="636" y="131"/>
                      </a:cubicBezTo>
                      <a:cubicBezTo>
                        <a:pt x="628" y="131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609" y="92"/>
                        <a:pt x="578" y="92"/>
                        <a:pt x="578" y="92"/>
                      </a:cubicBezTo>
                      <a:lnTo>
                        <a:pt x="578" y="122"/>
                      </a:lnTo>
                      <a:cubicBezTo>
                        <a:pt x="578" y="122"/>
                        <a:pt x="578" y="153"/>
                        <a:pt x="578" y="153"/>
                      </a:cubicBezTo>
                      <a:cubicBezTo>
                        <a:pt x="593" y="168"/>
                        <a:pt x="593" y="168"/>
                        <a:pt x="590" y="168"/>
                      </a:cubicBezTo>
                      <a:cubicBezTo>
                        <a:pt x="586" y="168"/>
                        <a:pt x="578" y="168"/>
                        <a:pt x="578" y="183"/>
                      </a:cubicBezTo>
                      <a:cubicBezTo>
                        <a:pt x="578" y="183"/>
                        <a:pt x="569" y="183"/>
                        <a:pt x="560" y="178"/>
                      </a:cubicBezTo>
                      <a:lnTo>
                        <a:pt x="560" y="178"/>
                      </a:lnTo>
                      <a:cubicBezTo>
                        <a:pt x="569" y="195"/>
                        <a:pt x="578" y="214"/>
                        <a:pt x="578" y="214"/>
                      </a:cubicBezTo>
                      <a:cubicBezTo>
                        <a:pt x="609" y="214"/>
                        <a:pt x="609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517" y="183"/>
                      </a:cubicBezTo>
                      <a:cubicBezTo>
                        <a:pt x="517" y="183"/>
                        <a:pt x="517" y="153"/>
                        <a:pt x="517" y="153"/>
                      </a:cubicBezTo>
                      <a:lnTo>
                        <a:pt x="487" y="153"/>
                      </a:lnTo>
                      <a:cubicBezTo>
                        <a:pt x="487" y="153"/>
                        <a:pt x="517" y="153"/>
                        <a:pt x="487" y="183"/>
                      </a:cubicBezTo>
                      <a:cubicBezTo>
                        <a:pt x="487" y="183"/>
                        <a:pt x="517" y="214"/>
                        <a:pt x="487" y="214"/>
                      </a:cubicBezTo>
                      <a:cubicBezTo>
                        <a:pt x="548" y="214"/>
                        <a:pt x="517" y="244"/>
                        <a:pt x="517" y="274"/>
                      </a:cubicBezTo>
                      <a:cubicBezTo>
                        <a:pt x="517" y="244"/>
                        <a:pt x="487" y="244"/>
                        <a:pt x="487" y="244"/>
                      </a:cubicBezTo>
                      <a:cubicBezTo>
                        <a:pt x="487" y="254"/>
                        <a:pt x="487" y="258"/>
                        <a:pt x="486" y="258"/>
                      </a:cubicBezTo>
                      <a:cubicBezTo>
                        <a:pt x="484" y="258"/>
                        <a:pt x="477" y="244"/>
                        <a:pt x="457" y="244"/>
                      </a:cubicBezTo>
                      <a:cubicBezTo>
                        <a:pt x="457" y="244"/>
                        <a:pt x="487" y="244"/>
                        <a:pt x="487" y="274"/>
                      </a:cubicBezTo>
                      <a:lnTo>
                        <a:pt x="457" y="274"/>
                      </a:lnTo>
                      <a:cubicBezTo>
                        <a:pt x="457" y="244"/>
                        <a:pt x="426" y="244"/>
                        <a:pt x="426" y="244"/>
                      </a:cubicBezTo>
                      <a:cubicBezTo>
                        <a:pt x="426" y="244"/>
                        <a:pt x="396" y="274"/>
                        <a:pt x="426" y="274"/>
                      </a:cubicBezTo>
                      <a:cubicBezTo>
                        <a:pt x="457" y="274"/>
                        <a:pt x="487" y="274"/>
                        <a:pt x="457" y="305"/>
                      </a:cubicBezTo>
                      <a:cubicBezTo>
                        <a:pt x="457" y="305"/>
                        <a:pt x="487" y="335"/>
                        <a:pt x="457" y="335"/>
                      </a:cubicBezTo>
                      <a:cubicBezTo>
                        <a:pt x="457" y="335"/>
                        <a:pt x="457" y="335"/>
                        <a:pt x="457" y="305"/>
                      </a:cubicBezTo>
                      <a:cubicBezTo>
                        <a:pt x="426" y="335"/>
                        <a:pt x="457" y="335"/>
                        <a:pt x="457" y="335"/>
                      </a:cubicBezTo>
                      <a:lnTo>
                        <a:pt x="396" y="335"/>
                      </a:lnTo>
                      <a:cubicBezTo>
                        <a:pt x="389" y="329"/>
                        <a:pt x="387" y="326"/>
                        <a:pt x="387" y="326"/>
                      </a:cubicBezTo>
                      <a:lnTo>
                        <a:pt x="387" y="326"/>
                      </a:lnTo>
                      <a:cubicBezTo>
                        <a:pt x="386" y="326"/>
                        <a:pt x="401" y="344"/>
                        <a:pt x="390" y="344"/>
                      </a:cubicBezTo>
                      <a:cubicBezTo>
                        <a:pt x="386" y="344"/>
                        <a:pt x="378" y="342"/>
                        <a:pt x="365" y="335"/>
                      </a:cubicBezTo>
                      <a:lnTo>
                        <a:pt x="335" y="335"/>
                      </a:lnTo>
                      <a:cubicBezTo>
                        <a:pt x="335" y="335"/>
                        <a:pt x="335" y="349"/>
                        <a:pt x="326" y="349"/>
                      </a:cubicBezTo>
                      <a:cubicBezTo>
                        <a:pt x="321" y="349"/>
                        <a:pt x="315" y="345"/>
                        <a:pt x="305" y="335"/>
                      </a:cubicBezTo>
                      <a:cubicBezTo>
                        <a:pt x="274" y="335"/>
                        <a:pt x="335" y="366"/>
                        <a:pt x="305" y="366"/>
                      </a:cubicBezTo>
                      <a:lnTo>
                        <a:pt x="274" y="366"/>
                      </a:lnTo>
                      <a:cubicBezTo>
                        <a:pt x="244" y="366"/>
                        <a:pt x="122" y="366"/>
                        <a:pt x="153" y="426"/>
                      </a:cubicBezTo>
                      <a:cubicBezTo>
                        <a:pt x="140" y="426"/>
                        <a:pt x="132" y="426"/>
                        <a:pt x="128" y="424"/>
                      </a:cubicBezTo>
                      <a:lnTo>
                        <a:pt x="128" y="424"/>
                      </a:lnTo>
                      <a:cubicBezTo>
                        <a:pt x="122" y="458"/>
                        <a:pt x="61" y="462"/>
                        <a:pt x="61" y="487"/>
                      </a:cubicBezTo>
                      <a:cubicBezTo>
                        <a:pt x="1" y="518"/>
                        <a:pt x="31" y="578"/>
                        <a:pt x="31" y="609"/>
                      </a:cubicBezTo>
                      <a:cubicBezTo>
                        <a:pt x="61" y="609"/>
                        <a:pt x="61" y="639"/>
                        <a:pt x="61" y="639"/>
                      </a:cubicBezTo>
                      <a:cubicBezTo>
                        <a:pt x="1" y="670"/>
                        <a:pt x="31" y="761"/>
                        <a:pt x="31" y="822"/>
                      </a:cubicBezTo>
                      <a:cubicBezTo>
                        <a:pt x="61" y="913"/>
                        <a:pt x="92" y="1004"/>
                        <a:pt x="153" y="1095"/>
                      </a:cubicBezTo>
                      <a:cubicBezTo>
                        <a:pt x="153" y="1065"/>
                        <a:pt x="183" y="1065"/>
                        <a:pt x="183" y="1065"/>
                      </a:cubicBezTo>
                      <a:lnTo>
                        <a:pt x="183" y="1065"/>
                      </a:lnTo>
                      <a:cubicBezTo>
                        <a:pt x="153" y="1126"/>
                        <a:pt x="213" y="1095"/>
                        <a:pt x="213" y="1156"/>
                      </a:cubicBezTo>
                      <a:cubicBezTo>
                        <a:pt x="266" y="1182"/>
                        <a:pt x="273" y="1253"/>
                        <a:pt x="332" y="1253"/>
                      </a:cubicBezTo>
                      <a:cubicBezTo>
                        <a:pt x="342" y="1253"/>
                        <a:pt x="353" y="1251"/>
                        <a:pt x="365" y="1247"/>
                      </a:cubicBezTo>
                      <a:lnTo>
                        <a:pt x="365" y="1247"/>
                      </a:lnTo>
                      <a:lnTo>
                        <a:pt x="335" y="1277"/>
                      </a:lnTo>
                      <a:lnTo>
                        <a:pt x="365" y="1277"/>
                      </a:lnTo>
                      <a:cubicBezTo>
                        <a:pt x="365" y="1293"/>
                        <a:pt x="373" y="1293"/>
                        <a:pt x="384" y="1293"/>
                      </a:cubicBezTo>
                      <a:cubicBezTo>
                        <a:pt x="396" y="1293"/>
                        <a:pt x="411" y="1293"/>
                        <a:pt x="426" y="1308"/>
                      </a:cubicBezTo>
                      <a:lnTo>
                        <a:pt x="426" y="1277"/>
                      </a:lnTo>
                      <a:cubicBezTo>
                        <a:pt x="426" y="1277"/>
                        <a:pt x="426" y="1290"/>
                        <a:pt x="435" y="1299"/>
                      </a:cubicBezTo>
                      <a:lnTo>
                        <a:pt x="435" y="1299"/>
                      </a:lnTo>
                      <a:lnTo>
                        <a:pt x="457" y="1277"/>
                      </a:lnTo>
                      <a:cubicBezTo>
                        <a:pt x="457" y="1338"/>
                        <a:pt x="487" y="1308"/>
                        <a:pt x="487" y="1338"/>
                      </a:cubicBezTo>
                      <a:cubicBezTo>
                        <a:pt x="507" y="1338"/>
                        <a:pt x="527" y="1325"/>
                        <a:pt x="548" y="1325"/>
                      </a:cubicBezTo>
                      <a:cubicBezTo>
                        <a:pt x="558" y="1325"/>
                        <a:pt x="568" y="1328"/>
                        <a:pt x="578" y="1338"/>
                      </a:cubicBezTo>
                      <a:cubicBezTo>
                        <a:pt x="578" y="1369"/>
                        <a:pt x="609" y="1369"/>
                        <a:pt x="609" y="1369"/>
                      </a:cubicBezTo>
                      <a:lnTo>
                        <a:pt x="760" y="1369"/>
                      </a:lnTo>
                      <a:lnTo>
                        <a:pt x="760" y="1338"/>
                      </a:lnTo>
                      <a:cubicBezTo>
                        <a:pt x="776" y="1353"/>
                        <a:pt x="783" y="1353"/>
                        <a:pt x="791" y="1353"/>
                      </a:cubicBezTo>
                      <a:cubicBezTo>
                        <a:pt x="791" y="1348"/>
                        <a:pt x="791" y="1343"/>
                        <a:pt x="791" y="1338"/>
                      </a:cubicBezTo>
                      <a:lnTo>
                        <a:pt x="821" y="1308"/>
                      </a:lnTo>
                      <a:cubicBezTo>
                        <a:pt x="821" y="1338"/>
                        <a:pt x="821" y="1338"/>
                        <a:pt x="821" y="1369"/>
                      </a:cubicBezTo>
                      <a:cubicBezTo>
                        <a:pt x="882" y="1369"/>
                        <a:pt x="882" y="1308"/>
                        <a:pt x="912" y="1308"/>
                      </a:cubicBezTo>
                      <a:cubicBezTo>
                        <a:pt x="919" y="1315"/>
                        <a:pt x="925" y="1317"/>
                        <a:pt x="929" y="1317"/>
                      </a:cubicBezTo>
                      <a:cubicBezTo>
                        <a:pt x="937" y="1317"/>
                        <a:pt x="942" y="1310"/>
                        <a:pt x="949" y="1310"/>
                      </a:cubicBezTo>
                      <a:cubicBezTo>
                        <a:pt x="955" y="1310"/>
                        <a:pt x="962" y="1316"/>
                        <a:pt x="973" y="1338"/>
                      </a:cubicBezTo>
                      <a:cubicBezTo>
                        <a:pt x="973" y="1308"/>
                        <a:pt x="943" y="1308"/>
                        <a:pt x="943" y="1277"/>
                      </a:cubicBezTo>
                      <a:cubicBezTo>
                        <a:pt x="943" y="1277"/>
                        <a:pt x="943" y="1264"/>
                        <a:pt x="952" y="1264"/>
                      </a:cubicBezTo>
                      <a:cubicBezTo>
                        <a:pt x="956" y="1264"/>
                        <a:pt x="963" y="1267"/>
                        <a:pt x="973" y="1277"/>
                      </a:cubicBezTo>
                      <a:cubicBezTo>
                        <a:pt x="973" y="1277"/>
                        <a:pt x="973" y="1277"/>
                        <a:pt x="973" y="1308"/>
                      </a:cubicBezTo>
                      <a:cubicBezTo>
                        <a:pt x="988" y="1277"/>
                        <a:pt x="1011" y="1277"/>
                        <a:pt x="1030" y="1277"/>
                      </a:cubicBezTo>
                      <a:cubicBezTo>
                        <a:pt x="1049" y="1277"/>
                        <a:pt x="1064" y="1277"/>
                        <a:pt x="1064" y="1247"/>
                      </a:cubicBezTo>
                      <a:cubicBezTo>
                        <a:pt x="1064" y="1225"/>
                        <a:pt x="1069" y="1219"/>
                        <a:pt x="1074" y="1219"/>
                      </a:cubicBezTo>
                      <a:cubicBezTo>
                        <a:pt x="1080" y="1219"/>
                        <a:pt x="1087" y="1226"/>
                        <a:pt x="1091" y="1226"/>
                      </a:cubicBezTo>
                      <a:cubicBezTo>
                        <a:pt x="1093" y="1226"/>
                        <a:pt x="1095" y="1224"/>
                        <a:pt x="1095" y="1217"/>
                      </a:cubicBezTo>
                      <a:lnTo>
                        <a:pt x="1095" y="1247"/>
                      </a:lnTo>
                      <a:cubicBezTo>
                        <a:pt x="1095" y="1217"/>
                        <a:pt x="1095" y="1217"/>
                        <a:pt x="1125" y="1217"/>
                      </a:cubicBezTo>
                      <a:cubicBezTo>
                        <a:pt x="1125" y="1207"/>
                        <a:pt x="1129" y="1203"/>
                        <a:pt x="1133" y="1203"/>
                      </a:cubicBezTo>
                      <a:cubicBezTo>
                        <a:pt x="1142" y="1203"/>
                        <a:pt x="1156" y="1217"/>
                        <a:pt x="1156" y="1217"/>
                      </a:cubicBezTo>
                      <a:cubicBezTo>
                        <a:pt x="1156" y="1186"/>
                        <a:pt x="1156" y="1186"/>
                        <a:pt x="1125" y="1186"/>
                      </a:cubicBezTo>
                      <a:cubicBezTo>
                        <a:pt x="1156" y="1186"/>
                        <a:pt x="1186" y="1156"/>
                        <a:pt x="1186" y="1156"/>
                      </a:cubicBezTo>
                      <a:lnTo>
                        <a:pt x="1216" y="1156"/>
                      </a:lnTo>
                      <a:cubicBezTo>
                        <a:pt x="1206" y="1146"/>
                        <a:pt x="1206" y="1142"/>
                        <a:pt x="1211" y="1142"/>
                      </a:cubicBezTo>
                      <a:cubicBezTo>
                        <a:pt x="1220" y="1142"/>
                        <a:pt x="1247" y="1156"/>
                        <a:pt x="1247" y="1156"/>
                      </a:cubicBezTo>
                      <a:cubicBezTo>
                        <a:pt x="1277" y="1095"/>
                        <a:pt x="1308" y="1004"/>
                        <a:pt x="1338" y="974"/>
                      </a:cubicBezTo>
                      <a:cubicBezTo>
                        <a:pt x="1308" y="943"/>
                        <a:pt x="1308" y="943"/>
                        <a:pt x="1308" y="913"/>
                      </a:cubicBezTo>
                      <a:lnTo>
                        <a:pt x="1308" y="913"/>
                      </a:lnTo>
                      <a:lnTo>
                        <a:pt x="1338" y="943"/>
                      </a:lnTo>
                      <a:lnTo>
                        <a:pt x="1338" y="913"/>
                      </a:lnTo>
                      <a:cubicBezTo>
                        <a:pt x="1358" y="913"/>
                        <a:pt x="1365" y="899"/>
                        <a:pt x="1376" y="899"/>
                      </a:cubicBezTo>
                      <a:cubicBezTo>
                        <a:pt x="1382" y="899"/>
                        <a:pt x="1389" y="903"/>
                        <a:pt x="1399" y="913"/>
                      </a:cubicBezTo>
                      <a:lnTo>
                        <a:pt x="1399" y="852"/>
                      </a:lnTo>
                      <a:cubicBezTo>
                        <a:pt x="1399" y="852"/>
                        <a:pt x="1368" y="852"/>
                        <a:pt x="1399" y="822"/>
                      </a:cubicBezTo>
                      <a:cubicBezTo>
                        <a:pt x="1399" y="822"/>
                        <a:pt x="1399" y="852"/>
                        <a:pt x="1399" y="852"/>
                      </a:cubicBezTo>
                      <a:cubicBezTo>
                        <a:pt x="1460" y="822"/>
                        <a:pt x="1338" y="761"/>
                        <a:pt x="1368" y="761"/>
                      </a:cubicBezTo>
                      <a:cubicBezTo>
                        <a:pt x="1338" y="730"/>
                        <a:pt x="1338" y="730"/>
                        <a:pt x="1308" y="730"/>
                      </a:cubicBezTo>
                      <a:cubicBezTo>
                        <a:pt x="1338" y="730"/>
                        <a:pt x="1308" y="700"/>
                        <a:pt x="1308" y="700"/>
                      </a:cubicBezTo>
                      <a:cubicBezTo>
                        <a:pt x="1338" y="700"/>
                        <a:pt x="1308" y="670"/>
                        <a:pt x="1338" y="670"/>
                      </a:cubicBezTo>
                      <a:cubicBezTo>
                        <a:pt x="1338" y="670"/>
                        <a:pt x="1308" y="639"/>
                        <a:pt x="1308" y="639"/>
                      </a:cubicBez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38" y="578"/>
                        <a:pt x="1338" y="578"/>
                      </a:cubicBezTo>
                      <a:lnTo>
                        <a:pt x="1308" y="578"/>
                      </a:lnTo>
                      <a:cubicBezTo>
                        <a:pt x="1308" y="578"/>
                        <a:pt x="1277" y="548"/>
                        <a:pt x="1308" y="548"/>
                      </a:cubicBezTo>
                      <a:cubicBezTo>
                        <a:pt x="1283" y="524"/>
                        <a:pt x="1298" y="519"/>
                        <a:pt x="1305" y="503"/>
                      </a:cubicBezTo>
                      <a:lnTo>
                        <a:pt x="1305" y="503"/>
                      </a:lnTo>
                      <a:cubicBezTo>
                        <a:pt x="1306" y="506"/>
                        <a:pt x="1308" y="511"/>
                        <a:pt x="1308" y="518"/>
                      </a:cubicBezTo>
                      <a:lnTo>
                        <a:pt x="1308" y="487"/>
                      </a:lnTo>
                      <a:cubicBezTo>
                        <a:pt x="1308" y="493"/>
                        <a:pt x="1306" y="498"/>
                        <a:pt x="1305" y="503"/>
                      </a:cubicBezTo>
                      <a:lnTo>
                        <a:pt x="1305" y="503"/>
                      </a:lnTo>
                      <a:cubicBezTo>
                        <a:pt x="1303" y="499"/>
                        <a:pt x="1301" y="497"/>
                        <a:pt x="1299" y="495"/>
                      </a:cubicBezTo>
                      <a:lnTo>
                        <a:pt x="1299" y="495"/>
                      </a:lnTo>
                      <a:cubicBezTo>
                        <a:pt x="1289" y="502"/>
                        <a:pt x="1283" y="502"/>
                        <a:pt x="1277" y="502"/>
                      </a:cubicBezTo>
                      <a:cubicBezTo>
                        <a:pt x="1270" y="502"/>
                        <a:pt x="1262" y="502"/>
                        <a:pt x="1247" y="518"/>
                      </a:cubicBezTo>
                      <a:cubicBezTo>
                        <a:pt x="1277" y="487"/>
                        <a:pt x="1216" y="487"/>
                        <a:pt x="1216" y="487"/>
                      </a:cubicBezTo>
                      <a:cubicBezTo>
                        <a:pt x="1227" y="477"/>
                        <a:pt x="1233" y="474"/>
                        <a:pt x="1238" y="474"/>
                      </a:cubicBezTo>
                      <a:cubicBezTo>
                        <a:pt x="1247" y="474"/>
                        <a:pt x="1247" y="487"/>
                        <a:pt x="1247" y="487"/>
                      </a:cubicBezTo>
                      <a:lnTo>
                        <a:pt x="1308" y="487"/>
                      </a:lnTo>
                      <a:cubicBezTo>
                        <a:pt x="1308" y="457"/>
                        <a:pt x="1308" y="457"/>
                        <a:pt x="1308" y="457"/>
                      </a:cubicBezTo>
                      <a:cubicBezTo>
                        <a:pt x="1287" y="457"/>
                        <a:pt x="1281" y="470"/>
                        <a:pt x="1269" y="470"/>
                      </a:cubicBezTo>
                      <a:cubicBezTo>
                        <a:pt x="1264" y="470"/>
                        <a:pt x="1257" y="467"/>
                        <a:pt x="1247" y="457"/>
                      </a:cubicBezTo>
                      <a:cubicBezTo>
                        <a:pt x="1247" y="426"/>
                        <a:pt x="1247" y="426"/>
                        <a:pt x="1277" y="426"/>
                      </a:cubicBezTo>
                      <a:cubicBezTo>
                        <a:pt x="1308" y="426"/>
                        <a:pt x="1277" y="396"/>
                        <a:pt x="1308" y="396"/>
                      </a:cubicBezTo>
                      <a:lnTo>
                        <a:pt x="1277" y="396"/>
                      </a:lnTo>
                      <a:cubicBezTo>
                        <a:pt x="1186" y="396"/>
                        <a:pt x="1308" y="366"/>
                        <a:pt x="1308" y="366"/>
                      </a:cubicBezTo>
                      <a:cubicBezTo>
                        <a:pt x="1297" y="355"/>
                        <a:pt x="1294" y="352"/>
                        <a:pt x="1293" y="352"/>
                      </a:cubicBezTo>
                      <a:cubicBezTo>
                        <a:pt x="1291" y="352"/>
                        <a:pt x="1297" y="366"/>
                        <a:pt x="1277" y="366"/>
                      </a:cubicBezTo>
                      <a:cubicBezTo>
                        <a:pt x="1277" y="366"/>
                        <a:pt x="1308" y="335"/>
                        <a:pt x="1277" y="335"/>
                      </a:cubicBezTo>
                      <a:cubicBezTo>
                        <a:pt x="1277" y="335"/>
                        <a:pt x="1308" y="305"/>
                        <a:pt x="1308" y="305"/>
                      </a:cubicBezTo>
                      <a:lnTo>
                        <a:pt x="1277" y="305"/>
                      </a:lnTo>
                      <a:cubicBezTo>
                        <a:pt x="1277" y="305"/>
                        <a:pt x="1247" y="305"/>
                        <a:pt x="1247" y="274"/>
                      </a:cubicBezTo>
                      <a:lnTo>
                        <a:pt x="1216" y="274"/>
                      </a:lnTo>
                      <a:cubicBezTo>
                        <a:pt x="1216" y="244"/>
                        <a:pt x="1216" y="244"/>
                        <a:pt x="1216" y="244"/>
                      </a:cubicBezTo>
                      <a:cubicBezTo>
                        <a:pt x="1216" y="234"/>
                        <a:pt x="1216" y="231"/>
                        <a:pt x="1218" y="231"/>
                      </a:cubicBezTo>
                      <a:cubicBezTo>
                        <a:pt x="1220" y="231"/>
                        <a:pt x="1227" y="244"/>
                        <a:pt x="1247" y="244"/>
                      </a:cubicBezTo>
                      <a:lnTo>
                        <a:pt x="1216" y="214"/>
                      </a:lnTo>
                      <a:cubicBezTo>
                        <a:pt x="1206" y="224"/>
                        <a:pt x="1203" y="227"/>
                        <a:pt x="1202" y="227"/>
                      </a:cubicBezTo>
                      <a:cubicBezTo>
                        <a:pt x="1200" y="227"/>
                        <a:pt x="1206" y="214"/>
                        <a:pt x="1186" y="214"/>
                      </a:cubicBezTo>
                      <a:cubicBezTo>
                        <a:pt x="1186" y="204"/>
                        <a:pt x="1179" y="200"/>
                        <a:pt x="1169" y="200"/>
                      </a:cubicBezTo>
                      <a:cubicBezTo>
                        <a:pt x="1156" y="200"/>
                        <a:pt x="1138" y="205"/>
                        <a:pt x="1122" y="209"/>
                      </a:cubicBezTo>
                      <a:lnTo>
                        <a:pt x="1122" y="209"/>
                      </a:lnTo>
                      <a:cubicBezTo>
                        <a:pt x="1125" y="205"/>
                        <a:pt x="1125" y="198"/>
                        <a:pt x="1125" y="183"/>
                      </a:cubicBezTo>
                      <a:lnTo>
                        <a:pt x="1125" y="153"/>
                      </a:lnTo>
                      <a:cubicBezTo>
                        <a:pt x="1125" y="183"/>
                        <a:pt x="1125" y="183"/>
                        <a:pt x="1095" y="183"/>
                      </a:cubicBezTo>
                      <a:cubicBezTo>
                        <a:pt x="1095" y="183"/>
                        <a:pt x="1095" y="183"/>
                        <a:pt x="1095" y="153"/>
                      </a:cubicBezTo>
                      <a:cubicBezTo>
                        <a:pt x="1095" y="168"/>
                        <a:pt x="1087" y="168"/>
                        <a:pt x="1080" y="168"/>
                      </a:cubicBezTo>
                      <a:cubicBezTo>
                        <a:pt x="1072" y="168"/>
                        <a:pt x="1064" y="168"/>
                        <a:pt x="1064" y="183"/>
                      </a:cubicBezTo>
                      <a:lnTo>
                        <a:pt x="1064" y="153"/>
                      </a:lnTo>
                      <a:cubicBezTo>
                        <a:pt x="1064" y="153"/>
                        <a:pt x="1034" y="122"/>
                        <a:pt x="1034" y="122"/>
                      </a:cubicBezTo>
                      <a:lnTo>
                        <a:pt x="1004" y="122"/>
                      </a:lnTo>
                      <a:cubicBezTo>
                        <a:pt x="1004" y="92"/>
                        <a:pt x="1034" y="62"/>
                        <a:pt x="1034" y="62"/>
                      </a:cubicBezTo>
                      <a:lnTo>
                        <a:pt x="1034" y="62"/>
                      </a:lnTo>
                      <a:cubicBezTo>
                        <a:pt x="1034" y="62"/>
                        <a:pt x="1004" y="92"/>
                        <a:pt x="1004" y="92"/>
                      </a:cubicBezTo>
                      <a:cubicBezTo>
                        <a:pt x="1034" y="62"/>
                        <a:pt x="1004" y="62"/>
                        <a:pt x="1004" y="31"/>
                      </a:cubicBezTo>
                      <a:cubicBezTo>
                        <a:pt x="1004" y="1"/>
                        <a:pt x="1004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1"/>
                <p:cNvSpPr/>
                <p:nvPr/>
              </p:nvSpPr>
              <p:spPr>
                <a:xfrm>
                  <a:off x="1429718" y="484893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1"/>
                <p:cNvSpPr/>
                <p:nvPr/>
              </p:nvSpPr>
              <p:spPr>
                <a:xfrm>
                  <a:off x="1432644" y="4859707"/>
                  <a:ext cx="997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1"/>
                <p:cNvSpPr/>
                <p:nvPr/>
              </p:nvSpPr>
              <p:spPr>
                <a:xfrm>
                  <a:off x="1433641" y="48616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0" y="1"/>
                        <a:pt x="0" y="1"/>
                      </a:cubicBezTo>
                      <a:cubicBezTo>
                        <a:pt x="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1"/>
                <p:cNvSpPr/>
                <p:nvPr/>
              </p:nvSpPr>
              <p:spPr>
                <a:xfrm>
                  <a:off x="1424830" y="48460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1"/>
                <p:cNvSpPr/>
                <p:nvPr/>
              </p:nvSpPr>
              <p:spPr>
                <a:xfrm>
                  <a:off x="1408206" y="484697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1"/>
                <p:cNvSpPr/>
                <p:nvPr/>
              </p:nvSpPr>
              <p:spPr>
                <a:xfrm>
                  <a:off x="1426792" y="4847970"/>
                  <a:ext cx="997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4" extrusionOk="0">
                      <a:moveTo>
                        <a:pt x="0" y="0"/>
                      </a:moveTo>
                      <a:cubicBezTo>
                        <a:pt x="0" y="15"/>
                        <a:pt x="8" y="23"/>
                        <a:pt x="15" y="23"/>
                      </a:cubicBezTo>
                      <a:cubicBezTo>
                        <a:pt x="23" y="23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1"/>
                <p:cNvSpPr/>
                <p:nvPr/>
              </p:nvSpPr>
              <p:spPr>
                <a:xfrm>
                  <a:off x="1409203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1"/>
                <p:cNvSpPr/>
                <p:nvPr/>
              </p:nvSpPr>
              <p:spPr>
                <a:xfrm>
                  <a:off x="1417016" y="4844594"/>
                  <a:ext cx="900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5" extrusionOk="0">
                      <a:moveTo>
                        <a:pt x="21" y="1"/>
                      </a:moveTo>
                      <a:cubicBezTo>
                        <a:pt x="17" y="1"/>
                        <a:pt x="10" y="4"/>
                        <a:pt x="0" y="14"/>
                      </a:cubicBezTo>
                      <a:cubicBezTo>
                        <a:pt x="21" y="14"/>
                        <a:pt x="27" y="1"/>
                        <a:pt x="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31"/>
                <p:cNvSpPr/>
                <p:nvPr/>
              </p:nvSpPr>
              <p:spPr>
                <a:xfrm>
                  <a:off x="1409203" y="48450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31"/>
                <p:cNvSpPr/>
                <p:nvPr/>
              </p:nvSpPr>
              <p:spPr>
                <a:xfrm>
                  <a:off x="1405280" y="484697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31"/>
                      </a:cubicBez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31"/>
                <p:cNvSpPr/>
                <p:nvPr/>
              </p:nvSpPr>
              <p:spPr>
                <a:xfrm>
                  <a:off x="1414090" y="48440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31"/>
                <p:cNvSpPr/>
                <p:nvPr/>
              </p:nvSpPr>
              <p:spPr>
                <a:xfrm>
                  <a:off x="2412953" y="4620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31"/>
                <p:cNvSpPr/>
                <p:nvPr/>
              </p:nvSpPr>
              <p:spPr>
                <a:xfrm>
                  <a:off x="2414915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31"/>
                <p:cNvSpPr/>
                <p:nvPr/>
              </p:nvSpPr>
              <p:spPr>
                <a:xfrm>
                  <a:off x="2410027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31"/>
                <p:cNvSpPr/>
                <p:nvPr/>
              </p:nvSpPr>
              <p:spPr>
                <a:xfrm>
                  <a:off x="2413918" y="46270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31"/>
                <p:cNvSpPr/>
                <p:nvPr/>
              </p:nvSpPr>
              <p:spPr>
                <a:xfrm>
                  <a:off x="2414915" y="46241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31"/>
                <p:cNvSpPr/>
                <p:nvPr/>
              </p:nvSpPr>
              <p:spPr>
                <a:xfrm>
                  <a:off x="2402213" y="461828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31"/>
                <p:cNvSpPr/>
                <p:nvPr/>
              </p:nvSpPr>
              <p:spPr>
                <a:xfrm>
                  <a:off x="2403178" y="4625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31"/>
                <p:cNvSpPr/>
                <p:nvPr/>
              </p:nvSpPr>
              <p:spPr>
                <a:xfrm>
                  <a:off x="2405140" y="462217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31"/>
                <p:cNvSpPr/>
                <p:nvPr/>
              </p:nvSpPr>
              <p:spPr>
                <a:xfrm>
                  <a:off x="2405140" y="462217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31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31"/>
                <p:cNvSpPr/>
                <p:nvPr/>
              </p:nvSpPr>
              <p:spPr>
                <a:xfrm>
                  <a:off x="2411989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31"/>
                <p:cNvSpPr/>
                <p:nvPr/>
              </p:nvSpPr>
              <p:spPr>
                <a:xfrm>
                  <a:off x="2402213" y="461436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31"/>
                <p:cNvSpPr/>
                <p:nvPr/>
              </p:nvSpPr>
              <p:spPr>
                <a:xfrm>
                  <a:off x="2418805" y="464954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31"/>
                <p:cNvSpPr/>
                <p:nvPr/>
              </p:nvSpPr>
              <p:spPr>
                <a:xfrm>
                  <a:off x="2410027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31"/>
                <p:cNvSpPr/>
                <p:nvPr/>
              </p:nvSpPr>
              <p:spPr>
                <a:xfrm>
                  <a:off x="2410027" y="4630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31"/>
                <p:cNvSpPr/>
                <p:nvPr/>
              </p:nvSpPr>
              <p:spPr>
                <a:xfrm>
                  <a:off x="2408066" y="4630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31"/>
                <p:cNvSpPr/>
                <p:nvPr/>
              </p:nvSpPr>
              <p:spPr>
                <a:xfrm>
                  <a:off x="2414915" y="462317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31" y="0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31"/>
                <p:cNvSpPr/>
                <p:nvPr/>
              </p:nvSpPr>
              <p:spPr>
                <a:xfrm>
                  <a:off x="2429577" y="46231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31"/>
                <p:cNvSpPr/>
                <p:nvPr/>
              </p:nvSpPr>
              <p:spPr>
                <a:xfrm>
                  <a:off x="2428581" y="46231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31"/>
                <p:cNvSpPr/>
                <p:nvPr/>
              </p:nvSpPr>
              <p:spPr>
                <a:xfrm>
                  <a:off x="2429577" y="4624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31"/>
                <p:cNvSpPr/>
                <p:nvPr/>
              </p:nvSpPr>
              <p:spPr>
                <a:xfrm>
                  <a:off x="2428581" y="46172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31"/>
                <p:cNvSpPr/>
                <p:nvPr/>
              </p:nvSpPr>
              <p:spPr>
                <a:xfrm>
                  <a:off x="2388515" y="4608512"/>
                  <a:ext cx="45757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3" h="1369" extrusionOk="0">
                      <a:moveTo>
                        <a:pt x="760" y="31"/>
                      </a:move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84" y="61"/>
                        <a:pt x="791" y="61"/>
                        <a:pt x="791" y="61"/>
                      </a:cubicBezTo>
                      <a:lnTo>
                        <a:pt x="760" y="31"/>
                      </a:lnTo>
                      <a:close/>
                      <a:moveTo>
                        <a:pt x="1057" y="139"/>
                      </a:moveTo>
                      <a:cubicBezTo>
                        <a:pt x="1048" y="139"/>
                        <a:pt x="1034" y="152"/>
                        <a:pt x="1034" y="152"/>
                      </a:cubicBezTo>
                      <a:lnTo>
                        <a:pt x="1064" y="152"/>
                      </a:lnTo>
                      <a:cubicBezTo>
                        <a:pt x="1064" y="142"/>
                        <a:pt x="1061" y="139"/>
                        <a:pt x="1057" y="139"/>
                      </a:cubicBezTo>
                      <a:close/>
                      <a:moveTo>
                        <a:pt x="1064" y="122"/>
                      </a:moveTo>
                      <a:lnTo>
                        <a:pt x="1095" y="152"/>
                      </a:lnTo>
                      <a:cubicBezTo>
                        <a:pt x="1095" y="152"/>
                        <a:pt x="1095" y="122"/>
                        <a:pt x="1064" y="122"/>
                      </a:cubicBezTo>
                      <a:close/>
                      <a:moveTo>
                        <a:pt x="1073" y="139"/>
                      </a:moveTo>
                      <a:cubicBezTo>
                        <a:pt x="1064" y="139"/>
                        <a:pt x="1064" y="152"/>
                        <a:pt x="1064" y="152"/>
                      </a:cubicBezTo>
                      <a:cubicBezTo>
                        <a:pt x="1064" y="159"/>
                        <a:pt x="1064" y="164"/>
                        <a:pt x="1065" y="168"/>
                      </a:cubicBezTo>
                      <a:lnTo>
                        <a:pt x="1065" y="168"/>
                      </a:lnTo>
                      <a:cubicBezTo>
                        <a:pt x="1069" y="168"/>
                        <a:pt x="1072" y="168"/>
                        <a:pt x="1076" y="168"/>
                      </a:cubicBezTo>
                      <a:cubicBezTo>
                        <a:pt x="1087" y="168"/>
                        <a:pt x="1095" y="168"/>
                        <a:pt x="1095" y="152"/>
                      </a:cubicBezTo>
                      <a:cubicBezTo>
                        <a:pt x="1085" y="142"/>
                        <a:pt x="1078" y="139"/>
                        <a:pt x="1073" y="139"/>
                      </a:cubicBezTo>
                      <a:close/>
                      <a:moveTo>
                        <a:pt x="426" y="152"/>
                      </a:moveTo>
                      <a:cubicBezTo>
                        <a:pt x="457" y="152"/>
                        <a:pt x="457" y="152"/>
                        <a:pt x="487" y="183"/>
                      </a:cubicBezTo>
                      <a:cubicBezTo>
                        <a:pt x="457" y="152"/>
                        <a:pt x="457" y="152"/>
                        <a:pt x="457" y="152"/>
                      </a:cubicBezTo>
                      <a:close/>
                      <a:moveTo>
                        <a:pt x="487" y="152"/>
                      </a:moveTo>
                      <a:cubicBezTo>
                        <a:pt x="457" y="152"/>
                        <a:pt x="487" y="152"/>
                        <a:pt x="487" y="183"/>
                      </a:cubicBezTo>
                      <a:cubicBezTo>
                        <a:pt x="487" y="183"/>
                        <a:pt x="487" y="152"/>
                        <a:pt x="487" y="152"/>
                      </a:cubicBezTo>
                      <a:close/>
                      <a:moveTo>
                        <a:pt x="487" y="183"/>
                      </a:move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183"/>
                      </a:cubicBezTo>
                      <a:cubicBezTo>
                        <a:pt x="487" y="183"/>
                        <a:pt x="487" y="183"/>
                        <a:pt x="487" y="183"/>
                      </a:cubicBezTo>
                      <a:close/>
                      <a:moveTo>
                        <a:pt x="1095" y="152"/>
                      </a:moveTo>
                      <a:cubicBezTo>
                        <a:pt x="1095" y="152"/>
                        <a:pt x="1095" y="183"/>
                        <a:pt x="1095" y="183"/>
                      </a:cubicBezTo>
                      <a:cubicBezTo>
                        <a:pt x="1095" y="198"/>
                        <a:pt x="1095" y="206"/>
                        <a:pt x="1099" y="206"/>
                      </a:cubicBezTo>
                      <a:cubicBezTo>
                        <a:pt x="1102" y="206"/>
                        <a:pt x="1110" y="198"/>
                        <a:pt x="1125" y="183"/>
                      </a:cubicBezTo>
                      <a:cubicBezTo>
                        <a:pt x="1095" y="183"/>
                        <a:pt x="1125" y="152"/>
                        <a:pt x="1156" y="152"/>
                      </a:cubicBezTo>
                      <a:close/>
                      <a:moveTo>
                        <a:pt x="365" y="565"/>
                      </a:moveTo>
                      <a:cubicBezTo>
                        <a:pt x="365" y="572"/>
                        <a:pt x="365" y="578"/>
                        <a:pt x="365" y="578"/>
                      </a:cubicBezTo>
                      <a:cubicBezTo>
                        <a:pt x="352" y="578"/>
                        <a:pt x="356" y="572"/>
                        <a:pt x="365" y="565"/>
                      </a:cubicBezTo>
                      <a:close/>
                      <a:moveTo>
                        <a:pt x="639" y="699"/>
                      </a:moveTo>
                      <a:cubicBezTo>
                        <a:pt x="639" y="699"/>
                        <a:pt x="639" y="709"/>
                        <a:pt x="644" y="712"/>
                      </a:cubicBezTo>
                      <a:lnTo>
                        <a:pt x="644" y="712"/>
                      </a:lnTo>
                      <a:cubicBezTo>
                        <a:pt x="643" y="714"/>
                        <a:pt x="642" y="716"/>
                        <a:pt x="642" y="717"/>
                      </a:cubicBezTo>
                      <a:lnTo>
                        <a:pt x="642" y="717"/>
                      </a:lnTo>
                      <a:cubicBezTo>
                        <a:pt x="641" y="718"/>
                        <a:pt x="640" y="718"/>
                        <a:pt x="639" y="718"/>
                      </a:cubicBezTo>
                      <a:lnTo>
                        <a:pt x="639" y="718"/>
                      </a:lnTo>
                      <a:cubicBezTo>
                        <a:pt x="639" y="714"/>
                        <a:pt x="639" y="708"/>
                        <a:pt x="639" y="699"/>
                      </a:cubicBezTo>
                      <a:close/>
                      <a:moveTo>
                        <a:pt x="700" y="699"/>
                      </a:moveTo>
                      <a:cubicBezTo>
                        <a:pt x="700" y="699"/>
                        <a:pt x="700" y="699"/>
                        <a:pt x="700" y="699"/>
                      </a:cubicBezTo>
                      <a:lnTo>
                        <a:pt x="700" y="699"/>
                      </a:lnTo>
                      <a:cubicBezTo>
                        <a:pt x="700" y="730"/>
                        <a:pt x="700" y="730"/>
                        <a:pt x="730" y="730"/>
                      </a:cubicBezTo>
                      <a:cubicBezTo>
                        <a:pt x="730" y="730"/>
                        <a:pt x="730" y="699"/>
                        <a:pt x="700" y="699"/>
                      </a:cubicBezTo>
                      <a:close/>
                      <a:moveTo>
                        <a:pt x="750" y="328"/>
                      </a:moveTo>
                      <a:cubicBezTo>
                        <a:pt x="753" y="328"/>
                        <a:pt x="756" y="330"/>
                        <a:pt x="760" y="335"/>
                      </a:cubicBezTo>
                      <a:lnTo>
                        <a:pt x="760" y="365"/>
                      </a:lnTo>
                      <a:lnTo>
                        <a:pt x="791" y="365"/>
                      </a:lnTo>
                      <a:cubicBezTo>
                        <a:pt x="791" y="365"/>
                        <a:pt x="760" y="335"/>
                        <a:pt x="791" y="335"/>
                      </a:cubicBezTo>
                      <a:cubicBezTo>
                        <a:pt x="791" y="335"/>
                        <a:pt x="791" y="365"/>
                        <a:pt x="791" y="365"/>
                      </a:cubicBezTo>
                      <a:cubicBezTo>
                        <a:pt x="811" y="365"/>
                        <a:pt x="818" y="379"/>
                        <a:pt x="820" y="379"/>
                      </a:cubicBezTo>
                      <a:cubicBezTo>
                        <a:pt x="821" y="379"/>
                        <a:pt x="821" y="375"/>
                        <a:pt x="821" y="365"/>
                      </a:cubicBezTo>
                      <a:lnTo>
                        <a:pt x="821" y="395"/>
                      </a:lnTo>
                      <a:cubicBezTo>
                        <a:pt x="821" y="395"/>
                        <a:pt x="821" y="426"/>
                        <a:pt x="791" y="426"/>
                      </a:cubicBezTo>
                      <a:lnTo>
                        <a:pt x="821" y="456"/>
                      </a:lnTo>
                      <a:lnTo>
                        <a:pt x="791" y="487"/>
                      </a:lnTo>
                      <a:cubicBezTo>
                        <a:pt x="821" y="456"/>
                        <a:pt x="821" y="456"/>
                        <a:pt x="852" y="456"/>
                      </a:cubicBezTo>
                      <a:cubicBezTo>
                        <a:pt x="852" y="456"/>
                        <a:pt x="852" y="487"/>
                        <a:pt x="852" y="487"/>
                      </a:cubicBezTo>
                      <a:cubicBezTo>
                        <a:pt x="821" y="517"/>
                        <a:pt x="821" y="517"/>
                        <a:pt x="821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17"/>
                        <a:pt x="852" y="547"/>
                      </a:cubicBezTo>
                      <a:lnTo>
                        <a:pt x="791" y="547"/>
                      </a:lnTo>
                      <a:cubicBezTo>
                        <a:pt x="791" y="578"/>
                        <a:pt x="791" y="578"/>
                        <a:pt x="791" y="578"/>
                      </a:cubicBezTo>
                      <a:cubicBezTo>
                        <a:pt x="821" y="608"/>
                        <a:pt x="760" y="608"/>
                        <a:pt x="760" y="608"/>
                      </a:cubicBezTo>
                      <a:lnTo>
                        <a:pt x="791" y="608"/>
                      </a:lnTo>
                      <a:cubicBezTo>
                        <a:pt x="806" y="623"/>
                        <a:pt x="798" y="623"/>
                        <a:pt x="791" y="623"/>
                      </a:cubicBezTo>
                      <a:cubicBezTo>
                        <a:pt x="783" y="623"/>
                        <a:pt x="776" y="623"/>
                        <a:pt x="791" y="639"/>
                      </a:cubicBezTo>
                      <a:lnTo>
                        <a:pt x="760" y="639"/>
                      </a:lnTo>
                      <a:cubicBezTo>
                        <a:pt x="791" y="639"/>
                        <a:pt x="791" y="639"/>
                        <a:pt x="791" y="669"/>
                      </a:cubicBezTo>
                      <a:cubicBezTo>
                        <a:pt x="781" y="659"/>
                        <a:pt x="777" y="656"/>
                        <a:pt x="776" y="656"/>
                      </a:cubicBezTo>
                      <a:lnTo>
                        <a:pt x="776" y="656"/>
                      </a:lnTo>
                      <a:cubicBezTo>
                        <a:pt x="774" y="656"/>
                        <a:pt x="781" y="669"/>
                        <a:pt x="760" y="669"/>
                      </a:cubicBezTo>
                      <a:cubicBezTo>
                        <a:pt x="730" y="669"/>
                        <a:pt x="730" y="669"/>
                        <a:pt x="730" y="699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60"/>
                      </a:cubicBezTo>
                      <a:cubicBezTo>
                        <a:pt x="700" y="730"/>
                        <a:pt x="700" y="730"/>
                        <a:pt x="669" y="730"/>
                      </a:cubicBezTo>
                      <a:cubicBezTo>
                        <a:pt x="669" y="730"/>
                        <a:pt x="669" y="760"/>
                        <a:pt x="669" y="760"/>
                      </a:cubicBezTo>
                      <a:cubicBezTo>
                        <a:pt x="669" y="739"/>
                        <a:pt x="669" y="717"/>
                        <a:pt x="659" y="717"/>
                      </a:cubicBezTo>
                      <a:cubicBezTo>
                        <a:pt x="657" y="717"/>
                        <a:pt x="656" y="718"/>
                        <a:pt x="654" y="718"/>
                      </a:cubicBezTo>
                      <a:lnTo>
                        <a:pt x="654" y="718"/>
                      </a:lnTo>
                      <a:cubicBezTo>
                        <a:pt x="658" y="713"/>
                        <a:pt x="661" y="708"/>
                        <a:pt x="664" y="708"/>
                      </a:cubicBezTo>
                      <a:cubicBezTo>
                        <a:pt x="667" y="708"/>
                        <a:pt x="669" y="714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39" y="699"/>
                        <a:pt x="639" y="699"/>
                        <a:pt x="639" y="669"/>
                      </a:cubicBezTo>
                      <a:lnTo>
                        <a:pt x="609" y="669"/>
                      </a:lnTo>
                      <a:cubicBezTo>
                        <a:pt x="609" y="669"/>
                        <a:pt x="609" y="656"/>
                        <a:pt x="600" y="656"/>
                      </a:cubicBezTo>
                      <a:cubicBezTo>
                        <a:pt x="597" y="656"/>
                        <a:pt x="593" y="657"/>
                        <a:pt x="589" y="660"/>
                      </a:cubicBezTo>
                      <a:lnTo>
                        <a:pt x="589" y="660"/>
                      </a:lnTo>
                      <a:cubicBezTo>
                        <a:pt x="600" y="651"/>
                        <a:pt x="619" y="639"/>
                        <a:pt x="639" y="639"/>
                      </a:cubicBezTo>
                      <a:cubicBezTo>
                        <a:pt x="639" y="639"/>
                        <a:pt x="639" y="578"/>
                        <a:pt x="639" y="578"/>
                      </a:cubicBezTo>
                      <a:cubicBezTo>
                        <a:pt x="639" y="547"/>
                        <a:pt x="609" y="547"/>
                        <a:pt x="548" y="456"/>
                      </a:cubicBezTo>
                      <a:cubicBezTo>
                        <a:pt x="548" y="426"/>
                        <a:pt x="517" y="426"/>
                        <a:pt x="517" y="426"/>
                      </a:cubicBezTo>
                      <a:lnTo>
                        <a:pt x="517" y="426"/>
                      </a:lnTo>
                      <a:cubicBezTo>
                        <a:pt x="517" y="426"/>
                        <a:pt x="517" y="426"/>
                        <a:pt x="517" y="426"/>
                      </a:cubicBezTo>
                      <a:lnTo>
                        <a:pt x="578" y="426"/>
                      </a:lnTo>
                      <a:cubicBezTo>
                        <a:pt x="578" y="426"/>
                        <a:pt x="517" y="395"/>
                        <a:pt x="578" y="395"/>
                      </a:cubicBezTo>
                      <a:cubicBezTo>
                        <a:pt x="548" y="395"/>
                        <a:pt x="578" y="395"/>
                        <a:pt x="578" y="365"/>
                      </a:cubicBezTo>
                      <a:cubicBezTo>
                        <a:pt x="578" y="380"/>
                        <a:pt x="586" y="380"/>
                        <a:pt x="593" y="380"/>
                      </a:cubicBezTo>
                      <a:cubicBezTo>
                        <a:pt x="601" y="380"/>
                        <a:pt x="609" y="380"/>
                        <a:pt x="609" y="395"/>
                      </a:cubicBezTo>
                      <a:cubicBezTo>
                        <a:pt x="609" y="395"/>
                        <a:pt x="609" y="365"/>
                        <a:pt x="609" y="365"/>
                      </a:cubicBezTo>
                      <a:cubicBezTo>
                        <a:pt x="609" y="365"/>
                        <a:pt x="639" y="395"/>
                        <a:pt x="639" y="395"/>
                      </a:cubicBezTo>
                      <a:cubicBezTo>
                        <a:pt x="639" y="395"/>
                        <a:pt x="639" y="365"/>
                        <a:pt x="639" y="365"/>
                      </a:cubicBezTo>
                      <a:cubicBezTo>
                        <a:pt x="639" y="359"/>
                        <a:pt x="640" y="356"/>
                        <a:pt x="642" y="356"/>
                      </a:cubicBezTo>
                      <a:cubicBezTo>
                        <a:pt x="645" y="356"/>
                        <a:pt x="650" y="361"/>
                        <a:pt x="654" y="365"/>
                      </a:cubicBezTo>
                      <a:lnTo>
                        <a:pt x="639" y="365"/>
                      </a:lnTo>
                      <a:cubicBezTo>
                        <a:pt x="639" y="380"/>
                        <a:pt x="639" y="380"/>
                        <a:pt x="643" y="380"/>
                      </a:cubicBezTo>
                      <a:cubicBezTo>
                        <a:pt x="647" y="380"/>
                        <a:pt x="654" y="380"/>
                        <a:pt x="669" y="395"/>
                      </a:cubicBezTo>
                      <a:cubicBezTo>
                        <a:pt x="669" y="395"/>
                        <a:pt x="669" y="395"/>
                        <a:pt x="669" y="365"/>
                      </a:cubicBezTo>
                      <a:cubicBezTo>
                        <a:pt x="676" y="372"/>
                        <a:pt x="679" y="374"/>
                        <a:pt x="681" y="374"/>
                      </a:cubicBezTo>
                      <a:cubicBezTo>
                        <a:pt x="684" y="374"/>
                        <a:pt x="683" y="369"/>
                        <a:pt x="681" y="365"/>
                      </a:cubicBezTo>
                      <a:lnTo>
                        <a:pt x="700" y="365"/>
                      </a:lnTo>
                      <a:cubicBezTo>
                        <a:pt x="700" y="365"/>
                        <a:pt x="700" y="365"/>
                        <a:pt x="700" y="335"/>
                      </a:cubicBezTo>
                      <a:cubicBezTo>
                        <a:pt x="700" y="365"/>
                        <a:pt x="730" y="365"/>
                        <a:pt x="730" y="365"/>
                      </a:cubicBezTo>
                      <a:cubicBezTo>
                        <a:pt x="730" y="355"/>
                        <a:pt x="733" y="352"/>
                        <a:pt x="737" y="352"/>
                      </a:cubicBezTo>
                      <a:cubicBezTo>
                        <a:pt x="738" y="352"/>
                        <a:pt x="739" y="352"/>
                        <a:pt x="740" y="352"/>
                      </a:cubicBezTo>
                      <a:lnTo>
                        <a:pt x="740" y="352"/>
                      </a:lnTo>
                      <a:cubicBezTo>
                        <a:pt x="741" y="354"/>
                        <a:pt x="742" y="356"/>
                        <a:pt x="743" y="356"/>
                      </a:cubicBezTo>
                      <a:lnTo>
                        <a:pt x="743" y="356"/>
                      </a:lnTo>
                      <a:cubicBezTo>
                        <a:pt x="745" y="360"/>
                        <a:pt x="743" y="365"/>
                        <a:pt x="730" y="365"/>
                      </a:cubicBezTo>
                      <a:lnTo>
                        <a:pt x="760" y="365"/>
                      </a:lnTo>
                      <a:lnTo>
                        <a:pt x="745" y="350"/>
                      </a:lnTo>
                      <a:lnTo>
                        <a:pt x="745" y="350"/>
                      </a:lnTo>
                      <a:cubicBezTo>
                        <a:pt x="745" y="342"/>
                        <a:pt x="744" y="328"/>
                        <a:pt x="750" y="328"/>
                      </a:cubicBezTo>
                      <a:close/>
                      <a:moveTo>
                        <a:pt x="1368" y="821"/>
                      </a:moveTo>
                      <a:cubicBezTo>
                        <a:pt x="1395" y="821"/>
                        <a:pt x="1375" y="844"/>
                        <a:pt x="1390" y="850"/>
                      </a:cubicBezTo>
                      <a:lnTo>
                        <a:pt x="1390" y="850"/>
                      </a:lnTo>
                      <a:cubicBezTo>
                        <a:pt x="1381" y="847"/>
                        <a:pt x="1368" y="840"/>
                        <a:pt x="1368" y="821"/>
                      </a:cubicBezTo>
                      <a:close/>
                      <a:moveTo>
                        <a:pt x="160" y="1052"/>
                      </a:moveTo>
                      <a:cubicBezTo>
                        <a:pt x="163" y="1052"/>
                        <a:pt x="161" y="1055"/>
                        <a:pt x="153" y="1064"/>
                      </a:cubicBezTo>
                      <a:cubicBezTo>
                        <a:pt x="148" y="1073"/>
                        <a:pt x="146" y="1080"/>
                        <a:pt x="146" y="1086"/>
                      </a:cubicBezTo>
                      <a:lnTo>
                        <a:pt x="146" y="1086"/>
                      </a:lnTo>
                      <a:cubicBezTo>
                        <a:pt x="137" y="1068"/>
                        <a:pt x="156" y="1052"/>
                        <a:pt x="160" y="1052"/>
                      </a:cubicBezTo>
                      <a:close/>
                      <a:moveTo>
                        <a:pt x="760" y="1338"/>
                      </a:moveTo>
                      <a:cubicBezTo>
                        <a:pt x="760" y="1353"/>
                        <a:pt x="768" y="1353"/>
                        <a:pt x="776" y="1353"/>
                      </a:cubicBezTo>
                      <a:cubicBezTo>
                        <a:pt x="783" y="1353"/>
                        <a:pt x="791" y="1353"/>
                        <a:pt x="791" y="1368"/>
                      </a:cubicBezTo>
                      <a:cubicBezTo>
                        <a:pt x="791" y="1338"/>
                        <a:pt x="791" y="1338"/>
                        <a:pt x="760" y="1338"/>
                      </a:cubicBezTo>
                      <a:close/>
                      <a:moveTo>
                        <a:pt x="943" y="0"/>
                      </a:moveTo>
                      <a:cubicBezTo>
                        <a:pt x="943" y="0"/>
                        <a:pt x="973" y="0"/>
                        <a:pt x="943" y="31"/>
                      </a:cubicBezTo>
                      <a:cubicBezTo>
                        <a:pt x="912" y="31"/>
                        <a:pt x="882" y="92"/>
                        <a:pt x="882" y="92"/>
                      </a:cubicBezTo>
                      <a:cubicBezTo>
                        <a:pt x="852" y="92"/>
                        <a:pt x="852" y="92"/>
                        <a:pt x="852" y="122"/>
                      </a:cubicBezTo>
                      <a:cubicBezTo>
                        <a:pt x="852" y="92"/>
                        <a:pt x="852" y="31"/>
                        <a:pt x="821" y="31"/>
                      </a:cubicBez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01" y="92"/>
                        <a:pt x="794" y="65"/>
                        <a:pt x="792" y="65"/>
                      </a:cubicBezTo>
                      <a:cubicBezTo>
                        <a:pt x="791" y="65"/>
                        <a:pt x="791" y="71"/>
                        <a:pt x="791" y="92"/>
                      </a:cubicBez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69" y="68"/>
                        <a:pt x="760" y="75"/>
                        <a:pt x="760" y="92"/>
                      </a:cubicBezTo>
                      <a:cubicBezTo>
                        <a:pt x="760" y="92"/>
                        <a:pt x="730" y="92"/>
                        <a:pt x="730" y="61"/>
                      </a:cubicBezTo>
                      <a:cubicBezTo>
                        <a:pt x="730" y="92"/>
                        <a:pt x="730" y="122"/>
                        <a:pt x="730" y="122"/>
                      </a:cubicBezTo>
                      <a:cubicBezTo>
                        <a:pt x="730" y="92"/>
                        <a:pt x="723" y="84"/>
                        <a:pt x="715" y="84"/>
                      </a:cubicBezTo>
                      <a:cubicBezTo>
                        <a:pt x="707" y="84"/>
                        <a:pt x="700" y="92"/>
                        <a:pt x="700" y="92"/>
                      </a:cubicBezTo>
                      <a:lnTo>
                        <a:pt x="669" y="61"/>
                      </a:lnTo>
                      <a:lnTo>
                        <a:pt x="669" y="61"/>
                      </a:lnTo>
                      <a:cubicBezTo>
                        <a:pt x="700" y="92"/>
                        <a:pt x="669" y="92"/>
                        <a:pt x="669" y="122"/>
                      </a:cubicBezTo>
                      <a:cubicBezTo>
                        <a:pt x="654" y="92"/>
                        <a:pt x="654" y="92"/>
                        <a:pt x="654" y="92"/>
                      </a:cubicBezTo>
                      <a:cubicBezTo>
                        <a:pt x="654" y="92"/>
                        <a:pt x="654" y="92"/>
                        <a:pt x="639" y="61"/>
                      </a:cubicBezTo>
                      <a:cubicBezTo>
                        <a:pt x="639" y="122"/>
                        <a:pt x="609" y="92"/>
                        <a:pt x="639" y="122"/>
                      </a:cubicBezTo>
                      <a:cubicBezTo>
                        <a:pt x="609" y="122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578" y="92"/>
                        <a:pt x="578" y="92"/>
                        <a:pt x="548" y="92"/>
                      </a:cubicBezTo>
                      <a:lnTo>
                        <a:pt x="548" y="122"/>
                      </a:lnTo>
                      <a:cubicBezTo>
                        <a:pt x="548" y="122"/>
                        <a:pt x="548" y="152"/>
                        <a:pt x="548" y="152"/>
                      </a:cubicBezTo>
                      <a:cubicBezTo>
                        <a:pt x="563" y="168"/>
                        <a:pt x="563" y="168"/>
                        <a:pt x="559" y="168"/>
                      </a:cubicBezTo>
                      <a:cubicBezTo>
                        <a:pt x="555" y="168"/>
                        <a:pt x="548" y="168"/>
                        <a:pt x="548" y="183"/>
                      </a:cubicBezTo>
                      <a:cubicBezTo>
                        <a:pt x="548" y="183"/>
                        <a:pt x="548" y="183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52"/>
                        <a:pt x="548" y="213"/>
                        <a:pt x="578" y="213"/>
                      </a:cubicBezTo>
                      <a:cubicBezTo>
                        <a:pt x="578" y="213"/>
                        <a:pt x="578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487" y="183"/>
                      </a:cubicBezTo>
                      <a:cubicBezTo>
                        <a:pt x="457" y="183"/>
                        <a:pt x="487" y="213"/>
                        <a:pt x="487" y="213"/>
                      </a:cubicBezTo>
                      <a:cubicBezTo>
                        <a:pt x="517" y="213"/>
                        <a:pt x="487" y="244"/>
                        <a:pt x="517" y="244"/>
                      </a:cubicBezTo>
                      <a:cubicBezTo>
                        <a:pt x="517" y="274"/>
                        <a:pt x="517" y="274"/>
                        <a:pt x="487" y="274"/>
                      </a:cubicBezTo>
                      <a:cubicBezTo>
                        <a:pt x="487" y="266"/>
                        <a:pt x="485" y="261"/>
                        <a:pt x="482" y="256"/>
                      </a:cubicBezTo>
                      <a:lnTo>
                        <a:pt x="482" y="256"/>
                      </a:lnTo>
                      <a:cubicBezTo>
                        <a:pt x="481" y="257"/>
                        <a:pt x="480" y="257"/>
                        <a:pt x="479" y="257"/>
                      </a:cubicBezTo>
                      <a:cubicBezTo>
                        <a:pt x="470" y="257"/>
                        <a:pt x="457" y="244"/>
                        <a:pt x="457" y="244"/>
                      </a:cubicBezTo>
                      <a:lnTo>
                        <a:pt x="457" y="244"/>
                      </a:lnTo>
                      <a:cubicBezTo>
                        <a:pt x="457" y="244"/>
                        <a:pt x="474" y="244"/>
                        <a:pt x="482" y="256"/>
                      </a:cubicBezTo>
                      <a:lnTo>
                        <a:pt x="482" y="256"/>
                      </a:lnTo>
                      <a:cubicBezTo>
                        <a:pt x="485" y="255"/>
                        <a:pt x="487" y="251"/>
                        <a:pt x="487" y="244"/>
                      </a:cubicBezTo>
                      <a:lnTo>
                        <a:pt x="426" y="244"/>
                      </a:lnTo>
                      <a:cubicBezTo>
                        <a:pt x="457" y="244"/>
                        <a:pt x="457" y="244"/>
                        <a:pt x="457" y="274"/>
                      </a:cubicBezTo>
                      <a:cubicBezTo>
                        <a:pt x="426" y="244"/>
                        <a:pt x="396" y="244"/>
                        <a:pt x="396" y="213"/>
                      </a:cubicBezTo>
                      <a:lnTo>
                        <a:pt x="396" y="213"/>
                      </a:lnTo>
                      <a:cubicBezTo>
                        <a:pt x="396" y="244"/>
                        <a:pt x="396" y="274"/>
                        <a:pt x="426" y="274"/>
                      </a:cubicBezTo>
                      <a:cubicBezTo>
                        <a:pt x="426" y="274"/>
                        <a:pt x="457" y="274"/>
                        <a:pt x="457" y="304"/>
                      </a:cubicBezTo>
                      <a:cubicBezTo>
                        <a:pt x="457" y="304"/>
                        <a:pt x="457" y="304"/>
                        <a:pt x="457" y="335"/>
                      </a:cubicBezTo>
                      <a:cubicBezTo>
                        <a:pt x="457" y="304"/>
                        <a:pt x="426" y="304"/>
                        <a:pt x="426" y="304"/>
                      </a:cubicBezTo>
                      <a:lnTo>
                        <a:pt x="426" y="304"/>
                      </a:lnTo>
                      <a:cubicBezTo>
                        <a:pt x="426" y="324"/>
                        <a:pt x="426" y="331"/>
                        <a:pt x="435" y="333"/>
                      </a:cubicBezTo>
                      <a:lnTo>
                        <a:pt x="435" y="333"/>
                      </a:lnTo>
                      <a:cubicBezTo>
                        <a:pt x="433" y="334"/>
                        <a:pt x="430" y="335"/>
                        <a:pt x="426" y="335"/>
                      </a:cubicBezTo>
                      <a:cubicBezTo>
                        <a:pt x="426" y="335"/>
                        <a:pt x="420" y="341"/>
                        <a:pt x="414" y="347"/>
                      </a:cubicBezTo>
                      <a:lnTo>
                        <a:pt x="414" y="347"/>
                      </a:lnTo>
                      <a:cubicBezTo>
                        <a:pt x="405" y="344"/>
                        <a:pt x="396" y="335"/>
                        <a:pt x="396" y="335"/>
                      </a:cubicBezTo>
                      <a:cubicBezTo>
                        <a:pt x="383" y="328"/>
                        <a:pt x="375" y="326"/>
                        <a:pt x="371" y="326"/>
                      </a:cubicBezTo>
                      <a:cubicBezTo>
                        <a:pt x="361" y="326"/>
                        <a:pt x="375" y="343"/>
                        <a:pt x="374" y="343"/>
                      </a:cubicBezTo>
                      <a:cubicBezTo>
                        <a:pt x="374" y="343"/>
                        <a:pt x="372" y="341"/>
                        <a:pt x="365" y="335"/>
                      </a:cubicBezTo>
                      <a:lnTo>
                        <a:pt x="335" y="335"/>
                      </a:lnTo>
                      <a:cubicBezTo>
                        <a:pt x="315" y="335"/>
                        <a:pt x="308" y="348"/>
                        <a:pt x="297" y="348"/>
                      </a:cubicBezTo>
                      <a:cubicBezTo>
                        <a:pt x="291" y="348"/>
                        <a:pt x="284" y="345"/>
                        <a:pt x="274" y="335"/>
                      </a:cubicBezTo>
                      <a:lnTo>
                        <a:pt x="274" y="335"/>
                      </a:lnTo>
                      <a:cubicBezTo>
                        <a:pt x="275" y="336"/>
                        <a:pt x="305" y="365"/>
                        <a:pt x="305" y="365"/>
                      </a:cubicBezTo>
                      <a:lnTo>
                        <a:pt x="244" y="365"/>
                      </a:lnTo>
                      <a:cubicBezTo>
                        <a:pt x="213" y="365"/>
                        <a:pt x="122" y="365"/>
                        <a:pt x="122" y="426"/>
                      </a:cubicBezTo>
                      <a:cubicBezTo>
                        <a:pt x="92" y="426"/>
                        <a:pt x="122" y="426"/>
                        <a:pt x="92" y="395"/>
                      </a:cubicBezTo>
                      <a:lnTo>
                        <a:pt x="92" y="395"/>
                      </a:lnTo>
                      <a:cubicBezTo>
                        <a:pt x="122" y="456"/>
                        <a:pt x="31" y="426"/>
                        <a:pt x="31" y="487"/>
                      </a:cubicBezTo>
                      <a:lnTo>
                        <a:pt x="61" y="487"/>
                      </a:lnTo>
                      <a:cubicBezTo>
                        <a:pt x="1" y="517"/>
                        <a:pt x="31" y="578"/>
                        <a:pt x="1" y="608"/>
                      </a:cubicBezTo>
                      <a:cubicBezTo>
                        <a:pt x="31" y="608"/>
                        <a:pt x="31" y="608"/>
                        <a:pt x="31" y="639"/>
                      </a:cubicBezTo>
                      <a:cubicBezTo>
                        <a:pt x="1" y="669"/>
                        <a:pt x="1" y="760"/>
                        <a:pt x="1" y="821"/>
                      </a:cubicBezTo>
                      <a:cubicBezTo>
                        <a:pt x="60" y="910"/>
                        <a:pt x="61" y="999"/>
                        <a:pt x="146" y="1088"/>
                      </a:cubicBezTo>
                      <a:lnTo>
                        <a:pt x="146" y="1088"/>
                      </a:lnTo>
                      <a:cubicBezTo>
                        <a:pt x="150" y="1117"/>
                        <a:pt x="208" y="1105"/>
                        <a:pt x="183" y="1155"/>
                      </a:cubicBezTo>
                      <a:cubicBezTo>
                        <a:pt x="235" y="1182"/>
                        <a:pt x="243" y="1253"/>
                        <a:pt x="302" y="1253"/>
                      </a:cubicBezTo>
                      <a:cubicBezTo>
                        <a:pt x="311" y="1253"/>
                        <a:pt x="322" y="1251"/>
                        <a:pt x="335" y="1247"/>
                      </a:cubicBezTo>
                      <a:lnTo>
                        <a:pt x="335" y="1277"/>
                      </a:lnTo>
                      <a:cubicBezTo>
                        <a:pt x="350" y="1292"/>
                        <a:pt x="365" y="1292"/>
                        <a:pt x="377" y="1292"/>
                      </a:cubicBezTo>
                      <a:cubicBezTo>
                        <a:pt x="388" y="1292"/>
                        <a:pt x="396" y="1292"/>
                        <a:pt x="396" y="1307"/>
                      </a:cubicBezTo>
                      <a:lnTo>
                        <a:pt x="396" y="1277"/>
                      </a:lnTo>
                      <a:cubicBezTo>
                        <a:pt x="416" y="1277"/>
                        <a:pt x="409" y="1290"/>
                        <a:pt x="412" y="1290"/>
                      </a:cubicBezTo>
                      <a:cubicBezTo>
                        <a:pt x="413" y="1290"/>
                        <a:pt x="416" y="1287"/>
                        <a:pt x="426" y="1277"/>
                      </a:cubicBezTo>
                      <a:cubicBezTo>
                        <a:pt x="426" y="1338"/>
                        <a:pt x="457" y="1307"/>
                        <a:pt x="487" y="1338"/>
                      </a:cubicBezTo>
                      <a:cubicBezTo>
                        <a:pt x="487" y="1323"/>
                        <a:pt x="495" y="1315"/>
                        <a:pt x="506" y="1315"/>
                      </a:cubicBezTo>
                      <a:cubicBezTo>
                        <a:pt x="517" y="1315"/>
                        <a:pt x="533" y="1323"/>
                        <a:pt x="548" y="1338"/>
                      </a:cubicBezTo>
                      <a:cubicBezTo>
                        <a:pt x="548" y="1338"/>
                        <a:pt x="578" y="1368"/>
                        <a:pt x="609" y="1368"/>
                      </a:cubicBezTo>
                      <a:lnTo>
                        <a:pt x="730" y="1368"/>
                      </a:lnTo>
                      <a:lnTo>
                        <a:pt x="730" y="1338"/>
                      </a:lnTo>
                      <a:lnTo>
                        <a:pt x="760" y="1338"/>
                      </a:lnTo>
                      <a:cubicBezTo>
                        <a:pt x="760" y="1338"/>
                        <a:pt x="760" y="1307"/>
                        <a:pt x="791" y="1307"/>
                      </a:cubicBezTo>
                      <a:cubicBezTo>
                        <a:pt x="791" y="1338"/>
                        <a:pt x="791" y="1338"/>
                        <a:pt x="821" y="1368"/>
                      </a:cubicBezTo>
                      <a:cubicBezTo>
                        <a:pt x="852" y="1338"/>
                        <a:pt x="852" y="1307"/>
                        <a:pt x="912" y="1307"/>
                      </a:cubicBezTo>
                      <a:cubicBezTo>
                        <a:pt x="912" y="1314"/>
                        <a:pt x="914" y="1316"/>
                        <a:pt x="916" y="1316"/>
                      </a:cubicBezTo>
                      <a:cubicBezTo>
                        <a:pt x="921" y="1316"/>
                        <a:pt x="928" y="1309"/>
                        <a:pt x="933" y="1309"/>
                      </a:cubicBezTo>
                      <a:cubicBezTo>
                        <a:pt x="939" y="1309"/>
                        <a:pt x="943" y="1315"/>
                        <a:pt x="943" y="1338"/>
                      </a:cubicBezTo>
                      <a:cubicBezTo>
                        <a:pt x="973" y="1307"/>
                        <a:pt x="912" y="1307"/>
                        <a:pt x="912" y="1277"/>
                      </a:cubicBezTo>
                      <a:cubicBezTo>
                        <a:pt x="933" y="1277"/>
                        <a:pt x="939" y="1263"/>
                        <a:pt x="942" y="1263"/>
                      </a:cubicBezTo>
                      <a:cubicBezTo>
                        <a:pt x="943" y="1263"/>
                        <a:pt x="943" y="1267"/>
                        <a:pt x="943" y="1277"/>
                      </a:cubicBezTo>
                      <a:lnTo>
                        <a:pt x="973" y="1277"/>
                      </a:lnTo>
                      <a:cubicBezTo>
                        <a:pt x="973" y="1277"/>
                        <a:pt x="973" y="1277"/>
                        <a:pt x="973" y="1307"/>
                      </a:cubicBezTo>
                      <a:cubicBezTo>
                        <a:pt x="973" y="1247"/>
                        <a:pt x="1034" y="1277"/>
                        <a:pt x="1064" y="1247"/>
                      </a:cubicBezTo>
                      <a:lnTo>
                        <a:pt x="1034" y="1247"/>
                      </a:lnTo>
                      <a:cubicBezTo>
                        <a:pt x="1034" y="1224"/>
                        <a:pt x="1038" y="1218"/>
                        <a:pt x="1045" y="1218"/>
                      </a:cubicBezTo>
                      <a:cubicBezTo>
                        <a:pt x="1052" y="1218"/>
                        <a:pt x="1063" y="1225"/>
                        <a:pt x="1075" y="1225"/>
                      </a:cubicBezTo>
                      <a:cubicBezTo>
                        <a:pt x="1079" y="1225"/>
                        <a:pt x="1084" y="1224"/>
                        <a:pt x="1089" y="1221"/>
                      </a:cubicBezTo>
                      <a:lnTo>
                        <a:pt x="1089" y="1221"/>
                      </a:lnTo>
                      <a:cubicBezTo>
                        <a:pt x="1092" y="1228"/>
                        <a:pt x="1095" y="1237"/>
                        <a:pt x="1095" y="1247"/>
                      </a:cubicBezTo>
                      <a:lnTo>
                        <a:pt x="1095" y="1216"/>
                      </a:lnTo>
                      <a:cubicBezTo>
                        <a:pt x="1093" y="1218"/>
                        <a:pt x="1091" y="1220"/>
                        <a:pt x="1089" y="1221"/>
                      </a:cubicBezTo>
                      <a:lnTo>
                        <a:pt x="1089" y="1221"/>
                      </a:lnTo>
                      <a:cubicBezTo>
                        <a:pt x="1085" y="1211"/>
                        <a:pt x="1080" y="1204"/>
                        <a:pt x="1081" y="1204"/>
                      </a:cubicBezTo>
                      <a:lnTo>
                        <a:pt x="1081" y="1204"/>
                      </a:lnTo>
                      <a:cubicBezTo>
                        <a:pt x="1082" y="1204"/>
                        <a:pt x="1086" y="1207"/>
                        <a:pt x="1095" y="1216"/>
                      </a:cubicBezTo>
                      <a:cubicBezTo>
                        <a:pt x="1125" y="1216"/>
                        <a:pt x="1095" y="1216"/>
                        <a:pt x="1095" y="1247"/>
                      </a:cubicBezTo>
                      <a:cubicBezTo>
                        <a:pt x="1125" y="1247"/>
                        <a:pt x="1125" y="1216"/>
                        <a:pt x="1125" y="1186"/>
                      </a:cubicBezTo>
                      <a:cubicBezTo>
                        <a:pt x="1156" y="1186"/>
                        <a:pt x="1156" y="1155"/>
                        <a:pt x="1186" y="1155"/>
                      </a:cubicBezTo>
                      <a:cubicBezTo>
                        <a:pt x="1186" y="1145"/>
                        <a:pt x="1189" y="1142"/>
                        <a:pt x="1194" y="1142"/>
                      </a:cubicBezTo>
                      <a:cubicBezTo>
                        <a:pt x="1203" y="1142"/>
                        <a:pt x="1216" y="1155"/>
                        <a:pt x="1216" y="1155"/>
                      </a:cubicBezTo>
                      <a:cubicBezTo>
                        <a:pt x="1277" y="1095"/>
                        <a:pt x="1277" y="1003"/>
                        <a:pt x="1308" y="973"/>
                      </a:cubicBezTo>
                      <a:cubicBezTo>
                        <a:pt x="1277" y="943"/>
                        <a:pt x="1308" y="943"/>
                        <a:pt x="1308" y="912"/>
                      </a:cubicBezTo>
                      <a:lnTo>
                        <a:pt x="1338" y="943"/>
                      </a:lnTo>
                      <a:lnTo>
                        <a:pt x="1338" y="912"/>
                      </a:lnTo>
                      <a:cubicBezTo>
                        <a:pt x="1338" y="912"/>
                        <a:pt x="1338" y="899"/>
                        <a:pt x="1347" y="899"/>
                      </a:cubicBezTo>
                      <a:cubicBezTo>
                        <a:pt x="1352" y="899"/>
                        <a:pt x="1358" y="902"/>
                        <a:pt x="1368" y="912"/>
                      </a:cubicBezTo>
                      <a:lnTo>
                        <a:pt x="1399" y="851"/>
                      </a:lnTo>
                      <a:cubicBezTo>
                        <a:pt x="1422" y="828"/>
                        <a:pt x="1374" y="787"/>
                        <a:pt x="1364" y="756"/>
                      </a:cubicBezTo>
                      <a:lnTo>
                        <a:pt x="1364" y="756"/>
                      </a:lnTo>
                      <a:cubicBezTo>
                        <a:pt x="1365" y="757"/>
                        <a:pt x="1367" y="759"/>
                        <a:pt x="1368" y="760"/>
                      </a:cubicBezTo>
                      <a:lnTo>
                        <a:pt x="1368" y="730"/>
                      </a:lnTo>
                      <a:lnTo>
                        <a:pt x="1368" y="730"/>
                      </a:lnTo>
                      <a:cubicBezTo>
                        <a:pt x="1361" y="737"/>
                        <a:pt x="1361" y="746"/>
                        <a:pt x="1364" y="756"/>
                      </a:cubicBezTo>
                      <a:lnTo>
                        <a:pt x="1364" y="756"/>
                      </a:lnTo>
                      <a:cubicBezTo>
                        <a:pt x="1341" y="730"/>
                        <a:pt x="1367" y="730"/>
                        <a:pt x="1338" y="730"/>
                      </a:cubicBezTo>
                      <a:lnTo>
                        <a:pt x="1308" y="730"/>
                      </a:lnTo>
                      <a:cubicBezTo>
                        <a:pt x="1308" y="699"/>
                        <a:pt x="1277" y="699"/>
                        <a:pt x="1277" y="699"/>
                      </a:cubicBezTo>
                      <a:cubicBezTo>
                        <a:pt x="1308" y="699"/>
                        <a:pt x="1308" y="669"/>
                        <a:pt x="1338" y="669"/>
                      </a:cubicBezTo>
                      <a:cubicBezTo>
                        <a:pt x="1308" y="669"/>
                        <a:pt x="1277" y="639"/>
                        <a:pt x="1277" y="639"/>
                      </a:cubicBezTo>
                      <a:lnTo>
                        <a:pt x="1308" y="639"/>
                      </a:lnTo>
                      <a:cubicBezTo>
                        <a:pt x="1308" y="608"/>
                        <a:pt x="1308" y="608"/>
                        <a:pt x="1338" y="608"/>
                      </a:cubicBezTo>
                      <a:cubicBezTo>
                        <a:pt x="1308" y="578"/>
                        <a:pt x="1338" y="578"/>
                        <a:pt x="1338" y="578"/>
                      </a:cubicBezTo>
                      <a:lnTo>
                        <a:pt x="1277" y="578"/>
                      </a:lnTo>
                      <a:cubicBezTo>
                        <a:pt x="1308" y="578"/>
                        <a:pt x="1247" y="547"/>
                        <a:pt x="1277" y="547"/>
                      </a:cubicBezTo>
                      <a:lnTo>
                        <a:pt x="1308" y="547"/>
                      </a:lnTo>
                      <a:cubicBezTo>
                        <a:pt x="1277" y="517"/>
                        <a:pt x="1308" y="517"/>
                        <a:pt x="1308" y="487"/>
                      </a:cubicBezTo>
                      <a:cubicBezTo>
                        <a:pt x="1308" y="487"/>
                        <a:pt x="1308" y="456"/>
                        <a:pt x="1308" y="456"/>
                      </a:cubicBezTo>
                      <a:lnTo>
                        <a:pt x="1277" y="487"/>
                      </a:lnTo>
                      <a:cubicBezTo>
                        <a:pt x="1277" y="456"/>
                        <a:pt x="1277" y="456"/>
                        <a:pt x="1277" y="456"/>
                      </a:cubicBezTo>
                      <a:cubicBezTo>
                        <a:pt x="1257" y="456"/>
                        <a:pt x="1250" y="470"/>
                        <a:pt x="1239" y="470"/>
                      </a:cubicBezTo>
                      <a:cubicBezTo>
                        <a:pt x="1236" y="470"/>
                        <a:pt x="1233" y="469"/>
                        <a:pt x="1230" y="467"/>
                      </a:cubicBezTo>
                      <a:lnTo>
                        <a:pt x="1230" y="467"/>
                      </a:lnTo>
                      <a:cubicBezTo>
                        <a:pt x="1229" y="470"/>
                        <a:pt x="1227" y="475"/>
                        <a:pt x="1223" y="480"/>
                      </a:cubicBezTo>
                      <a:lnTo>
                        <a:pt x="1223" y="480"/>
                      </a:lnTo>
                      <a:cubicBezTo>
                        <a:pt x="1211" y="476"/>
                        <a:pt x="1204" y="468"/>
                        <a:pt x="1216" y="456"/>
                      </a:cubicBezTo>
                      <a:lnTo>
                        <a:pt x="1216" y="456"/>
                      </a:lnTo>
                      <a:cubicBezTo>
                        <a:pt x="1222" y="462"/>
                        <a:pt x="1226" y="465"/>
                        <a:pt x="1230" y="467"/>
                      </a:cubicBezTo>
                      <a:lnTo>
                        <a:pt x="1230" y="467"/>
                      </a:lnTo>
                      <a:cubicBezTo>
                        <a:pt x="1232" y="456"/>
                        <a:pt x="1216" y="456"/>
                        <a:pt x="1216" y="456"/>
                      </a:cubicBezTo>
                      <a:lnTo>
                        <a:pt x="1216" y="456"/>
                      </a:lnTo>
                      <a:cubicBezTo>
                        <a:pt x="1216" y="456"/>
                        <a:pt x="1216" y="456"/>
                        <a:pt x="1216" y="456"/>
                      </a:cubicBezTo>
                      <a:cubicBezTo>
                        <a:pt x="1247" y="426"/>
                        <a:pt x="1216" y="426"/>
                        <a:pt x="1247" y="395"/>
                      </a:cubicBezTo>
                      <a:cubicBezTo>
                        <a:pt x="1206" y="395"/>
                        <a:pt x="1247" y="382"/>
                        <a:pt x="1269" y="373"/>
                      </a:cubicBezTo>
                      <a:lnTo>
                        <a:pt x="1269" y="373"/>
                      </a:lnTo>
                      <a:lnTo>
                        <a:pt x="1247" y="395"/>
                      </a:lnTo>
                      <a:cubicBezTo>
                        <a:pt x="1247" y="395"/>
                        <a:pt x="1277" y="395"/>
                        <a:pt x="1277" y="426"/>
                      </a:cubicBezTo>
                      <a:cubicBezTo>
                        <a:pt x="1308" y="426"/>
                        <a:pt x="1247" y="395"/>
                        <a:pt x="1277" y="395"/>
                      </a:cubicBezTo>
                      <a:cubicBezTo>
                        <a:pt x="1277" y="395"/>
                        <a:pt x="1277" y="395"/>
                        <a:pt x="1277" y="370"/>
                      </a:cubicBezTo>
                      <a:lnTo>
                        <a:pt x="1277" y="370"/>
                      </a:lnTo>
                      <a:cubicBezTo>
                        <a:pt x="1283" y="367"/>
                        <a:pt x="1285" y="365"/>
                        <a:pt x="1277" y="365"/>
                      </a:cubicBezTo>
                      <a:cubicBezTo>
                        <a:pt x="1267" y="355"/>
                        <a:pt x="1264" y="352"/>
                        <a:pt x="1263" y="352"/>
                      </a:cubicBezTo>
                      <a:lnTo>
                        <a:pt x="1263" y="352"/>
                      </a:lnTo>
                      <a:cubicBezTo>
                        <a:pt x="1260" y="352"/>
                        <a:pt x="1267" y="365"/>
                        <a:pt x="1247" y="365"/>
                      </a:cubicBezTo>
                      <a:cubicBezTo>
                        <a:pt x="1247" y="335"/>
                        <a:pt x="1277" y="335"/>
                        <a:pt x="1247" y="335"/>
                      </a:cubicBezTo>
                      <a:cubicBezTo>
                        <a:pt x="1277" y="304"/>
                        <a:pt x="1277" y="304"/>
                        <a:pt x="1308" y="304"/>
                      </a:cubicBezTo>
                      <a:cubicBezTo>
                        <a:pt x="1286" y="283"/>
                        <a:pt x="1295" y="261"/>
                        <a:pt x="1291" y="261"/>
                      </a:cubicBezTo>
                      <a:cubicBezTo>
                        <a:pt x="1290" y="261"/>
                        <a:pt x="1286" y="265"/>
                        <a:pt x="1277" y="274"/>
                      </a:cubicBezTo>
                      <a:cubicBezTo>
                        <a:pt x="1262" y="289"/>
                        <a:pt x="1270" y="289"/>
                        <a:pt x="1277" y="289"/>
                      </a:cubicBezTo>
                      <a:cubicBezTo>
                        <a:pt x="1285" y="289"/>
                        <a:pt x="1292" y="289"/>
                        <a:pt x="1277" y="304"/>
                      </a:cubicBezTo>
                      <a:lnTo>
                        <a:pt x="1247" y="304"/>
                      </a:lnTo>
                      <a:cubicBezTo>
                        <a:pt x="1247" y="304"/>
                        <a:pt x="1216" y="274"/>
                        <a:pt x="1247" y="274"/>
                      </a:cubicBezTo>
                      <a:lnTo>
                        <a:pt x="1186" y="274"/>
                      </a:lnTo>
                      <a:cubicBezTo>
                        <a:pt x="1216" y="244"/>
                        <a:pt x="1186" y="244"/>
                        <a:pt x="1186" y="244"/>
                      </a:cubicBezTo>
                      <a:cubicBezTo>
                        <a:pt x="1196" y="233"/>
                        <a:pt x="1200" y="230"/>
                        <a:pt x="1201" y="230"/>
                      </a:cubicBezTo>
                      <a:lnTo>
                        <a:pt x="1201" y="230"/>
                      </a:lnTo>
                      <a:cubicBezTo>
                        <a:pt x="1203" y="230"/>
                        <a:pt x="1196" y="244"/>
                        <a:pt x="1216" y="244"/>
                      </a:cubicBez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197" y="226"/>
                        <a:pt x="1196" y="227"/>
                        <a:pt x="1195" y="227"/>
                      </a:cubicBezTo>
                      <a:cubicBezTo>
                        <a:pt x="1186" y="227"/>
                        <a:pt x="1186" y="213"/>
                        <a:pt x="1186" y="213"/>
                      </a:cubicBezTo>
                      <a:lnTo>
                        <a:pt x="1186" y="213"/>
                      </a:ln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203" y="225"/>
                        <a:pt x="1209" y="221"/>
                        <a:pt x="1216" y="213"/>
                      </a:cubicBezTo>
                      <a:lnTo>
                        <a:pt x="1186" y="213"/>
                      </a:lnTo>
                      <a:cubicBezTo>
                        <a:pt x="1176" y="203"/>
                        <a:pt x="1166" y="200"/>
                        <a:pt x="1156" y="200"/>
                      </a:cubicBezTo>
                      <a:cubicBezTo>
                        <a:pt x="1135" y="200"/>
                        <a:pt x="1115" y="213"/>
                        <a:pt x="1095" y="213"/>
                      </a:cubicBezTo>
                      <a:cubicBezTo>
                        <a:pt x="1095" y="213"/>
                        <a:pt x="1095" y="213"/>
                        <a:pt x="1095" y="183"/>
                      </a:cubicBezTo>
                      <a:cubicBezTo>
                        <a:pt x="1071" y="183"/>
                        <a:pt x="1066" y="183"/>
                        <a:pt x="1065" y="168"/>
                      </a:cubicBezTo>
                      <a:lnTo>
                        <a:pt x="1065" y="168"/>
                      </a:lnTo>
                      <a:cubicBezTo>
                        <a:pt x="1055" y="169"/>
                        <a:pt x="1045" y="172"/>
                        <a:pt x="1034" y="183"/>
                      </a:cubicBezTo>
                      <a:lnTo>
                        <a:pt x="1034" y="152"/>
                      </a:lnTo>
                      <a:cubicBezTo>
                        <a:pt x="1034" y="152"/>
                        <a:pt x="1034" y="122"/>
                        <a:pt x="1034" y="122"/>
                      </a:cubicBezTo>
                      <a:cubicBezTo>
                        <a:pt x="1034" y="122"/>
                        <a:pt x="1004" y="122"/>
                        <a:pt x="1034" y="92"/>
                      </a:cubicBezTo>
                      <a:cubicBezTo>
                        <a:pt x="1004" y="92"/>
                        <a:pt x="1004" y="122"/>
                        <a:pt x="1004" y="122"/>
                      </a:cubicBezTo>
                      <a:lnTo>
                        <a:pt x="973" y="122"/>
                      </a:lnTo>
                      <a:cubicBezTo>
                        <a:pt x="1003" y="92"/>
                        <a:pt x="1004" y="63"/>
                        <a:pt x="1004" y="61"/>
                      </a:cubicBezTo>
                      <a:lnTo>
                        <a:pt x="1004" y="61"/>
                      </a:lnTo>
                      <a:cubicBezTo>
                        <a:pt x="1004" y="63"/>
                        <a:pt x="1003" y="92"/>
                        <a:pt x="973" y="92"/>
                      </a:cubicBezTo>
                      <a:cubicBezTo>
                        <a:pt x="1004" y="61"/>
                        <a:pt x="973" y="61"/>
                        <a:pt x="1004" y="31"/>
                      </a:cubicBezTo>
                      <a:cubicBezTo>
                        <a:pt x="1004" y="0"/>
                        <a:pt x="973" y="0"/>
                        <a:pt x="9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31"/>
                <p:cNvSpPr/>
                <p:nvPr/>
              </p:nvSpPr>
              <p:spPr>
                <a:xfrm>
                  <a:off x="2430542" y="46261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31"/>
                <p:cNvSpPr/>
                <p:nvPr/>
              </p:nvSpPr>
              <p:spPr>
                <a:xfrm>
                  <a:off x="2421764" y="4612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31"/>
                <p:cNvSpPr/>
                <p:nvPr/>
              </p:nvSpPr>
              <p:spPr>
                <a:xfrm>
                  <a:off x="2424690" y="4614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31"/>
                <p:cNvSpPr/>
                <p:nvPr/>
              </p:nvSpPr>
              <p:spPr>
                <a:xfrm>
                  <a:off x="2414915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31"/>
                <p:cNvSpPr/>
                <p:nvPr/>
              </p:nvSpPr>
              <p:spPr>
                <a:xfrm>
                  <a:off x="2406104" y="4611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31"/>
                <p:cNvSpPr/>
                <p:nvPr/>
              </p:nvSpPr>
              <p:spPr>
                <a:xfrm>
                  <a:off x="2403178" y="461339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31"/>
                <p:cNvSpPr/>
                <p:nvPr/>
              </p:nvSpPr>
              <p:spPr>
                <a:xfrm>
                  <a:off x="2410992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31"/>
                <p:cNvSpPr/>
                <p:nvPr/>
              </p:nvSpPr>
              <p:spPr>
                <a:xfrm>
                  <a:off x="1604673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31"/>
                <p:cNvSpPr/>
                <p:nvPr/>
              </p:nvSpPr>
              <p:spPr>
                <a:xfrm>
                  <a:off x="1609561" y="50356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31"/>
                <p:cNvSpPr/>
                <p:nvPr/>
              </p:nvSpPr>
              <p:spPr>
                <a:xfrm>
                  <a:off x="1600750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31"/>
                <p:cNvSpPr/>
                <p:nvPr/>
              </p:nvSpPr>
              <p:spPr>
                <a:xfrm>
                  <a:off x="1614448" y="50395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31"/>
                <p:cNvSpPr/>
                <p:nvPr/>
              </p:nvSpPr>
              <p:spPr>
                <a:xfrm>
                  <a:off x="1595863" y="50287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31"/>
                <p:cNvSpPr/>
                <p:nvPr/>
              </p:nvSpPr>
              <p:spPr>
                <a:xfrm>
                  <a:off x="1592936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31"/>
                <p:cNvSpPr/>
                <p:nvPr/>
              </p:nvSpPr>
              <p:spPr>
                <a:xfrm>
                  <a:off x="1610525" y="50424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31"/>
                <p:cNvSpPr/>
                <p:nvPr/>
              </p:nvSpPr>
              <p:spPr>
                <a:xfrm>
                  <a:off x="1615413" y="50444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31"/>
                <p:cNvSpPr/>
                <p:nvPr/>
              </p:nvSpPr>
              <p:spPr>
                <a:xfrm>
                  <a:off x="1606634" y="50414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31"/>
                <p:cNvSpPr/>
                <p:nvPr/>
              </p:nvSpPr>
              <p:spPr>
                <a:xfrm>
                  <a:off x="1596859" y="502585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31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31"/>
                <p:cNvSpPr/>
                <p:nvPr/>
              </p:nvSpPr>
              <p:spPr>
                <a:xfrm>
                  <a:off x="1633998" y="50502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31"/>
                <p:cNvSpPr/>
                <p:nvPr/>
              </p:nvSpPr>
              <p:spPr>
                <a:xfrm>
                  <a:off x="1606634" y="5041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31"/>
                <p:cNvSpPr/>
                <p:nvPr/>
              </p:nvSpPr>
              <p:spPr>
                <a:xfrm>
                  <a:off x="1610525" y="50414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31"/>
                <p:cNvSpPr/>
                <p:nvPr/>
              </p:nvSpPr>
              <p:spPr>
                <a:xfrm>
                  <a:off x="1615413" y="50454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31"/>
                <p:cNvSpPr/>
                <p:nvPr/>
              </p:nvSpPr>
              <p:spPr>
                <a:xfrm>
                  <a:off x="1622262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31"/>
                <p:cNvSpPr/>
                <p:nvPr/>
              </p:nvSpPr>
              <p:spPr>
                <a:xfrm>
                  <a:off x="1621265" y="502585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31"/>
                <p:cNvSpPr/>
                <p:nvPr/>
              </p:nvSpPr>
              <p:spPr>
                <a:xfrm>
                  <a:off x="1622262" y="5026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31"/>
                <p:cNvSpPr/>
                <p:nvPr/>
              </p:nvSpPr>
              <p:spPr>
                <a:xfrm>
                  <a:off x="1616377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31"/>
                <p:cNvSpPr/>
                <p:nvPr/>
              </p:nvSpPr>
              <p:spPr>
                <a:xfrm>
                  <a:off x="1617374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31"/>
                <p:cNvSpPr/>
                <p:nvPr/>
              </p:nvSpPr>
              <p:spPr>
                <a:xfrm>
                  <a:off x="1627149" y="5028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31"/>
                <p:cNvSpPr/>
                <p:nvPr/>
              </p:nvSpPr>
              <p:spPr>
                <a:xfrm>
                  <a:off x="1590010" y="5020964"/>
                  <a:ext cx="46946" cy="4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99" extrusionOk="0">
                      <a:moveTo>
                        <a:pt x="882" y="31"/>
                      </a:moveTo>
                      <a:cubicBezTo>
                        <a:pt x="882" y="46"/>
                        <a:pt x="889" y="46"/>
                        <a:pt x="897" y="46"/>
                      </a:cubicBezTo>
                      <a:cubicBezTo>
                        <a:pt x="905" y="46"/>
                        <a:pt x="912" y="46"/>
                        <a:pt x="912" y="61"/>
                      </a:cubicBezTo>
                      <a:cubicBezTo>
                        <a:pt x="912" y="52"/>
                        <a:pt x="912" y="41"/>
                        <a:pt x="912" y="31"/>
                      </a:cubicBezTo>
                      <a:close/>
                      <a:moveTo>
                        <a:pt x="395" y="91"/>
                      </a:moveTo>
                      <a:lnTo>
                        <a:pt x="395" y="122"/>
                      </a:lnTo>
                      <a:lnTo>
                        <a:pt x="407" y="122"/>
                      </a:lnTo>
                      <a:cubicBezTo>
                        <a:pt x="405" y="114"/>
                        <a:pt x="402" y="104"/>
                        <a:pt x="395" y="91"/>
                      </a:cubicBezTo>
                      <a:close/>
                      <a:moveTo>
                        <a:pt x="730" y="91"/>
                      </a:moveTo>
                      <a:cubicBezTo>
                        <a:pt x="730" y="102"/>
                        <a:pt x="730" y="105"/>
                        <a:pt x="731" y="105"/>
                      </a:cubicBezTo>
                      <a:cubicBezTo>
                        <a:pt x="733" y="105"/>
                        <a:pt x="738" y="95"/>
                        <a:pt x="753" y="92"/>
                      </a:cubicBezTo>
                      <a:lnTo>
                        <a:pt x="753" y="92"/>
                      </a:lnTo>
                      <a:cubicBezTo>
                        <a:pt x="747" y="101"/>
                        <a:pt x="740" y="112"/>
                        <a:pt x="730" y="122"/>
                      </a:cubicBezTo>
                      <a:cubicBezTo>
                        <a:pt x="730" y="122"/>
                        <a:pt x="730" y="91"/>
                        <a:pt x="730" y="91"/>
                      </a:cubicBezTo>
                      <a:close/>
                      <a:moveTo>
                        <a:pt x="335" y="122"/>
                      </a:moveTo>
                      <a:lnTo>
                        <a:pt x="335" y="122"/>
                      </a:lnTo>
                      <a:cubicBezTo>
                        <a:pt x="335" y="122"/>
                        <a:pt x="335" y="122"/>
                        <a:pt x="335" y="122"/>
                      </a:cubicBezTo>
                      <a:close/>
                      <a:moveTo>
                        <a:pt x="213" y="122"/>
                      </a:moveTo>
                      <a:lnTo>
                        <a:pt x="213" y="152"/>
                      </a:lnTo>
                      <a:lnTo>
                        <a:pt x="243" y="152"/>
                      </a:lnTo>
                      <a:cubicBezTo>
                        <a:pt x="213" y="152"/>
                        <a:pt x="213" y="122"/>
                        <a:pt x="213" y="122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41" y="137"/>
                        <a:pt x="449" y="145"/>
                        <a:pt x="452" y="145"/>
                      </a:cubicBezTo>
                      <a:cubicBezTo>
                        <a:pt x="453" y="145"/>
                        <a:pt x="454" y="144"/>
                        <a:pt x="455" y="143"/>
                      </a:cubicBezTo>
                      <a:lnTo>
                        <a:pt x="455" y="143"/>
                      </a:lnTo>
                      <a:cubicBezTo>
                        <a:pt x="456" y="148"/>
                        <a:pt x="456" y="152"/>
                        <a:pt x="456" y="152"/>
                      </a:cubicBezTo>
                      <a:cubicBezTo>
                        <a:pt x="441" y="137"/>
                        <a:pt x="433" y="137"/>
                        <a:pt x="430" y="137"/>
                      </a:cubicBezTo>
                      <a:cubicBezTo>
                        <a:pt x="426" y="137"/>
                        <a:pt x="426" y="137"/>
                        <a:pt x="426" y="122"/>
                      </a:cubicBezTo>
                      <a:close/>
                      <a:moveTo>
                        <a:pt x="943" y="122"/>
                      </a:moveTo>
                      <a:lnTo>
                        <a:pt x="943" y="152"/>
                      </a:lnTo>
                      <a:cubicBezTo>
                        <a:pt x="943" y="152"/>
                        <a:pt x="968" y="127"/>
                        <a:pt x="972" y="122"/>
                      </a:cubicBezTo>
                      <a:lnTo>
                        <a:pt x="972" y="122"/>
                      </a:lnTo>
                      <a:cubicBezTo>
                        <a:pt x="958" y="137"/>
                        <a:pt x="958" y="137"/>
                        <a:pt x="962" y="137"/>
                      </a:cubicBezTo>
                      <a:cubicBezTo>
                        <a:pt x="965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close/>
                      <a:moveTo>
                        <a:pt x="274" y="152"/>
                      </a:moveTo>
                      <a:cubicBezTo>
                        <a:pt x="274" y="152"/>
                        <a:pt x="274" y="183"/>
                        <a:pt x="274" y="183"/>
                      </a:cubicBezTo>
                      <a:cubicBezTo>
                        <a:pt x="274" y="183"/>
                        <a:pt x="275" y="183"/>
                        <a:pt x="277" y="183"/>
                      </a:cubicBezTo>
                      <a:lnTo>
                        <a:pt x="277" y="183"/>
                      </a:lnTo>
                      <a:cubicBezTo>
                        <a:pt x="274" y="166"/>
                        <a:pt x="274" y="152"/>
                        <a:pt x="274" y="152"/>
                      </a:cubicBezTo>
                      <a:close/>
                      <a:moveTo>
                        <a:pt x="183" y="183"/>
                      </a:moveTo>
                      <a:cubicBezTo>
                        <a:pt x="157" y="183"/>
                        <a:pt x="153" y="183"/>
                        <a:pt x="171" y="201"/>
                      </a:cubicBezTo>
                      <a:lnTo>
                        <a:pt x="171" y="201"/>
                      </a:lnTo>
                      <a:cubicBezTo>
                        <a:pt x="167" y="190"/>
                        <a:pt x="168" y="183"/>
                        <a:pt x="183" y="183"/>
                      </a:cubicBezTo>
                      <a:close/>
                      <a:moveTo>
                        <a:pt x="171" y="201"/>
                      </a:moveTo>
                      <a:lnTo>
                        <a:pt x="171" y="201"/>
                      </a:lnTo>
                      <a:cubicBezTo>
                        <a:pt x="172" y="205"/>
                        <a:pt x="174" y="209"/>
                        <a:pt x="176" y="213"/>
                      </a:cubicBezTo>
                      <a:lnTo>
                        <a:pt x="183" y="213"/>
                      </a:lnTo>
                      <a:cubicBezTo>
                        <a:pt x="178" y="209"/>
                        <a:pt x="174" y="205"/>
                        <a:pt x="171" y="201"/>
                      </a:cubicBezTo>
                      <a:close/>
                      <a:moveTo>
                        <a:pt x="152" y="213"/>
                      </a:moveTo>
                      <a:cubicBezTo>
                        <a:pt x="161" y="213"/>
                        <a:pt x="170" y="216"/>
                        <a:pt x="178" y="220"/>
                      </a:cubicBezTo>
                      <a:lnTo>
                        <a:pt x="178" y="220"/>
                      </a:lnTo>
                      <a:cubicBezTo>
                        <a:pt x="177" y="217"/>
                        <a:pt x="176" y="215"/>
                        <a:pt x="176" y="213"/>
                      </a:cubicBezTo>
                      <a:close/>
                      <a:moveTo>
                        <a:pt x="178" y="220"/>
                      </a:moveTo>
                      <a:cubicBezTo>
                        <a:pt x="180" y="227"/>
                        <a:pt x="183" y="235"/>
                        <a:pt x="183" y="243"/>
                      </a:cubicBezTo>
                      <a:cubicBezTo>
                        <a:pt x="204" y="243"/>
                        <a:pt x="195" y="228"/>
                        <a:pt x="178" y="220"/>
                      </a:cubicBezTo>
                      <a:close/>
                      <a:moveTo>
                        <a:pt x="7" y="322"/>
                      </a:moveTo>
                      <a:cubicBezTo>
                        <a:pt x="3" y="322"/>
                        <a:pt x="0" y="326"/>
                        <a:pt x="0" y="335"/>
                      </a:cubicBezTo>
                      <a:lnTo>
                        <a:pt x="29" y="335"/>
                      </a:lnTo>
                      <a:cubicBezTo>
                        <a:pt x="20" y="327"/>
                        <a:pt x="13" y="322"/>
                        <a:pt x="7" y="322"/>
                      </a:cubicBezTo>
                      <a:close/>
                      <a:moveTo>
                        <a:pt x="31" y="304"/>
                      </a:moveTo>
                      <a:cubicBezTo>
                        <a:pt x="0" y="304"/>
                        <a:pt x="61" y="335"/>
                        <a:pt x="61" y="335"/>
                      </a:cubicBezTo>
                      <a:cubicBezTo>
                        <a:pt x="46" y="319"/>
                        <a:pt x="46" y="319"/>
                        <a:pt x="46" y="319"/>
                      </a:cubicBezTo>
                      <a:cubicBezTo>
                        <a:pt x="46" y="319"/>
                        <a:pt x="46" y="319"/>
                        <a:pt x="31" y="304"/>
                      </a:cubicBezTo>
                      <a:close/>
                      <a:moveTo>
                        <a:pt x="213" y="426"/>
                      </a:moveTo>
                      <a:cubicBezTo>
                        <a:pt x="213" y="426"/>
                        <a:pt x="213" y="426"/>
                        <a:pt x="213" y="426"/>
                      </a:cubicBezTo>
                      <a:lnTo>
                        <a:pt x="213" y="426"/>
                      </a:lnTo>
                      <a:close/>
                      <a:moveTo>
                        <a:pt x="395" y="395"/>
                      </a:moveTo>
                      <a:cubicBezTo>
                        <a:pt x="365" y="395"/>
                        <a:pt x="395" y="426"/>
                        <a:pt x="395" y="426"/>
                      </a:cubicBezTo>
                      <a:cubicBezTo>
                        <a:pt x="395" y="411"/>
                        <a:pt x="395" y="403"/>
                        <a:pt x="395" y="395"/>
                      </a:cubicBezTo>
                      <a:close/>
                      <a:moveTo>
                        <a:pt x="563" y="411"/>
                      </a:moveTo>
                      <a:cubicBezTo>
                        <a:pt x="559" y="415"/>
                        <a:pt x="554" y="420"/>
                        <a:pt x="547" y="426"/>
                      </a:cubicBezTo>
                      <a:lnTo>
                        <a:pt x="578" y="426"/>
                      </a:lnTo>
                      <a:lnTo>
                        <a:pt x="563" y="411"/>
                      </a:lnTo>
                      <a:close/>
                      <a:moveTo>
                        <a:pt x="1338" y="426"/>
                      </a:moveTo>
                      <a:cubicBezTo>
                        <a:pt x="1358" y="426"/>
                        <a:pt x="1365" y="439"/>
                        <a:pt x="1367" y="439"/>
                      </a:cubicBezTo>
                      <a:cubicBezTo>
                        <a:pt x="1368" y="439"/>
                        <a:pt x="1368" y="436"/>
                        <a:pt x="1368" y="426"/>
                      </a:cubicBezTo>
                      <a:close/>
                      <a:moveTo>
                        <a:pt x="760" y="578"/>
                      </a:moveTo>
                      <a:lnTo>
                        <a:pt x="730" y="608"/>
                      </a:lnTo>
                      <a:cubicBezTo>
                        <a:pt x="736" y="602"/>
                        <a:pt x="740" y="599"/>
                        <a:pt x="742" y="599"/>
                      </a:cubicBezTo>
                      <a:cubicBezTo>
                        <a:pt x="744" y="599"/>
                        <a:pt x="743" y="604"/>
                        <a:pt x="741" y="608"/>
                      </a:cubicBezTo>
                      <a:lnTo>
                        <a:pt x="741" y="608"/>
                      </a:lnTo>
                      <a:cubicBezTo>
                        <a:pt x="760" y="608"/>
                        <a:pt x="760" y="604"/>
                        <a:pt x="760" y="578"/>
                      </a:cubicBezTo>
                      <a:close/>
                      <a:moveTo>
                        <a:pt x="741" y="608"/>
                      </a:moveTo>
                      <a:cubicBezTo>
                        <a:pt x="738" y="608"/>
                        <a:pt x="734" y="608"/>
                        <a:pt x="730" y="608"/>
                      </a:cubicBezTo>
                      <a:cubicBezTo>
                        <a:pt x="730" y="615"/>
                        <a:pt x="731" y="617"/>
                        <a:pt x="733" y="617"/>
                      </a:cubicBezTo>
                      <a:cubicBezTo>
                        <a:pt x="736" y="617"/>
                        <a:pt x="739" y="613"/>
                        <a:pt x="741" y="608"/>
                      </a:cubicBezTo>
                      <a:close/>
                      <a:moveTo>
                        <a:pt x="791" y="730"/>
                      </a:moveTo>
                      <a:cubicBezTo>
                        <a:pt x="791" y="731"/>
                        <a:pt x="791" y="732"/>
                        <a:pt x="791" y="734"/>
                      </a:cubicBezTo>
                      <a:lnTo>
                        <a:pt x="791" y="734"/>
                      </a:lnTo>
                      <a:cubicBezTo>
                        <a:pt x="790" y="733"/>
                        <a:pt x="789" y="733"/>
                        <a:pt x="788" y="732"/>
                      </a:cubicBezTo>
                      <a:lnTo>
                        <a:pt x="788" y="732"/>
                      </a:lnTo>
                      <a:cubicBezTo>
                        <a:pt x="789" y="732"/>
                        <a:pt x="790" y="731"/>
                        <a:pt x="791" y="730"/>
                      </a:cubicBezTo>
                      <a:close/>
                      <a:moveTo>
                        <a:pt x="775" y="745"/>
                      </a:moveTo>
                      <a:cubicBezTo>
                        <a:pt x="783" y="753"/>
                        <a:pt x="791" y="760"/>
                        <a:pt x="791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75" y="745"/>
                      </a:cubicBezTo>
                      <a:close/>
                      <a:moveTo>
                        <a:pt x="760" y="760"/>
                      </a:moveTo>
                      <a:cubicBezTo>
                        <a:pt x="760" y="760"/>
                        <a:pt x="766" y="766"/>
                        <a:pt x="773" y="773"/>
                      </a:cubicBezTo>
                      <a:lnTo>
                        <a:pt x="773" y="773"/>
                      </a:lnTo>
                      <a:cubicBezTo>
                        <a:pt x="771" y="773"/>
                        <a:pt x="770" y="774"/>
                        <a:pt x="768" y="774"/>
                      </a:cubicBezTo>
                      <a:cubicBezTo>
                        <a:pt x="764" y="774"/>
                        <a:pt x="760" y="770"/>
                        <a:pt x="760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60" y="760"/>
                      </a:cubicBezTo>
                      <a:close/>
                      <a:moveTo>
                        <a:pt x="1399" y="760"/>
                      </a:moveTo>
                      <a:cubicBezTo>
                        <a:pt x="1429" y="760"/>
                        <a:pt x="1399" y="791"/>
                        <a:pt x="1429" y="791"/>
                      </a:cubicBezTo>
                      <a:cubicBezTo>
                        <a:pt x="1429" y="791"/>
                        <a:pt x="1429" y="760"/>
                        <a:pt x="1399" y="760"/>
                      </a:cubicBezTo>
                      <a:close/>
                      <a:moveTo>
                        <a:pt x="243" y="821"/>
                      </a:moveTo>
                      <a:cubicBezTo>
                        <a:pt x="243" y="821"/>
                        <a:pt x="243" y="833"/>
                        <a:pt x="251" y="834"/>
                      </a:cubicBezTo>
                      <a:lnTo>
                        <a:pt x="251" y="834"/>
                      </a:lnTo>
                      <a:cubicBezTo>
                        <a:pt x="250" y="830"/>
                        <a:pt x="248" y="825"/>
                        <a:pt x="243" y="821"/>
                      </a:cubicBezTo>
                      <a:close/>
                      <a:moveTo>
                        <a:pt x="578" y="0"/>
                      </a:moveTo>
                      <a:cubicBezTo>
                        <a:pt x="578" y="31"/>
                        <a:pt x="578" y="31"/>
                        <a:pt x="578" y="31"/>
                      </a:cubicBezTo>
                      <a:cubicBezTo>
                        <a:pt x="547" y="61"/>
                        <a:pt x="547" y="122"/>
                        <a:pt x="547" y="122"/>
                      </a:cubicBezTo>
                      <a:cubicBezTo>
                        <a:pt x="547" y="122"/>
                        <a:pt x="547" y="122"/>
                        <a:pt x="547" y="152"/>
                      </a:cubicBezTo>
                      <a:cubicBezTo>
                        <a:pt x="547" y="128"/>
                        <a:pt x="528" y="83"/>
                        <a:pt x="504" y="83"/>
                      </a:cubicBezTo>
                      <a:cubicBezTo>
                        <a:pt x="498" y="83"/>
                        <a:pt x="492" y="86"/>
                        <a:pt x="487" y="91"/>
                      </a:cubicBezTo>
                      <a:cubicBezTo>
                        <a:pt x="487" y="91"/>
                        <a:pt x="517" y="122"/>
                        <a:pt x="517" y="122"/>
                      </a:cubicBezTo>
                      <a:lnTo>
                        <a:pt x="517" y="152"/>
                      </a:lnTo>
                      <a:cubicBezTo>
                        <a:pt x="497" y="152"/>
                        <a:pt x="490" y="138"/>
                        <a:pt x="497" y="129"/>
                      </a:cubicBezTo>
                      <a:lnTo>
                        <a:pt x="497" y="129"/>
                      </a:lnTo>
                      <a:cubicBezTo>
                        <a:pt x="498" y="130"/>
                        <a:pt x="500" y="131"/>
                        <a:pt x="502" y="131"/>
                      </a:cubicBezTo>
                      <a:cubicBezTo>
                        <a:pt x="506" y="131"/>
                        <a:pt x="511" y="128"/>
                        <a:pt x="517" y="122"/>
                      </a:cubicBezTo>
                      <a:cubicBezTo>
                        <a:pt x="507" y="122"/>
                        <a:pt x="500" y="125"/>
                        <a:pt x="497" y="129"/>
                      </a:cubicBezTo>
                      <a:lnTo>
                        <a:pt x="497" y="129"/>
                      </a:lnTo>
                      <a:cubicBezTo>
                        <a:pt x="490" y="126"/>
                        <a:pt x="488" y="113"/>
                        <a:pt x="487" y="113"/>
                      </a:cubicBezTo>
                      <a:cubicBezTo>
                        <a:pt x="487" y="113"/>
                        <a:pt x="487" y="115"/>
                        <a:pt x="487" y="122"/>
                      </a:cubicBezTo>
                      <a:lnTo>
                        <a:pt x="456" y="91"/>
                      </a:lnTo>
                      <a:cubicBezTo>
                        <a:pt x="456" y="122"/>
                        <a:pt x="456" y="122"/>
                        <a:pt x="456" y="122"/>
                      </a:cubicBezTo>
                      <a:cubicBezTo>
                        <a:pt x="456" y="133"/>
                        <a:pt x="456" y="140"/>
                        <a:pt x="455" y="143"/>
                      </a:cubicBezTo>
                      <a:lnTo>
                        <a:pt x="455" y="143"/>
                      </a:lnTo>
                      <a:cubicBezTo>
                        <a:pt x="452" y="134"/>
                        <a:pt x="445" y="122"/>
                        <a:pt x="426" y="122"/>
                      </a:cubicBezTo>
                      <a:lnTo>
                        <a:pt x="407" y="122"/>
                      </a:lnTo>
                      <a:cubicBezTo>
                        <a:pt x="415" y="152"/>
                        <a:pt x="395" y="152"/>
                        <a:pt x="395" y="152"/>
                      </a:cubicBezTo>
                      <a:cubicBezTo>
                        <a:pt x="384" y="130"/>
                        <a:pt x="381" y="124"/>
                        <a:pt x="381" y="124"/>
                      </a:cubicBezTo>
                      <a:lnTo>
                        <a:pt x="381" y="124"/>
                      </a:lnTo>
                      <a:cubicBezTo>
                        <a:pt x="380" y="124"/>
                        <a:pt x="381" y="131"/>
                        <a:pt x="378" y="131"/>
                      </a:cubicBezTo>
                      <a:cubicBezTo>
                        <a:pt x="376" y="131"/>
                        <a:pt x="372" y="129"/>
                        <a:pt x="365" y="122"/>
                      </a:cubicBezTo>
                      <a:cubicBezTo>
                        <a:pt x="365" y="152"/>
                        <a:pt x="365" y="122"/>
                        <a:pt x="365" y="183"/>
                      </a:cubicBezTo>
                      <a:cubicBezTo>
                        <a:pt x="365" y="183"/>
                        <a:pt x="335" y="152"/>
                        <a:pt x="335" y="122"/>
                      </a:cubicBezTo>
                      <a:lnTo>
                        <a:pt x="335" y="152"/>
                      </a:lnTo>
                      <a:cubicBezTo>
                        <a:pt x="335" y="122"/>
                        <a:pt x="304" y="122"/>
                        <a:pt x="304" y="122"/>
                      </a:cubicBezTo>
                      <a:lnTo>
                        <a:pt x="304" y="152"/>
                      </a:lnTo>
                      <a:cubicBezTo>
                        <a:pt x="304" y="152"/>
                        <a:pt x="304" y="152"/>
                        <a:pt x="304" y="183"/>
                      </a:cubicBezTo>
                      <a:cubicBezTo>
                        <a:pt x="304" y="198"/>
                        <a:pt x="304" y="198"/>
                        <a:pt x="304" y="198"/>
                      </a:cubicBezTo>
                      <a:cubicBezTo>
                        <a:pt x="304" y="198"/>
                        <a:pt x="304" y="198"/>
                        <a:pt x="304" y="213"/>
                      </a:cubicBezTo>
                      <a:cubicBezTo>
                        <a:pt x="304" y="189"/>
                        <a:pt x="285" y="184"/>
                        <a:pt x="277" y="183"/>
                      </a:cubicBezTo>
                      <a:lnTo>
                        <a:pt x="277" y="183"/>
                      </a:lnTo>
                      <a:cubicBezTo>
                        <a:pt x="281" y="203"/>
                        <a:pt x="288" y="227"/>
                        <a:pt x="304" y="243"/>
                      </a:cubicBezTo>
                      <a:lnTo>
                        <a:pt x="274" y="213"/>
                      </a:lnTo>
                      <a:lnTo>
                        <a:pt x="274" y="213"/>
                      </a:lnTo>
                      <a:lnTo>
                        <a:pt x="304" y="274"/>
                      </a:lnTo>
                      <a:cubicBezTo>
                        <a:pt x="304" y="274"/>
                        <a:pt x="274" y="243"/>
                        <a:pt x="274" y="243"/>
                      </a:cubicBezTo>
                      <a:cubicBezTo>
                        <a:pt x="274" y="243"/>
                        <a:pt x="243" y="183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ubicBezTo>
                        <a:pt x="243" y="152"/>
                        <a:pt x="243" y="191"/>
                        <a:pt x="228" y="191"/>
                      </a:cubicBezTo>
                      <a:cubicBezTo>
                        <a:pt x="224" y="191"/>
                        <a:pt x="219" y="189"/>
                        <a:pt x="213" y="183"/>
                      </a:cubicBezTo>
                      <a:lnTo>
                        <a:pt x="213" y="183"/>
                      </a:lnTo>
                      <a:cubicBezTo>
                        <a:pt x="274" y="243"/>
                        <a:pt x="243" y="243"/>
                        <a:pt x="243" y="243"/>
                      </a:cubicBezTo>
                      <a:cubicBezTo>
                        <a:pt x="243" y="243"/>
                        <a:pt x="213" y="213"/>
                        <a:pt x="213" y="213"/>
                      </a:cubicBezTo>
                      <a:lnTo>
                        <a:pt x="183" y="213"/>
                      </a:lnTo>
                      <a:cubicBezTo>
                        <a:pt x="183" y="213"/>
                        <a:pt x="213" y="213"/>
                        <a:pt x="213" y="243"/>
                      </a:cubicBezTo>
                      <a:lnTo>
                        <a:pt x="183" y="243"/>
                      </a:lnTo>
                      <a:cubicBezTo>
                        <a:pt x="152" y="274"/>
                        <a:pt x="183" y="274"/>
                        <a:pt x="183" y="274"/>
                      </a:cubicBezTo>
                      <a:lnTo>
                        <a:pt x="122" y="274"/>
                      </a:lnTo>
                      <a:cubicBezTo>
                        <a:pt x="122" y="274"/>
                        <a:pt x="122" y="274"/>
                        <a:pt x="152" y="304"/>
                      </a:cubicBezTo>
                      <a:cubicBezTo>
                        <a:pt x="132" y="284"/>
                        <a:pt x="119" y="277"/>
                        <a:pt x="110" y="277"/>
                      </a:cubicBezTo>
                      <a:cubicBezTo>
                        <a:pt x="92" y="277"/>
                        <a:pt x="92" y="304"/>
                        <a:pt x="92" y="304"/>
                      </a:cubicBezTo>
                      <a:lnTo>
                        <a:pt x="92" y="304"/>
                      </a:lnTo>
                      <a:lnTo>
                        <a:pt x="92" y="304"/>
                      </a:lnTo>
                      <a:cubicBezTo>
                        <a:pt x="116" y="328"/>
                        <a:pt x="101" y="314"/>
                        <a:pt x="110" y="338"/>
                      </a:cubicBezTo>
                      <a:lnTo>
                        <a:pt x="110" y="338"/>
                      </a:lnTo>
                      <a:cubicBezTo>
                        <a:pt x="101" y="329"/>
                        <a:pt x="92" y="322"/>
                        <a:pt x="92" y="304"/>
                      </a:cubicBezTo>
                      <a:lnTo>
                        <a:pt x="92" y="335"/>
                      </a:lnTo>
                      <a:cubicBezTo>
                        <a:pt x="61" y="304"/>
                        <a:pt x="92" y="304"/>
                        <a:pt x="61" y="274"/>
                      </a:cubicBezTo>
                      <a:cubicBezTo>
                        <a:pt x="31" y="274"/>
                        <a:pt x="61" y="335"/>
                        <a:pt x="61" y="335"/>
                      </a:cubicBezTo>
                      <a:cubicBezTo>
                        <a:pt x="61" y="345"/>
                        <a:pt x="58" y="348"/>
                        <a:pt x="53" y="348"/>
                      </a:cubicBezTo>
                      <a:cubicBezTo>
                        <a:pt x="44" y="348"/>
                        <a:pt x="31" y="335"/>
                        <a:pt x="31" y="335"/>
                      </a:cubicBezTo>
                      <a:lnTo>
                        <a:pt x="29" y="335"/>
                      </a:lnTo>
                      <a:cubicBezTo>
                        <a:pt x="39" y="343"/>
                        <a:pt x="50" y="354"/>
                        <a:pt x="61" y="365"/>
                      </a:cubicBezTo>
                      <a:cubicBezTo>
                        <a:pt x="52" y="356"/>
                        <a:pt x="46" y="352"/>
                        <a:pt x="41" y="352"/>
                      </a:cubicBezTo>
                      <a:cubicBezTo>
                        <a:pt x="31" y="352"/>
                        <a:pt x="31" y="374"/>
                        <a:pt x="31" y="395"/>
                      </a:cubicBezTo>
                      <a:cubicBezTo>
                        <a:pt x="71" y="395"/>
                        <a:pt x="71" y="382"/>
                        <a:pt x="76" y="382"/>
                      </a:cubicBezTo>
                      <a:cubicBezTo>
                        <a:pt x="78" y="382"/>
                        <a:pt x="81" y="385"/>
                        <a:pt x="92" y="395"/>
                      </a:cubicBezTo>
                      <a:cubicBezTo>
                        <a:pt x="92" y="395"/>
                        <a:pt x="61" y="365"/>
                        <a:pt x="92" y="365"/>
                      </a:cubicBezTo>
                      <a:lnTo>
                        <a:pt x="122" y="395"/>
                      </a:lnTo>
                      <a:cubicBezTo>
                        <a:pt x="122" y="395"/>
                        <a:pt x="122" y="365"/>
                        <a:pt x="92" y="365"/>
                      </a:cubicBezTo>
                      <a:lnTo>
                        <a:pt x="92" y="365"/>
                      </a:lnTo>
                      <a:cubicBezTo>
                        <a:pt x="112" y="365"/>
                        <a:pt x="119" y="379"/>
                        <a:pt x="121" y="379"/>
                      </a:cubicBezTo>
                      <a:cubicBezTo>
                        <a:pt x="122" y="379"/>
                        <a:pt x="122" y="375"/>
                        <a:pt x="122" y="365"/>
                      </a:cubicBezTo>
                      <a:cubicBezTo>
                        <a:pt x="152" y="395"/>
                        <a:pt x="152" y="395"/>
                        <a:pt x="152" y="426"/>
                      </a:cubicBezTo>
                      <a:cubicBezTo>
                        <a:pt x="183" y="426"/>
                        <a:pt x="152" y="395"/>
                        <a:pt x="152" y="365"/>
                      </a:cubicBezTo>
                      <a:lnTo>
                        <a:pt x="152" y="365"/>
                      </a:lnTo>
                      <a:cubicBezTo>
                        <a:pt x="152" y="365"/>
                        <a:pt x="152" y="395"/>
                        <a:pt x="183" y="395"/>
                      </a:cubicBezTo>
                      <a:cubicBezTo>
                        <a:pt x="213" y="395"/>
                        <a:pt x="213" y="395"/>
                        <a:pt x="213" y="426"/>
                      </a:cubicBezTo>
                      <a:lnTo>
                        <a:pt x="213" y="395"/>
                      </a:lnTo>
                      <a:lnTo>
                        <a:pt x="243" y="426"/>
                      </a:lnTo>
                      <a:cubicBezTo>
                        <a:pt x="243" y="395"/>
                        <a:pt x="243" y="395"/>
                        <a:pt x="274" y="365"/>
                      </a:cubicBezTo>
                      <a:cubicBezTo>
                        <a:pt x="274" y="395"/>
                        <a:pt x="304" y="395"/>
                        <a:pt x="304" y="426"/>
                      </a:cubicBezTo>
                      <a:lnTo>
                        <a:pt x="304" y="426"/>
                      </a:lnTo>
                      <a:cubicBezTo>
                        <a:pt x="304" y="426"/>
                        <a:pt x="304" y="395"/>
                        <a:pt x="274" y="395"/>
                      </a:cubicBezTo>
                      <a:cubicBezTo>
                        <a:pt x="274" y="395"/>
                        <a:pt x="304" y="426"/>
                        <a:pt x="304" y="426"/>
                      </a:cubicBezTo>
                      <a:lnTo>
                        <a:pt x="304" y="395"/>
                      </a:lnTo>
                      <a:cubicBezTo>
                        <a:pt x="335" y="426"/>
                        <a:pt x="335" y="426"/>
                        <a:pt x="335" y="426"/>
                      </a:cubicBezTo>
                      <a:lnTo>
                        <a:pt x="365" y="426"/>
                      </a:lnTo>
                      <a:lnTo>
                        <a:pt x="335" y="395"/>
                      </a:lnTo>
                      <a:cubicBezTo>
                        <a:pt x="335" y="389"/>
                        <a:pt x="336" y="387"/>
                        <a:pt x="338" y="387"/>
                      </a:cubicBezTo>
                      <a:cubicBezTo>
                        <a:pt x="346" y="387"/>
                        <a:pt x="365" y="426"/>
                        <a:pt x="365" y="426"/>
                      </a:cubicBezTo>
                      <a:lnTo>
                        <a:pt x="365" y="395"/>
                      </a:lnTo>
                      <a:cubicBezTo>
                        <a:pt x="371" y="402"/>
                        <a:pt x="375" y="404"/>
                        <a:pt x="377" y="404"/>
                      </a:cubicBezTo>
                      <a:cubicBezTo>
                        <a:pt x="383" y="404"/>
                        <a:pt x="377" y="387"/>
                        <a:pt x="383" y="387"/>
                      </a:cubicBezTo>
                      <a:cubicBezTo>
                        <a:pt x="385" y="387"/>
                        <a:pt x="389" y="389"/>
                        <a:pt x="395" y="395"/>
                      </a:cubicBezTo>
                      <a:cubicBezTo>
                        <a:pt x="395" y="388"/>
                        <a:pt x="395" y="380"/>
                        <a:pt x="395" y="365"/>
                      </a:cubicBezTo>
                      <a:cubicBezTo>
                        <a:pt x="426" y="395"/>
                        <a:pt x="426" y="426"/>
                        <a:pt x="426" y="426"/>
                      </a:cubicBezTo>
                      <a:cubicBezTo>
                        <a:pt x="426" y="426"/>
                        <a:pt x="426" y="426"/>
                        <a:pt x="426" y="395"/>
                      </a:cubicBezTo>
                      <a:cubicBezTo>
                        <a:pt x="426" y="411"/>
                        <a:pt x="433" y="411"/>
                        <a:pt x="441" y="411"/>
                      </a:cubicBezTo>
                      <a:cubicBezTo>
                        <a:pt x="449" y="411"/>
                        <a:pt x="456" y="411"/>
                        <a:pt x="456" y="426"/>
                      </a:cubicBezTo>
                      <a:cubicBezTo>
                        <a:pt x="456" y="411"/>
                        <a:pt x="456" y="411"/>
                        <a:pt x="456" y="411"/>
                      </a:cubicBezTo>
                      <a:cubicBezTo>
                        <a:pt x="456" y="411"/>
                        <a:pt x="456" y="411"/>
                        <a:pt x="456" y="395"/>
                      </a:cubicBezTo>
                      <a:cubicBezTo>
                        <a:pt x="456" y="402"/>
                        <a:pt x="456" y="404"/>
                        <a:pt x="457" y="404"/>
                      </a:cubicBezTo>
                      <a:cubicBezTo>
                        <a:pt x="457" y="404"/>
                        <a:pt x="460" y="387"/>
                        <a:pt x="471" y="387"/>
                      </a:cubicBezTo>
                      <a:cubicBezTo>
                        <a:pt x="475" y="387"/>
                        <a:pt x="480" y="389"/>
                        <a:pt x="487" y="395"/>
                      </a:cubicBezTo>
                      <a:cubicBezTo>
                        <a:pt x="487" y="411"/>
                        <a:pt x="494" y="411"/>
                        <a:pt x="502" y="411"/>
                      </a:cubicBezTo>
                      <a:cubicBezTo>
                        <a:pt x="509" y="411"/>
                        <a:pt x="517" y="411"/>
                        <a:pt x="517" y="426"/>
                      </a:cubicBezTo>
                      <a:cubicBezTo>
                        <a:pt x="517" y="414"/>
                        <a:pt x="517" y="395"/>
                        <a:pt x="517" y="395"/>
                      </a:cubicBezTo>
                      <a:lnTo>
                        <a:pt x="547" y="395"/>
                      </a:lnTo>
                      <a:lnTo>
                        <a:pt x="563" y="411"/>
                      </a:lnTo>
                      <a:cubicBezTo>
                        <a:pt x="578" y="395"/>
                        <a:pt x="578" y="395"/>
                        <a:pt x="578" y="395"/>
                      </a:cubicBezTo>
                      <a:lnTo>
                        <a:pt x="578" y="426"/>
                      </a:lnTo>
                      <a:cubicBezTo>
                        <a:pt x="578" y="426"/>
                        <a:pt x="578" y="426"/>
                        <a:pt x="578" y="456"/>
                      </a:cubicBezTo>
                      <a:cubicBezTo>
                        <a:pt x="585" y="449"/>
                        <a:pt x="590" y="447"/>
                        <a:pt x="594" y="447"/>
                      </a:cubicBezTo>
                      <a:cubicBezTo>
                        <a:pt x="602" y="447"/>
                        <a:pt x="605" y="454"/>
                        <a:pt x="607" y="454"/>
                      </a:cubicBezTo>
                      <a:cubicBezTo>
                        <a:pt x="608" y="454"/>
                        <a:pt x="608" y="448"/>
                        <a:pt x="608" y="426"/>
                      </a:cubicBezTo>
                      <a:cubicBezTo>
                        <a:pt x="608" y="456"/>
                        <a:pt x="608" y="456"/>
                        <a:pt x="608" y="456"/>
                      </a:cubicBezTo>
                      <a:cubicBezTo>
                        <a:pt x="608" y="471"/>
                        <a:pt x="608" y="471"/>
                        <a:pt x="608" y="471"/>
                      </a:cubicBezTo>
                      <a:cubicBezTo>
                        <a:pt x="608" y="471"/>
                        <a:pt x="608" y="471"/>
                        <a:pt x="608" y="487"/>
                      </a:cubicBezTo>
                      <a:lnTo>
                        <a:pt x="639" y="456"/>
                      </a:lnTo>
                      <a:cubicBezTo>
                        <a:pt x="639" y="444"/>
                        <a:pt x="639" y="439"/>
                        <a:pt x="639" y="439"/>
                      </a:cubicBezTo>
                      <a:cubicBezTo>
                        <a:pt x="640" y="439"/>
                        <a:pt x="644" y="492"/>
                        <a:pt x="660" y="492"/>
                      </a:cubicBezTo>
                      <a:cubicBezTo>
                        <a:pt x="662" y="492"/>
                        <a:pt x="666" y="490"/>
                        <a:pt x="669" y="487"/>
                      </a:cubicBezTo>
                      <a:cubicBezTo>
                        <a:pt x="669" y="487"/>
                        <a:pt x="683" y="473"/>
                        <a:pt x="692" y="473"/>
                      </a:cubicBezTo>
                      <a:cubicBezTo>
                        <a:pt x="696" y="473"/>
                        <a:pt x="699" y="476"/>
                        <a:pt x="699" y="487"/>
                      </a:cubicBezTo>
                      <a:lnTo>
                        <a:pt x="699" y="517"/>
                      </a:lnTo>
                      <a:cubicBezTo>
                        <a:pt x="699" y="517"/>
                        <a:pt x="730" y="487"/>
                        <a:pt x="730" y="487"/>
                      </a:cubicBezTo>
                      <a:lnTo>
                        <a:pt x="730" y="487"/>
                      </a:lnTo>
                      <a:cubicBezTo>
                        <a:pt x="719" y="509"/>
                        <a:pt x="716" y="515"/>
                        <a:pt x="716" y="515"/>
                      </a:cubicBezTo>
                      <a:cubicBezTo>
                        <a:pt x="717" y="515"/>
                        <a:pt x="723" y="508"/>
                        <a:pt x="726" y="508"/>
                      </a:cubicBezTo>
                      <a:cubicBezTo>
                        <a:pt x="728" y="508"/>
                        <a:pt x="730" y="510"/>
                        <a:pt x="730" y="517"/>
                      </a:cubicBezTo>
                      <a:cubicBezTo>
                        <a:pt x="730" y="517"/>
                        <a:pt x="730" y="517"/>
                        <a:pt x="730" y="487"/>
                      </a:cubicBezTo>
                      <a:cubicBezTo>
                        <a:pt x="730" y="502"/>
                        <a:pt x="732" y="510"/>
                        <a:pt x="734" y="513"/>
                      </a:cubicBezTo>
                      <a:lnTo>
                        <a:pt x="734" y="513"/>
                      </a:lnTo>
                      <a:cubicBezTo>
                        <a:pt x="733" y="514"/>
                        <a:pt x="731" y="515"/>
                        <a:pt x="730" y="517"/>
                      </a:cubicBezTo>
                      <a:lnTo>
                        <a:pt x="760" y="517"/>
                      </a:lnTo>
                      <a:lnTo>
                        <a:pt x="760" y="547"/>
                      </a:lnTo>
                      <a:cubicBezTo>
                        <a:pt x="760" y="543"/>
                        <a:pt x="760" y="541"/>
                        <a:pt x="758" y="541"/>
                      </a:cubicBezTo>
                      <a:cubicBezTo>
                        <a:pt x="754" y="541"/>
                        <a:pt x="744" y="569"/>
                        <a:pt x="747" y="569"/>
                      </a:cubicBezTo>
                      <a:cubicBezTo>
                        <a:pt x="748" y="569"/>
                        <a:pt x="752" y="563"/>
                        <a:pt x="760" y="547"/>
                      </a:cubicBezTo>
                      <a:lnTo>
                        <a:pt x="760" y="547"/>
                      </a:lnTo>
                      <a:cubicBezTo>
                        <a:pt x="760" y="578"/>
                        <a:pt x="730" y="578"/>
                        <a:pt x="730" y="578"/>
                      </a:cubicBezTo>
                      <a:lnTo>
                        <a:pt x="760" y="578"/>
                      </a:lnTo>
                      <a:cubicBezTo>
                        <a:pt x="760" y="578"/>
                        <a:pt x="760" y="608"/>
                        <a:pt x="760" y="608"/>
                      </a:cubicBezTo>
                      <a:cubicBezTo>
                        <a:pt x="780" y="608"/>
                        <a:pt x="760" y="622"/>
                        <a:pt x="762" y="622"/>
                      </a:cubicBezTo>
                      <a:cubicBezTo>
                        <a:pt x="763" y="622"/>
                        <a:pt x="764" y="621"/>
                        <a:pt x="765" y="621"/>
                      </a:cubicBezTo>
                      <a:lnTo>
                        <a:pt x="765" y="621"/>
                      </a:lnTo>
                      <a:cubicBezTo>
                        <a:pt x="762" y="625"/>
                        <a:pt x="760" y="631"/>
                        <a:pt x="760" y="639"/>
                      </a:cubicBezTo>
                      <a:cubicBezTo>
                        <a:pt x="771" y="627"/>
                        <a:pt x="774" y="620"/>
                        <a:pt x="775" y="616"/>
                      </a:cubicBezTo>
                      <a:lnTo>
                        <a:pt x="775" y="616"/>
                      </a:lnTo>
                      <a:cubicBezTo>
                        <a:pt x="770" y="618"/>
                        <a:pt x="767" y="620"/>
                        <a:pt x="765" y="621"/>
                      </a:cubicBezTo>
                      <a:lnTo>
                        <a:pt x="765" y="621"/>
                      </a:lnTo>
                      <a:cubicBezTo>
                        <a:pt x="768" y="617"/>
                        <a:pt x="772" y="614"/>
                        <a:pt x="775" y="612"/>
                      </a:cubicBezTo>
                      <a:lnTo>
                        <a:pt x="775" y="612"/>
                      </a:lnTo>
                      <a:cubicBezTo>
                        <a:pt x="775" y="613"/>
                        <a:pt x="775" y="614"/>
                        <a:pt x="775" y="616"/>
                      </a:cubicBezTo>
                      <a:lnTo>
                        <a:pt x="775" y="616"/>
                      </a:lnTo>
                      <a:cubicBezTo>
                        <a:pt x="779" y="614"/>
                        <a:pt x="784" y="611"/>
                        <a:pt x="791" y="608"/>
                      </a:cubicBezTo>
                      <a:lnTo>
                        <a:pt x="791" y="608"/>
                      </a:lnTo>
                      <a:cubicBezTo>
                        <a:pt x="775" y="623"/>
                        <a:pt x="775" y="623"/>
                        <a:pt x="779" y="623"/>
                      </a:cubicBezTo>
                      <a:cubicBezTo>
                        <a:pt x="783" y="623"/>
                        <a:pt x="791" y="623"/>
                        <a:pt x="791" y="639"/>
                      </a:cubicBezTo>
                      <a:cubicBezTo>
                        <a:pt x="791" y="639"/>
                        <a:pt x="760" y="669"/>
                        <a:pt x="760" y="669"/>
                      </a:cubicBezTo>
                      <a:cubicBezTo>
                        <a:pt x="760" y="669"/>
                        <a:pt x="760" y="687"/>
                        <a:pt x="760" y="696"/>
                      </a:cubicBezTo>
                      <a:lnTo>
                        <a:pt x="760" y="696"/>
                      </a:lnTo>
                      <a:cubicBezTo>
                        <a:pt x="737" y="692"/>
                        <a:pt x="699" y="684"/>
                        <a:pt x="639" y="669"/>
                      </a:cubicBezTo>
                      <a:cubicBezTo>
                        <a:pt x="639" y="669"/>
                        <a:pt x="639" y="639"/>
                        <a:pt x="608" y="639"/>
                      </a:cubicBezTo>
                      <a:cubicBezTo>
                        <a:pt x="608" y="639"/>
                        <a:pt x="578" y="639"/>
                        <a:pt x="547" y="608"/>
                      </a:cubicBezTo>
                      <a:cubicBezTo>
                        <a:pt x="527" y="608"/>
                        <a:pt x="534" y="622"/>
                        <a:pt x="532" y="622"/>
                      </a:cubicBezTo>
                      <a:cubicBezTo>
                        <a:pt x="531" y="622"/>
                        <a:pt x="527" y="618"/>
                        <a:pt x="518" y="609"/>
                      </a:cubicBezTo>
                      <a:lnTo>
                        <a:pt x="518" y="609"/>
                      </a:lnTo>
                      <a:lnTo>
                        <a:pt x="547" y="639"/>
                      </a:lnTo>
                      <a:lnTo>
                        <a:pt x="487" y="639"/>
                      </a:lnTo>
                      <a:cubicBezTo>
                        <a:pt x="426" y="639"/>
                        <a:pt x="487" y="669"/>
                        <a:pt x="456" y="669"/>
                      </a:cubicBezTo>
                      <a:lnTo>
                        <a:pt x="426" y="669"/>
                      </a:lnTo>
                      <a:cubicBezTo>
                        <a:pt x="395" y="669"/>
                        <a:pt x="426" y="699"/>
                        <a:pt x="395" y="699"/>
                      </a:cubicBezTo>
                      <a:lnTo>
                        <a:pt x="395" y="730"/>
                      </a:lnTo>
                      <a:cubicBezTo>
                        <a:pt x="365" y="730"/>
                        <a:pt x="365" y="730"/>
                        <a:pt x="365" y="699"/>
                      </a:cubicBezTo>
                      <a:cubicBezTo>
                        <a:pt x="335" y="760"/>
                        <a:pt x="243" y="791"/>
                        <a:pt x="274" y="821"/>
                      </a:cubicBezTo>
                      <a:cubicBezTo>
                        <a:pt x="264" y="831"/>
                        <a:pt x="257" y="834"/>
                        <a:pt x="252" y="834"/>
                      </a:cubicBezTo>
                      <a:cubicBezTo>
                        <a:pt x="252" y="834"/>
                        <a:pt x="252" y="834"/>
                        <a:pt x="251" y="834"/>
                      </a:cubicBezTo>
                      <a:lnTo>
                        <a:pt x="251" y="834"/>
                      </a:lnTo>
                      <a:cubicBezTo>
                        <a:pt x="257" y="860"/>
                        <a:pt x="213" y="886"/>
                        <a:pt x="213" y="912"/>
                      </a:cubicBezTo>
                      <a:lnTo>
                        <a:pt x="243" y="912"/>
                      </a:lnTo>
                      <a:cubicBezTo>
                        <a:pt x="183" y="973"/>
                        <a:pt x="243" y="1003"/>
                        <a:pt x="243" y="1064"/>
                      </a:cubicBezTo>
                      <a:lnTo>
                        <a:pt x="274" y="1034"/>
                      </a:lnTo>
                      <a:cubicBezTo>
                        <a:pt x="274" y="1034"/>
                        <a:pt x="304" y="1064"/>
                        <a:pt x="304" y="1064"/>
                      </a:cubicBezTo>
                      <a:cubicBezTo>
                        <a:pt x="274" y="1125"/>
                        <a:pt x="335" y="1186"/>
                        <a:pt x="395" y="1246"/>
                      </a:cubicBezTo>
                      <a:cubicBezTo>
                        <a:pt x="456" y="1277"/>
                        <a:pt x="547" y="1368"/>
                        <a:pt x="669" y="1368"/>
                      </a:cubicBezTo>
                      <a:cubicBezTo>
                        <a:pt x="639" y="1368"/>
                        <a:pt x="669" y="1338"/>
                        <a:pt x="669" y="1338"/>
                      </a:cubicBezTo>
                      <a:cubicBezTo>
                        <a:pt x="681" y="1373"/>
                        <a:pt x="693" y="1381"/>
                        <a:pt x="704" y="1381"/>
                      </a:cubicBezTo>
                      <a:cubicBezTo>
                        <a:pt x="714" y="1381"/>
                        <a:pt x="724" y="1376"/>
                        <a:pt x="733" y="1376"/>
                      </a:cubicBezTo>
                      <a:cubicBezTo>
                        <a:pt x="742" y="1376"/>
                        <a:pt x="751" y="1380"/>
                        <a:pt x="760" y="1398"/>
                      </a:cubicBezTo>
                      <a:cubicBezTo>
                        <a:pt x="774" y="1392"/>
                        <a:pt x="788" y="1389"/>
                        <a:pt x="802" y="1389"/>
                      </a:cubicBezTo>
                      <a:cubicBezTo>
                        <a:pt x="826" y="1389"/>
                        <a:pt x="851" y="1396"/>
                        <a:pt x="875" y="1396"/>
                      </a:cubicBezTo>
                      <a:cubicBezTo>
                        <a:pt x="898" y="1396"/>
                        <a:pt x="920" y="1391"/>
                        <a:pt x="943" y="1368"/>
                      </a:cubicBezTo>
                      <a:lnTo>
                        <a:pt x="973" y="1368"/>
                      </a:lnTo>
                      <a:cubicBezTo>
                        <a:pt x="1003" y="1368"/>
                        <a:pt x="1003" y="1338"/>
                        <a:pt x="1034" y="1338"/>
                      </a:cubicBezTo>
                      <a:lnTo>
                        <a:pt x="1034" y="1307"/>
                      </a:lnTo>
                      <a:lnTo>
                        <a:pt x="1064" y="1307"/>
                      </a:lnTo>
                      <a:cubicBezTo>
                        <a:pt x="1064" y="1313"/>
                        <a:pt x="1065" y="1316"/>
                        <a:pt x="1067" y="1316"/>
                      </a:cubicBezTo>
                      <a:cubicBezTo>
                        <a:pt x="1075" y="1316"/>
                        <a:pt x="1095" y="1277"/>
                        <a:pt x="1095" y="1277"/>
                      </a:cubicBezTo>
                      <a:cubicBezTo>
                        <a:pt x="1125" y="1277"/>
                        <a:pt x="1125" y="1246"/>
                        <a:pt x="1155" y="1246"/>
                      </a:cubicBezTo>
                      <a:cubicBezTo>
                        <a:pt x="1155" y="1246"/>
                        <a:pt x="1186" y="1216"/>
                        <a:pt x="1216" y="1216"/>
                      </a:cubicBezTo>
                      <a:cubicBezTo>
                        <a:pt x="1247" y="1186"/>
                        <a:pt x="1277" y="1155"/>
                        <a:pt x="1307" y="1095"/>
                      </a:cubicBezTo>
                      <a:lnTo>
                        <a:pt x="1277" y="1095"/>
                      </a:lnTo>
                      <a:cubicBezTo>
                        <a:pt x="1307" y="1095"/>
                        <a:pt x="1277" y="1064"/>
                        <a:pt x="1307" y="1064"/>
                      </a:cubicBezTo>
                      <a:lnTo>
                        <a:pt x="1277" y="1064"/>
                      </a:lnTo>
                      <a:lnTo>
                        <a:pt x="1277" y="1034"/>
                      </a:lnTo>
                      <a:cubicBezTo>
                        <a:pt x="1307" y="1034"/>
                        <a:pt x="1307" y="1034"/>
                        <a:pt x="1338" y="1064"/>
                      </a:cubicBezTo>
                      <a:cubicBezTo>
                        <a:pt x="1338" y="1003"/>
                        <a:pt x="1307" y="973"/>
                        <a:pt x="1338" y="943"/>
                      </a:cubicBezTo>
                      <a:cubicBezTo>
                        <a:pt x="1344" y="949"/>
                        <a:pt x="1348" y="951"/>
                        <a:pt x="1350" y="951"/>
                      </a:cubicBezTo>
                      <a:cubicBezTo>
                        <a:pt x="1357" y="951"/>
                        <a:pt x="1354" y="934"/>
                        <a:pt x="1371" y="934"/>
                      </a:cubicBezTo>
                      <a:cubicBezTo>
                        <a:pt x="1377" y="934"/>
                        <a:pt x="1386" y="936"/>
                        <a:pt x="1399" y="943"/>
                      </a:cubicBezTo>
                      <a:cubicBezTo>
                        <a:pt x="1383" y="927"/>
                        <a:pt x="1368" y="927"/>
                        <a:pt x="1357" y="927"/>
                      </a:cubicBezTo>
                      <a:cubicBezTo>
                        <a:pt x="1345" y="927"/>
                        <a:pt x="1338" y="927"/>
                        <a:pt x="1338" y="912"/>
                      </a:cubicBezTo>
                      <a:lnTo>
                        <a:pt x="1368" y="912"/>
                      </a:lnTo>
                      <a:cubicBezTo>
                        <a:pt x="1368" y="882"/>
                        <a:pt x="1399" y="851"/>
                        <a:pt x="1399" y="821"/>
                      </a:cubicBezTo>
                      <a:lnTo>
                        <a:pt x="1368" y="821"/>
                      </a:lnTo>
                      <a:cubicBezTo>
                        <a:pt x="1353" y="806"/>
                        <a:pt x="1361" y="806"/>
                        <a:pt x="1368" y="806"/>
                      </a:cubicBezTo>
                      <a:cubicBezTo>
                        <a:pt x="1376" y="806"/>
                        <a:pt x="1383" y="806"/>
                        <a:pt x="1368" y="791"/>
                      </a:cubicBezTo>
                      <a:lnTo>
                        <a:pt x="1399" y="791"/>
                      </a:lnTo>
                      <a:cubicBezTo>
                        <a:pt x="1399" y="791"/>
                        <a:pt x="1368" y="791"/>
                        <a:pt x="1399" y="760"/>
                      </a:cubicBezTo>
                      <a:cubicBezTo>
                        <a:pt x="1399" y="760"/>
                        <a:pt x="1399" y="760"/>
                        <a:pt x="1429" y="730"/>
                      </a:cubicBezTo>
                      <a:cubicBezTo>
                        <a:pt x="1409" y="730"/>
                        <a:pt x="1402" y="743"/>
                        <a:pt x="1400" y="743"/>
                      </a:cubicBezTo>
                      <a:cubicBezTo>
                        <a:pt x="1399" y="743"/>
                        <a:pt x="1399" y="740"/>
                        <a:pt x="1399" y="730"/>
                      </a:cubicBezTo>
                      <a:cubicBezTo>
                        <a:pt x="1399" y="730"/>
                        <a:pt x="1399" y="699"/>
                        <a:pt x="1399" y="699"/>
                      </a:cubicBezTo>
                      <a:lnTo>
                        <a:pt x="1429" y="699"/>
                      </a:lnTo>
                      <a:cubicBezTo>
                        <a:pt x="1399" y="669"/>
                        <a:pt x="1459" y="669"/>
                        <a:pt x="1429" y="669"/>
                      </a:cubicBezTo>
                      <a:cubicBezTo>
                        <a:pt x="1429" y="608"/>
                        <a:pt x="1368" y="547"/>
                        <a:pt x="1368" y="487"/>
                      </a:cubicBezTo>
                      <a:cubicBezTo>
                        <a:pt x="1338" y="487"/>
                        <a:pt x="1338" y="487"/>
                        <a:pt x="1338" y="456"/>
                      </a:cubicBezTo>
                      <a:lnTo>
                        <a:pt x="1368" y="456"/>
                      </a:lnTo>
                      <a:lnTo>
                        <a:pt x="1338" y="426"/>
                      </a:lnTo>
                      <a:cubicBezTo>
                        <a:pt x="1358" y="426"/>
                        <a:pt x="1351" y="412"/>
                        <a:pt x="1353" y="412"/>
                      </a:cubicBezTo>
                      <a:cubicBezTo>
                        <a:pt x="1355" y="412"/>
                        <a:pt x="1358" y="416"/>
                        <a:pt x="1368" y="426"/>
                      </a:cubicBezTo>
                      <a:lnTo>
                        <a:pt x="1368" y="365"/>
                      </a:lnTo>
                      <a:cubicBezTo>
                        <a:pt x="1368" y="355"/>
                        <a:pt x="1365" y="352"/>
                        <a:pt x="1360" y="352"/>
                      </a:cubicBezTo>
                      <a:cubicBezTo>
                        <a:pt x="1351" y="352"/>
                        <a:pt x="1338" y="365"/>
                        <a:pt x="1338" y="365"/>
                      </a:cubicBezTo>
                      <a:cubicBezTo>
                        <a:pt x="1338" y="350"/>
                        <a:pt x="1338" y="350"/>
                        <a:pt x="1338" y="350"/>
                      </a:cubicBezTo>
                      <a:cubicBezTo>
                        <a:pt x="1338" y="350"/>
                        <a:pt x="1338" y="350"/>
                        <a:pt x="1338" y="335"/>
                      </a:cubicBezTo>
                      <a:cubicBezTo>
                        <a:pt x="1353" y="319"/>
                        <a:pt x="1330" y="319"/>
                        <a:pt x="1304" y="319"/>
                      </a:cubicBezTo>
                      <a:cubicBezTo>
                        <a:pt x="1277" y="319"/>
                        <a:pt x="1247" y="319"/>
                        <a:pt x="1247" y="304"/>
                      </a:cubicBezTo>
                      <a:cubicBezTo>
                        <a:pt x="1247" y="298"/>
                        <a:pt x="1245" y="295"/>
                        <a:pt x="1243" y="295"/>
                      </a:cubicBezTo>
                      <a:cubicBezTo>
                        <a:pt x="1238" y="295"/>
                        <a:pt x="1229" y="313"/>
                        <a:pt x="1235" y="313"/>
                      </a:cubicBezTo>
                      <a:cubicBezTo>
                        <a:pt x="1236" y="313"/>
                        <a:pt x="1240" y="311"/>
                        <a:pt x="1246" y="305"/>
                      </a:cubicBezTo>
                      <a:lnTo>
                        <a:pt x="1246" y="305"/>
                      </a:lnTo>
                      <a:cubicBezTo>
                        <a:pt x="1231" y="319"/>
                        <a:pt x="1224" y="319"/>
                        <a:pt x="1216" y="319"/>
                      </a:cubicBezTo>
                      <a:cubicBezTo>
                        <a:pt x="1209" y="319"/>
                        <a:pt x="1201" y="319"/>
                        <a:pt x="1186" y="335"/>
                      </a:cubicBezTo>
                      <a:cubicBezTo>
                        <a:pt x="1216" y="304"/>
                        <a:pt x="1186" y="304"/>
                        <a:pt x="1186" y="304"/>
                      </a:cubicBezTo>
                      <a:cubicBezTo>
                        <a:pt x="1186" y="304"/>
                        <a:pt x="1155" y="274"/>
                        <a:pt x="1186" y="274"/>
                      </a:cubicBezTo>
                      <a:lnTo>
                        <a:pt x="1125" y="274"/>
                      </a:lnTo>
                      <a:cubicBezTo>
                        <a:pt x="1140" y="259"/>
                        <a:pt x="1148" y="259"/>
                        <a:pt x="1152" y="259"/>
                      </a:cubicBezTo>
                      <a:cubicBezTo>
                        <a:pt x="1155" y="259"/>
                        <a:pt x="1155" y="259"/>
                        <a:pt x="1155" y="243"/>
                      </a:cubicBezTo>
                      <a:cubicBezTo>
                        <a:pt x="1145" y="233"/>
                        <a:pt x="1138" y="230"/>
                        <a:pt x="1134" y="230"/>
                      </a:cubicBezTo>
                      <a:cubicBezTo>
                        <a:pt x="1125" y="230"/>
                        <a:pt x="1125" y="243"/>
                        <a:pt x="1125" y="243"/>
                      </a:cubicBezTo>
                      <a:lnTo>
                        <a:pt x="1125" y="213"/>
                      </a:lnTo>
                      <a:cubicBezTo>
                        <a:pt x="1135" y="203"/>
                        <a:pt x="1135" y="200"/>
                        <a:pt x="1131" y="200"/>
                      </a:cubicBezTo>
                      <a:cubicBezTo>
                        <a:pt x="1122" y="200"/>
                        <a:pt x="1095" y="213"/>
                        <a:pt x="1095" y="213"/>
                      </a:cubicBezTo>
                      <a:cubicBezTo>
                        <a:pt x="1095" y="213"/>
                        <a:pt x="1095" y="213"/>
                        <a:pt x="1095" y="243"/>
                      </a:cubicBezTo>
                      <a:cubicBezTo>
                        <a:pt x="1095" y="228"/>
                        <a:pt x="1087" y="228"/>
                        <a:pt x="1079" y="228"/>
                      </a:cubicBezTo>
                      <a:cubicBezTo>
                        <a:pt x="1072" y="228"/>
                        <a:pt x="1064" y="228"/>
                        <a:pt x="1064" y="213"/>
                      </a:cubicBezTo>
                      <a:cubicBezTo>
                        <a:pt x="1064" y="213"/>
                        <a:pt x="1064" y="213"/>
                        <a:pt x="1064" y="183"/>
                      </a:cubicBezTo>
                      <a:cubicBezTo>
                        <a:pt x="1054" y="193"/>
                        <a:pt x="1051" y="196"/>
                        <a:pt x="1050" y="196"/>
                      </a:cubicBezTo>
                      <a:cubicBezTo>
                        <a:pt x="1047" y="196"/>
                        <a:pt x="1054" y="183"/>
                        <a:pt x="1034" y="183"/>
                      </a:cubicBezTo>
                      <a:lnTo>
                        <a:pt x="1003" y="183"/>
                      </a:lnTo>
                      <a:cubicBezTo>
                        <a:pt x="1003" y="152"/>
                        <a:pt x="1003" y="152"/>
                        <a:pt x="1003" y="152"/>
                      </a:cubicBezTo>
                      <a:cubicBezTo>
                        <a:pt x="1003" y="183"/>
                        <a:pt x="1003" y="183"/>
                        <a:pt x="973" y="213"/>
                      </a:cubicBezTo>
                      <a:cubicBezTo>
                        <a:pt x="984" y="202"/>
                        <a:pt x="994" y="192"/>
                        <a:pt x="1003" y="183"/>
                      </a:cubicBezTo>
                      <a:lnTo>
                        <a:pt x="1003" y="183"/>
                      </a:lnTo>
                      <a:cubicBezTo>
                        <a:pt x="1003" y="213"/>
                        <a:pt x="1003" y="213"/>
                        <a:pt x="1003" y="213"/>
                      </a:cubicBezTo>
                      <a:cubicBezTo>
                        <a:pt x="1003" y="207"/>
                        <a:pt x="1002" y="204"/>
                        <a:pt x="1000" y="204"/>
                      </a:cubicBezTo>
                      <a:cubicBezTo>
                        <a:pt x="994" y="204"/>
                        <a:pt x="982" y="222"/>
                        <a:pt x="976" y="222"/>
                      </a:cubicBezTo>
                      <a:cubicBezTo>
                        <a:pt x="974" y="222"/>
                        <a:pt x="973" y="219"/>
                        <a:pt x="973" y="213"/>
                      </a:cubicBezTo>
                      <a:cubicBezTo>
                        <a:pt x="973" y="213"/>
                        <a:pt x="973" y="183"/>
                        <a:pt x="973" y="183"/>
                      </a:cubicBezTo>
                      <a:cubicBezTo>
                        <a:pt x="973" y="183"/>
                        <a:pt x="959" y="196"/>
                        <a:pt x="950" y="196"/>
                      </a:cubicBezTo>
                      <a:cubicBezTo>
                        <a:pt x="946" y="196"/>
                        <a:pt x="943" y="193"/>
                        <a:pt x="943" y="183"/>
                      </a:cubicBezTo>
                      <a:cubicBezTo>
                        <a:pt x="943" y="183"/>
                        <a:pt x="943" y="183"/>
                        <a:pt x="943" y="152"/>
                      </a:cubicBezTo>
                      <a:cubicBezTo>
                        <a:pt x="934" y="157"/>
                        <a:pt x="928" y="158"/>
                        <a:pt x="925" y="158"/>
                      </a:cubicBezTo>
                      <a:cubicBezTo>
                        <a:pt x="905" y="158"/>
                        <a:pt x="969" y="91"/>
                        <a:pt x="943" y="91"/>
                      </a:cubicBezTo>
                      <a:cubicBezTo>
                        <a:pt x="912" y="91"/>
                        <a:pt x="943" y="91"/>
                        <a:pt x="912" y="122"/>
                      </a:cubicBezTo>
                      <a:cubicBezTo>
                        <a:pt x="912" y="122"/>
                        <a:pt x="912" y="91"/>
                        <a:pt x="912" y="91"/>
                      </a:cubicBezTo>
                      <a:cubicBezTo>
                        <a:pt x="912" y="91"/>
                        <a:pt x="912" y="79"/>
                        <a:pt x="912" y="61"/>
                      </a:cubicBezTo>
                      <a:lnTo>
                        <a:pt x="882" y="91"/>
                      </a:lnTo>
                      <a:cubicBezTo>
                        <a:pt x="882" y="76"/>
                        <a:pt x="874" y="76"/>
                        <a:pt x="867" y="76"/>
                      </a:cubicBezTo>
                      <a:cubicBezTo>
                        <a:pt x="859" y="76"/>
                        <a:pt x="851" y="76"/>
                        <a:pt x="851" y="61"/>
                      </a:cubicBezTo>
                      <a:cubicBezTo>
                        <a:pt x="851" y="91"/>
                        <a:pt x="851" y="91"/>
                        <a:pt x="851" y="91"/>
                      </a:cubicBezTo>
                      <a:cubicBezTo>
                        <a:pt x="851" y="91"/>
                        <a:pt x="821" y="122"/>
                        <a:pt x="821" y="122"/>
                      </a:cubicBezTo>
                      <a:cubicBezTo>
                        <a:pt x="821" y="91"/>
                        <a:pt x="821" y="91"/>
                        <a:pt x="821" y="91"/>
                      </a:cubicBezTo>
                      <a:cubicBezTo>
                        <a:pt x="821" y="76"/>
                        <a:pt x="821" y="76"/>
                        <a:pt x="821" y="76"/>
                      </a:cubicBezTo>
                      <a:cubicBezTo>
                        <a:pt x="821" y="76"/>
                        <a:pt x="821" y="76"/>
                        <a:pt x="821" y="61"/>
                      </a:cubicBezTo>
                      <a:cubicBezTo>
                        <a:pt x="811" y="71"/>
                        <a:pt x="804" y="75"/>
                        <a:pt x="800" y="75"/>
                      </a:cubicBezTo>
                      <a:cubicBezTo>
                        <a:pt x="791" y="75"/>
                        <a:pt x="791" y="61"/>
                        <a:pt x="791" y="61"/>
                      </a:cubicBezTo>
                      <a:cubicBezTo>
                        <a:pt x="771" y="61"/>
                        <a:pt x="764" y="74"/>
                        <a:pt x="753" y="91"/>
                      </a:cubicBezTo>
                      <a:lnTo>
                        <a:pt x="753" y="91"/>
                      </a:lnTo>
                      <a:cubicBezTo>
                        <a:pt x="730" y="87"/>
                        <a:pt x="730" y="59"/>
                        <a:pt x="730" y="31"/>
                      </a:cubicBezTo>
                      <a:cubicBezTo>
                        <a:pt x="730" y="61"/>
                        <a:pt x="730" y="61"/>
                        <a:pt x="730" y="61"/>
                      </a:cubicBezTo>
                      <a:cubicBezTo>
                        <a:pt x="730" y="91"/>
                        <a:pt x="730" y="91"/>
                        <a:pt x="699" y="91"/>
                      </a:cubicBezTo>
                      <a:cubicBezTo>
                        <a:pt x="699" y="91"/>
                        <a:pt x="699" y="61"/>
                        <a:pt x="699" y="61"/>
                      </a:cubicBezTo>
                      <a:cubicBezTo>
                        <a:pt x="699" y="61"/>
                        <a:pt x="699" y="61"/>
                        <a:pt x="669" y="91"/>
                      </a:cubicBezTo>
                      <a:cubicBezTo>
                        <a:pt x="699" y="91"/>
                        <a:pt x="669" y="91"/>
                        <a:pt x="669" y="122"/>
                      </a:cubicBezTo>
                      <a:cubicBezTo>
                        <a:pt x="669" y="91"/>
                        <a:pt x="639" y="91"/>
                        <a:pt x="639" y="91"/>
                      </a:cubicBezTo>
                      <a:lnTo>
                        <a:pt x="608" y="91"/>
                      </a:lnTo>
                      <a:cubicBezTo>
                        <a:pt x="608" y="61"/>
                        <a:pt x="578" y="61"/>
                        <a:pt x="608" y="31"/>
                      </a:cubicBezTo>
                      <a:cubicBezTo>
                        <a:pt x="578" y="0"/>
                        <a:pt x="578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31"/>
                <p:cNvSpPr/>
                <p:nvPr/>
              </p:nvSpPr>
              <p:spPr>
                <a:xfrm>
                  <a:off x="1616377" y="50219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31"/>
                <p:cNvSpPr/>
                <p:nvPr/>
              </p:nvSpPr>
              <p:spPr>
                <a:xfrm>
                  <a:off x="1624223" y="50268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31"/>
                <p:cNvSpPr/>
                <p:nvPr/>
              </p:nvSpPr>
              <p:spPr>
                <a:xfrm>
                  <a:off x="1627149" y="50278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31"/>
                <p:cNvSpPr/>
                <p:nvPr/>
              </p:nvSpPr>
              <p:spPr>
                <a:xfrm>
                  <a:off x="1610525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31"/>
                <p:cNvSpPr/>
                <p:nvPr/>
              </p:nvSpPr>
              <p:spPr>
                <a:xfrm>
                  <a:off x="1598789" y="50268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31"/>
                <p:cNvSpPr/>
                <p:nvPr/>
              </p:nvSpPr>
              <p:spPr>
                <a:xfrm>
                  <a:off x="1614448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31"/>
                <p:cNvSpPr/>
                <p:nvPr/>
              </p:nvSpPr>
              <p:spPr>
                <a:xfrm>
                  <a:off x="1599785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31"/>
                <p:cNvSpPr/>
                <p:nvPr/>
              </p:nvSpPr>
              <p:spPr>
                <a:xfrm>
                  <a:off x="1605638" y="50248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31"/>
                <p:cNvSpPr/>
                <p:nvPr/>
              </p:nvSpPr>
              <p:spPr>
                <a:xfrm>
                  <a:off x="1599785" y="5024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31"/>
                <p:cNvSpPr/>
                <p:nvPr/>
              </p:nvSpPr>
              <p:spPr>
                <a:xfrm>
                  <a:off x="1596859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31"/>
                <p:cNvSpPr/>
                <p:nvPr/>
              </p:nvSpPr>
              <p:spPr>
                <a:xfrm>
                  <a:off x="1603676" y="502389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31"/>
                <p:cNvSpPr/>
                <p:nvPr/>
              </p:nvSpPr>
              <p:spPr>
                <a:xfrm>
                  <a:off x="1766895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31"/>
                <p:cNvSpPr/>
                <p:nvPr/>
              </p:nvSpPr>
              <p:spPr>
                <a:xfrm>
                  <a:off x="177178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31"/>
                <p:cNvSpPr/>
                <p:nvPr/>
              </p:nvSpPr>
              <p:spPr>
                <a:xfrm>
                  <a:off x="1763004" y="482449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5" name="Google Shape;1925;p31"/>
                <p:cNvSpPr/>
                <p:nvPr/>
              </p:nvSpPr>
              <p:spPr>
                <a:xfrm>
                  <a:off x="1774741" y="4834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6" name="Google Shape;1926;p31"/>
                <p:cNvSpPr/>
                <p:nvPr/>
              </p:nvSpPr>
              <p:spPr>
                <a:xfrm>
                  <a:off x="1773744" y="483038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31"/>
                <p:cNvSpPr/>
                <p:nvPr/>
              </p:nvSpPr>
              <p:spPr>
                <a:xfrm>
                  <a:off x="1759081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8" name="Google Shape;1928;p31"/>
                <p:cNvSpPr/>
                <p:nvPr/>
              </p:nvSpPr>
              <p:spPr>
                <a:xfrm>
                  <a:off x="1755191" y="482253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9" name="Google Shape;1929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0" name="Google Shape;1930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1" name="Google Shape;1931;p31"/>
                <p:cNvSpPr/>
                <p:nvPr/>
              </p:nvSpPr>
              <p:spPr>
                <a:xfrm>
                  <a:off x="1764966" y="482353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2" name="Google Shape;1932;p31"/>
                <p:cNvSpPr/>
                <p:nvPr/>
              </p:nvSpPr>
              <p:spPr>
                <a:xfrm>
                  <a:off x="1771783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31"/>
                <p:cNvSpPr/>
                <p:nvPr/>
              </p:nvSpPr>
              <p:spPr>
                <a:xfrm>
                  <a:off x="1761043" y="48157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31"/>
                <p:cNvSpPr/>
                <p:nvPr/>
              </p:nvSpPr>
              <p:spPr>
                <a:xfrm>
                  <a:off x="177667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31"/>
                <p:cNvSpPr/>
                <p:nvPr/>
              </p:nvSpPr>
              <p:spPr>
                <a:xfrm>
                  <a:off x="1767892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31"/>
                <p:cNvSpPr/>
                <p:nvPr/>
              </p:nvSpPr>
              <p:spPr>
                <a:xfrm>
                  <a:off x="1767892" y="48323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31"/>
                <p:cNvSpPr/>
                <p:nvPr/>
              </p:nvSpPr>
              <p:spPr>
                <a:xfrm>
                  <a:off x="1764966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31"/>
                <p:cNvSpPr/>
                <p:nvPr/>
              </p:nvSpPr>
              <p:spPr>
                <a:xfrm>
                  <a:off x="1766895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31"/>
                <p:cNvSpPr/>
                <p:nvPr/>
              </p:nvSpPr>
              <p:spPr>
                <a:xfrm>
                  <a:off x="1773744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31"/>
                <p:cNvSpPr/>
                <p:nvPr/>
              </p:nvSpPr>
              <p:spPr>
                <a:xfrm>
                  <a:off x="178744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31"/>
                <p:cNvSpPr/>
                <p:nvPr/>
              </p:nvSpPr>
              <p:spPr>
                <a:xfrm>
                  <a:off x="1786445" y="482449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31"/>
                <p:cNvSpPr/>
                <p:nvPr/>
              </p:nvSpPr>
              <p:spPr>
                <a:xfrm>
                  <a:off x="1787442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31"/>
                <p:cNvSpPr/>
                <p:nvPr/>
              </p:nvSpPr>
              <p:spPr>
                <a:xfrm>
                  <a:off x="1782554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31"/>
                <p:cNvSpPr/>
                <p:nvPr/>
              </p:nvSpPr>
              <p:spPr>
                <a:xfrm>
                  <a:off x="1784516" y="48196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31"/>
                <p:cNvSpPr/>
                <p:nvPr/>
              </p:nvSpPr>
              <p:spPr>
                <a:xfrm>
                  <a:off x="1747377" y="4813757"/>
                  <a:ext cx="46946" cy="4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247" extrusionOk="0">
                      <a:moveTo>
                        <a:pt x="426" y="31"/>
                      </a:moveTo>
                      <a:cubicBezTo>
                        <a:pt x="426" y="31"/>
                        <a:pt x="426" y="61"/>
                        <a:pt x="426" y="61"/>
                      </a:cubicBezTo>
                      <a:lnTo>
                        <a:pt x="456" y="61"/>
                      </a:lnTo>
                      <a:cubicBezTo>
                        <a:pt x="456" y="31"/>
                        <a:pt x="426" y="31"/>
                        <a:pt x="426" y="31"/>
                      </a:cubicBezTo>
                      <a:close/>
                      <a:moveTo>
                        <a:pt x="395" y="92"/>
                      </a:moveTo>
                      <a:cubicBezTo>
                        <a:pt x="395" y="115"/>
                        <a:pt x="413" y="120"/>
                        <a:pt x="422" y="122"/>
                      </a:cubicBezTo>
                      <a:lnTo>
                        <a:pt x="422" y="122"/>
                      </a:lnTo>
                      <a:cubicBezTo>
                        <a:pt x="418" y="114"/>
                        <a:pt x="410" y="107"/>
                        <a:pt x="395" y="92"/>
                      </a:cubicBezTo>
                      <a:close/>
                      <a:moveTo>
                        <a:pt x="422" y="122"/>
                      </a:moveTo>
                      <a:cubicBezTo>
                        <a:pt x="423" y="124"/>
                        <a:pt x="424" y="127"/>
                        <a:pt x="424" y="130"/>
                      </a:cubicBezTo>
                      <a:lnTo>
                        <a:pt x="424" y="130"/>
                      </a:lnTo>
                      <a:cubicBezTo>
                        <a:pt x="425" y="128"/>
                        <a:pt x="426" y="125"/>
                        <a:pt x="426" y="122"/>
                      </a:cubicBezTo>
                      <a:cubicBezTo>
                        <a:pt x="426" y="122"/>
                        <a:pt x="424" y="122"/>
                        <a:pt x="422" y="122"/>
                      </a:cubicBezTo>
                      <a:close/>
                      <a:moveTo>
                        <a:pt x="1185" y="152"/>
                      </a:moveTo>
                      <a:cubicBezTo>
                        <a:pt x="1170" y="168"/>
                        <a:pt x="1178" y="168"/>
                        <a:pt x="1185" y="168"/>
                      </a:cubicBezTo>
                      <a:cubicBezTo>
                        <a:pt x="1187" y="168"/>
                        <a:pt x="1188" y="168"/>
                        <a:pt x="1189" y="168"/>
                      </a:cubicBezTo>
                      <a:lnTo>
                        <a:pt x="1189" y="168"/>
                      </a:lnTo>
                      <a:cubicBezTo>
                        <a:pt x="1185" y="160"/>
                        <a:pt x="1185" y="152"/>
                        <a:pt x="1185" y="152"/>
                      </a:cubicBezTo>
                      <a:close/>
                      <a:moveTo>
                        <a:pt x="1189" y="168"/>
                      </a:moveTo>
                      <a:cubicBezTo>
                        <a:pt x="1190" y="170"/>
                        <a:pt x="1192" y="172"/>
                        <a:pt x="1193" y="174"/>
                      </a:cubicBezTo>
                      <a:lnTo>
                        <a:pt x="1193" y="174"/>
                      </a:lnTo>
                      <a:cubicBezTo>
                        <a:pt x="1196" y="169"/>
                        <a:pt x="1193" y="168"/>
                        <a:pt x="1189" y="168"/>
                      </a:cubicBezTo>
                      <a:close/>
                      <a:moveTo>
                        <a:pt x="182" y="183"/>
                      </a:moveTo>
                      <a:lnTo>
                        <a:pt x="182" y="183"/>
                      </a:lnTo>
                      <a:cubicBezTo>
                        <a:pt x="169" y="196"/>
                        <a:pt x="173" y="20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07"/>
                        <a:pt x="182" y="200"/>
                        <a:pt x="182" y="183"/>
                      </a:cubicBezTo>
                      <a:close/>
                      <a:moveTo>
                        <a:pt x="463" y="200"/>
                      </a:moveTo>
                      <a:cubicBezTo>
                        <a:pt x="469" y="200"/>
                        <a:pt x="476" y="213"/>
                        <a:pt x="456" y="213"/>
                      </a:cubicBezTo>
                      <a:cubicBezTo>
                        <a:pt x="456" y="203"/>
                        <a:pt x="459" y="200"/>
                        <a:pt x="463" y="200"/>
                      </a:cubicBezTo>
                      <a:close/>
                      <a:moveTo>
                        <a:pt x="243" y="213"/>
                      </a:moveTo>
                      <a:lnTo>
                        <a:pt x="243" y="213"/>
                      </a:lnTo>
                      <a:cubicBezTo>
                        <a:pt x="251" y="217"/>
                        <a:pt x="257" y="220"/>
                        <a:pt x="261" y="222"/>
                      </a:cubicBezTo>
                      <a:lnTo>
                        <a:pt x="261" y="222"/>
                      </a:lnTo>
                      <a:cubicBezTo>
                        <a:pt x="257" y="224"/>
                        <a:pt x="252" y="226"/>
                        <a:pt x="246" y="228"/>
                      </a:cubicBezTo>
                      <a:lnTo>
                        <a:pt x="246" y="228"/>
                      </a:lnTo>
                      <a:cubicBezTo>
                        <a:pt x="244" y="224"/>
                        <a:pt x="243" y="219"/>
                        <a:pt x="243" y="213"/>
                      </a:cubicBezTo>
                      <a:close/>
                      <a:moveTo>
                        <a:pt x="456" y="213"/>
                      </a:moveTo>
                      <a:cubicBezTo>
                        <a:pt x="456" y="221"/>
                        <a:pt x="460" y="229"/>
                        <a:pt x="465" y="236"/>
                      </a:cubicBezTo>
                      <a:lnTo>
                        <a:pt x="465" y="236"/>
                      </a:lnTo>
                      <a:cubicBezTo>
                        <a:pt x="460" y="231"/>
                        <a:pt x="456" y="224"/>
                        <a:pt x="456" y="213"/>
                      </a:cubicBezTo>
                      <a:close/>
                      <a:moveTo>
                        <a:pt x="157" y="231"/>
                      </a:moveTo>
                      <a:lnTo>
                        <a:pt x="157" y="231"/>
                      </a:lnTo>
                      <a:cubicBezTo>
                        <a:pt x="154" y="233"/>
                        <a:pt x="152" y="236"/>
                        <a:pt x="152" y="244"/>
                      </a:cubicBezTo>
                      <a:lnTo>
                        <a:pt x="152" y="244"/>
                      </a:lnTo>
                      <a:cubicBezTo>
                        <a:pt x="152" y="244"/>
                        <a:pt x="152" y="235"/>
                        <a:pt x="157" y="231"/>
                      </a:cubicBezTo>
                      <a:close/>
                      <a:moveTo>
                        <a:pt x="1246" y="335"/>
                      </a:moveTo>
                      <a:cubicBezTo>
                        <a:pt x="1216" y="335"/>
                        <a:pt x="1216" y="365"/>
                        <a:pt x="1216" y="365"/>
                      </a:cubicBezTo>
                      <a:cubicBezTo>
                        <a:pt x="1246" y="365"/>
                        <a:pt x="1277" y="335"/>
                        <a:pt x="1277" y="335"/>
                      </a:cubicBezTo>
                      <a:close/>
                      <a:moveTo>
                        <a:pt x="851" y="548"/>
                      </a:moveTo>
                      <a:cubicBezTo>
                        <a:pt x="851" y="548"/>
                        <a:pt x="851" y="548"/>
                        <a:pt x="851" y="548"/>
                      </a:cubicBezTo>
                      <a:lnTo>
                        <a:pt x="851" y="548"/>
                      </a:lnTo>
                      <a:close/>
                      <a:moveTo>
                        <a:pt x="881" y="548"/>
                      </a:moveTo>
                      <a:lnTo>
                        <a:pt x="881" y="548"/>
                      </a:lnTo>
                      <a:cubicBezTo>
                        <a:pt x="866" y="563"/>
                        <a:pt x="866" y="563"/>
                        <a:pt x="870" y="563"/>
                      </a:cubicBezTo>
                      <a:cubicBezTo>
                        <a:pt x="872" y="563"/>
                        <a:pt x="875" y="563"/>
                        <a:pt x="877" y="565"/>
                      </a:cubicBezTo>
                      <a:lnTo>
                        <a:pt x="877" y="565"/>
                      </a:lnTo>
                      <a:cubicBezTo>
                        <a:pt x="880" y="560"/>
                        <a:pt x="881" y="555"/>
                        <a:pt x="881" y="548"/>
                      </a:cubicBezTo>
                      <a:close/>
                      <a:moveTo>
                        <a:pt x="877" y="565"/>
                      </a:moveTo>
                      <a:lnTo>
                        <a:pt x="877" y="565"/>
                      </a:lnTo>
                      <a:cubicBezTo>
                        <a:pt x="869" y="578"/>
                        <a:pt x="851" y="578"/>
                        <a:pt x="851" y="578"/>
                      </a:cubicBezTo>
                      <a:lnTo>
                        <a:pt x="881" y="578"/>
                      </a:lnTo>
                      <a:cubicBezTo>
                        <a:pt x="881" y="570"/>
                        <a:pt x="880" y="566"/>
                        <a:pt x="877" y="565"/>
                      </a:cubicBezTo>
                      <a:close/>
                      <a:moveTo>
                        <a:pt x="638" y="578"/>
                      </a:moveTo>
                      <a:cubicBezTo>
                        <a:pt x="638" y="578"/>
                        <a:pt x="638" y="578"/>
                        <a:pt x="638" y="578"/>
                      </a:cubicBezTo>
                      <a:cubicBezTo>
                        <a:pt x="638" y="578"/>
                        <a:pt x="638" y="578"/>
                        <a:pt x="638" y="578"/>
                      </a:cubicBezTo>
                      <a:close/>
                      <a:moveTo>
                        <a:pt x="760" y="578"/>
                      </a:moveTo>
                      <a:cubicBezTo>
                        <a:pt x="760" y="578"/>
                        <a:pt x="760" y="578"/>
                        <a:pt x="760" y="578"/>
                      </a:cubicBezTo>
                      <a:cubicBezTo>
                        <a:pt x="760" y="578"/>
                        <a:pt x="760" y="578"/>
                        <a:pt x="760" y="578"/>
                      </a:cubicBezTo>
                      <a:close/>
                      <a:moveTo>
                        <a:pt x="760" y="578"/>
                      </a:moveTo>
                      <a:cubicBezTo>
                        <a:pt x="760" y="593"/>
                        <a:pt x="760" y="601"/>
                        <a:pt x="760" y="608"/>
                      </a:cubicBezTo>
                      <a:cubicBezTo>
                        <a:pt x="790" y="608"/>
                        <a:pt x="760" y="608"/>
                        <a:pt x="760" y="578"/>
                      </a:cubicBezTo>
                      <a:close/>
                      <a:moveTo>
                        <a:pt x="699" y="608"/>
                      </a:moveTo>
                      <a:cubicBezTo>
                        <a:pt x="699" y="613"/>
                        <a:pt x="700" y="617"/>
                        <a:pt x="701" y="620"/>
                      </a:cubicBezTo>
                      <a:lnTo>
                        <a:pt x="701" y="620"/>
                      </a:lnTo>
                      <a:cubicBezTo>
                        <a:pt x="702" y="618"/>
                        <a:pt x="703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9" y="627"/>
                        <a:pt x="711" y="630"/>
                        <a:pt x="712" y="630"/>
                      </a:cubicBezTo>
                      <a:cubicBezTo>
                        <a:pt x="714" y="630"/>
                        <a:pt x="709" y="617"/>
                        <a:pt x="704" y="617"/>
                      </a:cubicBezTo>
                      <a:cubicBezTo>
                        <a:pt x="704" y="617"/>
                        <a:pt x="704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2" y="614"/>
                        <a:pt x="701" y="612"/>
                        <a:pt x="699" y="608"/>
                      </a:cubicBezTo>
                      <a:close/>
                      <a:moveTo>
                        <a:pt x="623" y="610"/>
                      </a:moveTo>
                      <a:lnTo>
                        <a:pt x="623" y="610"/>
                      </a:lnTo>
                      <a:cubicBezTo>
                        <a:pt x="624" y="610"/>
                        <a:pt x="622" y="617"/>
                        <a:pt x="626" y="617"/>
                      </a:cubicBezTo>
                      <a:cubicBezTo>
                        <a:pt x="627" y="617"/>
                        <a:pt x="628" y="617"/>
                        <a:pt x="630" y="616"/>
                      </a:cubicBezTo>
                      <a:lnTo>
                        <a:pt x="630" y="616"/>
                      </a:lnTo>
                      <a:cubicBezTo>
                        <a:pt x="625" y="622"/>
                        <a:pt x="618" y="628"/>
                        <a:pt x="608" y="639"/>
                      </a:cubicBezTo>
                      <a:cubicBezTo>
                        <a:pt x="619" y="616"/>
                        <a:pt x="622" y="610"/>
                        <a:pt x="623" y="610"/>
                      </a:cubicBezTo>
                      <a:close/>
                      <a:moveTo>
                        <a:pt x="578" y="304"/>
                      </a:moveTo>
                      <a:cubicBezTo>
                        <a:pt x="578" y="315"/>
                        <a:pt x="578" y="325"/>
                        <a:pt x="578" y="335"/>
                      </a:cubicBezTo>
                      <a:cubicBezTo>
                        <a:pt x="593" y="350"/>
                        <a:pt x="600" y="350"/>
                        <a:pt x="604" y="350"/>
                      </a:cubicBezTo>
                      <a:cubicBezTo>
                        <a:pt x="608" y="350"/>
                        <a:pt x="608" y="350"/>
                        <a:pt x="608" y="365"/>
                      </a:cubicBezTo>
                      <a:lnTo>
                        <a:pt x="608" y="335"/>
                      </a:lnTo>
                      <a:cubicBezTo>
                        <a:pt x="608" y="341"/>
                        <a:pt x="609" y="344"/>
                        <a:pt x="611" y="344"/>
                      </a:cubicBezTo>
                      <a:cubicBezTo>
                        <a:pt x="617" y="344"/>
                        <a:pt x="629" y="326"/>
                        <a:pt x="635" y="326"/>
                      </a:cubicBezTo>
                      <a:cubicBezTo>
                        <a:pt x="637" y="326"/>
                        <a:pt x="638" y="328"/>
                        <a:pt x="638" y="335"/>
                      </a:cubicBezTo>
                      <a:lnTo>
                        <a:pt x="638" y="365"/>
                      </a:lnTo>
                      <a:cubicBezTo>
                        <a:pt x="659" y="365"/>
                        <a:pt x="665" y="352"/>
                        <a:pt x="668" y="352"/>
                      </a:cubicBezTo>
                      <a:cubicBezTo>
                        <a:pt x="669" y="352"/>
                        <a:pt x="669" y="355"/>
                        <a:pt x="669" y="365"/>
                      </a:cubicBezTo>
                      <a:lnTo>
                        <a:pt x="669" y="396"/>
                      </a:lnTo>
                      <a:cubicBezTo>
                        <a:pt x="669" y="365"/>
                        <a:pt x="669" y="365"/>
                        <a:pt x="699" y="365"/>
                      </a:cubicBezTo>
                      <a:cubicBezTo>
                        <a:pt x="699" y="365"/>
                        <a:pt x="699" y="396"/>
                        <a:pt x="699" y="396"/>
                      </a:cubicBezTo>
                      <a:lnTo>
                        <a:pt x="730" y="365"/>
                      </a:lnTo>
                      <a:lnTo>
                        <a:pt x="730" y="396"/>
                      </a:lnTo>
                      <a:cubicBezTo>
                        <a:pt x="730" y="396"/>
                        <a:pt x="730" y="426"/>
                        <a:pt x="730" y="426"/>
                      </a:cubicBezTo>
                      <a:cubicBezTo>
                        <a:pt x="736" y="420"/>
                        <a:pt x="740" y="417"/>
                        <a:pt x="742" y="417"/>
                      </a:cubicBezTo>
                      <a:cubicBezTo>
                        <a:pt x="748" y="417"/>
                        <a:pt x="742" y="435"/>
                        <a:pt x="748" y="435"/>
                      </a:cubicBezTo>
                      <a:cubicBezTo>
                        <a:pt x="750" y="435"/>
                        <a:pt x="753" y="432"/>
                        <a:pt x="760" y="426"/>
                      </a:cubicBezTo>
                      <a:lnTo>
                        <a:pt x="760" y="426"/>
                      </a:lnTo>
                      <a:lnTo>
                        <a:pt x="760" y="426"/>
                      </a:lnTo>
                      <a:cubicBezTo>
                        <a:pt x="760" y="426"/>
                        <a:pt x="760" y="456"/>
                        <a:pt x="760" y="456"/>
                      </a:cubicBezTo>
                      <a:cubicBezTo>
                        <a:pt x="766" y="444"/>
                        <a:pt x="771" y="439"/>
                        <a:pt x="775" y="439"/>
                      </a:cubicBezTo>
                      <a:cubicBezTo>
                        <a:pt x="788" y="439"/>
                        <a:pt x="790" y="492"/>
                        <a:pt x="790" y="492"/>
                      </a:cubicBezTo>
                      <a:cubicBezTo>
                        <a:pt x="790" y="492"/>
                        <a:pt x="790" y="490"/>
                        <a:pt x="790" y="487"/>
                      </a:cubicBezTo>
                      <a:lnTo>
                        <a:pt x="790" y="517"/>
                      </a:lnTo>
                      <a:lnTo>
                        <a:pt x="821" y="487"/>
                      </a:lnTo>
                      <a:cubicBezTo>
                        <a:pt x="821" y="487"/>
                        <a:pt x="821" y="487"/>
                        <a:pt x="821" y="517"/>
                      </a:cubicBezTo>
                      <a:cubicBezTo>
                        <a:pt x="821" y="517"/>
                        <a:pt x="851" y="487"/>
                        <a:pt x="851" y="487"/>
                      </a:cubicBezTo>
                      <a:cubicBezTo>
                        <a:pt x="851" y="487"/>
                        <a:pt x="851" y="517"/>
                        <a:pt x="851" y="517"/>
                      </a:cubicBezTo>
                      <a:lnTo>
                        <a:pt x="836" y="532"/>
                      </a:lnTo>
                      <a:lnTo>
                        <a:pt x="836" y="532"/>
                      </a:lnTo>
                      <a:cubicBezTo>
                        <a:pt x="833" y="532"/>
                        <a:pt x="831" y="532"/>
                        <a:pt x="828" y="532"/>
                      </a:cubicBezTo>
                      <a:cubicBezTo>
                        <a:pt x="823" y="532"/>
                        <a:pt x="821" y="532"/>
                        <a:pt x="831" y="537"/>
                      </a:cubicBezTo>
                      <a:lnTo>
                        <a:pt x="831" y="537"/>
                      </a:lnTo>
                      <a:lnTo>
                        <a:pt x="821" y="548"/>
                      </a:lnTo>
                      <a:cubicBezTo>
                        <a:pt x="829" y="548"/>
                        <a:pt x="835" y="545"/>
                        <a:pt x="840" y="542"/>
                      </a:cubicBezTo>
                      <a:lnTo>
                        <a:pt x="840" y="542"/>
                      </a:lnTo>
                      <a:cubicBezTo>
                        <a:pt x="843" y="543"/>
                        <a:pt x="847" y="545"/>
                        <a:pt x="851" y="548"/>
                      </a:cubicBezTo>
                      <a:lnTo>
                        <a:pt x="851" y="532"/>
                      </a:lnTo>
                      <a:cubicBezTo>
                        <a:pt x="859" y="532"/>
                        <a:pt x="866" y="532"/>
                        <a:pt x="851" y="548"/>
                      </a:cubicBezTo>
                      <a:lnTo>
                        <a:pt x="881" y="548"/>
                      </a:lnTo>
                      <a:cubicBezTo>
                        <a:pt x="881" y="578"/>
                        <a:pt x="912" y="578"/>
                        <a:pt x="881" y="578"/>
                      </a:cubicBezTo>
                      <a:cubicBezTo>
                        <a:pt x="881" y="578"/>
                        <a:pt x="863" y="597"/>
                        <a:pt x="85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1" y="608"/>
                      </a:cubicBezTo>
                      <a:lnTo>
                        <a:pt x="851" y="548"/>
                      </a:lnTo>
                      <a:cubicBezTo>
                        <a:pt x="851" y="558"/>
                        <a:pt x="844" y="561"/>
                        <a:pt x="835" y="561"/>
                      </a:cubicBezTo>
                      <a:cubicBezTo>
                        <a:pt x="817" y="561"/>
                        <a:pt x="790" y="548"/>
                        <a:pt x="790" y="548"/>
                      </a:cubicBezTo>
                      <a:cubicBezTo>
                        <a:pt x="790" y="578"/>
                        <a:pt x="790" y="578"/>
                        <a:pt x="790" y="578"/>
                      </a:cubicBezTo>
                      <a:cubicBezTo>
                        <a:pt x="790" y="608"/>
                        <a:pt x="790" y="608"/>
                        <a:pt x="760" y="608"/>
                      </a:cubicBezTo>
                      <a:lnTo>
                        <a:pt x="730" y="608"/>
                      </a:lnTo>
                      <a:cubicBezTo>
                        <a:pt x="730" y="624"/>
                        <a:pt x="722" y="631"/>
                        <a:pt x="714" y="631"/>
                      </a:cubicBezTo>
                      <a:cubicBezTo>
                        <a:pt x="709" y="631"/>
                        <a:pt x="704" y="627"/>
                        <a:pt x="701" y="620"/>
                      </a:cubicBezTo>
                      <a:lnTo>
                        <a:pt x="701" y="620"/>
                      </a:lnTo>
                      <a:cubicBezTo>
                        <a:pt x="700" y="623"/>
                        <a:pt x="699" y="629"/>
                        <a:pt x="699" y="639"/>
                      </a:cubicBezTo>
                      <a:cubicBezTo>
                        <a:pt x="684" y="624"/>
                        <a:pt x="676" y="624"/>
                        <a:pt x="673" y="624"/>
                      </a:cubicBezTo>
                      <a:cubicBezTo>
                        <a:pt x="669" y="624"/>
                        <a:pt x="669" y="624"/>
                        <a:pt x="669" y="608"/>
                      </a:cubicBezTo>
                      <a:cubicBezTo>
                        <a:pt x="669" y="608"/>
                        <a:pt x="655" y="622"/>
                        <a:pt x="646" y="622"/>
                      </a:cubicBezTo>
                      <a:cubicBezTo>
                        <a:pt x="642" y="622"/>
                        <a:pt x="638" y="618"/>
                        <a:pt x="638" y="608"/>
                      </a:cubicBezTo>
                      <a:cubicBezTo>
                        <a:pt x="638" y="608"/>
                        <a:pt x="638" y="608"/>
                        <a:pt x="638" y="608"/>
                      </a:cubicBezTo>
                      <a:cubicBezTo>
                        <a:pt x="638" y="608"/>
                        <a:pt x="638" y="578"/>
                        <a:pt x="638" y="578"/>
                      </a:cubicBezTo>
                      <a:cubicBezTo>
                        <a:pt x="638" y="593"/>
                        <a:pt x="638" y="600"/>
                        <a:pt x="635" y="608"/>
                      </a:cubicBezTo>
                      <a:lnTo>
                        <a:pt x="635" y="608"/>
                      </a:lnTo>
                      <a:cubicBezTo>
                        <a:pt x="628" y="607"/>
                        <a:pt x="615" y="601"/>
                        <a:pt x="638" y="578"/>
                      </a:cubicBezTo>
                      <a:lnTo>
                        <a:pt x="638" y="578"/>
                      </a:lnTo>
                      <a:cubicBezTo>
                        <a:pt x="628" y="588"/>
                        <a:pt x="621" y="591"/>
                        <a:pt x="617" y="591"/>
                      </a:cubicBezTo>
                      <a:cubicBezTo>
                        <a:pt x="608" y="591"/>
                        <a:pt x="608" y="578"/>
                        <a:pt x="608" y="578"/>
                      </a:cubicBezTo>
                      <a:lnTo>
                        <a:pt x="608" y="548"/>
                      </a:lnTo>
                      <a:lnTo>
                        <a:pt x="638" y="548"/>
                      </a:lnTo>
                      <a:cubicBezTo>
                        <a:pt x="638" y="548"/>
                        <a:pt x="638" y="487"/>
                        <a:pt x="638" y="456"/>
                      </a:cubicBezTo>
                      <a:cubicBezTo>
                        <a:pt x="638" y="456"/>
                        <a:pt x="608" y="426"/>
                        <a:pt x="547" y="335"/>
                      </a:cubicBezTo>
                      <a:cubicBezTo>
                        <a:pt x="547" y="326"/>
                        <a:pt x="547" y="320"/>
                        <a:pt x="546" y="315"/>
                      </a:cubicBezTo>
                      <a:lnTo>
                        <a:pt x="546" y="315"/>
                      </a:lnTo>
                      <a:cubicBezTo>
                        <a:pt x="547" y="309"/>
                        <a:pt x="547" y="304"/>
                        <a:pt x="547" y="304"/>
                      </a:cubicBezTo>
                      <a:cubicBezTo>
                        <a:pt x="547" y="335"/>
                        <a:pt x="547" y="335"/>
                        <a:pt x="547" y="335"/>
                      </a:cubicBezTo>
                      <a:cubicBezTo>
                        <a:pt x="547" y="335"/>
                        <a:pt x="578" y="335"/>
                        <a:pt x="578" y="304"/>
                      </a:cubicBezTo>
                      <a:close/>
                      <a:moveTo>
                        <a:pt x="1064" y="1125"/>
                      </a:moveTo>
                      <a:cubicBezTo>
                        <a:pt x="1064" y="1155"/>
                        <a:pt x="1064" y="1155"/>
                        <a:pt x="1064" y="1186"/>
                      </a:cubicBezTo>
                      <a:cubicBezTo>
                        <a:pt x="1064" y="1155"/>
                        <a:pt x="1094" y="1155"/>
                        <a:pt x="1064" y="1125"/>
                      </a:cubicBezTo>
                      <a:lnTo>
                        <a:pt x="1064" y="1125"/>
                      </a:lnTo>
                      <a:cubicBezTo>
                        <a:pt x="1065" y="1126"/>
                        <a:pt x="1094" y="1155"/>
                        <a:pt x="1094" y="1155"/>
                      </a:cubicBezTo>
                      <a:cubicBezTo>
                        <a:pt x="1094" y="1125"/>
                        <a:pt x="1064" y="1125"/>
                        <a:pt x="1064" y="1125"/>
                      </a:cubicBezTo>
                      <a:lnTo>
                        <a:pt x="1064" y="1125"/>
                      </a:lnTo>
                      <a:cubicBezTo>
                        <a:pt x="1064" y="1125"/>
                        <a:pt x="1064" y="1125"/>
                        <a:pt x="1064" y="1125"/>
                      </a:cubicBezTo>
                      <a:close/>
                      <a:moveTo>
                        <a:pt x="730" y="1227"/>
                      </a:moveTo>
                      <a:cubicBezTo>
                        <a:pt x="730" y="1233"/>
                        <a:pt x="730" y="1240"/>
                        <a:pt x="730" y="1247"/>
                      </a:cubicBezTo>
                      <a:cubicBezTo>
                        <a:pt x="741" y="1247"/>
                        <a:pt x="748" y="1242"/>
                        <a:pt x="753" y="1238"/>
                      </a:cubicBezTo>
                      <a:lnTo>
                        <a:pt x="753" y="1238"/>
                      </a:lnTo>
                      <a:cubicBezTo>
                        <a:pt x="749" y="1240"/>
                        <a:pt x="743" y="1245"/>
                        <a:pt x="739" y="1245"/>
                      </a:cubicBezTo>
                      <a:cubicBezTo>
                        <a:pt x="735" y="1245"/>
                        <a:pt x="731" y="1241"/>
                        <a:pt x="730" y="1227"/>
                      </a:cubicBezTo>
                      <a:close/>
                      <a:moveTo>
                        <a:pt x="759" y="1233"/>
                      </a:moveTo>
                      <a:cubicBezTo>
                        <a:pt x="758" y="1233"/>
                        <a:pt x="756" y="1236"/>
                        <a:pt x="753" y="1238"/>
                      </a:cubicBezTo>
                      <a:lnTo>
                        <a:pt x="753" y="1238"/>
                      </a:lnTo>
                      <a:cubicBezTo>
                        <a:pt x="754" y="1238"/>
                        <a:pt x="755" y="1238"/>
                        <a:pt x="756" y="1238"/>
                      </a:cubicBezTo>
                      <a:cubicBezTo>
                        <a:pt x="758" y="1238"/>
                        <a:pt x="760" y="1240"/>
                        <a:pt x="760" y="1247"/>
                      </a:cubicBezTo>
                      <a:cubicBezTo>
                        <a:pt x="760" y="1236"/>
                        <a:pt x="760" y="1233"/>
                        <a:pt x="759" y="1233"/>
                      </a:cubicBezTo>
                      <a:close/>
                      <a:moveTo>
                        <a:pt x="851" y="0"/>
                      </a:moveTo>
                      <a:cubicBezTo>
                        <a:pt x="851" y="31"/>
                        <a:pt x="881" y="31"/>
                        <a:pt x="851" y="61"/>
                      </a:cubicBezTo>
                      <a:cubicBezTo>
                        <a:pt x="827" y="61"/>
                        <a:pt x="822" y="100"/>
                        <a:pt x="805" y="100"/>
                      </a:cubicBezTo>
                      <a:cubicBezTo>
                        <a:pt x="801" y="100"/>
                        <a:pt x="796" y="98"/>
                        <a:pt x="790" y="92"/>
                      </a:cubicBezTo>
                      <a:lnTo>
                        <a:pt x="790" y="122"/>
                      </a:lnTo>
                      <a:cubicBezTo>
                        <a:pt x="790" y="122"/>
                        <a:pt x="790" y="122"/>
                        <a:pt x="790" y="152"/>
                      </a:cubicBezTo>
                      <a:cubicBezTo>
                        <a:pt x="790" y="122"/>
                        <a:pt x="790" y="61"/>
                        <a:pt x="760" y="61"/>
                      </a:cubicBezTo>
                      <a:cubicBezTo>
                        <a:pt x="760" y="61"/>
                        <a:pt x="760" y="74"/>
                        <a:pt x="760" y="92"/>
                      </a:cubicBezTo>
                      <a:cubicBezTo>
                        <a:pt x="753" y="98"/>
                        <a:pt x="748" y="100"/>
                        <a:pt x="744" y="100"/>
                      </a:cubicBezTo>
                      <a:cubicBezTo>
                        <a:pt x="734" y="100"/>
                        <a:pt x="731" y="83"/>
                        <a:pt x="730" y="83"/>
                      </a:cubicBezTo>
                      <a:cubicBezTo>
                        <a:pt x="730" y="83"/>
                        <a:pt x="730" y="85"/>
                        <a:pt x="730" y="92"/>
                      </a:cubicBezTo>
                      <a:lnTo>
                        <a:pt x="730" y="61"/>
                      </a:lnTo>
                      <a:cubicBezTo>
                        <a:pt x="730" y="92"/>
                        <a:pt x="699" y="92"/>
                        <a:pt x="699" y="92"/>
                      </a:cubicBezTo>
                      <a:cubicBezTo>
                        <a:pt x="699" y="92"/>
                        <a:pt x="699" y="92"/>
                        <a:pt x="699" y="61"/>
                      </a:cubicBezTo>
                      <a:cubicBezTo>
                        <a:pt x="699" y="92"/>
                        <a:pt x="699" y="122"/>
                        <a:pt x="669" y="122"/>
                      </a:cubicBezTo>
                      <a:cubicBezTo>
                        <a:pt x="699" y="61"/>
                        <a:pt x="669" y="92"/>
                        <a:pt x="669" y="61"/>
                      </a:cubicBezTo>
                      <a:cubicBezTo>
                        <a:pt x="638" y="92"/>
                        <a:pt x="638" y="92"/>
                        <a:pt x="638" y="92"/>
                      </a:cubicBezTo>
                      <a:cubicBezTo>
                        <a:pt x="638" y="69"/>
                        <a:pt x="634" y="63"/>
                        <a:pt x="629" y="63"/>
                      </a:cubicBezTo>
                      <a:cubicBezTo>
                        <a:pt x="623" y="63"/>
                        <a:pt x="616" y="70"/>
                        <a:pt x="612" y="70"/>
                      </a:cubicBezTo>
                      <a:cubicBezTo>
                        <a:pt x="609" y="70"/>
                        <a:pt x="608" y="68"/>
                        <a:pt x="608" y="61"/>
                      </a:cubicBezTo>
                      <a:cubicBezTo>
                        <a:pt x="608" y="76"/>
                        <a:pt x="600" y="76"/>
                        <a:pt x="593" y="76"/>
                      </a:cubicBezTo>
                      <a:cubicBezTo>
                        <a:pt x="585" y="76"/>
                        <a:pt x="578" y="76"/>
                        <a:pt x="578" y="92"/>
                      </a:cubicBezTo>
                      <a:cubicBezTo>
                        <a:pt x="578" y="92"/>
                        <a:pt x="578" y="61"/>
                        <a:pt x="578" y="61"/>
                      </a:cubicBezTo>
                      <a:cubicBezTo>
                        <a:pt x="578" y="61"/>
                        <a:pt x="547" y="61"/>
                        <a:pt x="547" y="31"/>
                      </a:cubicBezTo>
                      <a:lnTo>
                        <a:pt x="547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17" y="92"/>
                      </a:cubicBezTo>
                      <a:cubicBezTo>
                        <a:pt x="517" y="92"/>
                        <a:pt x="517" y="61"/>
                        <a:pt x="486" y="61"/>
                      </a:cubicBezTo>
                      <a:cubicBezTo>
                        <a:pt x="517" y="61"/>
                        <a:pt x="486" y="122"/>
                        <a:pt x="517" y="152"/>
                      </a:cubicBezTo>
                      <a:cubicBezTo>
                        <a:pt x="517" y="152"/>
                        <a:pt x="517" y="183"/>
                        <a:pt x="517" y="183"/>
                      </a:cubicBezTo>
                      <a:lnTo>
                        <a:pt x="486" y="122"/>
                      </a:lnTo>
                      <a:lnTo>
                        <a:pt x="486" y="152"/>
                      </a:lnTo>
                      <a:cubicBezTo>
                        <a:pt x="486" y="152"/>
                        <a:pt x="486" y="92"/>
                        <a:pt x="456" y="92"/>
                      </a:cubicBezTo>
                      <a:cubicBezTo>
                        <a:pt x="456" y="92"/>
                        <a:pt x="456" y="61"/>
                        <a:pt x="456" y="61"/>
                      </a:cubicBezTo>
                      <a:cubicBezTo>
                        <a:pt x="456" y="61"/>
                        <a:pt x="456" y="100"/>
                        <a:pt x="440" y="100"/>
                      </a:cubicBezTo>
                      <a:cubicBezTo>
                        <a:pt x="437" y="100"/>
                        <a:pt x="432" y="98"/>
                        <a:pt x="426" y="92"/>
                      </a:cubicBezTo>
                      <a:lnTo>
                        <a:pt x="426" y="92"/>
                      </a:lnTo>
                      <a:cubicBezTo>
                        <a:pt x="456" y="122"/>
                        <a:pt x="426" y="122"/>
                        <a:pt x="456" y="152"/>
                      </a:cubicBezTo>
                      <a:cubicBezTo>
                        <a:pt x="456" y="152"/>
                        <a:pt x="442" y="166"/>
                        <a:pt x="433" y="166"/>
                      </a:cubicBezTo>
                      <a:cubicBezTo>
                        <a:pt x="429" y="166"/>
                        <a:pt x="426" y="163"/>
                        <a:pt x="426" y="152"/>
                      </a:cubicBezTo>
                      <a:cubicBezTo>
                        <a:pt x="426" y="142"/>
                        <a:pt x="426" y="136"/>
                        <a:pt x="424" y="130"/>
                      </a:cubicBezTo>
                      <a:lnTo>
                        <a:pt x="424" y="130"/>
                      </a:lnTo>
                      <a:cubicBezTo>
                        <a:pt x="423" y="134"/>
                        <a:pt x="421" y="136"/>
                        <a:pt x="418" y="136"/>
                      </a:cubicBezTo>
                      <a:cubicBezTo>
                        <a:pt x="409" y="136"/>
                        <a:pt x="395" y="122"/>
                        <a:pt x="395" y="122"/>
                      </a:cubicBezTo>
                      <a:cubicBezTo>
                        <a:pt x="365" y="92"/>
                        <a:pt x="365" y="92"/>
                        <a:pt x="365" y="61"/>
                      </a:cubicBezTo>
                      <a:cubicBezTo>
                        <a:pt x="365" y="61"/>
                        <a:pt x="334" y="92"/>
                        <a:pt x="365" y="122"/>
                      </a:cubicBezTo>
                      <a:cubicBezTo>
                        <a:pt x="365" y="122"/>
                        <a:pt x="395" y="152"/>
                        <a:pt x="365" y="152"/>
                      </a:cubicBezTo>
                      <a:cubicBezTo>
                        <a:pt x="334" y="152"/>
                        <a:pt x="365" y="183"/>
                        <a:pt x="365" y="183"/>
                      </a:cubicBezTo>
                      <a:cubicBezTo>
                        <a:pt x="334" y="183"/>
                        <a:pt x="334" y="183"/>
                        <a:pt x="334" y="152"/>
                      </a:cubicBezTo>
                      <a:cubicBezTo>
                        <a:pt x="334" y="152"/>
                        <a:pt x="321" y="166"/>
                        <a:pt x="312" y="166"/>
                      </a:cubicBezTo>
                      <a:cubicBezTo>
                        <a:pt x="307" y="166"/>
                        <a:pt x="304" y="163"/>
                        <a:pt x="304" y="152"/>
                      </a:cubicBezTo>
                      <a:cubicBezTo>
                        <a:pt x="304" y="168"/>
                        <a:pt x="304" y="168"/>
                        <a:pt x="304" y="168"/>
                      </a:cubicBezTo>
                      <a:cubicBezTo>
                        <a:pt x="304" y="168"/>
                        <a:pt x="304" y="168"/>
                        <a:pt x="304" y="183"/>
                      </a:cubicBezTo>
                      <a:cubicBezTo>
                        <a:pt x="295" y="174"/>
                        <a:pt x="289" y="170"/>
                        <a:pt x="284" y="170"/>
                      </a:cubicBezTo>
                      <a:cubicBezTo>
                        <a:pt x="271" y="170"/>
                        <a:pt x="265" y="192"/>
                        <a:pt x="243" y="213"/>
                      </a:cubicBezTo>
                      <a:cubicBezTo>
                        <a:pt x="213" y="213"/>
                        <a:pt x="243" y="183"/>
                        <a:pt x="213" y="183"/>
                      </a:cubicBezTo>
                      <a:cubicBezTo>
                        <a:pt x="213" y="183"/>
                        <a:pt x="232" y="222"/>
                        <a:pt x="224" y="222"/>
                      </a:cubicBezTo>
                      <a:cubicBezTo>
                        <a:pt x="223" y="222"/>
                        <a:pt x="219" y="219"/>
                        <a:pt x="213" y="213"/>
                      </a:cubicBezTo>
                      <a:cubicBezTo>
                        <a:pt x="206" y="207"/>
                        <a:pt x="203" y="204"/>
                        <a:pt x="201" y="204"/>
                      </a:cubicBezTo>
                      <a:cubicBezTo>
                        <a:pt x="196" y="204"/>
                        <a:pt x="199" y="216"/>
                        <a:pt x="197" y="220"/>
                      </a:cubicBezTo>
                      <a:lnTo>
                        <a:pt x="197" y="220"/>
                      </a:lnTo>
                      <a:cubicBezTo>
                        <a:pt x="192" y="217"/>
                        <a:pt x="187" y="21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13"/>
                        <a:pt x="182" y="213"/>
                        <a:pt x="182" y="213"/>
                      </a:cubicBezTo>
                      <a:cubicBezTo>
                        <a:pt x="189" y="220"/>
                        <a:pt x="193" y="222"/>
                        <a:pt x="195" y="222"/>
                      </a:cubicBezTo>
                      <a:cubicBezTo>
                        <a:pt x="196" y="222"/>
                        <a:pt x="197" y="221"/>
                        <a:pt x="197" y="220"/>
                      </a:cubicBezTo>
                      <a:lnTo>
                        <a:pt x="197" y="220"/>
                      </a:lnTo>
                      <a:cubicBezTo>
                        <a:pt x="204" y="225"/>
                        <a:pt x="210" y="230"/>
                        <a:pt x="212" y="238"/>
                      </a:cubicBezTo>
                      <a:lnTo>
                        <a:pt x="212" y="238"/>
                      </a:lnTo>
                      <a:cubicBezTo>
                        <a:pt x="202" y="241"/>
                        <a:pt x="193" y="243"/>
                        <a:pt x="184" y="245"/>
                      </a:cubicBezTo>
                      <a:lnTo>
                        <a:pt x="184" y="245"/>
                      </a:lnTo>
                      <a:cubicBezTo>
                        <a:pt x="183" y="244"/>
                        <a:pt x="182" y="244"/>
                        <a:pt x="182" y="244"/>
                      </a:cubicBezTo>
                      <a:cubicBezTo>
                        <a:pt x="172" y="233"/>
                        <a:pt x="166" y="230"/>
                        <a:pt x="161" y="230"/>
                      </a:cubicBezTo>
                      <a:cubicBezTo>
                        <a:pt x="159" y="230"/>
                        <a:pt x="158" y="231"/>
                        <a:pt x="157" y="231"/>
                      </a:cubicBezTo>
                      <a:lnTo>
                        <a:pt x="157" y="231"/>
                      </a:lnTo>
                      <a:cubicBezTo>
                        <a:pt x="157" y="231"/>
                        <a:pt x="158" y="231"/>
                        <a:pt x="159" y="231"/>
                      </a:cubicBezTo>
                      <a:cubicBezTo>
                        <a:pt x="165" y="231"/>
                        <a:pt x="173" y="237"/>
                        <a:pt x="183" y="245"/>
                      </a:cubicBezTo>
                      <a:lnTo>
                        <a:pt x="183" y="245"/>
                      </a:lnTo>
                      <a:cubicBezTo>
                        <a:pt x="156" y="252"/>
                        <a:pt x="138" y="260"/>
                        <a:pt x="152" y="274"/>
                      </a:cubicBezTo>
                      <a:lnTo>
                        <a:pt x="122" y="274"/>
                      </a:lnTo>
                      <a:cubicBezTo>
                        <a:pt x="122" y="304"/>
                        <a:pt x="61" y="304"/>
                        <a:pt x="61" y="335"/>
                      </a:cubicBezTo>
                      <a:cubicBezTo>
                        <a:pt x="0" y="365"/>
                        <a:pt x="30" y="426"/>
                        <a:pt x="0" y="456"/>
                      </a:cubicBezTo>
                      <a:lnTo>
                        <a:pt x="30" y="456"/>
                      </a:lnTo>
                      <a:cubicBezTo>
                        <a:pt x="30" y="456"/>
                        <a:pt x="30" y="487"/>
                        <a:pt x="30" y="487"/>
                      </a:cubicBezTo>
                      <a:cubicBezTo>
                        <a:pt x="0" y="517"/>
                        <a:pt x="0" y="608"/>
                        <a:pt x="0" y="669"/>
                      </a:cubicBezTo>
                      <a:cubicBezTo>
                        <a:pt x="30" y="760"/>
                        <a:pt x="30" y="882"/>
                        <a:pt x="122" y="973"/>
                      </a:cubicBezTo>
                      <a:cubicBezTo>
                        <a:pt x="100" y="952"/>
                        <a:pt x="124" y="930"/>
                        <a:pt x="140" y="930"/>
                      </a:cubicBezTo>
                      <a:cubicBezTo>
                        <a:pt x="147" y="930"/>
                        <a:pt x="152" y="934"/>
                        <a:pt x="152" y="943"/>
                      </a:cubicBezTo>
                      <a:cubicBezTo>
                        <a:pt x="91" y="1003"/>
                        <a:pt x="182" y="973"/>
                        <a:pt x="182" y="1034"/>
                      </a:cubicBezTo>
                      <a:cubicBezTo>
                        <a:pt x="209" y="1060"/>
                        <a:pt x="235" y="1131"/>
                        <a:pt x="280" y="1131"/>
                      </a:cubicBezTo>
                      <a:cubicBezTo>
                        <a:pt x="288" y="1131"/>
                        <a:pt x="295" y="1129"/>
                        <a:pt x="304" y="1125"/>
                      </a:cubicBezTo>
                      <a:lnTo>
                        <a:pt x="304" y="1155"/>
                      </a:lnTo>
                      <a:lnTo>
                        <a:pt x="334" y="1155"/>
                      </a:lnTo>
                      <a:cubicBezTo>
                        <a:pt x="334" y="1171"/>
                        <a:pt x="342" y="1171"/>
                        <a:pt x="350" y="1171"/>
                      </a:cubicBezTo>
                      <a:cubicBezTo>
                        <a:pt x="357" y="1171"/>
                        <a:pt x="365" y="1171"/>
                        <a:pt x="365" y="1186"/>
                      </a:cubicBezTo>
                      <a:lnTo>
                        <a:pt x="395" y="1155"/>
                      </a:lnTo>
                      <a:cubicBezTo>
                        <a:pt x="395" y="1155"/>
                        <a:pt x="395" y="1186"/>
                        <a:pt x="395" y="1186"/>
                      </a:cubicBezTo>
                      <a:lnTo>
                        <a:pt x="426" y="1155"/>
                      </a:lnTo>
                      <a:lnTo>
                        <a:pt x="426" y="1155"/>
                      </a:lnTo>
                      <a:cubicBezTo>
                        <a:pt x="395" y="1216"/>
                        <a:pt x="456" y="1186"/>
                        <a:pt x="456" y="1216"/>
                      </a:cubicBezTo>
                      <a:cubicBezTo>
                        <a:pt x="476" y="1216"/>
                        <a:pt x="496" y="1203"/>
                        <a:pt x="508" y="1203"/>
                      </a:cubicBezTo>
                      <a:cubicBezTo>
                        <a:pt x="513" y="1203"/>
                        <a:pt x="517" y="1206"/>
                        <a:pt x="517" y="1216"/>
                      </a:cubicBezTo>
                      <a:cubicBezTo>
                        <a:pt x="517" y="1216"/>
                        <a:pt x="547" y="1247"/>
                        <a:pt x="578" y="1247"/>
                      </a:cubicBezTo>
                      <a:lnTo>
                        <a:pt x="699" y="1247"/>
                      </a:lnTo>
                      <a:lnTo>
                        <a:pt x="699" y="1216"/>
                      </a:lnTo>
                      <a:lnTo>
                        <a:pt x="730" y="1216"/>
                      </a:lnTo>
                      <a:cubicBezTo>
                        <a:pt x="730" y="1220"/>
                        <a:pt x="730" y="1224"/>
                        <a:pt x="730" y="1227"/>
                      </a:cubicBezTo>
                      <a:lnTo>
                        <a:pt x="730" y="1227"/>
                      </a:lnTo>
                      <a:cubicBezTo>
                        <a:pt x="731" y="1213"/>
                        <a:pt x="733" y="1204"/>
                        <a:pt x="740" y="1204"/>
                      </a:cubicBezTo>
                      <a:cubicBezTo>
                        <a:pt x="745" y="1204"/>
                        <a:pt x="751" y="1207"/>
                        <a:pt x="760" y="1216"/>
                      </a:cubicBezTo>
                      <a:lnTo>
                        <a:pt x="760" y="1186"/>
                      </a:lnTo>
                      <a:cubicBezTo>
                        <a:pt x="760" y="1216"/>
                        <a:pt x="760" y="1216"/>
                        <a:pt x="790" y="1247"/>
                      </a:cubicBezTo>
                      <a:cubicBezTo>
                        <a:pt x="821" y="1247"/>
                        <a:pt x="821" y="1186"/>
                        <a:pt x="881" y="1186"/>
                      </a:cubicBezTo>
                      <a:cubicBezTo>
                        <a:pt x="881" y="1201"/>
                        <a:pt x="881" y="1201"/>
                        <a:pt x="885" y="1201"/>
                      </a:cubicBezTo>
                      <a:cubicBezTo>
                        <a:pt x="889" y="1201"/>
                        <a:pt x="897" y="1201"/>
                        <a:pt x="912" y="1216"/>
                      </a:cubicBezTo>
                      <a:cubicBezTo>
                        <a:pt x="912" y="1216"/>
                        <a:pt x="881" y="1186"/>
                        <a:pt x="881" y="1155"/>
                      </a:cubicBezTo>
                      <a:lnTo>
                        <a:pt x="912" y="1155"/>
                      </a:lnTo>
                      <a:cubicBezTo>
                        <a:pt x="912" y="1186"/>
                        <a:pt x="912" y="1186"/>
                        <a:pt x="912" y="1186"/>
                      </a:cubicBezTo>
                      <a:cubicBezTo>
                        <a:pt x="918" y="1179"/>
                        <a:pt x="925" y="1177"/>
                        <a:pt x="931" y="1177"/>
                      </a:cubicBezTo>
                      <a:cubicBezTo>
                        <a:pt x="949" y="1177"/>
                        <a:pt x="966" y="1195"/>
                        <a:pt x="984" y="1195"/>
                      </a:cubicBezTo>
                      <a:cubicBezTo>
                        <a:pt x="990" y="1195"/>
                        <a:pt x="997" y="1192"/>
                        <a:pt x="1003" y="1186"/>
                      </a:cubicBezTo>
                      <a:cubicBezTo>
                        <a:pt x="1003" y="1171"/>
                        <a:pt x="1003" y="1171"/>
                        <a:pt x="999" y="1171"/>
                      </a:cubicBezTo>
                      <a:cubicBezTo>
                        <a:pt x="995" y="1171"/>
                        <a:pt x="988" y="1171"/>
                        <a:pt x="973" y="1155"/>
                      </a:cubicBezTo>
                      <a:cubicBezTo>
                        <a:pt x="979" y="1149"/>
                        <a:pt x="986" y="1147"/>
                        <a:pt x="992" y="1147"/>
                      </a:cubicBezTo>
                      <a:cubicBezTo>
                        <a:pt x="1008" y="1147"/>
                        <a:pt x="1023" y="1164"/>
                        <a:pt x="1030" y="1164"/>
                      </a:cubicBezTo>
                      <a:cubicBezTo>
                        <a:pt x="1032" y="1164"/>
                        <a:pt x="1033" y="1162"/>
                        <a:pt x="1033" y="1155"/>
                      </a:cubicBezTo>
                      <a:cubicBezTo>
                        <a:pt x="1033" y="1155"/>
                        <a:pt x="1033" y="1125"/>
                        <a:pt x="1064" y="1125"/>
                      </a:cubicBezTo>
                      <a:cubicBezTo>
                        <a:pt x="1094" y="1125"/>
                        <a:pt x="1125" y="1125"/>
                        <a:pt x="1125" y="1095"/>
                      </a:cubicBezTo>
                      <a:cubicBezTo>
                        <a:pt x="1125" y="1095"/>
                        <a:pt x="1155" y="1125"/>
                        <a:pt x="1155" y="1125"/>
                      </a:cubicBezTo>
                      <a:lnTo>
                        <a:pt x="1155" y="1125"/>
                      </a:lnTo>
                      <a:cubicBezTo>
                        <a:pt x="1145" y="1115"/>
                        <a:pt x="1142" y="1112"/>
                        <a:pt x="1143" y="1112"/>
                      </a:cubicBezTo>
                      <a:cubicBezTo>
                        <a:pt x="1145" y="1112"/>
                        <a:pt x="1165" y="1125"/>
                        <a:pt x="1185" y="1125"/>
                      </a:cubicBezTo>
                      <a:cubicBezTo>
                        <a:pt x="1216" y="1064"/>
                        <a:pt x="1246" y="1003"/>
                        <a:pt x="1307" y="943"/>
                      </a:cubicBezTo>
                      <a:cubicBezTo>
                        <a:pt x="1277" y="912"/>
                        <a:pt x="1307" y="912"/>
                        <a:pt x="1307" y="882"/>
                      </a:cubicBezTo>
                      <a:lnTo>
                        <a:pt x="1337" y="912"/>
                      </a:lnTo>
                      <a:lnTo>
                        <a:pt x="1337" y="882"/>
                      </a:lnTo>
                      <a:cubicBezTo>
                        <a:pt x="1337" y="889"/>
                        <a:pt x="1339" y="891"/>
                        <a:pt x="1341" y="891"/>
                      </a:cubicBezTo>
                      <a:cubicBezTo>
                        <a:pt x="1346" y="891"/>
                        <a:pt x="1353" y="884"/>
                        <a:pt x="1358" y="884"/>
                      </a:cubicBezTo>
                      <a:cubicBezTo>
                        <a:pt x="1364" y="884"/>
                        <a:pt x="1368" y="890"/>
                        <a:pt x="1368" y="912"/>
                      </a:cubicBezTo>
                      <a:cubicBezTo>
                        <a:pt x="1398" y="882"/>
                        <a:pt x="1398" y="851"/>
                        <a:pt x="1398" y="851"/>
                      </a:cubicBezTo>
                      <a:cubicBezTo>
                        <a:pt x="1429" y="821"/>
                        <a:pt x="1368" y="821"/>
                        <a:pt x="1398" y="821"/>
                      </a:cubicBezTo>
                      <a:lnTo>
                        <a:pt x="1429" y="821"/>
                      </a:lnTo>
                      <a:cubicBezTo>
                        <a:pt x="1459" y="791"/>
                        <a:pt x="1368" y="730"/>
                        <a:pt x="1398" y="700"/>
                      </a:cubicBezTo>
                      <a:cubicBezTo>
                        <a:pt x="1378" y="689"/>
                        <a:pt x="1371" y="686"/>
                        <a:pt x="1370" y="686"/>
                      </a:cubicBezTo>
                      <a:cubicBezTo>
                        <a:pt x="1368" y="686"/>
                        <a:pt x="1388" y="700"/>
                        <a:pt x="1368" y="700"/>
                      </a:cubicBezTo>
                      <a:cubicBezTo>
                        <a:pt x="1337" y="700"/>
                        <a:pt x="1368" y="700"/>
                        <a:pt x="1337" y="669"/>
                      </a:cubicBezTo>
                      <a:cubicBezTo>
                        <a:pt x="1368" y="639"/>
                        <a:pt x="1337" y="639"/>
                        <a:pt x="1368" y="608"/>
                      </a:cubicBezTo>
                      <a:cubicBezTo>
                        <a:pt x="1368" y="608"/>
                        <a:pt x="1337" y="608"/>
                        <a:pt x="1337" y="578"/>
                      </a:cubicBezTo>
                      <a:lnTo>
                        <a:pt x="1337" y="487"/>
                      </a:lnTo>
                      <a:cubicBezTo>
                        <a:pt x="1337" y="456"/>
                        <a:pt x="1337" y="456"/>
                        <a:pt x="1368" y="456"/>
                      </a:cubicBezTo>
                      <a:cubicBezTo>
                        <a:pt x="1337" y="426"/>
                        <a:pt x="1337" y="426"/>
                        <a:pt x="1337" y="426"/>
                      </a:cubicBezTo>
                      <a:lnTo>
                        <a:pt x="1307" y="426"/>
                      </a:lnTo>
                      <a:cubicBezTo>
                        <a:pt x="1307" y="411"/>
                        <a:pt x="1299" y="411"/>
                        <a:pt x="1292" y="411"/>
                      </a:cubicBezTo>
                      <a:cubicBezTo>
                        <a:pt x="1284" y="411"/>
                        <a:pt x="1277" y="411"/>
                        <a:pt x="1277" y="396"/>
                      </a:cubicBezTo>
                      <a:lnTo>
                        <a:pt x="1307" y="396"/>
                      </a:lnTo>
                      <a:cubicBezTo>
                        <a:pt x="1277" y="396"/>
                        <a:pt x="1277" y="365"/>
                        <a:pt x="1277" y="365"/>
                      </a:cubicBezTo>
                      <a:lnTo>
                        <a:pt x="1246" y="365"/>
                      </a:lnTo>
                      <a:cubicBezTo>
                        <a:pt x="1246" y="365"/>
                        <a:pt x="1246" y="365"/>
                        <a:pt x="1216" y="396"/>
                      </a:cubicBezTo>
                      <a:cubicBezTo>
                        <a:pt x="1231" y="380"/>
                        <a:pt x="1223" y="380"/>
                        <a:pt x="1212" y="380"/>
                      </a:cubicBezTo>
                      <a:cubicBezTo>
                        <a:pt x="1201" y="380"/>
                        <a:pt x="1185" y="380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46" y="335"/>
                        <a:pt x="1216" y="335"/>
                      </a:cubicBezTo>
                      <a:cubicBezTo>
                        <a:pt x="1196" y="335"/>
                        <a:pt x="1189" y="348"/>
                        <a:pt x="1187" y="348"/>
                      </a:cubicBezTo>
                      <a:cubicBezTo>
                        <a:pt x="1185" y="348"/>
                        <a:pt x="1185" y="345"/>
                        <a:pt x="1185" y="335"/>
                      </a:cubicBezTo>
                      <a:cubicBezTo>
                        <a:pt x="1185" y="335"/>
                        <a:pt x="1185" y="335"/>
                        <a:pt x="1216" y="304"/>
                      </a:cubicBezTo>
                      <a:cubicBezTo>
                        <a:pt x="1231" y="289"/>
                        <a:pt x="1231" y="289"/>
                        <a:pt x="1231" y="289"/>
                      </a:cubicBezTo>
                      <a:cubicBezTo>
                        <a:pt x="1231" y="289"/>
                        <a:pt x="1231" y="289"/>
                        <a:pt x="1246" y="274"/>
                      </a:cubicBezTo>
                      <a:lnTo>
                        <a:pt x="1185" y="274"/>
                      </a:lnTo>
                      <a:cubicBezTo>
                        <a:pt x="1173" y="280"/>
                        <a:pt x="1167" y="282"/>
                        <a:pt x="1165" y="282"/>
                      </a:cubicBezTo>
                      <a:cubicBezTo>
                        <a:pt x="1157" y="282"/>
                        <a:pt x="1216" y="244"/>
                        <a:pt x="1216" y="244"/>
                      </a:cubicBezTo>
                      <a:lnTo>
                        <a:pt x="1185" y="244"/>
                      </a:lnTo>
                      <a:cubicBezTo>
                        <a:pt x="1185" y="244"/>
                        <a:pt x="1185" y="213"/>
                        <a:pt x="1185" y="213"/>
                      </a:cubicBezTo>
                      <a:cubicBezTo>
                        <a:pt x="1185" y="213"/>
                        <a:pt x="1185" y="183"/>
                        <a:pt x="1216" y="183"/>
                      </a:cubicBezTo>
                      <a:cubicBezTo>
                        <a:pt x="1205" y="183"/>
                        <a:pt x="1198" y="179"/>
                        <a:pt x="1193" y="174"/>
                      </a:cubicBezTo>
                      <a:lnTo>
                        <a:pt x="1193" y="174"/>
                      </a:lnTo>
                      <a:cubicBezTo>
                        <a:pt x="1192" y="176"/>
                        <a:pt x="1190" y="179"/>
                        <a:pt x="1185" y="183"/>
                      </a:cubicBezTo>
                      <a:lnTo>
                        <a:pt x="1155" y="213"/>
                      </a:lnTo>
                      <a:cubicBezTo>
                        <a:pt x="1155" y="213"/>
                        <a:pt x="1155" y="213"/>
                        <a:pt x="1155" y="183"/>
                      </a:cubicBezTo>
                      <a:cubicBezTo>
                        <a:pt x="1125" y="183"/>
                        <a:pt x="1125" y="183"/>
                        <a:pt x="1125" y="213"/>
                      </a:cubicBezTo>
                      <a:cubicBezTo>
                        <a:pt x="1125" y="203"/>
                        <a:pt x="1121" y="200"/>
                        <a:pt x="1117" y="200"/>
                      </a:cubicBezTo>
                      <a:cubicBezTo>
                        <a:pt x="1108" y="200"/>
                        <a:pt x="1094" y="213"/>
                        <a:pt x="1094" y="213"/>
                      </a:cubicBezTo>
                      <a:cubicBezTo>
                        <a:pt x="1094" y="183"/>
                        <a:pt x="1094" y="183"/>
                        <a:pt x="1094" y="183"/>
                      </a:cubicBezTo>
                      <a:cubicBezTo>
                        <a:pt x="1125" y="183"/>
                        <a:pt x="1094" y="183"/>
                        <a:pt x="1094" y="152"/>
                      </a:cubicBezTo>
                      <a:lnTo>
                        <a:pt x="1094" y="152"/>
                      </a:lnTo>
                      <a:cubicBezTo>
                        <a:pt x="1094" y="153"/>
                        <a:pt x="1094" y="166"/>
                        <a:pt x="1103" y="166"/>
                      </a:cubicBezTo>
                      <a:cubicBezTo>
                        <a:pt x="1108" y="166"/>
                        <a:pt x="1115" y="163"/>
                        <a:pt x="1125" y="152"/>
                      </a:cubicBezTo>
                      <a:lnTo>
                        <a:pt x="1094" y="152"/>
                      </a:lnTo>
                      <a:cubicBezTo>
                        <a:pt x="1084" y="163"/>
                        <a:pt x="1081" y="166"/>
                        <a:pt x="1080" y="166"/>
                      </a:cubicBezTo>
                      <a:cubicBezTo>
                        <a:pt x="1077" y="166"/>
                        <a:pt x="1084" y="152"/>
                        <a:pt x="1064" y="152"/>
                      </a:cubicBezTo>
                      <a:cubicBezTo>
                        <a:pt x="1064" y="143"/>
                        <a:pt x="1061" y="140"/>
                        <a:pt x="1057" y="140"/>
                      </a:cubicBezTo>
                      <a:cubicBezTo>
                        <a:pt x="1046" y="140"/>
                        <a:pt x="1025" y="161"/>
                        <a:pt x="1003" y="183"/>
                      </a:cubicBezTo>
                      <a:cubicBezTo>
                        <a:pt x="1003" y="183"/>
                        <a:pt x="1003" y="152"/>
                        <a:pt x="1003" y="152"/>
                      </a:cubicBezTo>
                      <a:cubicBezTo>
                        <a:pt x="1003" y="152"/>
                        <a:pt x="1033" y="122"/>
                        <a:pt x="1033" y="92"/>
                      </a:cubicBezTo>
                      <a:lnTo>
                        <a:pt x="1033" y="92"/>
                      </a:lnTo>
                      <a:cubicBezTo>
                        <a:pt x="1003" y="122"/>
                        <a:pt x="1033" y="122"/>
                        <a:pt x="1003" y="122"/>
                      </a:cubicBezTo>
                      <a:cubicBezTo>
                        <a:pt x="1003" y="152"/>
                        <a:pt x="1003" y="152"/>
                        <a:pt x="973" y="152"/>
                      </a:cubicBezTo>
                      <a:cubicBezTo>
                        <a:pt x="973" y="122"/>
                        <a:pt x="973" y="122"/>
                        <a:pt x="973" y="122"/>
                      </a:cubicBezTo>
                      <a:cubicBezTo>
                        <a:pt x="973" y="137"/>
                        <a:pt x="965" y="137"/>
                        <a:pt x="957" y="137"/>
                      </a:cubicBezTo>
                      <a:cubicBezTo>
                        <a:pt x="950" y="137"/>
                        <a:pt x="942" y="137"/>
                        <a:pt x="942" y="152"/>
                      </a:cubicBezTo>
                      <a:cubicBezTo>
                        <a:pt x="942" y="152"/>
                        <a:pt x="942" y="122"/>
                        <a:pt x="942" y="122"/>
                      </a:cubicBezTo>
                      <a:cubicBezTo>
                        <a:pt x="942" y="122"/>
                        <a:pt x="912" y="152"/>
                        <a:pt x="912" y="152"/>
                      </a:cubicBezTo>
                      <a:cubicBezTo>
                        <a:pt x="912" y="122"/>
                        <a:pt x="912" y="122"/>
                        <a:pt x="912" y="122"/>
                      </a:cubicBezTo>
                      <a:cubicBezTo>
                        <a:pt x="912" y="122"/>
                        <a:pt x="912" y="122"/>
                        <a:pt x="912" y="92"/>
                      </a:cubicBezTo>
                      <a:cubicBezTo>
                        <a:pt x="912" y="92"/>
                        <a:pt x="912" y="122"/>
                        <a:pt x="881" y="122"/>
                      </a:cubicBezTo>
                      <a:cubicBezTo>
                        <a:pt x="881" y="92"/>
                        <a:pt x="912" y="61"/>
                        <a:pt x="912" y="61"/>
                      </a:cubicBezTo>
                      <a:cubicBezTo>
                        <a:pt x="881" y="61"/>
                        <a:pt x="881" y="92"/>
                        <a:pt x="881" y="92"/>
                      </a:cubicBezTo>
                      <a:cubicBezTo>
                        <a:pt x="881" y="61"/>
                        <a:pt x="881" y="61"/>
                        <a:pt x="881" y="31"/>
                      </a:cubicBezTo>
                      <a:cubicBezTo>
                        <a:pt x="881" y="0"/>
                        <a:pt x="881" y="0"/>
                        <a:pt x="8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31"/>
                <p:cNvSpPr/>
                <p:nvPr/>
              </p:nvSpPr>
              <p:spPr>
                <a:xfrm>
                  <a:off x="1782554" y="481764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31"/>
                <p:cNvSpPr/>
                <p:nvPr/>
              </p:nvSpPr>
              <p:spPr>
                <a:xfrm>
                  <a:off x="1789403" y="48264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31"/>
                <p:cNvSpPr/>
                <p:nvPr/>
              </p:nvSpPr>
              <p:spPr>
                <a:xfrm>
                  <a:off x="1776670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31"/>
                <p:cNvSpPr/>
                <p:nvPr/>
              </p:nvSpPr>
              <p:spPr>
                <a:xfrm>
                  <a:off x="1763004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31"/>
                <p:cNvSpPr/>
                <p:nvPr/>
              </p:nvSpPr>
              <p:spPr>
                <a:xfrm>
                  <a:off x="1780593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31"/>
                <p:cNvSpPr/>
                <p:nvPr/>
              </p:nvSpPr>
              <p:spPr>
                <a:xfrm>
                  <a:off x="1762007" y="48157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31"/>
                <p:cNvSpPr/>
                <p:nvPr/>
              </p:nvSpPr>
              <p:spPr>
                <a:xfrm>
                  <a:off x="1771783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31"/>
                <p:cNvSpPr/>
                <p:nvPr/>
              </p:nvSpPr>
              <p:spPr>
                <a:xfrm>
                  <a:off x="1764966" y="4814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31"/>
                <p:cNvSpPr/>
                <p:nvPr/>
              </p:nvSpPr>
              <p:spPr>
                <a:xfrm>
                  <a:off x="1761043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31"/>
                <p:cNvSpPr/>
                <p:nvPr/>
              </p:nvSpPr>
              <p:spPr>
                <a:xfrm>
                  <a:off x="1768856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31"/>
                <p:cNvSpPr/>
                <p:nvPr/>
              </p:nvSpPr>
              <p:spPr>
                <a:xfrm>
                  <a:off x="1703389" y="518514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31"/>
                <p:cNvSpPr/>
                <p:nvPr/>
              </p:nvSpPr>
              <p:spPr>
                <a:xfrm>
                  <a:off x="1707280" y="51851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31"/>
                <p:cNvSpPr/>
                <p:nvPr/>
              </p:nvSpPr>
              <p:spPr>
                <a:xfrm>
                  <a:off x="1701427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5" name="Google Shape;1965;p31"/>
                <p:cNvSpPr/>
                <p:nvPr/>
              </p:nvSpPr>
              <p:spPr>
                <a:xfrm>
                  <a:off x="1702392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6" name="Google Shape;1966;p31"/>
                <p:cNvSpPr/>
                <p:nvPr/>
              </p:nvSpPr>
              <p:spPr>
                <a:xfrm>
                  <a:off x="1708276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31"/>
                <p:cNvSpPr/>
                <p:nvPr/>
              </p:nvSpPr>
              <p:spPr>
                <a:xfrm>
                  <a:off x="1693614" y="5184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1" y="31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31"/>
                <p:cNvSpPr/>
                <p:nvPr/>
              </p:nvSpPr>
              <p:spPr>
                <a:xfrm>
                  <a:off x="1695575" y="51890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31"/>
                <p:cNvSpPr/>
                <p:nvPr/>
              </p:nvSpPr>
              <p:spPr>
                <a:xfrm>
                  <a:off x="1697504" y="51841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3" name="Google Shape;1973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4" name="Google Shape;1974;p31"/>
                <p:cNvSpPr/>
                <p:nvPr/>
              </p:nvSpPr>
              <p:spPr>
                <a:xfrm>
                  <a:off x="1692617" y="518125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31"/>
                <p:cNvSpPr/>
                <p:nvPr/>
              </p:nvSpPr>
              <p:spPr>
                <a:xfrm>
                  <a:off x="1717055" y="51988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31"/>
                <p:cNvSpPr/>
                <p:nvPr/>
              </p:nvSpPr>
              <p:spPr>
                <a:xfrm>
                  <a:off x="169750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31"/>
                <p:cNvSpPr/>
                <p:nvPr/>
              </p:nvSpPr>
              <p:spPr>
                <a:xfrm>
                  <a:off x="1708276" y="51851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31"/>
                <p:cNvSpPr/>
                <p:nvPr/>
              </p:nvSpPr>
              <p:spPr>
                <a:xfrm>
                  <a:off x="1716090" y="51763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31"/>
                <p:cNvSpPr/>
                <p:nvPr/>
              </p:nvSpPr>
              <p:spPr>
                <a:xfrm>
                  <a:off x="1715093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31"/>
                <p:cNvSpPr/>
                <p:nvPr/>
              </p:nvSpPr>
              <p:spPr>
                <a:xfrm>
                  <a:off x="1716090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31"/>
                <p:cNvSpPr/>
                <p:nvPr/>
              </p:nvSpPr>
              <p:spPr>
                <a:xfrm>
                  <a:off x="1707280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31"/>
                <p:cNvSpPr/>
                <p:nvPr/>
              </p:nvSpPr>
              <p:spPr>
                <a:xfrm>
                  <a:off x="1709241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31"/>
                <p:cNvSpPr/>
                <p:nvPr/>
              </p:nvSpPr>
              <p:spPr>
                <a:xfrm>
                  <a:off x="171901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31"/>
                <p:cNvSpPr/>
                <p:nvPr/>
              </p:nvSpPr>
              <p:spPr>
                <a:xfrm>
                  <a:off x="1684803" y="5169520"/>
                  <a:ext cx="40097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56" extrusionOk="0">
                      <a:moveTo>
                        <a:pt x="791" y="0"/>
                      </a:moveTo>
                      <a:cubicBezTo>
                        <a:pt x="791" y="16"/>
                        <a:pt x="783" y="16"/>
                        <a:pt x="776" y="16"/>
                      </a:cubicBezTo>
                      <a:cubicBezTo>
                        <a:pt x="768" y="16"/>
                        <a:pt x="761" y="16"/>
                        <a:pt x="761" y="31"/>
                      </a:cubicBezTo>
                      <a:cubicBezTo>
                        <a:pt x="781" y="31"/>
                        <a:pt x="788" y="17"/>
                        <a:pt x="790" y="17"/>
                      </a:cubicBezTo>
                      <a:cubicBezTo>
                        <a:pt x="791" y="17"/>
                        <a:pt x="791" y="21"/>
                        <a:pt x="791" y="31"/>
                      </a:cubicBezTo>
                      <a:cubicBezTo>
                        <a:pt x="791" y="22"/>
                        <a:pt x="791" y="11"/>
                        <a:pt x="791" y="0"/>
                      </a:cubicBezTo>
                      <a:close/>
                      <a:moveTo>
                        <a:pt x="708" y="48"/>
                      </a:moveTo>
                      <a:cubicBezTo>
                        <a:pt x="703" y="48"/>
                        <a:pt x="700" y="51"/>
                        <a:pt x="700" y="61"/>
                      </a:cubicBezTo>
                      <a:lnTo>
                        <a:pt x="730" y="61"/>
                      </a:lnTo>
                      <a:cubicBezTo>
                        <a:pt x="730" y="61"/>
                        <a:pt x="717" y="48"/>
                        <a:pt x="708" y="48"/>
                      </a:cubicBezTo>
                      <a:close/>
                      <a:moveTo>
                        <a:pt x="639" y="61"/>
                      </a:moveTo>
                      <a:cubicBezTo>
                        <a:pt x="639" y="61"/>
                        <a:pt x="639" y="61"/>
                        <a:pt x="639" y="92"/>
                      </a:cubicBezTo>
                      <a:cubicBezTo>
                        <a:pt x="639" y="92"/>
                        <a:pt x="639" y="122"/>
                        <a:pt x="639" y="122"/>
                      </a:cubicBezTo>
                      <a:cubicBezTo>
                        <a:pt x="669" y="122"/>
                        <a:pt x="669" y="122"/>
                        <a:pt x="669" y="92"/>
                      </a:cubicBezTo>
                      <a:lnTo>
                        <a:pt x="669" y="92"/>
                      </a:lnTo>
                      <a:cubicBezTo>
                        <a:pt x="663" y="98"/>
                        <a:pt x="658" y="100"/>
                        <a:pt x="655" y="100"/>
                      </a:cubicBezTo>
                      <a:cubicBezTo>
                        <a:pt x="639" y="100"/>
                        <a:pt x="639" y="61"/>
                        <a:pt x="639" y="61"/>
                      </a:cubicBezTo>
                      <a:close/>
                      <a:moveTo>
                        <a:pt x="517" y="92"/>
                      </a:moveTo>
                      <a:cubicBezTo>
                        <a:pt x="517" y="122"/>
                        <a:pt x="548" y="152"/>
                        <a:pt x="548" y="152"/>
                      </a:cubicBezTo>
                      <a:cubicBezTo>
                        <a:pt x="517" y="122"/>
                        <a:pt x="517" y="122"/>
                        <a:pt x="517" y="92"/>
                      </a:cubicBezTo>
                      <a:close/>
                      <a:moveTo>
                        <a:pt x="973" y="213"/>
                      </a:moveTo>
                      <a:cubicBezTo>
                        <a:pt x="973" y="213"/>
                        <a:pt x="943" y="244"/>
                        <a:pt x="943" y="244"/>
                      </a:cubicBezTo>
                      <a:cubicBezTo>
                        <a:pt x="973" y="213"/>
                        <a:pt x="1004" y="213"/>
                        <a:pt x="1004" y="213"/>
                      </a:cubicBezTo>
                      <a:close/>
                      <a:moveTo>
                        <a:pt x="274" y="365"/>
                      </a:moveTo>
                      <a:cubicBezTo>
                        <a:pt x="274" y="365"/>
                        <a:pt x="305" y="396"/>
                        <a:pt x="305" y="396"/>
                      </a:cubicBezTo>
                      <a:cubicBezTo>
                        <a:pt x="305" y="365"/>
                        <a:pt x="305" y="365"/>
                        <a:pt x="274" y="365"/>
                      </a:cubicBezTo>
                      <a:close/>
                      <a:moveTo>
                        <a:pt x="624" y="428"/>
                      </a:moveTo>
                      <a:cubicBezTo>
                        <a:pt x="624" y="430"/>
                        <a:pt x="624" y="433"/>
                        <a:pt x="622" y="438"/>
                      </a:cubicBezTo>
                      <a:lnTo>
                        <a:pt x="622" y="438"/>
                      </a:lnTo>
                      <a:cubicBezTo>
                        <a:pt x="620" y="436"/>
                        <a:pt x="617" y="434"/>
                        <a:pt x="615" y="432"/>
                      </a:cubicBezTo>
                      <a:lnTo>
                        <a:pt x="615" y="432"/>
                      </a:lnTo>
                      <a:cubicBezTo>
                        <a:pt x="618" y="430"/>
                        <a:pt x="621" y="429"/>
                        <a:pt x="624" y="428"/>
                      </a:cubicBezTo>
                      <a:close/>
                      <a:moveTo>
                        <a:pt x="244" y="426"/>
                      </a:moveTo>
                      <a:cubicBezTo>
                        <a:pt x="244" y="426"/>
                        <a:pt x="244" y="456"/>
                        <a:pt x="274" y="456"/>
                      </a:cubicBezTo>
                      <a:lnTo>
                        <a:pt x="305" y="456"/>
                      </a:lnTo>
                      <a:cubicBezTo>
                        <a:pt x="274" y="426"/>
                        <a:pt x="244" y="426"/>
                        <a:pt x="244" y="426"/>
                      </a:cubicBezTo>
                      <a:close/>
                      <a:moveTo>
                        <a:pt x="610" y="434"/>
                      </a:moveTo>
                      <a:cubicBezTo>
                        <a:pt x="612" y="441"/>
                        <a:pt x="617" y="441"/>
                        <a:pt x="620" y="441"/>
                      </a:cubicBezTo>
                      <a:cubicBezTo>
                        <a:pt x="620" y="441"/>
                        <a:pt x="621" y="441"/>
                        <a:pt x="621" y="441"/>
                      </a:cubicBezTo>
                      <a:lnTo>
                        <a:pt x="621" y="441"/>
                      </a:lnTo>
                      <a:cubicBezTo>
                        <a:pt x="619" y="445"/>
                        <a:pt x="615" y="450"/>
                        <a:pt x="609" y="456"/>
                      </a:cubicBezTo>
                      <a:lnTo>
                        <a:pt x="578" y="456"/>
                      </a:lnTo>
                      <a:cubicBezTo>
                        <a:pt x="578" y="456"/>
                        <a:pt x="578" y="456"/>
                        <a:pt x="578" y="456"/>
                      </a:cubicBez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cubicBezTo>
                        <a:pt x="578" y="456"/>
                        <a:pt x="592" y="443"/>
                        <a:pt x="610" y="434"/>
                      </a:cubicBezTo>
                      <a:close/>
                      <a:moveTo>
                        <a:pt x="669" y="456"/>
                      </a:moveTo>
                      <a:cubicBezTo>
                        <a:pt x="669" y="456"/>
                        <a:pt x="669" y="462"/>
                        <a:pt x="669" y="468"/>
                      </a:cubicBezTo>
                      <a:lnTo>
                        <a:pt x="669" y="468"/>
                      </a:lnTo>
                      <a:cubicBezTo>
                        <a:pt x="662" y="464"/>
                        <a:pt x="655" y="460"/>
                        <a:pt x="649" y="456"/>
                      </a:cubicBezTo>
                      <a:close/>
                      <a:moveTo>
                        <a:pt x="548" y="456"/>
                      </a:moveTo>
                      <a:cubicBezTo>
                        <a:pt x="551" y="460"/>
                        <a:pt x="554" y="463"/>
                        <a:pt x="557" y="466"/>
                      </a:cubicBezTo>
                      <a:lnTo>
                        <a:pt x="557" y="466"/>
                      </a:lnTo>
                      <a:cubicBezTo>
                        <a:pt x="554" y="466"/>
                        <a:pt x="551" y="467"/>
                        <a:pt x="548" y="468"/>
                      </a:cubicBezTo>
                      <a:lnTo>
                        <a:pt x="548" y="468"/>
                      </a:lnTo>
                      <a:cubicBezTo>
                        <a:pt x="548" y="465"/>
                        <a:pt x="548" y="461"/>
                        <a:pt x="548" y="456"/>
                      </a:cubicBezTo>
                      <a:close/>
                      <a:moveTo>
                        <a:pt x="669" y="456"/>
                      </a:moveTo>
                      <a:lnTo>
                        <a:pt x="690" y="477"/>
                      </a:lnTo>
                      <a:lnTo>
                        <a:pt x="690" y="477"/>
                      </a:lnTo>
                      <a:cubicBezTo>
                        <a:pt x="686" y="475"/>
                        <a:pt x="681" y="473"/>
                        <a:pt x="677" y="471"/>
                      </a:cubicBezTo>
                      <a:lnTo>
                        <a:pt x="677" y="471"/>
                      </a:lnTo>
                      <a:lnTo>
                        <a:pt x="669" y="456"/>
                      </a:lnTo>
                      <a:close/>
                      <a:moveTo>
                        <a:pt x="691" y="465"/>
                      </a:moveTo>
                      <a:cubicBezTo>
                        <a:pt x="693" y="465"/>
                        <a:pt x="699" y="474"/>
                        <a:pt x="704" y="482"/>
                      </a:cubicBezTo>
                      <a:lnTo>
                        <a:pt x="704" y="482"/>
                      </a:lnTo>
                      <a:cubicBezTo>
                        <a:pt x="701" y="481"/>
                        <a:pt x="699" y="480"/>
                        <a:pt x="696" y="479"/>
                      </a:cubicBezTo>
                      <a:lnTo>
                        <a:pt x="696" y="479"/>
                      </a:lnTo>
                      <a:cubicBezTo>
                        <a:pt x="691" y="469"/>
                        <a:pt x="690" y="465"/>
                        <a:pt x="691" y="465"/>
                      </a:cubicBezTo>
                      <a:close/>
                      <a:moveTo>
                        <a:pt x="268" y="473"/>
                      </a:moveTo>
                      <a:cubicBezTo>
                        <a:pt x="261" y="473"/>
                        <a:pt x="254" y="487"/>
                        <a:pt x="274" y="487"/>
                      </a:cubicBezTo>
                      <a:cubicBezTo>
                        <a:pt x="274" y="477"/>
                        <a:pt x="271" y="473"/>
                        <a:pt x="268" y="473"/>
                      </a:cubicBezTo>
                      <a:close/>
                      <a:moveTo>
                        <a:pt x="281" y="473"/>
                      </a:moveTo>
                      <a:cubicBezTo>
                        <a:pt x="278" y="473"/>
                        <a:pt x="274" y="477"/>
                        <a:pt x="274" y="487"/>
                      </a:cubicBezTo>
                      <a:cubicBezTo>
                        <a:pt x="295" y="487"/>
                        <a:pt x="288" y="473"/>
                        <a:pt x="281" y="473"/>
                      </a:cubicBezTo>
                      <a:close/>
                      <a:moveTo>
                        <a:pt x="639" y="456"/>
                      </a:moveTo>
                      <a:lnTo>
                        <a:pt x="639" y="487"/>
                      </a:lnTo>
                      <a:cubicBezTo>
                        <a:pt x="639" y="487"/>
                        <a:pt x="639" y="487"/>
                        <a:pt x="609" y="457"/>
                      </a:cubicBezTo>
                      <a:lnTo>
                        <a:pt x="609" y="457"/>
                      </a:lnTo>
                      <a:cubicBezTo>
                        <a:pt x="619" y="467"/>
                        <a:pt x="622" y="470"/>
                        <a:pt x="623" y="470"/>
                      </a:cubicBezTo>
                      <a:cubicBezTo>
                        <a:pt x="624" y="470"/>
                        <a:pt x="624" y="469"/>
                        <a:pt x="624" y="468"/>
                      </a:cubicBezTo>
                      <a:lnTo>
                        <a:pt x="624" y="468"/>
                      </a:lnTo>
                      <a:cubicBezTo>
                        <a:pt x="626" y="469"/>
                        <a:pt x="629" y="470"/>
                        <a:pt x="631" y="470"/>
                      </a:cubicBezTo>
                      <a:cubicBezTo>
                        <a:pt x="636" y="470"/>
                        <a:pt x="639" y="466"/>
                        <a:pt x="639" y="456"/>
                      </a:cubicBezTo>
                      <a:close/>
                      <a:moveTo>
                        <a:pt x="700" y="487"/>
                      </a:moveTo>
                      <a:cubicBezTo>
                        <a:pt x="700" y="487"/>
                        <a:pt x="703" y="487"/>
                        <a:pt x="707" y="488"/>
                      </a:cubicBezTo>
                      <a:lnTo>
                        <a:pt x="707" y="488"/>
                      </a:lnTo>
                      <a:cubicBezTo>
                        <a:pt x="709" y="491"/>
                        <a:pt x="709" y="493"/>
                        <a:pt x="708" y="493"/>
                      </a:cubicBezTo>
                      <a:cubicBezTo>
                        <a:pt x="707" y="493"/>
                        <a:pt x="704" y="491"/>
                        <a:pt x="700" y="487"/>
                      </a:cubicBezTo>
                      <a:lnTo>
                        <a:pt x="700" y="487"/>
                      </a:lnTo>
                      <a:lnTo>
                        <a:pt x="700" y="487"/>
                      </a:lnTo>
                      <a:close/>
                      <a:moveTo>
                        <a:pt x="539" y="508"/>
                      </a:moveTo>
                      <a:cubicBezTo>
                        <a:pt x="539" y="508"/>
                        <a:pt x="541" y="511"/>
                        <a:pt x="548" y="517"/>
                      </a:cubicBezTo>
                      <a:cubicBezTo>
                        <a:pt x="548" y="517"/>
                        <a:pt x="548" y="517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7"/>
                        <a:pt x="552" y="521"/>
                        <a:pt x="555" y="526"/>
                      </a:cubicBezTo>
                      <a:lnTo>
                        <a:pt x="555" y="526"/>
                      </a:lnTo>
                      <a:cubicBezTo>
                        <a:pt x="552" y="524"/>
                        <a:pt x="550" y="522"/>
                        <a:pt x="548" y="521"/>
                      </a:cubicBezTo>
                      <a:lnTo>
                        <a:pt x="548" y="521"/>
                      </a:lnTo>
                      <a:lnTo>
                        <a:pt x="548" y="517"/>
                      </a:lnTo>
                      <a:lnTo>
                        <a:pt x="544" y="517"/>
                      </a:lnTo>
                      <a:cubicBezTo>
                        <a:pt x="544" y="518"/>
                        <a:pt x="545" y="519"/>
                        <a:pt x="545" y="520"/>
                      </a:cubicBezTo>
                      <a:lnTo>
                        <a:pt x="545" y="520"/>
                      </a:lnTo>
                      <a:cubicBezTo>
                        <a:pt x="538" y="517"/>
                        <a:pt x="531" y="517"/>
                        <a:pt x="518" y="517"/>
                      </a:cubicBezTo>
                      <a:lnTo>
                        <a:pt x="518" y="517"/>
                      </a:lnTo>
                      <a:cubicBezTo>
                        <a:pt x="535" y="517"/>
                        <a:pt x="543" y="517"/>
                        <a:pt x="546" y="523"/>
                      </a:cubicBezTo>
                      <a:lnTo>
                        <a:pt x="546" y="523"/>
                      </a:lnTo>
                      <a:cubicBezTo>
                        <a:pt x="546" y="522"/>
                        <a:pt x="546" y="521"/>
                        <a:pt x="545" y="520"/>
                      </a:cubicBezTo>
                      <a:lnTo>
                        <a:pt x="545" y="520"/>
                      </a:lnTo>
                      <a:cubicBezTo>
                        <a:pt x="546" y="520"/>
                        <a:pt x="547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0"/>
                        <a:pt x="548" y="518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9"/>
                        <a:pt x="548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1"/>
                        <a:pt x="548" y="521"/>
                        <a:pt x="548" y="521"/>
                      </a:cubicBezTo>
                      <a:lnTo>
                        <a:pt x="548" y="521"/>
                      </a:lnTo>
                      <a:cubicBezTo>
                        <a:pt x="547" y="523"/>
                        <a:pt x="547" y="524"/>
                        <a:pt x="547" y="526"/>
                      </a:cubicBezTo>
                      <a:lnTo>
                        <a:pt x="547" y="526"/>
                      </a:lnTo>
                      <a:cubicBezTo>
                        <a:pt x="546" y="525"/>
                        <a:pt x="546" y="524"/>
                        <a:pt x="546" y="523"/>
                      </a:cubicBezTo>
                      <a:lnTo>
                        <a:pt x="546" y="523"/>
                      </a:lnTo>
                      <a:cubicBezTo>
                        <a:pt x="545" y="525"/>
                        <a:pt x="544" y="526"/>
                        <a:pt x="542" y="526"/>
                      </a:cubicBezTo>
                      <a:cubicBezTo>
                        <a:pt x="542" y="526"/>
                        <a:pt x="541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43" y="527"/>
                        <a:pt x="544" y="528"/>
                        <a:pt x="544" y="529"/>
                      </a:cubicBezTo>
                      <a:lnTo>
                        <a:pt x="544" y="529"/>
                      </a:lnTo>
                      <a:cubicBezTo>
                        <a:pt x="545" y="528"/>
                        <a:pt x="546" y="527"/>
                        <a:pt x="547" y="526"/>
                      </a:cubicBezTo>
                      <a:lnTo>
                        <a:pt x="547" y="526"/>
                      </a:lnTo>
                      <a:cubicBezTo>
                        <a:pt x="547" y="527"/>
                        <a:pt x="547" y="528"/>
                        <a:pt x="547" y="530"/>
                      </a:cubicBezTo>
                      <a:lnTo>
                        <a:pt x="547" y="530"/>
                      </a:lnTo>
                      <a:cubicBezTo>
                        <a:pt x="547" y="530"/>
                        <a:pt x="547" y="531"/>
                        <a:pt x="547" y="531"/>
                      </a:cubicBezTo>
                      <a:cubicBezTo>
                        <a:pt x="546" y="531"/>
                        <a:pt x="545" y="530"/>
                        <a:pt x="544" y="529"/>
                      </a:cubicBezTo>
                      <a:lnTo>
                        <a:pt x="544" y="529"/>
                      </a:lnTo>
                      <a:cubicBezTo>
                        <a:pt x="543" y="530"/>
                        <a:pt x="542" y="531"/>
                        <a:pt x="540" y="531"/>
                      </a:cubicBezTo>
                      <a:cubicBezTo>
                        <a:pt x="531" y="531"/>
                        <a:pt x="517" y="517"/>
                        <a:pt x="517" y="517"/>
                      </a:cubicBezTo>
                      <a:lnTo>
                        <a:pt x="517" y="517"/>
                      </a:lnTo>
                      <a:cubicBezTo>
                        <a:pt x="530" y="523"/>
                        <a:pt x="537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37" y="522"/>
                        <a:pt x="530" y="517"/>
                        <a:pt x="517" y="517"/>
                      </a:cubicBezTo>
                      <a:lnTo>
                        <a:pt x="544" y="517"/>
                      </a:lnTo>
                      <a:cubicBezTo>
                        <a:pt x="542" y="513"/>
                        <a:pt x="538" y="508"/>
                        <a:pt x="539" y="508"/>
                      </a:cubicBezTo>
                      <a:close/>
                      <a:moveTo>
                        <a:pt x="548" y="518"/>
                      </a:moveTo>
                      <a:cubicBezTo>
                        <a:pt x="578" y="547"/>
                        <a:pt x="578" y="548"/>
                        <a:pt x="578" y="548"/>
                      </a:cubicBezTo>
                      <a:lnTo>
                        <a:pt x="578" y="548"/>
                      </a:lnTo>
                      <a:cubicBezTo>
                        <a:pt x="572" y="541"/>
                        <a:pt x="567" y="536"/>
                        <a:pt x="563" y="532"/>
                      </a:cubicBezTo>
                      <a:lnTo>
                        <a:pt x="563" y="532"/>
                      </a:lnTo>
                      <a:cubicBezTo>
                        <a:pt x="577" y="548"/>
                        <a:pt x="572" y="548"/>
                        <a:pt x="548" y="548"/>
                      </a:cubicBezTo>
                      <a:cubicBezTo>
                        <a:pt x="568" y="548"/>
                        <a:pt x="562" y="535"/>
                        <a:pt x="555" y="526"/>
                      </a:cubicBezTo>
                      <a:lnTo>
                        <a:pt x="555" y="526"/>
                      </a:lnTo>
                      <a:cubicBezTo>
                        <a:pt x="557" y="527"/>
                        <a:pt x="560" y="530"/>
                        <a:pt x="563" y="532"/>
                      </a:cubicBezTo>
                      <a:lnTo>
                        <a:pt x="563" y="532"/>
                      </a:lnTo>
                      <a:cubicBezTo>
                        <a:pt x="559" y="529"/>
                        <a:pt x="554" y="524"/>
                        <a:pt x="548" y="518"/>
                      </a:cubicBezTo>
                      <a:close/>
                      <a:moveTo>
                        <a:pt x="273" y="617"/>
                      </a:moveTo>
                      <a:lnTo>
                        <a:pt x="273" y="617"/>
                      </a:lnTo>
                      <a:cubicBezTo>
                        <a:pt x="268" y="639"/>
                        <a:pt x="244" y="639"/>
                        <a:pt x="244" y="639"/>
                      </a:cubicBezTo>
                      <a:cubicBezTo>
                        <a:pt x="244" y="639"/>
                        <a:pt x="256" y="626"/>
                        <a:pt x="273" y="617"/>
                      </a:cubicBezTo>
                      <a:close/>
                      <a:moveTo>
                        <a:pt x="700" y="61"/>
                      </a:move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22"/>
                        <a:pt x="639" y="122"/>
                        <a:pt x="639" y="122"/>
                      </a:cubicBezTo>
                      <a:lnTo>
                        <a:pt x="609" y="122"/>
                      </a:lnTo>
                      <a:cubicBezTo>
                        <a:pt x="609" y="122"/>
                        <a:pt x="578" y="122"/>
                        <a:pt x="609" y="152"/>
                      </a:cubicBezTo>
                      <a:cubicBezTo>
                        <a:pt x="598" y="142"/>
                        <a:pt x="592" y="139"/>
                        <a:pt x="587" y="139"/>
                      </a:cubicBezTo>
                      <a:cubicBezTo>
                        <a:pt x="578" y="139"/>
                        <a:pt x="578" y="152"/>
                        <a:pt x="578" y="152"/>
                      </a:cubicBezTo>
                      <a:cubicBezTo>
                        <a:pt x="578" y="152"/>
                        <a:pt x="578" y="152"/>
                        <a:pt x="578" y="122"/>
                      </a:cubicBezTo>
                      <a:cubicBezTo>
                        <a:pt x="578" y="137"/>
                        <a:pt x="578" y="145"/>
                        <a:pt x="574" y="145"/>
                      </a:cubicBezTo>
                      <a:cubicBezTo>
                        <a:pt x="571" y="145"/>
                        <a:pt x="563" y="137"/>
                        <a:pt x="548" y="123"/>
                      </a:cubicBezTo>
                      <a:lnTo>
                        <a:pt x="548" y="123"/>
                      </a:lnTo>
                      <a:cubicBezTo>
                        <a:pt x="553" y="127"/>
                        <a:pt x="578" y="152"/>
                        <a:pt x="578" y="152"/>
                      </a:cubicBezTo>
                      <a:lnTo>
                        <a:pt x="548" y="152"/>
                      </a:lnTo>
                      <a:cubicBezTo>
                        <a:pt x="548" y="152"/>
                        <a:pt x="517" y="92"/>
                        <a:pt x="517" y="92"/>
                      </a:cubicBezTo>
                      <a:cubicBezTo>
                        <a:pt x="507" y="81"/>
                        <a:pt x="501" y="78"/>
                        <a:pt x="496" y="78"/>
                      </a:cubicBezTo>
                      <a:cubicBezTo>
                        <a:pt x="487" y="78"/>
                        <a:pt x="487" y="92"/>
                        <a:pt x="487" y="92"/>
                      </a:cubicBezTo>
                      <a:cubicBezTo>
                        <a:pt x="487" y="107"/>
                        <a:pt x="487" y="107"/>
                        <a:pt x="487" y="107"/>
                      </a:cubicBezTo>
                      <a:cubicBezTo>
                        <a:pt x="487" y="107"/>
                        <a:pt x="487" y="107"/>
                        <a:pt x="487" y="122"/>
                      </a:cubicBezTo>
                      <a:cubicBezTo>
                        <a:pt x="487" y="147"/>
                        <a:pt x="507" y="191"/>
                        <a:pt x="498" y="191"/>
                      </a:cubicBezTo>
                      <a:cubicBezTo>
                        <a:pt x="496" y="191"/>
                        <a:pt x="493" y="189"/>
                        <a:pt x="487" y="183"/>
                      </a:cubicBezTo>
                      <a:lnTo>
                        <a:pt x="487" y="183"/>
                      </a:lnTo>
                      <a:lnTo>
                        <a:pt x="517" y="213"/>
                      </a:lnTo>
                      <a:cubicBezTo>
                        <a:pt x="517" y="213"/>
                        <a:pt x="517" y="213"/>
                        <a:pt x="517" y="244"/>
                      </a:cubicBezTo>
                      <a:cubicBezTo>
                        <a:pt x="507" y="233"/>
                        <a:pt x="496" y="222"/>
                        <a:pt x="487" y="213"/>
                      </a:cubicBezTo>
                      <a:lnTo>
                        <a:pt x="487" y="213"/>
                      </a:lnTo>
                      <a:cubicBezTo>
                        <a:pt x="487" y="228"/>
                        <a:pt x="472" y="228"/>
                        <a:pt x="460" y="228"/>
                      </a:cubicBezTo>
                      <a:cubicBezTo>
                        <a:pt x="458" y="228"/>
                        <a:pt x="455" y="228"/>
                        <a:pt x="453" y="229"/>
                      </a:cubicBezTo>
                      <a:lnTo>
                        <a:pt x="453" y="229"/>
                      </a:lnTo>
                      <a:cubicBezTo>
                        <a:pt x="449" y="221"/>
                        <a:pt x="442" y="213"/>
                        <a:pt x="426" y="213"/>
                      </a:cubicBezTo>
                      <a:lnTo>
                        <a:pt x="457" y="244"/>
                      </a:lnTo>
                      <a:cubicBezTo>
                        <a:pt x="445" y="232"/>
                        <a:pt x="447" y="229"/>
                        <a:pt x="453" y="229"/>
                      </a:cubicBezTo>
                      <a:lnTo>
                        <a:pt x="453" y="229"/>
                      </a:lnTo>
                      <a:cubicBezTo>
                        <a:pt x="457" y="236"/>
                        <a:pt x="457" y="244"/>
                        <a:pt x="457" y="244"/>
                      </a:cubicBezTo>
                      <a:cubicBezTo>
                        <a:pt x="457" y="254"/>
                        <a:pt x="453" y="257"/>
                        <a:pt x="449" y="257"/>
                      </a:cubicBezTo>
                      <a:cubicBezTo>
                        <a:pt x="440" y="257"/>
                        <a:pt x="427" y="244"/>
                        <a:pt x="426" y="244"/>
                      </a:cubicBezTo>
                      <a:lnTo>
                        <a:pt x="426" y="244"/>
                      </a:lnTo>
                      <a:cubicBezTo>
                        <a:pt x="427" y="244"/>
                        <a:pt x="457" y="274"/>
                        <a:pt x="457" y="274"/>
                      </a:cubicBezTo>
                      <a:cubicBezTo>
                        <a:pt x="441" y="259"/>
                        <a:pt x="434" y="259"/>
                        <a:pt x="426" y="259"/>
                      </a:cubicBezTo>
                      <a:cubicBezTo>
                        <a:pt x="419" y="259"/>
                        <a:pt x="411" y="259"/>
                        <a:pt x="396" y="244"/>
                      </a:cubicBezTo>
                      <a:lnTo>
                        <a:pt x="396" y="244"/>
                      </a:lnTo>
                      <a:cubicBezTo>
                        <a:pt x="426" y="274"/>
                        <a:pt x="396" y="274"/>
                        <a:pt x="396" y="304"/>
                      </a:cubicBezTo>
                      <a:cubicBezTo>
                        <a:pt x="385" y="282"/>
                        <a:pt x="382" y="276"/>
                        <a:pt x="381" y="276"/>
                      </a:cubicBezTo>
                      <a:lnTo>
                        <a:pt x="381" y="276"/>
                      </a:lnTo>
                      <a:cubicBezTo>
                        <a:pt x="380" y="276"/>
                        <a:pt x="382" y="283"/>
                        <a:pt x="378" y="283"/>
                      </a:cubicBezTo>
                      <a:cubicBezTo>
                        <a:pt x="376" y="283"/>
                        <a:pt x="372" y="281"/>
                        <a:pt x="365" y="274"/>
                      </a:cubicBezTo>
                      <a:lnTo>
                        <a:pt x="365" y="274"/>
                      </a:lnTo>
                      <a:cubicBezTo>
                        <a:pt x="382" y="291"/>
                        <a:pt x="380" y="298"/>
                        <a:pt x="381" y="302"/>
                      </a:cubicBezTo>
                      <a:lnTo>
                        <a:pt x="381" y="302"/>
                      </a:lnTo>
                      <a:cubicBezTo>
                        <a:pt x="369" y="298"/>
                        <a:pt x="352" y="291"/>
                        <a:pt x="335" y="274"/>
                      </a:cubicBezTo>
                      <a:lnTo>
                        <a:pt x="335" y="274"/>
                      </a:lnTo>
                      <a:lnTo>
                        <a:pt x="365" y="304"/>
                      </a:lnTo>
                      <a:lnTo>
                        <a:pt x="305" y="304"/>
                      </a:lnTo>
                      <a:lnTo>
                        <a:pt x="335" y="335"/>
                      </a:lnTo>
                      <a:cubicBezTo>
                        <a:pt x="350" y="350"/>
                        <a:pt x="350" y="350"/>
                        <a:pt x="350" y="350"/>
                      </a:cubicBezTo>
                      <a:cubicBezTo>
                        <a:pt x="350" y="350"/>
                        <a:pt x="350" y="350"/>
                        <a:pt x="365" y="365"/>
                      </a:cubicBezTo>
                      <a:lnTo>
                        <a:pt x="335" y="365"/>
                      </a:lnTo>
                      <a:cubicBezTo>
                        <a:pt x="350" y="380"/>
                        <a:pt x="365" y="396"/>
                        <a:pt x="365" y="396"/>
                      </a:cubicBezTo>
                      <a:lnTo>
                        <a:pt x="396" y="396"/>
                      </a:lnTo>
                      <a:cubicBezTo>
                        <a:pt x="396" y="406"/>
                        <a:pt x="392" y="409"/>
                        <a:pt x="388" y="409"/>
                      </a:cubicBezTo>
                      <a:cubicBezTo>
                        <a:pt x="379" y="409"/>
                        <a:pt x="365" y="396"/>
                        <a:pt x="365" y="396"/>
                      </a:cubicBezTo>
                      <a:cubicBezTo>
                        <a:pt x="365" y="396"/>
                        <a:pt x="338" y="382"/>
                        <a:pt x="320" y="382"/>
                      </a:cubicBezTo>
                      <a:cubicBezTo>
                        <a:pt x="311" y="382"/>
                        <a:pt x="305" y="385"/>
                        <a:pt x="305" y="396"/>
                      </a:cubicBezTo>
                      <a:cubicBezTo>
                        <a:pt x="335" y="396"/>
                        <a:pt x="335" y="426"/>
                        <a:pt x="365" y="426"/>
                      </a:cubicBezTo>
                      <a:lnTo>
                        <a:pt x="305" y="426"/>
                      </a:lnTo>
                      <a:cubicBezTo>
                        <a:pt x="305" y="426"/>
                        <a:pt x="305" y="456"/>
                        <a:pt x="305" y="456"/>
                      </a:cubicBezTo>
                      <a:lnTo>
                        <a:pt x="305" y="456"/>
                      </a:lnTo>
                      <a:lnTo>
                        <a:pt x="305" y="456"/>
                      </a:lnTo>
                      <a:cubicBezTo>
                        <a:pt x="305" y="464"/>
                        <a:pt x="307" y="470"/>
                        <a:pt x="309" y="474"/>
                      </a:cubicBezTo>
                      <a:lnTo>
                        <a:pt x="309" y="474"/>
                      </a:lnTo>
                      <a:cubicBezTo>
                        <a:pt x="306" y="476"/>
                        <a:pt x="305" y="480"/>
                        <a:pt x="305" y="487"/>
                      </a:cubicBezTo>
                      <a:lnTo>
                        <a:pt x="244" y="487"/>
                      </a:lnTo>
                      <a:cubicBezTo>
                        <a:pt x="213" y="487"/>
                        <a:pt x="274" y="487"/>
                        <a:pt x="244" y="517"/>
                      </a:cubicBezTo>
                      <a:cubicBezTo>
                        <a:pt x="234" y="507"/>
                        <a:pt x="227" y="504"/>
                        <a:pt x="222" y="504"/>
                      </a:cubicBezTo>
                      <a:cubicBezTo>
                        <a:pt x="213" y="504"/>
                        <a:pt x="213" y="517"/>
                        <a:pt x="213" y="517"/>
                      </a:cubicBezTo>
                      <a:cubicBezTo>
                        <a:pt x="183" y="517"/>
                        <a:pt x="213" y="548"/>
                        <a:pt x="183" y="548"/>
                      </a:cubicBezTo>
                      <a:cubicBezTo>
                        <a:pt x="183" y="548"/>
                        <a:pt x="170" y="561"/>
                        <a:pt x="161" y="561"/>
                      </a:cubicBezTo>
                      <a:cubicBezTo>
                        <a:pt x="156" y="561"/>
                        <a:pt x="153" y="558"/>
                        <a:pt x="153" y="548"/>
                      </a:cubicBezTo>
                      <a:cubicBezTo>
                        <a:pt x="122" y="578"/>
                        <a:pt x="61" y="639"/>
                        <a:pt x="92" y="669"/>
                      </a:cubicBezTo>
                      <a:lnTo>
                        <a:pt x="61" y="669"/>
                      </a:lnTo>
                      <a:cubicBezTo>
                        <a:pt x="92" y="669"/>
                        <a:pt x="31" y="730"/>
                        <a:pt x="31" y="730"/>
                      </a:cubicBezTo>
                      <a:lnTo>
                        <a:pt x="61" y="730"/>
                      </a:lnTo>
                      <a:cubicBezTo>
                        <a:pt x="1" y="791"/>
                        <a:pt x="61" y="821"/>
                        <a:pt x="61" y="851"/>
                      </a:cubicBezTo>
                      <a:cubicBezTo>
                        <a:pt x="92" y="821"/>
                        <a:pt x="92" y="821"/>
                        <a:pt x="122" y="821"/>
                      </a:cubicBezTo>
                      <a:cubicBezTo>
                        <a:pt x="92" y="851"/>
                        <a:pt x="61" y="851"/>
                        <a:pt x="92" y="851"/>
                      </a:cubicBezTo>
                      <a:cubicBezTo>
                        <a:pt x="92" y="882"/>
                        <a:pt x="153" y="943"/>
                        <a:pt x="183" y="973"/>
                      </a:cubicBezTo>
                      <a:cubicBezTo>
                        <a:pt x="244" y="1034"/>
                        <a:pt x="274" y="1095"/>
                        <a:pt x="365" y="1095"/>
                      </a:cubicBezTo>
                      <a:cubicBezTo>
                        <a:pt x="365" y="1095"/>
                        <a:pt x="365" y="1064"/>
                        <a:pt x="365" y="1064"/>
                      </a:cubicBezTo>
                      <a:cubicBezTo>
                        <a:pt x="365" y="1100"/>
                        <a:pt x="375" y="1108"/>
                        <a:pt x="386" y="1108"/>
                      </a:cubicBezTo>
                      <a:cubicBezTo>
                        <a:pt x="395" y="1108"/>
                        <a:pt x="405" y="1102"/>
                        <a:pt x="413" y="1102"/>
                      </a:cubicBezTo>
                      <a:cubicBezTo>
                        <a:pt x="421" y="1102"/>
                        <a:pt x="426" y="1107"/>
                        <a:pt x="426" y="1125"/>
                      </a:cubicBezTo>
                      <a:cubicBezTo>
                        <a:pt x="467" y="1125"/>
                        <a:pt x="494" y="1152"/>
                        <a:pt x="525" y="1152"/>
                      </a:cubicBezTo>
                      <a:cubicBezTo>
                        <a:pt x="541" y="1152"/>
                        <a:pt x="558" y="1145"/>
                        <a:pt x="578" y="1125"/>
                      </a:cubicBezTo>
                      <a:lnTo>
                        <a:pt x="578" y="1155"/>
                      </a:lnTo>
                      <a:cubicBezTo>
                        <a:pt x="609" y="1155"/>
                        <a:pt x="609" y="1125"/>
                        <a:pt x="639" y="1125"/>
                      </a:cubicBezTo>
                      <a:lnTo>
                        <a:pt x="669" y="1095"/>
                      </a:lnTo>
                      <a:cubicBezTo>
                        <a:pt x="669" y="1117"/>
                        <a:pt x="669" y="1123"/>
                        <a:pt x="671" y="1123"/>
                      </a:cubicBezTo>
                      <a:cubicBezTo>
                        <a:pt x="673" y="1123"/>
                        <a:pt x="676" y="1116"/>
                        <a:pt x="683" y="1116"/>
                      </a:cubicBezTo>
                      <a:cubicBezTo>
                        <a:pt x="688" y="1116"/>
                        <a:pt x="693" y="1118"/>
                        <a:pt x="700" y="1125"/>
                      </a:cubicBezTo>
                      <a:cubicBezTo>
                        <a:pt x="700" y="1095"/>
                        <a:pt x="730" y="1095"/>
                        <a:pt x="730" y="1095"/>
                      </a:cubicBezTo>
                      <a:lnTo>
                        <a:pt x="791" y="1095"/>
                      </a:lnTo>
                      <a:cubicBezTo>
                        <a:pt x="821" y="1095"/>
                        <a:pt x="852" y="1064"/>
                        <a:pt x="882" y="1034"/>
                      </a:cubicBezTo>
                      <a:lnTo>
                        <a:pt x="882" y="1003"/>
                      </a:lnTo>
                      <a:cubicBezTo>
                        <a:pt x="892" y="1014"/>
                        <a:pt x="899" y="1017"/>
                        <a:pt x="904" y="1017"/>
                      </a:cubicBezTo>
                      <a:cubicBezTo>
                        <a:pt x="913" y="1017"/>
                        <a:pt x="913" y="1003"/>
                        <a:pt x="913" y="1003"/>
                      </a:cubicBezTo>
                      <a:cubicBezTo>
                        <a:pt x="882" y="1003"/>
                        <a:pt x="882" y="973"/>
                        <a:pt x="913" y="973"/>
                      </a:cubicBezTo>
                      <a:cubicBezTo>
                        <a:pt x="913" y="1003"/>
                        <a:pt x="943" y="1003"/>
                        <a:pt x="943" y="1003"/>
                      </a:cubicBezTo>
                      <a:cubicBezTo>
                        <a:pt x="973" y="973"/>
                        <a:pt x="943" y="943"/>
                        <a:pt x="973" y="943"/>
                      </a:cubicBezTo>
                      <a:cubicBezTo>
                        <a:pt x="994" y="943"/>
                        <a:pt x="1000" y="929"/>
                        <a:pt x="1012" y="929"/>
                      </a:cubicBezTo>
                      <a:cubicBezTo>
                        <a:pt x="1017" y="929"/>
                        <a:pt x="1024" y="933"/>
                        <a:pt x="1034" y="943"/>
                      </a:cubicBezTo>
                      <a:cubicBezTo>
                        <a:pt x="1034" y="927"/>
                        <a:pt x="1027" y="920"/>
                        <a:pt x="1015" y="912"/>
                      </a:cubicBezTo>
                      <a:lnTo>
                        <a:pt x="1034" y="912"/>
                      </a:lnTo>
                      <a:cubicBezTo>
                        <a:pt x="1004" y="882"/>
                        <a:pt x="1065" y="882"/>
                        <a:pt x="1065" y="851"/>
                      </a:cubicBezTo>
                      <a:lnTo>
                        <a:pt x="1034" y="851"/>
                      </a:lnTo>
                      <a:cubicBezTo>
                        <a:pt x="1034" y="836"/>
                        <a:pt x="1042" y="836"/>
                        <a:pt x="1049" y="836"/>
                      </a:cubicBezTo>
                      <a:cubicBezTo>
                        <a:pt x="1057" y="836"/>
                        <a:pt x="1065" y="836"/>
                        <a:pt x="1065" y="821"/>
                      </a:cubicBezTo>
                      <a:lnTo>
                        <a:pt x="1095" y="821"/>
                      </a:lnTo>
                      <a:cubicBezTo>
                        <a:pt x="1095" y="813"/>
                        <a:pt x="1095" y="806"/>
                        <a:pt x="1095" y="791"/>
                      </a:cubicBezTo>
                      <a:cubicBezTo>
                        <a:pt x="1095" y="791"/>
                        <a:pt x="1125" y="760"/>
                        <a:pt x="1125" y="760"/>
                      </a:cubicBezTo>
                      <a:cubicBezTo>
                        <a:pt x="1125" y="745"/>
                        <a:pt x="1133" y="745"/>
                        <a:pt x="1141" y="745"/>
                      </a:cubicBezTo>
                      <a:cubicBezTo>
                        <a:pt x="1148" y="745"/>
                        <a:pt x="1156" y="745"/>
                        <a:pt x="1156" y="730"/>
                      </a:cubicBezTo>
                      <a:cubicBezTo>
                        <a:pt x="1156" y="699"/>
                        <a:pt x="1156" y="639"/>
                        <a:pt x="1156" y="578"/>
                      </a:cubicBezTo>
                      <a:cubicBezTo>
                        <a:pt x="1125" y="578"/>
                        <a:pt x="1125" y="578"/>
                        <a:pt x="1125" y="548"/>
                      </a:cubicBezTo>
                      <a:lnTo>
                        <a:pt x="1156" y="548"/>
                      </a:lnTo>
                      <a:cubicBezTo>
                        <a:pt x="1186" y="548"/>
                        <a:pt x="1186" y="517"/>
                        <a:pt x="1217" y="517"/>
                      </a:cubicBezTo>
                      <a:lnTo>
                        <a:pt x="1217" y="487"/>
                      </a:lnTo>
                      <a:cubicBezTo>
                        <a:pt x="1217" y="472"/>
                        <a:pt x="1201" y="472"/>
                        <a:pt x="1190" y="472"/>
                      </a:cubicBezTo>
                      <a:cubicBezTo>
                        <a:pt x="1179" y="472"/>
                        <a:pt x="1171" y="472"/>
                        <a:pt x="1186" y="456"/>
                      </a:cubicBezTo>
                      <a:lnTo>
                        <a:pt x="1217" y="456"/>
                      </a:lnTo>
                      <a:cubicBezTo>
                        <a:pt x="1247" y="426"/>
                        <a:pt x="1125" y="426"/>
                        <a:pt x="1125" y="396"/>
                      </a:cubicBezTo>
                      <a:lnTo>
                        <a:pt x="1065" y="396"/>
                      </a:lnTo>
                      <a:cubicBezTo>
                        <a:pt x="1095" y="365"/>
                        <a:pt x="1065" y="365"/>
                        <a:pt x="1095" y="335"/>
                      </a:cubicBezTo>
                      <a:lnTo>
                        <a:pt x="1065" y="335"/>
                      </a:lnTo>
                      <a:cubicBezTo>
                        <a:pt x="1065" y="304"/>
                        <a:pt x="1065" y="304"/>
                        <a:pt x="1065" y="304"/>
                      </a:cubicBezTo>
                      <a:cubicBezTo>
                        <a:pt x="1065" y="304"/>
                        <a:pt x="1065" y="304"/>
                        <a:pt x="1065" y="274"/>
                      </a:cubicBezTo>
                      <a:cubicBezTo>
                        <a:pt x="1034" y="274"/>
                        <a:pt x="1034" y="274"/>
                        <a:pt x="1034" y="304"/>
                      </a:cubicBezTo>
                      <a:cubicBezTo>
                        <a:pt x="1034" y="289"/>
                        <a:pt x="1027" y="289"/>
                        <a:pt x="1019" y="289"/>
                      </a:cubicBezTo>
                      <a:cubicBezTo>
                        <a:pt x="1011" y="289"/>
                        <a:pt x="1004" y="289"/>
                        <a:pt x="1004" y="274"/>
                      </a:cubicBezTo>
                      <a:lnTo>
                        <a:pt x="1034" y="274"/>
                      </a:lnTo>
                      <a:cubicBezTo>
                        <a:pt x="1004" y="274"/>
                        <a:pt x="1004" y="244"/>
                        <a:pt x="1004" y="244"/>
                      </a:cubicBezTo>
                      <a:lnTo>
                        <a:pt x="943" y="244"/>
                      </a:lnTo>
                      <a:cubicBezTo>
                        <a:pt x="963" y="244"/>
                        <a:pt x="943" y="257"/>
                        <a:pt x="927" y="257"/>
                      </a:cubicBezTo>
                      <a:cubicBezTo>
                        <a:pt x="919" y="257"/>
                        <a:pt x="913" y="254"/>
                        <a:pt x="913" y="244"/>
                      </a:cubicBezTo>
                      <a:lnTo>
                        <a:pt x="943" y="244"/>
                      </a:lnTo>
                      <a:cubicBezTo>
                        <a:pt x="913" y="244"/>
                        <a:pt x="973" y="213"/>
                        <a:pt x="943" y="213"/>
                      </a:cubicBezTo>
                      <a:cubicBezTo>
                        <a:pt x="943" y="213"/>
                        <a:pt x="929" y="227"/>
                        <a:pt x="920" y="227"/>
                      </a:cubicBezTo>
                      <a:cubicBezTo>
                        <a:pt x="916" y="227"/>
                        <a:pt x="913" y="223"/>
                        <a:pt x="913" y="213"/>
                      </a:cubicBezTo>
                      <a:cubicBezTo>
                        <a:pt x="943" y="213"/>
                        <a:pt x="913" y="213"/>
                        <a:pt x="943" y="183"/>
                      </a:cubicBezTo>
                      <a:cubicBezTo>
                        <a:pt x="958" y="168"/>
                        <a:pt x="958" y="168"/>
                        <a:pt x="958" y="168"/>
                      </a:cubicBezTo>
                      <a:cubicBezTo>
                        <a:pt x="958" y="168"/>
                        <a:pt x="958" y="168"/>
                        <a:pt x="973" y="152"/>
                      </a:cubicBezTo>
                      <a:lnTo>
                        <a:pt x="973" y="152"/>
                      </a:lnTo>
                      <a:cubicBezTo>
                        <a:pt x="963" y="163"/>
                        <a:pt x="956" y="166"/>
                        <a:pt x="952" y="166"/>
                      </a:cubicBezTo>
                      <a:cubicBezTo>
                        <a:pt x="943" y="166"/>
                        <a:pt x="943" y="152"/>
                        <a:pt x="943" y="152"/>
                      </a:cubicBezTo>
                      <a:cubicBezTo>
                        <a:pt x="925" y="161"/>
                        <a:pt x="918" y="165"/>
                        <a:pt x="916" y="165"/>
                      </a:cubicBezTo>
                      <a:cubicBezTo>
                        <a:pt x="913" y="165"/>
                        <a:pt x="943" y="143"/>
                        <a:pt x="943" y="122"/>
                      </a:cubicBezTo>
                      <a:lnTo>
                        <a:pt x="852" y="61"/>
                      </a:ln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21" y="61"/>
                        <a:pt x="821" y="61"/>
                        <a:pt x="791" y="61"/>
                      </a:cubicBezTo>
                      <a:lnTo>
                        <a:pt x="761" y="61"/>
                      </a:lnTo>
                      <a:cubicBezTo>
                        <a:pt x="739" y="83"/>
                        <a:pt x="733" y="104"/>
                        <a:pt x="731" y="104"/>
                      </a:cubicBezTo>
                      <a:cubicBezTo>
                        <a:pt x="730" y="104"/>
                        <a:pt x="730" y="100"/>
                        <a:pt x="730" y="92"/>
                      </a:cubicBezTo>
                      <a:cubicBezTo>
                        <a:pt x="730" y="61"/>
                        <a:pt x="730" y="61"/>
                        <a:pt x="700" y="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31"/>
                <p:cNvSpPr/>
                <p:nvPr/>
              </p:nvSpPr>
              <p:spPr>
                <a:xfrm>
                  <a:off x="1707280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31"/>
                <p:cNvSpPr/>
                <p:nvPr/>
              </p:nvSpPr>
              <p:spPr>
                <a:xfrm>
                  <a:off x="1718052" y="51782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31"/>
                <p:cNvSpPr/>
                <p:nvPr/>
              </p:nvSpPr>
              <p:spPr>
                <a:xfrm>
                  <a:off x="1719016" y="51792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31"/>
                <p:cNvSpPr/>
                <p:nvPr/>
              </p:nvSpPr>
              <p:spPr>
                <a:xfrm>
                  <a:off x="1703389" y="51734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31"/>
                <p:cNvSpPr/>
                <p:nvPr/>
              </p:nvSpPr>
              <p:spPr>
                <a:xfrm>
                  <a:off x="1694578" y="5181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31"/>
                <p:cNvSpPr/>
                <p:nvPr/>
              </p:nvSpPr>
              <p:spPr>
                <a:xfrm>
                  <a:off x="1695575" y="518026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31"/>
                <p:cNvSpPr/>
                <p:nvPr/>
              </p:nvSpPr>
              <p:spPr>
                <a:xfrm>
                  <a:off x="1706315" y="517244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31"/>
                <p:cNvSpPr/>
                <p:nvPr/>
              </p:nvSpPr>
              <p:spPr>
                <a:xfrm>
                  <a:off x="1695575" y="5180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7" name="Google Shape;1997;p31"/>
                <p:cNvSpPr/>
                <p:nvPr/>
              </p:nvSpPr>
              <p:spPr>
                <a:xfrm>
                  <a:off x="1693614" y="5180807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9" y="1"/>
                      </a:moveTo>
                      <a:cubicBezTo>
                        <a:pt x="0" y="1"/>
                        <a:pt x="0" y="14"/>
                        <a:pt x="0" y="14"/>
                      </a:cubicBezTo>
                      <a:lnTo>
                        <a:pt x="31" y="14"/>
                      </a:lnTo>
                      <a:cubicBezTo>
                        <a:pt x="21" y="4"/>
                        <a:pt x="14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8" name="Google Shape;1998;p31"/>
                <p:cNvSpPr/>
                <p:nvPr/>
              </p:nvSpPr>
              <p:spPr>
                <a:xfrm>
                  <a:off x="1699466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9" name="Google Shape;1999;p31"/>
                <p:cNvSpPr/>
                <p:nvPr/>
              </p:nvSpPr>
              <p:spPr>
                <a:xfrm>
                  <a:off x="1694578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31"/>
                <p:cNvSpPr/>
                <p:nvPr/>
              </p:nvSpPr>
              <p:spPr>
                <a:xfrm>
                  <a:off x="1692617" y="518125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31"/>
                <p:cNvSpPr/>
                <p:nvPr/>
              </p:nvSpPr>
              <p:spPr>
                <a:xfrm>
                  <a:off x="1697504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2" name="Google Shape;2002;p31"/>
                <p:cNvSpPr/>
                <p:nvPr/>
              </p:nvSpPr>
              <p:spPr>
                <a:xfrm>
                  <a:off x="2011241" y="482938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3" name="Google Shape;2003;p31"/>
                <p:cNvSpPr/>
                <p:nvPr/>
              </p:nvSpPr>
              <p:spPr>
                <a:xfrm>
                  <a:off x="2015164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4" name="Google Shape;2004;p31"/>
                <p:cNvSpPr/>
                <p:nvPr/>
              </p:nvSpPr>
              <p:spPr>
                <a:xfrm>
                  <a:off x="2009312" y="4830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5" name="Google Shape;2005;p31"/>
                <p:cNvSpPr/>
                <p:nvPr/>
              </p:nvSpPr>
              <p:spPr>
                <a:xfrm>
                  <a:off x="2011241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6" name="Google Shape;2006;p31"/>
                <p:cNvSpPr/>
                <p:nvPr/>
              </p:nvSpPr>
              <p:spPr>
                <a:xfrm>
                  <a:off x="2016128" y="48293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7" name="Google Shape;2007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8" name="Google Shape;2008;p31"/>
                <p:cNvSpPr/>
                <p:nvPr/>
              </p:nvSpPr>
              <p:spPr>
                <a:xfrm>
                  <a:off x="2003427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9" name="Google Shape;2009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0" name="Google Shape;2010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31"/>
                <p:cNvSpPr/>
                <p:nvPr/>
              </p:nvSpPr>
              <p:spPr>
                <a:xfrm>
                  <a:off x="2005389" y="48284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31"/>
                <p:cNvSpPr/>
                <p:nvPr/>
              </p:nvSpPr>
              <p:spPr>
                <a:xfrm>
                  <a:off x="2000501" y="48254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31"/>
                <p:cNvSpPr/>
                <p:nvPr/>
              </p:nvSpPr>
              <p:spPr>
                <a:xfrm>
                  <a:off x="2024939" y="48430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31"/>
                <p:cNvSpPr/>
                <p:nvPr/>
              </p:nvSpPr>
              <p:spPr>
                <a:xfrm>
                  <a:off x="2001466" y="48284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31"/>
                <p:cNvSpPr/>
                <p:nvPr/>
              </p:nvSpPr>
              <p:spPr>
                <a:xfrm>
                  <a:off x="2010276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31"/>
                <p:cNvSpPr/>
                <p:nvPr/>
              </p:nvSpPr>
              <p:spPr>
                <a:xfrm>
                  <a:off x="2005389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31"/>
                <p:cNvSpPr/>
                <p:nvPr/>
              </p:nvSpPr>
              <p:spPr>
                <a:xfrm>
                  <a:off x="2010276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1" name="Google Shape;2021;p31"/>
                <p:cNvSpPr/>
                <p:nvPr/>
              </p:nvSpPr>
              <p:spPr>
                <a:xfrm>
                  <a:off x="2016128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2" name="Google Shape;2022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31"/>
                <p:cNvSpPr/>
                <p:nvPr/>
              </p:nvSpPr>
              <p:spPr>
                <a:xfrm>
                  <a:off x="2024939" y="48206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31"/>
                <p:cNvSpPr/>
                <p:nvPr/>
              </p:nvSpPr>
              <p:spPr>
                <a:xfrm>
                  <a:off x="2015164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31"/>
                <p:cNvSpPr/>
                <p:nvPr/>
              </p:nvSpPr>
              <p:spPr>
                <a:xfrm>
                  <a:off x="2017125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31"/>
                <p:cNvSpPr/>
                <p:nvPr/>
              </p:nvSpPr>
              <p:spPr>
                <a:xfrm>
                  <a:off x="2026900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31"/>
                <p:cNvSpPr/>
                <p:nvPr/>
              </p:nvSpPr>
              <p:spPr>
                <a:xfrm>
                  <a:off x="1993652" y="4813757"/>
                  <a:ext cx="39133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56" extrusionOk="0">
                      <a:moveTo>
                        <a:pt x="941" y="223"/>
                      </a:moveTo>
                      <a:lnTo>
                        <a:pt x="941" y="223"/>
                      </a:lnTo>
                      <a:cubicBezTo>
                        <a:pt x="932" y="227"/>
                        <a:pt x="922" y="234"/>
                        <a:pt x="913" y="244"/>
                      </a:cubicBezTo>
                      <a:cubicBezTo>
                        <a:pt x="932" y="244"/>
                        <a:pt x="939" y="232"/>
                        <a:pt x="941" y="223"/>
                      </a:cubicBezTo>
                      <a:close/>
                      <a:moveTo>
                        <a:pt x="396" y="244"/>
                      </a:moveTo>
                      <a:cubicBezTo>
                        <a:pt x="396" y="244"/>
                        <a:pt x="426" y="274"/>
                        <a:pt x="426" y="274"/>
                      </a:cubicBezTo>
                      <a:cubicBezTo>
                        <a:pt x="411" y="259"/>
                        <a:pt x="403" y="259"/>
                        <a:pt x="400" y="259"/>
                      </a:cubicBezTo>
                      <a:cubicBezTo>
                        <a:pt x="396" y="259"/>
                        <a:pt x="396" y="259"/>
                        <a:pt x="396" y="244"/>
                      </a:cubicBezTo>
                      <a:close/>
                      <a:moveTo>
                        <a:pt x="244" y="335"/>
                      </a:moveTo>
                      <a:cubicBezTo>
                        <a:pt x="244" y="347"/>
                        <a:pt x="244" y="354"/>
                        <a:pt x="246" y="359"/>
                      </a:cubicBezTo>
                      <a:lnTo>
                        <a:pt x="246" y="359"/>
                      </a:lnTo>
                      <a:cubicBezTo>
                        <a:pt x="237" y="355"/>
                        <a:pt x="228" y="352"/>
                        <a:pt x="223" y="352"/>
                      </a:cubicBezTo>
                      <a:cubicBezTo>
                        <a:pt x="217" y="352"/>
                        <a:pt x="214" y="355"/>
                        <a:pt x="214" y="365"/>
                      </a:cubicBezTo>
                      <a:lnTo>
                        <a:pt x="274" y="365"/>
                      </a:lnTo>
                      <a:cubicBezTo>
                        <a:pt x="256" y="365"/>
                        <a:pt x="249" y="365"/>
                        <a:pt x="246" y="359"/>
                      </a:cubicBezTo>
                      <a:lnTo>
                        <a:pt x="246" y="359"/>
                      </a:lnTo>
                      <a:cubicBezTo>
                        <a:pt x="255" y="362"/>
                        <a:pt x="264" y="365"/>
                        <a:pt x="274" y="365"/>
                      </a:cubicBezTo>
                      <a:cubicBezTo>
                        <a:pt x="274" y="365"/>
                        <a:pt x="244" y="365"/>
                        <a:pt x="244" y="335"/>
                      </a:cubicBezTo>
                      <a:close/>
                      <a:moveTo>
                        <a:pt x="593" y="429"/>
                      </a:moveTo>
                      <a:cubicBezTo>
                        <a:pt x="593" y="430"/>
                        <a:pt x="594" y="431"/>
                        <a:pt x="593" y="433"/>
                      </a:cubicBezTo>
                      <a:lnTo>
                        <a:pt x="593" y="433"/>
                      </a:lnTo>
                      <a:cubicBezTo>
                        <a:pt x="592" y="433"/>
                        <a:pt x="591" y="432"/>
                        <a:pt x="589" y="431"/>
                      </a:cubicBezTo>
                      <a:lnTo>
                        <a:pt x="589" y="431"/>
                      </a:lnTo>
                      <a:cubicBezTo>
                        <a:pt x="591" y="431"/>
                        <a:pt x="592" y="430"/>
                        <a:pt x="593" y="429"/>
                      </a:cubicBezTo>
                      <a:close/>
                      <a:moveTo>
                        <a:pt x="570" y="449"/>
                      </a:moveTo>
                      <a:cubicBezTo>
                        <a:pt x="572" y="450"/>
                        <a:pt x="575" y="453"/>
                        <a:pt x="578" y="456"/>
                      </a:cubicBezTo>
                      <a:lnTo>
                        <a:pt x="563" y="456"/>
                      </a:lnTo>
                      <a:cubicBezTo>
                        <a:pt x="563" y="455"/>
                        <a:pt x="563" y="454"/>
                        <a:pt x="563" y="453"/>
                      </a:cubicBezTo>
                      <a:lnTo>
                        <a:pt x="563" y="453"/>
                      </a:lnTo>
                      <a:cubicBezTo>
                        <a:pt x="566" y="452"/>
                        <a:pt x="568" y="451"/>
                        <a:pt x="570" y="449"/>
                      </a:cubicBezTo>
                      <a:close/>
                      <a:moveTo>
                        <a:pt x="675" y="465"/>
                      </a:moveTo>
                      <a:cubicBezTo>
                        <a:pt x="677" y="465"/>
                        <a:pt x="680" y="468"/>
                        <a:pt x="683" y="473"/>
                      </a:cubicBezTo>
                      <a:lnTo>
                        <a:pt x="683" y="473"/>
                      </a:lnTo>
                      <a:cubicBezTo>
                        <a:pt x="679" y="470"/>
                        <a:pt x="676" y="468"/>
                        <a:pt x="673" y="466"/>
                      </a:cubicBezTo>
                      <a:lnTo>
                        <a:pt x="673" y="466"/>
                      </a:lnTo>
                      <a:cubicBezTo>
                        <a:pt x="673" y="466"/>
                        <a:pt x="674" y="465"/>
                        <a:pt x="675" y="465"/>
                      </a:cubicBezTo>
                      <a:close/>
                      <a:moveTo>
                        <a:pt x="526" y="465"/>
                      </a:moveTo>
                      <a:cubicBezTo>
                        <a:pt x="527" y="466"/>
                        <a:pt x="529" y="468"/>
                        <a:pt x="530" y="469"/>
                      </a:cubicBezTo>
                      <a:lnTo>
                        <a:pt x="530" y="469"/>
                      </a:lnTo>
                      <a:cubicBezTo>
                        <a:pt x="529" y="471"/>
                        <a:pt x="528" y="474"/>
                        <a:pt x="526" y="477"/>
                      </a:cubicBezTo>
                      <a:lnTo>
                        <a:pt x="526" y="477"/>
                      </a:lnTo>
                      <a:cubicBezTo>
                        <a:pt x="527" y="474"/>
                        <a:pt x="527" y="473"/>
                        <a:pt x="525" y="473"/>
                      </a:cubicBezTo>
                      <a:cubicBezTo>
                        <a:pt x="523" y="473"/>
                        <a:pt x="516" y="478"/>
                        <a:pt x="521" y="482"/>
                      </a:cubicBezTo>
                      <a:lnTo>
                        <a:pt x="521" y="482"/>
                      </a:lnTo>
                      <a:cubicBezTo>
                        <a:pt x="519" y="485"/>
                        <a:pt x="517" y="487"/>
                        <a:pt x="517" y="487"/>
                      </a:cubicBezTo>
                      <a:cubicBezTo>
                        <a:pt x="517" y="476"/>
                        <a:pt x="521" y="469"/>
                        <a:pt x="526" y="465"/>
                      </a:cubicBezTo>
                      <a:close/>
                      <a:moveTo>
                        <a:pt x="522" y="482"/>
                      </a:moveTo>
                      <a:cubicBezTo>
                        <a:pt x="522" y="482"/>
                        <a:pt x="522" y="482"/>
                        <a:pt x="522" y="482"/>
                      </a:cubicBezTo>
                      <a:lnTo>
                        <a:pt x="522" y="482"/>
                      </a:lnTo>
                      <a:lnTo>
                        <a:pt x="517" y="487"/>
                      </a:lnTo>
                      <a:cubicBezTo>
                        <a:pt x="519" y="485"/>
                        <a:pt x="520" y="484"/>
                        <a:pt x="522" y="482"/>
                      </a:cubicBezTo>
                      <a:close/>
                      <a:moveTo>
                        <a:pt x="609" y="456"/>
                      </a:moveTo>
                      <a:lnTo>
                        <a:pt x="609" y="487"/>
                      </a:lnTo>
                      <a:cubicBezTo>
                        <a:pt x="609" y="476"/>
                        <a:pt x="609" y="469"/>
                        <a:pt x="607" y="465"/>
                      </a:cubicBezTo>
                      <a:lnTo>
                        <a:pt x="607" y="465"/>
                      </a:lnTo>
                      <a:cubicBezTo>
                        <a:pt x="608" y="463"/>
                        <a:pt x="609" y="460"/>
                        <a:pt x="609" y="456"/>
                      </a:cubicBezTo>
                      <a:lnTo>
                        <a:pt x="609" y="456"/>
                      </a:lnTo>
                      <a:lnTo>
                        <a:pt x="609" y="456"/>
                      </a:lnTo>
                      <a:close/>
                      <a:moveTo>
                        <a:pt x="524" y="534"/>
                      </a:moveTo>
                      <a:cubicBezTo>
                        <a:pt x="531" y="534"/>
                        <a:pt x="538" y="548"/>
                        <a:pt x="517" y="548"/>
                      </a:cubicBezTo>
                      <a:cubicBezTo>
                        <a:pt x="517" y="537"/>
                        <a:pt x="521" y="534"/>
                        <a:pt x="524" y="534"/>
                      </a:cubicBezTo>
                      <a:close/>
                      <a:moveTo>
                        <a:pt x="525" y="509"/>
                      </a:moveTo>
                      <a:lnTo>
                        <a:pt x="525" y="509"/>
                      </a:lnTo>
                      <a:cubicBezTo>
                        <a:pt x="532" y="517"/>
                        <a:pt x="537" y="517"/>
                        <a:pt x="517" y="517"/>
                      </a:cubicBezTo>
                      <a:cubicBezTo>
                        <a:pt x="548" y="517"/>
                        <a:pt x="548" y="548"/>
                        <a:pt x="548" y="548"/>
                      </a:cubicBezTo>
                      <a:cubicBezTo>
                        <a:pt x="517" y="517"/>
                        <a:pt x="517" y="517"/>
                        <a:pt x="487" y="517"/>
                      </a:cubicBezTo>
                      <a:lnTo>
                        <a:pt x="517" y="517"/>
                      </a:lnTo>
                      <a:cubicBezTo>
                        <a:pt x="517" y="517"/>
                        <a:pt x="517" y="517"/>
                        <a:pt x="525" y="509"/>
                      </a:cubicBezTo>
                      <a:close/>
                      <a:moveTo>
                        <a:pt x="1065" y="791"/>
                      </a:moveTo>
                      <a:cubicBezTo>
                        <a:pt x="1065" y="821"/>
                        <a:pt x="1065" y="821"/>
                        <a:pt x="1065" y="821"/>
                      </a:cubicBezTo>
                      <a:cubicBezTo>
                        <a:pt x="1065" y="821"/>
                        <a:pt x="1095" y="821"/>
                        <a:pt x="1065" y="791"/>
                      </a:cubicBezTo>
                      <a:close/>
                      <a:moveTo>
                        <a:pt x="943" y="882"/>
                      </a:moveTo>
                      <a:cubicBezTo>
                        <a:pt x="963" y="882"/>
                        <a:pt x="970" y="895"/>
                        <a:pt x="972" y="904"/>
                      </a:cubicBezTo>
                      <a:lnTo>
                        <a:pt x="972" y="904"/>
                      </a:lnTo>
                      <a:cubicBezTo>
                        <a:pt x="963" y="899"/>
                        <a:pt x="953" y="892"/>
                        <a:pt x="943" y="882"/>
                      </a:cubicBezTo>
                      <a:close/>
                      <a:moveTo>
                        <a:pt x="730" y="0"/>
                      </a:moveTo>
                      <a:cubicBezTo>
                        <a:pt x="745" y="16"/>
                        <a:pt x="753" y="16"/>
                        <a:pt x="757" y="16"/>
                      </a:cubicBezTo>
                      <a:cubicBezTo>
                        <a:pt x="761" y="16"/>
                        <a:pt x="761" y="16"/>
                        <a:pt x="761" y="31"/>
                      </a:cubicBezTo>
                      <a:lnTo>
                        <a:pt x="761" y="61"/>
                      </a:lnTo>
                      <a:lnTo>
                        <a:pt x="730" y="61"/>
                      </a:lnTo>
                      <a:cubicBezTo>
                        <a:pt x="730" y="92"/>
                        <a:pt x="700" y="92"/>
                        <a:pt x="700" y="92"/>
                      </a:cubicBezTo>
                      <a:cubicBezTo>
                        <a:pt x="700" y="76"/>
                        <a:pt x="700" y="76"/>
                        <a:pt x="700" y="76"/>
                      </a:cubicBezTo>
                      <a:cubicBezTo>
                        <a:pt x="700" y="76"/>
                        <a:pt x="700" y="76"/>
                        <a:pt x="700" y="61"/>
                      </a:cubicBezTo>
                      <a:cubicBezTo>
                        <a:pt x="700" y="46"/>
                        <a:pt x="700" y="46"/>
                        <a:pt x="700" y="46"/>
                      </a:cubicBezTo>
                      <a:cubicBezTo>
                        <a:pt x="700" y="46"/>
                        <a:pt x="700" y="46"/>
                        <a:pt x="700" y="31"/>
                      </a:cubicBezTo>
                      <a:lnTo>
                        <a:pt x="669" y="61"/>
                      </a:lnTo>
                      <a:cubicBezTo>
                        <a:pt x="639" y="61"/>
                        <a:pt x="639" y="122"/>
                        <a:pt x="639" y="122"/>
                      </a:cubicBezTo>
                      <a:cubicBezTo>
                        <a:pt x="639" y="122"/>
                        <a:pt x="639" y="122"/>
                        <a:pt x="639" y="92"/>
                      </a:cubicBezTo>
                      <a:cubicBezTo>
                        <a:pt x="639" y="98"/>
                        <a:pt x="638" y="100"/>
                        <a:pt x="636" y="100"/>
                      </a:cubicBezTo>
                      <a:cubicBezTo>
                        <a:pt x="628" y="100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92"/>
                      </a:cubicBezTo>
                      <a:cubicBezTo>
                        <a:pt x="609" y="92"/>
                        <a:pt x="609" y="92"/>
                        <a:pt x="609" y="12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52"/>
                        <a:pt x="578" y="152"/>
                      </a:cubicBezTo>
                      <a:cubicBezTo>
                        <a:pt x="548" y="152"/>
                        <a:pt x="548" y="152"/>
                        <a:pt x="548" y="122"/>
                      </a:cubicBezTo>
                      <a:cubicBezTo>
                        <a:pt x="517" y="122"/>
                        <a:pt x="548" y="152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22"/>
                        <a:pt x="487" y="122"/>
                        <a:pt x="487" y="92"/>
                      </a:cubicBezTo>
                      <a:cubicBezTo>
                        <a:pt x="472" y="76"/>
                        <a:pt x="464" y="69"/>
                        <a:pt x="460" y="69"/>
                      </a:cubicBezTo>
                      <a:cubicBezTo>
                        <a:pt x="457" y="69"/>
                        <a:pt x="457" y="76"/>
                        <a:pt x="457" y="92"/>
                      </a:cubicBezTo>
                      <a:cubicBezTo>
                        <a:pt x="457" y="107"/>
                        <a:pt x="457" y="107"/>
                        <a:pt x="460" y="107"/>
                      </a:cubicBezTo>
                      <a:cubicBezTo>
                        <a:pt x="464" y="107"/>
                        <a:pt x="472" y="107"/>
                        <a:pt x="487" y="122"/>
                      </a:cubicBezTo>
                      <a:cubicBezTo>
                        <a:pt x="457" y="122"/>
                        <a:pt x="487" y="183"/>
                        <a:pt x="487" y="183"/>
                      </a:cubicBezTo>
                      <a:cubicBezTo>
                        <a:pt x="487" y="213"/>
                        <a:pt x="487" y="213"/>
                        <a:pt x="487" y="244"/>
                      </a:cubicBezTo>
                      <a:cubicBezTo>
                        <a:pt x="487" y="219"/>
                        <a:pt x="447" y="175"/>
                        <a:pt x="432" y="175"/>
                      </a:cubicBezTo>
                      <a:cubicBezTo>
                        <a:pt x="428" y="175"/>
                        <a:pt x="426" y="177"/>
                        <a:pt x="426" y="183"/>
                      </a:cubicBezTo>
                      <a:cubicBezTo>
                        <a:pt x="426" y="183"/>
                        <a:pt x="457" y="213"/>
                        <a:pt x="457" y="213"/>
                      </a:cubicBezTo>
                      <a:cubicBezTo>
                        <a:pt x="457" y="220"/>
                        <a:pt x="455" y="222"/>
                        <a:pt x="453" y="222"/>
                      </a:cubicBezTo>
                      <a:cubicBezTo>
                        <a:pt x="447" y="222"/>
                        <a:pt x="436" y="204"/>
                        <a:pt x="430" y="204"/>
                      </a:cubicBezTo>
                      <a:cubicBezTo>
                        <a:pt x="428" y="204"/>
                        <a:pt x="426" y="207"/>
                        <a:pt x="426" y="213"/>
                      </a:cubicBezTo>
                      <a:cubicBezTo>
                        <a:pt x="426" y="213"/>
                        <a:pt x="426" y="244"/>
                        <a:pt x="426" y="244"/>
                      </a:cubicBezTo>
                      <a:lnTo>
                        <a:pt x="396" y="244"/>
                      </a:lnTo>
                      <a:cubicBezTo>
                        <a:pt x="396" y="244"/>
                        <a:pt x="365" y="244"/>
                        <a:pt x="396" y="274"/>
                      </a:cubicBezTo>
                      <a:lnTo>
                        <a:pt x="366" y="244"/>
                      </a:lnTo>
                      <a:lnTo>
                        <a:pt x="366" y="244"/>
                      </a:lnTo>
                      <a:cubicBezTo>
                        <a:pt x="396" y="274"/>
                        <a:pt x="365" y="274"/>
                        <a:pt x="365" y="274"/>
                      </a:cubicBezTo>
                      <a:cubicBezTo>
                        <a:pt x="359" y="268"/>
                        <a:pt x="355" y="265"/>
                        <a:pt x="353" y="265"/>
                      </a:cubicBezTo>
                      <a:cubicBezTo>
                        <a:pt x="347" y="265"/>
                        <a:pt x="353" y="283"/>
                        <a:pt x="347" y="283"/>
                      </a:cubicBezTo>
                      <a:cubicBezTo>
                        <a:pt x="345" y="283"/>
                        <a:pt x="342" y="280"/>
                        <a:pt x="335" y="274"/>
                      </a:cubicBezTo>
                      <a:lnTo>
                        <a:pt x="335" y="274"/>
                      </a:lnTo>
                      <a:cubicBezTo>
                        <a:pt x="350" y="289"/>
                        <a:pt x="350" y="289"/>
                        <a:pt x="350" y="289"/>
                      </a:cubicBezTo>
                      <a:cubicBezTo>
                        <a:pt x="350" y="289"/>
                        <a:pt x="350" y="289"/>
                        <a:pt x="365" y="304"/>
                      </a:cubicBezTo>
                      <a:cubicBezTo>
                        <a:pt x="365" y="304"/>
                        <a:pt x="335" y="304"/>
                        <a:pt x="305" y="274"/>
                      </a:cubicBezTo>
                      <a:lnTo>
                        <a:pt x="305" y="274"/>
                      </a:lnTo>
                      <a:lnTo>
                        <a:pt x="335" y="304"/>
                      </a:lnTo>
                      <a:cubicBezTo>
                        <a:pt x="325" y="294"/>
                        <a:pt x="318" y="291"/>
                        <a:pt x="313" y="291"/>
                      </a:cubicBezTo>
                      <a:cubicBezTo>
                        <a:pt x="301" y="291"/>
                        <a:pt x="295" y="304"/>
                        <a:pt x="274" y="304"/>
                      </a:cubicBezTo>
                      <a:lnTo>
                        <a:pt x="305" y="335"/>
                      </a:lnTo>
                      <a:cubicBezTo>
                        <a:pt x="305" y="335"/>
                        <a:pt x="305" y="335"/>
                        <a:pt x="305" y="335"/>
                      </a:cubicBez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ubicBezTo>
                        <a:pt x="305" y="345"/>
                        <a:pt x="305" y="348"/>
                        <a:pt x="304" y="348"/>
                      </a:cubicBezTo>
                      <a:cubicBezTo>
                        <a:pt x="301" y="348"/>
                        <a:pt x="295" y="335"/>
                        <a:pt x="274" y="335"/>
                      </a:cubicBezTo>
                      <a:cubicBezTo>
                        <a:pt x="305" y="335"/>
                        <a:pt x="335" y="396"/>
                        <a:pt x="365" y="396"/>
                      </a:cubicBezTo>
                      <a:cubicBezTo>
                        <a:pt x="365" y="406"/>
                        <a:pt x="362" y="409"/>
                        <a:pt x="358" y="409"/>
                      </a:cubicBezTo>
                      <a:cubicBezTo>
                        <a:pt x="349" y="409"/>
                        <a:pt x="335" y="396"/>
                        <a:pt x="335" y="396"/>
                      </a:cubicBezTo>
                      <a:cubicBezTo>
                        <a:pt x="335" y="396"/>
                        <a:pt x="274" y="365"/>
                        <a:pt x="274" y="365"/>
                      </a:cubicBezTo>
                      <a:cubicBezTo>
                        <a:pt x="244" y="365"/>
                        <a:pt x="274" y="396"/>
                        <a:pt x="274" y="396"/>
                      </a:cubicBezTo>
                      <a:cubicBezTo>
                        <a:pt x="305" y="396"/>
                        <a:pt x="305" y="426"/>
                        <a:pt x="335" y="426"/>
                      </a:cubicBezTo>
                      <a:lnTo>
                        <a:pt x="244" y="426"/>
                      </a:lnTo>
                      <a:lnTo>
                        <a:pt x="244" y="456"/>
                      </a:lnTo>
                      <a:lnTo>
                        <a:pt x="274" y="456"/>
                      </a:lnTo>
                      <a:lnTo>
                        <a:pt x="244" y="487"/>
                      </a:lnTo>
                      <a:cubicBezTo>
                        <a:pt x="274" y="456"/>
                        <a:pt x="244" y="456"/>
                        <a:pt x="244" y="456"/>
                      </a:cubicBezTo>
                      <a:cubicBezTo>
                        <a:pt x="244" y="487"/>
                        <a:pt x="244" y="487"/>
                        <a:pt x="214" y="487"/>
                      </a:cubicBezTo>
                      <a:cubicBezTo>
                        <a:pt x="183" y="487"/>
                        <a:pt x="183" y="517"/>
                        <a:pt x="183" y="517"/>
                      </a:cubicBezTo>
                      <a:cubicBezTo>
                        <a:pt x="153" y="517"/>
                        <a:pt x="183" y="517"/>
                        <a:pt x="153" y="548"/>
                      </a:cubicBezTo>
                      <a:lnTo>
                        <a:pt x="122" y="548"/>
                      </a:lnTo>
                      <a:cubicBezTo>
                        <a:pt x="122" y="578"/>
                        <a:pt x="31" y="639"/>
                        <a:pt x="62" y="669"/>
                      </a:cubicBezTo>
                      <a:lnTo>
                        <a:pt x="31" y="669"/>
                      </a:lnTo>
                      <a:cubicBezTo>
                        <a:pt x="62" y="669"/>
                        <a:pt x="1" y="730"/>
                        <a:pt x="1" y="730"/>
                      </a:cubicBezTo>
                      <a:lnTo>
                        <a:pt x="31" y="730"/>
                      </a:lnTo>
                      <a:cubicBezTo>
                        <a:pt x="1" y="791"/>
                        <a:pt x="31" y="791"/>
                        <a:pt x="31" y="851"/>
                      </a:cubicBezTo>
                      <a:lnTo>
                        <a:pt x="62" y="821"/>
                      </a:lnTo>
                      <a:lnTo>
                        <a:pt x="92" y="821"/>
                      </a:lnTo>
                      <a:cubicBezTo>
                        <a:pt x="62" y="851"/>
                        <a:pt x="62" y="851"/>
                        <a:pt x="62" y="851"/>
                      </a:cubicBezTo>
                      <a:cubicBezTo>
                        <a:pt x="62" y="882"/>
                        <a:pt x="122" y="943"/>
                        <a:pt x="153" y="973"/>
                      </a:cubicBezTo>
                      <a:cubicBezTo>
                        <a:pt x="214" y="1003"/>
                        <a:pt x="244" y="1095"/>
                        <a:pt x="335" y="1095"/>
                      </a:cubicBezTo>
                      <a:cubicBezTo>
                        <a:pt x="335" y="1095"/>
                        <a:pt x="335" y="1064"/>
                        <a:pt x="365" y="1064"/>
                      </a:cubicBezTo>
                      <a:cubicBezTo>
                        <a:pt x="365" y="1100"/>
                        <a:pt x="370" y="1108"/>
                        <a:pt x="376" y="1108"/>
                      </a:cubicBezTo>
                      <a:cubicBezTo>
                        <a:pt x="380" y="1108"/>
                        <a:pt x="385" y="1102"/>
                        <a:pt x="389" y="1102"/>
                      </a:cubicBezTo>
                      <a:cubicBezTo>
                        <a:pt x="393" y="1102"/>
                        <a:pt x="396" y="1107"/>
                        <a:pt x="396" y="1125"/>
                      </a:cubicBezTo>
                      <a:cubicBezTo>
                        <a:pt x="436" y="1125"/>
                        <a:pt x="463" y="1152"/>
                        <a:pt x="495" y="1152"/>
                      </a:cubicBezTo>
                      <a:cubicBezTo>
                        <a:pt x="511" y="1152"/>
                        <a:pt x="528" y="1145"/>
                        <a:pt x="548" y="1125"/>
                      </a:cubicBezTo>
                      <a:lnTo>
                        <a:pt x="548" y="1155"/>
                      </a:lnTo>
                      <a:cubicBezTo>
                        <a:pt x="578" y="1155"/>
                        <a:pt x="609" y="1125"/>
                        <a:pt x="609" y="1125"/>
                      </a:cubicBezTo>
                      <a:lnTo>
                        <a:pt x="639" y="1095"/>
                      </a:lnTo>
                      <a:cubicBezTo>
                        <a:pt x="639" y="1117"/>
                        <a:pt x="643" y="1123"/>
                        <a:pt x="648" y="1123"/>
                      </a:cubicBezTo>
                      <a:cubicBezTo>
                        <a:pt x="654" y="1123"/>
                        <a:pt x="661" y="1116"/>
                        <a:pt x="665" y="1116"/>
                      </a:cubicBezTo>
                      <a:cubicBezTo>
                        <a:pt x="668" y="1116"/>
                        <a:pt x="669" y="1118"/>
                        <a:pt x="669" y="1125"/>
                      </a:cubicBezTo>
                      <a:cubicBezTo>
                        <a:pt x="669" y="1104"/>
                        <a:pt x="685" y="1082"/>
                        <a:pt x="704" y="1082"/>
                      </a:cubicBezTo>
                      <a:cubicBezTo>
                        <a:pt x="712" y="1082"/>
                        <a:pt x="721" y="1086"/>
                        <a:pt x="730" y="1095"/>
                      </a:cubicBezTo>
                      <a:lnTo>
                        <a:pt x="761" y="1095"/>
                      </a:lnTo>
                      <a:cubicBezTo>
                        <a:pt x="791" y="1064"/>
                        <a:pt x="821" y="1064"/>
                        <a:pt x="882" y="1034"/>
                      </a:cubicBezTo>
                      <a:lnTo>
                        <a:pt x="852" y="1003"/>
                      </a:lnTo>
                      <a:lnTo>
                        <a:pt x="852" y="1003"/>
                      </a:lnTo>
                      <a:cubicBezTo>
                        <a:pt x="862" y="1014"/>
                        <a:pt x="869" y="1017"/>
                        <a:pt x="873" y="1017"/>
                      </a:cubicBezTo>
                      <a:cubicBezTo>
                        <a:pt x="882" y="1017"/>
                        <a:pt x="882" y="1003"/>
                        <a:pt x="882" y="1003"/>
                      </a:cubicBezTo>
                      <a:cubicBezTo>
                        <a:pt x="882" y="1003"/>
                        <a:pt x="852" y="973"/>
                        <a:pt x="882" y="973"/>
                      </a:cubicBezTo>
                      <a:cubicBezTo>
                        <a:pt x="882" y="973"/>
                        <a:pt x="913" y="1003"/>
                        <a:pt x="913" y="1003"/>
                      </a:cubicBezTo>
                      <a:cubicBezTo>
                        <a:pt x="943" y="973"/>
                        <a:pt x="913" y="943"/>
                        <a:pt x="943" y="912"/>
                      </a:cubicBezTo>
                      <a:cubicBezTo>
                        <a:pt x="958" y="927"/>
                        <a:pt x="966" y="927"/>
                        <a:pt x="973" y="927"/>
                      </a:cubicBezTo>
                      <a:cubicBezTo>
                        <a:pt x="981" y="927"/>
                        <a:pt x="989" y="927"/>
                        <a:pt x="1004" y="943"/>
                      </a:cubicBezTo>
                      <a:cubicBezTo>
                        <a:pt x="1004" y="923"/>
                        <a:pt x="991" y="916"/>
                        <a:pt x="973" y="905"/>
                      </a:cubicBezTo>
                      <a:lnTo>
                        <a:pt x="973" y="905"/>
                      </a:lnTo>
                      <a:lnTo>
                        <a:pt x="973" y="882"/>
                      </a:lnTo>
                      <a:cubicBezTo>
                        <a:pt x="1004" y="882"/>
                        <a:pt x="1004" y="912"/>
                        <a:pt x="1004" y="912"/>
                      </a:cubicBezTo>
                      <a:cubicBezTo>
                        <a:pt x="1004" y="882"/>
                        <a:pt x="1034" y="882"/>
                        <a:pt x="1034" y="851"/>
                      </a:cubicBezTo>
                      <a:lnTo>
                        <a:pt x="1004" y="851"/>
                      </a:lnTo>
                      <a:cubicBezTo>
                        <a:pt x="1004" y="836"/>
                        <a:pt x="1011" y="836"/>
                        <a:pt x="1019" y="836"/>
                      </a:cubicBezTo>
                      <a:cubicBezTo>
                        <a:pt x="1027" y="836"/>
                        <a:pt x="1034" y="836"/>
                        <a:pt x="1034" y="821"/>
                      </a:cubicBezTo>
                      <a:lnTo>
                        <a:pt x="1065" y="821"/>
                      </a:lnTo>
                      <a:cubicBezTo>
                        <a:pt x="1034" y="821"/>
                        <a:pt x="1034" y="821"/>
                        <a:pt x="1065" y="791"/>
                      </a:cubicBezTo>
                      <a:cubicBezTo>
                        <a:pt x="1065" y="791"/>
                        <a:pt x="1095" y="760"/>
                        <a:pt x="1095" y="760"/>
                      </a:cubicBezTo>
                      <a:cubicBezTo>
                        <a:pt x="1095" y="745"/>
                        <a:pt x="1103" y="745"/>
                        <a:pt x="1110" y="745"/>
                      </a:cubicBezTo>
                      <a:cubicBezTo>
                        <a:pt x="1118" y="745"/>
                        <a:pt x="1125" y="745"/>
                        <a:pt x="1125" y="730"/>
                      </a:cubicBezTo>
                      <a:cubicBezTo>
                        <a:pt x="1156" y="700"/>
                        <a:pt x="1125" y="639"/>
                        <a:pt x="1156" y="578"/>
                      </a:cubicBezTo>
                      <a:cubicBezTo>
                        <a:pt x="1125" y="578"/>
                        <a:pt x="1125" y="548"/>
                        <a:pt x="1095" y="548"/>
                      </a:cubicBezTo>
                      <a:lnTo>
                        <a:pt x="1125" y="548"/>
                      </a:lnTo>
                      <a:cubicBezTo>
                        <a:pt x="1156" y="548"/>
                        <a:pt x="1156" y="517"/>
                        <a:pt x="1186" y="517"/>
                      </a:cubicBezTo>
                      <a:lnTo>
                        <a:pt x="1186" y="487"/>
                      </a:lnTo>
                      <a:cubicBezTo>
                        <a:pt x="1186" y="472"/>
                        <a:pt x="1179" y="472"/>
                        <a:pt x="1171" y="472"/>
                      </a:cubicBezTo>
                      <a:cubicBezTo>
                        <a:pt x="1163" y="472"/>
                        <a:pt x="1156" y="472"/>
                        <a:pt x="1156" y="456"/>
                      </a:cubicBezTo>
                      <a:lnTo>
                        <a:pt x="1186" y="456"/>
                      </a:lnTo>
                      <a:cubicBezTo>
                        <a:pt x="1217" y="426"/>
                        <a:pt x="1095" y="426"/>
                        <a:pt x="1125" y="396"/>
                      </a:cubicBezTo>
                      <a:lnTo>
                        <a:pt x="1034" y="396"/>
                      </a:lnTo>
                      <a:cubicBezTo>
                        <a:pt x="1065" y="365"/>
                        <a:pt x="1034" y="365"/>
                        <a:pt x="1065" y="335"/>
                      </a:cubicBezTo>
                      <a:lnTo>
                        <a:pt x="1004" y="335"/>
                      </a:lnTo>
                      <a:cubicBezTo>
                        <a:pt x="1034" y="335"/>
                        <a:pt x="1034" y="335"/>
                        <a:pt x="1034" y="304"/>
                      </a:cubicBezTo>
                      <a:cubicBezTo>
                        <a:pt x="1034" y="304"/>
                        <a:pt x="1034" y="274"/>
                        <a:pt x="1034" y="274"/>
                      </a:cubicBezTo>
                      <a:lnTo>
                        <a:pt x="973" y="274"/>
                      </a:lnTo>
                      <a:cubicBezTo>
                        <a:pt x="973" y="274"/>
                        <a:pt x="1004" y="274"/>
                        <a:pt x="1004" y="244"/>
                      </a:cubicBezTo>
                      <a:lnTo>
                        <a:pt x="1004" y="244"/>
                      </a:lnTo>
                      <a:cubicBezTo>
                        <a:pt x="995" y="252"/>
                        <a:pt x="989" y="256"/>
                        <a:pt x="984" y="256"/>
                      </a:cubicBezTo>
                      <a:cubicBezTo>
                        <a:pt x="974" y="256"/>
                        <a:pt x="973" y="235"/>
                        <a:pt x="973" y="214"/>
                      </a:cubicBezTo>
                      <a:lnTo>
                        <a:pt x="973" y="214"/>
                      </a:lnTo>
                      <a:cubicBezTo>
                        <a:pt x="984" y="213"/>
                        <a:pt x="994" y="213"/>
                        <a:pt x="1004" y="213"/>
                      </a:cubicBezTo>
                      <a:lnTo>
                        <a:pt x="943" y="213"/>
                      </a:lnTo>
                      <a:cubicBezTo>
                        <a:pt x="943" y="213"/>
                        <a:pt x="943" y="218"/>
                        <a:pt x="941" y="223"/>
                      </a:cubicBezTo>
                      <a:lnTo>
                        <a:pt x="941" y="223"/>
                      </a:lnTo>
                      <a:cubicBezTo>
                        <a:pt x="952" y="218"/>
                        <a:pt x="963" y="215"/>
                        <a:pt x="973" y="214"/>
                      </a:cubicBezTo>
                      <a:lnTo>
                        <a:pt x="973" y="214"/>
                      </a:lnTo>
                      <a:cubicBezTo>
                        <a:pt x="973" y="220"/>
                        <a:pt x="973" y="244"/>
                        <a:pt x="973" y="244"/>
                      </a:cubicBezTo>
                      <a:lnTo>
                        <a:pt x="913" y="244"/>
                      </a:lnTo>
                      <a:cubicBezTo>
                        <a:pt x="933" y="244"/>
                        <a:pt x="913" y="257"/>
                        <a:pt x="897" y="257"/>
                      </a:cubicBezTo>
                      <a:cubicBezTo>
                        <a:pt x="889" y="257"/>
                        <a:pt x="882" y="254"/>
                        <a:pt x="882" y="244"/>
                      </a:cubicBezTo>
                      <a:lnTo>
                        <a:pt x="913" y="244"/>
                      </a:lnTo>
                      <a:cubicBezTo>
                        <a:pt x="913" y="244"/>
                        <a:pt x="943" y="213"/>
                        <a:pt x="913" y="213"/>
                      </a:cubicBezTo>
                      <a:cubicBezTo>
                        <a:pt x="913" y="213"/>
                        <a:pt x="899" y="227"/>
                        <a:pt x="890" y="227"/>
                      </a:cubicBezTo>
                      <a:cubicBezTo>
                        <a:pt x="886" y="227"/>
                        <a:pt x="882" y="223"/>
                        <a:pt x="882" y="213"/>
                      </a:cubicBezTo>
                      <a:lnTo>
                        <a:pt x="913" y="213"/>
                      </a:lnTo>
                      <a:cubicBezTo>
                        <a:pt x="913" y="213"/>
                        <a:pt x="882" y="213"/>
                        <a:pt x="913" y="183"/>
                      </a:cubicBezTo>
                      <a:cubicBezTo>
                        <a:pt x="913" y="183"/>
                        <a:pt x="926" y="169"/>
                        <a:pt x="935" y="169"/>
                      </a:cubicBezTo>
                      <a:cubicBezTo>
                        <a:pt x="940" y="169"/>
                        <a:pt x="943" y="173"/>
                        <a:pt x="943" y="183"/>
                      </a:cubicBezTo>
                      <a:cubicBezTo>
                        <a:pt x="958" y="168"/>
                        <a:pt x="951" y="168"/>
                        <a:pt x="943" y="168"/>
                      </a:cubicBezTo>
                      <a:cubicBezTo>
                        <a:pt x="935" y="168"/>
                        <a:pt x="928" y="168"/>
                        <a:pt x="943" y="152"/>
                      </a:cubicBezTo>
                      <a:lnTo>
                        <a:pt x="913" y="152"/>
                      </a:lnTo>
                      <a:cubicBezTo>
                        <a:pt x="895" y="161"/>
                        <a:pt x="887" y="165"/>
                        <a:pt x="887" y="165"/>
                      </a:cubicBezTo>
                      <a:cubicBezTo>
                        <a:pt x="885" y="165"/>
                        <a:pt x="922" y="143"/>
                        <a:pt x="943" y="122"/>
                      </a:cubicBezTo>
                      <a:lnTo>
                        <a:pt x="821" y="61"/>
                      </a:lnTo>
                      <a:cubicBezTo>
                        <a:pt x="791" y="61"/>
                        <a:pt x="821" y="61"/>
                        <a:pt x="791" y="92"/>
                      </a:cubicBezTo>
                      <a:cubicBezTo>
                        <a:pt x="791" y="61"/>
                        <a:pt x="791" y="61"/>
                        <a:pt x="791" y="61"/>
                      </a:cubicBezTo>
                      <a:cubicBezTo>
                        <a:pt x="791" y="61"/>
                        <a:pt x="761" y="31"/>
                        <a:pt x="7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9" name="Google Shape;2029;p31"/>
                <p:cNvSpPr/>
                <p:nvPr/>
              </p:nvSpPr>
              <p:spPr>
                <a:xfrm>
                  <a:off x="2015164" y="481472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0" name="Google Shape;2030;p31"/>
                <p:cNvSpPr/>
                <p:nvPr/>
              </p:nvSpPr>
              <p:spPr>
                <a:xfrm>
                  <a:off x="2025903" y="4821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31"/>
                <p:cNvSpPr/>
                <p:nvPr/>
              </p:nvSpPr>
              <p:spPr>
                <a:xfrm>
                  <a:off x="2026900" y="482353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31"/>
                <p:cNvSpPr/>
                <p:nvPr/>
              </p:nvSpPr>
              <p:spPr>
                <a:xfrm>
                  <a:off x="2011241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31"/>
                <p:cNvSpPr/>
                <p:nvPr/>
              </p:nvSpPr>
              <p:spPr>
                <a:xfrm>
                  <a:off x="200246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31"/>
                <p:cNvSpPr/>
                <p:nvPr/>
              </p:nvSpPr>
              <p:spPr>
                <a:xfrm>
                  <a:off x="2003427" y="48244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31"/>
                <p:cNvSpPr/>
                <p:nvPr/>
              </p:nvSpPr>
              <p:spPr>
                <a:xfrm>
                  <a:off x="201419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31"/>
                <p:cNvSpPr/>
                <p:nvPr/>
              </p:nvSpPr>
              <p:spPr>
                <a:xfrm>
                  <a:off x="2003427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7" name="Google Shape;2037;p31"/>
                <p:cNvSpPr/>
                <p:nvPr/>
              </p:nvSpPr>
              <p:spPr>
                <a:xfrm>
                  <a:off x="2001466" y="4824497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31" y="31"/>
                      </a:cubicBez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8" name="Google Shape;2038;p31"/>
                <p:cNvSpPr/>
                <p:nvPr/>
              </p:nvSpPr>
              <p:spPr>
                <a:xfrm>
                  <a:off x="2008315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31"/>
                <p:cNvSpPr/>
                <p:nvPr/>
              </p:nvSpPr>
              <p:spPr>
                <a:xfrm>
                  <a:off x="2002462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31"/>
                <p:cNvSpPr/>
                <p:nvPr/>
              </p:nvSpPr>
              <p:spPr>
                <a:xfrm>
                  <a:off x="2000983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31"/>
                <p:cNvSpPr/>
                <p:nvPr/>
              </p:nvSpPr>
              <p:spPr>
                <a:xfrm>
                  <a:off x="2005389" y="4821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31"/>
                <p:cNvSpPr/>
                <p:nvPr/>
              </p:nvSpPr>
              <p:spPr>
                <a:xfrm>
                  <a:off x="2256583" y="449220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3" name="Google Shape;2043;p31"/>
                <p:cNvSpPr/>
                <p:nvPr/>
              </p:nvSpPr>
              <p:spPr>
                <a:xfrm>
                  <a:off x="2258513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4" name="Google Shape;2044;p31"/>
                <p:cNvSpPr/>
                <p:nvPr/>
              </p:nvSpPr>
              <p:spPr>
                <a:xfrm>
                  <a:off x="2254622" y="4492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5" name="Google Shape;2045;p31"/>
                <p:cNvSpPr/>
                <p:nvPr/>
              </p:nvSpPr>
              <p:spPr>
                <a:xfrm>
                  <a:off x="2254622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6" name="Google Shape;2046;p31"/>
                <p:cNvSpPr/>
                <p:nvPr/>
              </p:nvSpPr>
              <p:spPr>
                <a:xfrm>
                  <a:off x="2255587" y="4495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31"/>
                <p:cNvSpPr/>
                <p:nvPr/>
              </p:nvSpPr>
              <p:spPr>
                <a:xfrm>
                  <a:off x="2248770" y="448632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0" y="3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31"/>
                <p:cNvSpPr/>
                <p:nvPr/>
              </p:nvSpPr>
              <p:spPr>
                <a:xfrm>
                  <a:off x="2247773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31"/>
                <p:cNvSpPr/>
                <p:nvPr/>
              </p:nvSpPr>
              <p:spPr>
                <a:xfrm>
                  <a:off x="2252661" y="449121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31"/>
                <p:cNvSpPr/>
                <p:nvPr/>
              </p:nvSpPr>
              <p:spPr>
                <a:xfrm>
                  <a:off x="2252661" y="4500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3" name="Google Shape;2053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4" name="Google Shape;2054;p31"/>
                <p:cNvSpPr/>
                <p:nvPr/>
              </p:nvSpPr>
              <p:spPr>
                <a:xfrm>
                  <a:off x="2249734" y="448339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31"/>
                <p:cNvSpPr/>
                <p:nvPr/>
              </p:nvSpPr>
              <p:spPr>
                <a:xfrm>
                  <a:off x="2263400" y="4516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31"/>
                <p:cNvSpPr/>
                <p:nvPr/>
              </p:nvSpPr>
              <p:spPr>
                <a:xfrm>
                  <a:off x="2257548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31"/>
                <p:cNvSpPr/>
                <p:nvPr/>
              </p:nvSpPr>
              <p:spPr>
                <a:xfrm>
                  <a:off x="2257548" y="4498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31"/>
                <p:cNvSpPr/>
                <p:nvPr/>
              </p:nvSpPr>
              <p:spPr>
                <a:xfrm>
                  <a:off x="2251696" y="44912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31"/>
                <p:cNvSpPr/>
                <p:nvPr/>
              </p:nvSpPr>
              <p:spPr>
                <a:xfrm>
                  <a:off x="2255587" y="4497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1" name="Google Shape;2061;p31"/>
                <p:cNvSpPr/>
                <p:nvPr/>
              </p:nvSpPr>
              <p:spPr>
                <a:xfrm>
                  <a:off x="2256583" y="44941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2" name="Google Shape;2062;p31"/>
                <p:cNvSpPr/>
                <p:nvPr/>
              </p:nvSpPr>
              <p:spPr>
                <a:xfrm>
                  <a:off x="2270249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31"/>
                <p:cNvSpPr/>
                <p:nvPr/>
              </p:nvSpPr>
              <p:spPr>
                <a:xfrm>
                  <a:off x="2269285" y="44951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31"/>
                <p:cNvSpPr/>
                <p:nvPr/>
              </p:nvSpPr>
              <p:spPr>
                <a:xfrm>
                  <a:off x="2270249" y="4496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31"/>
                <p:cNvSpPr/>
                <p:nvPr/>
              </p:nvSpPr>
              <p:spPr>
                <a:xfrm>
                  <a:off x="2270249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31"/>
                <p:cNvSpPr/>
                <p:nvPr/>
              </p:nvSpPr>
              <p:spPr>
                <a:xfrm>
                  <a:off x="2271246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31"/>
                <p:cNvSpPr/>
                <p:nvPr/>
              </p:nvSpPr>
              <p:spPr>
                <a:xfrm>
                  <a:off x="2236036" y="4480471"/>
                  <a:ext cx="39133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17" extrusionOk="0">
                      <a:moveTo>
                        <a:pt x="426" y="61"/>
                      </a:moveTo>
                      <a:lnTo>
                        <a:pt x="457" y="92"/>
                      </a:lnTo>
                      <a:cubicBezTo>
                        <a:pt x="457" y="61"/>
                        <a:pt x="457" y="61"/>
                        <a:pt x="426" y="61"/>
                      </a:cubicBezTo>
                      <a:close/>
                      <a:moveTo>
                        <a:pt x="396" y="122"/>
                      </a:moveTo>
                      <a:cubicBezTo>
                        <a:pt x="396" y="122"/>
                        <a:pt x="396" y="122"/>
                        <a:pt x="396" y="152"/>
                      </a:cubicBezTo>
                      <a:cubicBezTo>
                        <a:pt x="396" y="152"/>
                        <a:pt x="426" y="183"/>
                        <a:pt x="426" y="183"/>
                      </a:cubicBezTo>
                      <a:cubicBezTo>
                        <a:pt x="426" y="152"/>
                        <a:pt x="396" y="122"/>
                        <a:pt x="396" y="122"/>
                      </a:cubicBezTo>
                      <a:close/>
                      <a:moveTo>
                        <a:pt x="396" y="183"/>
                      </a:moveTo>
                      <a:cubicBezTo>
                        <a:pt x="396" y="213"/>
                        <a:pt x="396" y="213"/>
                        <a:pt x="426" y="213"/>
                      </a:cubicBezTo>
                      <a:cubicBezTo>
                        <a:pt x="426" y="213"/>
                        <a:pt x="396" y="213"/>
                        <a:pt x="396" y="183"/>
                      </a:cubicBezTo>
                      <a:close/>
                      <a:moveTo>
                        <a:pt x="1004" y="213"/>
                      </a:moveTo>
                      <a:cubicBezTo>
                        <a:pt x="974" y="244"/>
                        <a:pt x="974" y="244"/>
                        <a:pt x="974" y="244"/>
                      </a:cubicBezTo>
                      <a:cubicBezTo>
                        <a:pt x="974" y="244"/>
                        <a:pt x="986" y="231"/>
                        <a:pt x="1004" y="222"/>
                      </a:cubicBezTo>
                      <a:lnTo>
                        <a:pt x="1004" y="222"/>
                      </a:lnTo>
                      <a:lnTo>
                        <a:pt x="1004" y="213"/>
                      </a:lnTo>
                      <a:close/>
                      <a:moveTo>
                        <a:pt x="1034" y="213"/>
                      </a:moveTo>
                      <a:lnTo>
                        <a:pt x="1034" y="213"/>
                      </a:lnTo>
                      <a:cubicBezTo>
                        <a:pt x="1024" y="213"/>
                        <a:pt x="1013" y="217"/>
                        <a:pt x="1004" y="222"/>
                      </a:cubicBezTo>
                      <a:lnTo>
                        <a:pt x="1004" y="222"/>
                      </a:lnTo>
                      <a:lnTo>
                        <a:pt x="1004" y="244"/>
                      </a:lnTo>
                      <a:cubicBezTo>
                        <a:pt x="1004" y="244"/>
                        <a:pt x="1004" y="213"/>
                        <a:pt x="1034" y="213"/>
                      </a:cubicBezTo>
                      <a:close/>
                      <a:moveTo>
                        <a:pt x="274" y="244"/>
                      </a:moveTo>
                      <a:lnTo>
                        <a:pt x="274" y="244"/>
                      </a:lnTo>
                      <a:cubicBezTo>
                        <a:pt x="261" y="257"/>
                        <a:pt x="265" y="265"/>
                        <a:pt x="274" y="271"/>
                      </a:cubicBezTo>
                      <a:lnTo>
                        <a:pt x="274" y="271"/>
                      </a:lnTo>
                      <a:lnTo>
                        <a:pt x="274" y="244"/>
                      </a:lnTo>
                      <a:close/>
                      <a:moveTo>
                        <a:pt x="335" y="274"/>
                      </a:moveTo>
                      <a:cubicBezTo>
                        <a:pt x="350" y="274"/>
                        <a:pt x="350" y="274"/>
                        <a:pt x="350" y="278"/>
                      </a:cubicBezTo>
                      <a:lnTo>
                        <a:pt x="350" y="278"/>
                      </a:lnTo>
                      <a:cubicBezTo>
                        <a:pt x="343" y="274"/>
                        <a:pt x="335" y="274"/>
                        <a:pt x="335" y="274"/>
                      </a:cubicBezTo>
                      <a:close/>
                      <a:moveTo>
                        <a:pt x="1034" y="274"/>
                      </a:moveTo>
                      <a:cubicBezTo>
                        <a:pt x="1045" y="274"/>
                        <a:pt x="1044" y="278"/>
                        <a:pt x="1042" y="281"/>
                      </a:cubicBezTo>
                      <a:lnTo>
                        <a:pt x="1042" y="281"/>
                      </a:lnTo>
                      <a:lnTo>
                        <a:pt x="1034" y="274"/>
                      </a:lnTo>
                      <a:close/>
                      <a:moveTo>
                        <a:pt x="507" y="330"/>
                      </a:moveTo>
                      <a:cubicBezTo>
                        <a:pt x="502" y="335"/>
                        <a:pt x="501" y="335"/>
                        <a:pt x="518" y="335"/>
                      </a:cubicBezTo>
                      <a:cubicBezTo>
                        <a:pt x="514" y="333"/>
                        <a:pt x="510" y="331"/>
                        <a:pt x="507" y="330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18" y="335"/>
                      </a:moveTo>
                      <a:cubicBezTo>
                        <a:pt x="518" y="335"/>
                        <a:pt x="531" y="348"/>
                        <a:pt x="540" y="348"/>
                      </a:cubicBezTo>
                      <a:cubicBezTo>
                        <a:pt x="541" y="348"/>
                        <a:pt x="542" y="348"/>
                        <a:pt x="543" y="348"/>
                      </a:cubicBezTo>
                      <a:lnTo>
                        <a:pt x="543" y="348"/>
                      </a:lnTo>
                      <a:cubicBezTo>
                        <a:pt x="548" y="356"/>
                        <a:pt x="548" y="365"/>
                        <a:pt x="548" y="365"/>
                      </a:cubicBezTo>
                      <a:lnTo>
                        <a:pt x="548" y="335"/>
                      </a:lnTo>
                      <a:cubicBezTo>
                        <a:pt x="548" y="343"/>
                        <a:pt x="546" y="347"/>
                        <a:pt x="543" y="348"/>
                      </a:cubicBezTo>
                      <a:lnTo>
                        <a:pt x="543" y="348"/>
                      </a:lnTo>
                      <a:cubicBezTo>
                        <a:pt x="539" y="341"/>
                        <a:pt x="531" y="335"/>
                        <a:pt x="518" y="335"/>
                      </a:cubicBezTo>
                      <a:close/>
                      <a:moveTo>
                        <a:pt x="548" y="335"/>
                      </a:moveTo>
                      <a:cubicBezTo>
                        <a:pt x="548" y="365"/>
                        <a:pt x="578" y="365"/>
                        <a:pt x="578" y="365"/>
                      </a:cubicBezTo>
                      <a:lnTo>
                        <a:pt x="548" y="335"/>
                      </a:lnTo>
                      <a:close/>
                      <a:moveTo>
                        <a:pt x="1110" y="321"/>
                      </a:moveTo>
                      <a:cubicBezTo>
                        <a:pt x="1109" y="321"/>
                        <a:pt x="1105" y="325"/>
                        <a:pt x="1095" y="335"/>
                      </a:cubicBezTo>
                      <a:lnTo>
                        <a:pt x="1065" y="365"/>
                      </a:lnTo>
                      <a:cubicBezTo>
                        <a:pt x="1095" y="365"/>
                        <a:pt x="1095" y="365"/>
                        <a:pt x="1126" y="335"/>
                      </a:cubicBezTo>
                      <a:cubicBezTo>
                        <a:pt x="1105" y="335"/>
                        <a:pt x="1112" y="321"/>
                        <a:pt x="1110" y="321"/>
                      </a:cubicBezTo>
                      <a:close/>
                      <a:moveTo>
                        <a:pt x="671" y="384"/>
                      </a:moveTo>
                      <a:cubicBezTo>
                        <a:pt x="670" y="387"/>
                        <a:pt x="670" y="391"/>
                        <a:pt x="670" y="396"/>
                      </a:cubicBezTo>
                      <a:lnTo>
                        <a:pt x="675" y="396"/>
                      </a:lnTo>
                      <a:cubicBezTo>
                        <a:pt x="673" y="392"/>
                        <a:pt x="672" y="388"/>
                        <a:pt x="671" y="384"/>
                      </a:cubicBezTo>
                      <a:close/>
                      <a:moveTo>
                        <a:pt x="675" y="396"/>
                      </a:moveTo>
                      <a:cubicBezTo>
                        <a:pt x="677" y="401"/>
                        <a:pt x="680" y="404"/>
                        <a:pt x="685" y="404"/>
                      </a:cubicBezTo>
                      <a:cubicBezTo>
                        <a:pt x="689" y="404"/>
                        <a:pt x="694" y="402"/>
                        <a:pt x="700" y="396"/>
                      </a:cubicBezTo>
                      <a:close/>
                      <a:moveTo>
                        <a:pt x="518" y="304"/>
                      </a:moveTo>
                      <a:cubicBezTo>
                        <a:pt x="518" y="335"/>
                        <a:pt x="548" y="335"/>
                        <a:pt x="548" y="335"/>
                      </a:cubicBezTo>
                      <a:lnTo>
                        <a:pt x="578" y="335"/>
                      </a:lnTo>
                      <a:cubicBezTo>
                        <a:pt x="585" y="341"/>
                        <a:pt x="589" y="344"/>
                        <a:pt x="591" y="344"/>
                      </a:cubicBezTo>
                      <a:cubicBezTo>
                        <a:pt x="597" y="344"/>
                        <a:pt x="591" y="326"/>
                        <a:pt x="597" y="326"/>
                      </a:cubicBezTo>
                      <a:cubicBezTo>
                        <a:pt x="599" y="326"/>
                        <a:pt x="602" y="328"/>
                        <a:pt x="609" y="335"/>
                      </a:cubicBezTo>
                      <a:cubicBezTo>
                        <a:pt x="626" y="352"/>
                        <a:pt x="633" y="359"/>
                        <a:pt x="637" y="368"/>
                      </a:cubicBezTo>
                      <a:lnTo>
                        <a:pt x="637" y="368"/>
                      </a:lnTo>
                      <a:lnTo>
                        <a:pt x="609" y="396"/>
                      </a:lnTo>
                      <a:cubicBezTo>
                        <a:pt x="621" y="390"/>
                        <a:pt x="628" y="387"/>
                        <a:pt x="632" y="387"/>
                      </a:cubicBezTo>
                      <a:cubicBezTo>
                        <a:pt x="637" y="387"/>
                        <a:pt x="638" y="391"/>
                        <a:pt x="637" y="396"/>
                      </a:cubicBezTo>
                      <a:lnTo>
                        <a:pt x="609" y="396"/>
                      </a:ln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584" y="404"/>
                        <a:pt x="553" y="389"/>
                        <a:pt x="518" y="365"/>
                      </a:cubicBezTo>
                      <a:cubicBezTo>
                        <a:pt x="487" y="36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518" y="365"/>
                      </a:lnTo>
                      <a:cubicBezTo>
                        <a:pt x="518" y="33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5" y="335"/>
                        <a:pt x="482" y="335"/>
                        <a:pt x="480" y="334"/>
                      </a:cubicBezTo>
                      <a:lnTo>
                        <a:pt x="480" y="334"/>
                      </a:lnTo>
                      <a:cubicBezTo>
                        <a:pt x="480" y="330"/>
                        <a:pt x="483" y="326"/>
                        <a:pt x="490" y="326"/>
                      </a:cubicBezTo>
                      <a:cubicBezTo>
                        <a:pt x="494" y="326"/>
                        <a:pt x="500" y="327"/>
                        <a:pt x="507" y="330"/>
                      </a:cubicBezTo>
                      <a:lnTo>
                        <a:pt x="507" y="330"/>
                      </a:lnTo>
                      <a:cubicBezTo>
                        <a:pt x="511" y="326"/>
                        <a:pt x="518" y="319"/>
                        <a:pt x="518" y="304"/>
                      </a:cubicBezTo>
                      <a:close/>
                      <a:moveTo>
                        <a:pt x="639" y="335"/>
                      </a:moveTo>
                      <a:cubicBezTo>
                        <a:pt x="648" y="352"/>
                        <a:pt x="651" y="357"/>
                        <a:pt x="653" y="357"/>
                      </a:cubicBezTo>
                      <a:cubicBezTo>
                        <a:pt x="656" y="357"/>
                        <a:pt x="653" y="343"/>
                        <a:pt x="656" y="343"/>
                      </a:cubicBezTo>
                      <a:cubicBezTo>
                        <a:pt x="657" y="343"/>
                        <a:pt x="661" y="348"/>
                        <a:pt x="670" y="365"/>
                      </a:cubicBezTo>
                      <a:cubicBezTo>
                        <a:pt x="670" y="365"/>
                        <a:pt x="670" y="375"/>
                        <a:pt x="671" y="384"/>
                      </a:cubicBezTo>
                      <a:lnTo>
                        <a:pt x="671" y="384"/>
                      </a:lnTo>
                      <a:cubicBezTo>
                        <a:pt x="678" y="365"/>
                        <a:pt x="700" y="365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cubicBezTo>
                        <a:pt x="700" y="396"/>
                        <a:pt x="700" y="426"/>
                        <a:pt x="700" y="426"/>
                      </a:cubicBezTo>
                      <a:lnTo>
                        <a:pt x="639" y="365"/>
                      </a:lnTo>
                      <a:lnTo>
                        <a:pt x="639" y="335"/>
                      </a:lnTo>
                      <a:close/>
                      <a:moveTo>
                        <a:pt x="636" y="426"/>
                      </a:moveTo>
                      <a:cubicBezTo>
                        <a:pt x="637" y="426"/>
                        <a:pt x="638" y="426"/>
                        <a:pt x="639" y="426"/>
                      </a:cubicBezTo>
                      <a:cubicBezTo>
                        <a:pt x="639" y="426"/>
                        <a:pt x="639" y="427"/>
                        <a:pt x="639" y="427"/>
                      </a:cubicBezTo>
                      <a:lnTo>
                        <a:pt x="639" y="427"/>
                      </a:lnTo>
                      <a:cubicBezTo>
                        <a:pt x="638" y="427"/>
                        <a:pt x="637" y="426"/>
                        <a:pt x="636" y="426"/>
                      </a:cubicBezTo>
                      <a:close/>
                      <a:moveTo>
                        <a:pt x="639" y="396"/>
                      </a:moveTo>
                      <a:lnTo>
                        <a:pt x="700" y="456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0" y="416"/>
                        <a:pt x="629" y="422"/>
                        <a:pt x="632" y="424"/>
                      </a:cubicBezTo>
                      <a:lnTo>
                        <a:pt x="632" y="424"/>
                      </a:lnTo>
                      <a:cubicBezTo>
                        <a:pt x="628" y="422"/>
                        <a:pt x="623" y="420"/>
                        <a:pt x="617" y="418"/>
                      </a:cubicBezTo>
                      <a:lnTo>
                        <a:pt x="617" y="418"/>
                      </a:lnTo>
                      <a:cubicBezTo>
                        <a:pt x="615" y="420"/>
                        <a:pt x="612" y="423"/>
                        <a:pt x="609" y="426"/>
                      </a:cubicBez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612" y="415"/>
                        <a:pt x="614" y="417"/>
                        <a:pt x="617" y="418"/>
                      </a:cubicBezTo>
                      <a:lnTo>
                        <a:pt x="617" y="418"/>
                      </a:lnTo>
                      <a:cubicBezTo>
                        <a:pt x="624" y="411"/>
                        <a:pt x="624" y="411"/>
                        <a:pt x="624" y="411"/>
                      </a:cubicBezTo>
                      <a:cubicBezTo>
                        <a:pt x="624" y="411"/>
                        <a:pt x="624" y="411"/>
                        <a:pt x="627" y="408"/>
                      </a:cubicBezTo>
                      <a:lnTo>
                        <a:pt x="627" y="408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3" y="407"/>
                        <a:pt x="634" y="403"/>
                        <a:pt x="635" y="399"/>
                      </a:cubicBezTo>
                      <a:lnTo>
                        <a:pt x="635" y="399"/>
                      </a:lnTo>
                      <a:cubicBezTo>
                        <a:pt x="637" y="398"/>
                        <a:pt x="638" y="397"/>
                        <a:pt x="639" y="396"/>
                      </a:cubicBezTo>
                      <a:close/>
                      <a:moveTo>
                        <a:pt x="1004" y="456"/>
                      </a:moveTo>
                      <a:cubicBezTo>
                        <a:pt x="1004" y="456"/>
                        <a:pt x="1030" y="456"/>
                        <a:pt x="1010" y="480"/>
                      </a:cubicBezTo>
                      <a:lnTo>
                        <a:pt x="1010" y="480"/>
                      </a:lnTo>
                      <a:cubicBezTo>
                        <a:pt x="999" y="476"/>
                        <a:pt x="992" y="469"/>
                        <a:pt x="1004" y="456"/>
                      </a:cubicBezTo>
                      <a:close/>
                      <a:moveTo>
                        <a:pt x="548" y="517"/>
                      </a:moveTo>
                      <a:cubicBezTo>
                        <a:pt x="553" y="523"/>
                        <a:pt x="558" y="527"/>
                        <a:pt x="561" y="531"/>
                      </a:cubicBezTo>
                      <a:lnTo>
                        <a:pt x="561" y="531"/>
                      </a:lnTo>
                      <a:cubicBezTo>
                        <a:pt x="546" y="529"/>
                        <a:pt x="529" y="517"/>
                        <a:pt x="548" y="517"/>
                      </a:cubicBezTo>
                      <a:close/>
                      <a:moveTo>
                        <a:pt x="675" y="569"/>
                      </a:moveTo>
                      <a:cubicBezTo>
                        <a:pt x="677" y="569"/>
                        <a:pt x="676" y="572"/>
                        <a:pt x="670" y="578"/>
                      </a:cubicBezTo>
                      <a:cubicBezTo>
                        <a:pt x="670" y="578"/>
                        <a:pt x="670" y="575"/>
                        <a:pt x="670" y="571"/>
                      </a:cubicBezTo>
                      <a:lnTo>
                        <a:pt x="670" y="571"/>
                      </a:lnTo>
                      <a:cubicBezTo>
                        <a:pt x="672" y="570"/>
                        <a:pt x="674" y="569"/>
                        <a:pt x="675" y="569"/>
                      </a:cubicBezTo>
                      <a:close/>
                      <a:moveTo>
                        <a:pt x="1086" y="595"/>
                      </a:moveTo>
                      <a:cubicBezTo>
                        <a:pt x="1095" y="595"/>
                        <a:pt x="1095" y="608"/>
                        <a:pt x="1095" y="608"/>
                      </a:cubicBezTo>
                      <a:lnTo>
                        <a:pt x="1065" y="608"/>
                      </a:lnTo>
                      <a:cubicBezTo>
                        <a:pt x="1075" y="598"/>
                        <a:pt x="1082" y="595"/>
                        <a:pt x="1086" y="595"/>
                      </a:cubicBezTo>
                      <a:close/>
                      <a:moveTo>
                        <a:pt x="504" y="617"/>
                      </a:moveTo>
                      <a:cubicBezTo>
                        <a:pt x="505" y="617"/>
                        <a:pt x="508" y="620"/>
                        <a:pt x="513" y="630"/>
                      </a:cubicBezTo>
                      <a:lnTo>
                        <a:pt x="513" y="630"/>
                      </a:lnTo>
                      <a:cubicBezTo>
                        <a:pt x="513" y="630"/>
                        <a:pt x="513" y="630"/>
                        <a:pt x="513" y="630"/>
                      </a:cubicBezTo>
                      <a:cubicBezTo>
                        <a:pt x="508" y="630"/>
                        <a:pt x="503" y="617"/>
                        <a:pt x="504" y="617"/>
                      </a:cubicBezTo>
                      <a:close/>
                      <a:moveTo>
                        <a:pt x="943" y="1064"/>
                      </a:moveTo>
                      <a:cubicBezTo>
                        <a:pt x="949" y="1064"/>
                        <a:pt x="954" y="1066"/>
                        <a:pt x="958" y="1068"/>
                      </a:cubicBezTo>
                      <a:lnTo>
                        <a:pt x="958" y="1068"/>
                      </a:lnTo>
                      <a:cubicBezTo>
                        <a:pt x="958" y="1064"/>
                        <a:pt x="958" y="1064"/>
                        <a:pt x="943" y="1064"/>
                      </a:cubicBezTo>
                      <a:close/>
                      <a:moveTo>
                        <a:pt x="958" y="1068"/>
                      </a:moveTo>
                      <a:cubicBezTo>
                        <a:pt x="958" y="1071"/>
                        <a:pt x="958" y="1079"/>
                        <a:pt x="974" y="1095"/>
                      </a:cubicBezTo>
                      <a:cubicBezTo>
                        <a:pt x="974" y="1095"/>
                        <a:pt x="974" y="1076"/>
                        <a:pt x="958" y="1068"/>
                      </a:cubicBezTo>
                      <a:close/>
                      <a:moveTo>
                        <a:pt x="518" y="1186"/>
                      </a:moveTo>
                      <a:cubicBezTo>
                        <a:pt x="518" y="1201"/>
                        <a:pt x="518" y="1201"/>
                        <a:pt x="518" y="1201"/>
                      </a:cubicBezTo>
                      <a:cubicBezTo>
                        <a:pt x="518" y="1201"/>
                        <a:pt x="518" y="1201"/>
                        <a:pt x="518" y="1216"/>
                      </a:cubicBezTo>
                      <a:cubicBezTo>
                        <a:pt x="548" y="1186"/>
                        <a:pt x="518" y="1186"/>
                        <a:pt x="518" y="1186"/>
                      </a:cubicBezTo>
                      <a:close/>
                      <a:moveTo>
                        <a:pt x="852" y="1"/>
                      </a:moveTo>
                      <a:cubicBezTo>
                        <a:pt x="822" y="31"/>
                        <a:pt x="852" y="31"/>
                        <a:pt x="822" y="61"/>
                      </a:cubicBezTo>
                      <a:cubicBezTo>
                        <a:pt x="797" y="61"/>
                        <a:pt x="792" y="100"/>
                        <a:pt x="776" y="100"/>
                      </a:cubicBezTo>
                      <a:cubicBezTo>
                        <a:pt x="772" y="100"/>
                        <a:pt x="767" y="98"/>
                        <a:pt x="761" y="92"/>
                      </a:cubicBezTo>
                      <a:lnTo>
                        <a:pt x="761" y="92"/>
                      </a:lnTo>
                      <a:lnTo>
                        <a:pt x="791" y="122"/>
                      </a:lnTo>
                      <a:cubicBezTo>
                        <a:pt x="761" y="122"/>
                        <a:pt x="761" y="122"/>
                        <a:pt x="761" y="152"/>
                      </a:cubicBezTo>
                      <a:cubicBezTo>
                        <a:pt x="761" y="122"/>
                        <a:pt x="761" y="61"/>
                        <a:pt x="730" y="61"/>
                      </a:cubicBezTo>
                      <a:cubicBezTo>
                        <a:pt x="730" y="61"/>
                        <a:pt x="761" y="92"/>
                        <a:pt x="730" y="122"/>
                      </a:cubicBezTo>
                      <a:cubicBezTo>
                        <a:pt x="730" y="122"/>
                        <a:pt x="730" y="122"/>
                        <a:pt x="730" y="92"/>
                      </a:cubicBezTo>
                      <a:cubicBezTo>
                        <a:pt x="730" y="98"/>
                        <a:pt x="730" y="100"/>
                        <a:pt x="730" y="100"/>
                      </a:cubicBezTo>
                      <a:cubicBezTo>
                        <a:pt x="729" y="100"/>
                        <a:pt x="726" y="83"/>
                        <a:pt x="715" y="83"/>
                      </a:cubicBezTo>
                      <a:cubicBezTo>
                        <a:pt x="711" y="83"/>
                        <a:pt x="706" y="85"/>
                        <a:pt x="700" y="92"/>
                      </a:cubicBezTo>
                      <a:cubicBezTo>
                        <a:pt x="690" y="102"/>
                        <a:pt x="683" y="105"/>
                        <a:pt x="679" y="105"/>
                      </a:cubicBezTo>
                      <a:cubicBezTo>
                        <a:pt x="670" y="105"/>
                        <a:pt x="670" y="92"/>
                        <a:pt x="670" y="92"/>
                      </a:cubicBezTo>
                      <a:cubicBezTo>
                        <a:pt x="670" y="92"/>
                        <a:pt x="670" y="122"/>
                        <a:pt x="670" y="122"/>
                      </a:cubicBezTo>
                      <a:cubicBezTo>
                        <a:pt x="670" y="107"/>
                        <a:pt x="662" y="107"/>
                        <a:pt x="654" y="107"/>
                      </a:cubicBezTo>
                      <a:cubicBezTo>
                        <a:pt x="647" y="107"/>
                        <a:pt x="639" y="107"/>
                        <a:pt x="639" y="92"/>
                      </a:cubicBezTo>
                      <a:lnTo>
                        <a:pt x="639" y="61"/>
                      </a:lnTo>
                      <a:cubicBezTo>
                        <a:pt x="639" y="92"/>
                        <a:pt x="639" y="92"/>
                        <a:pt x="609" y="122"/>
                      </a:cubicBezTo>
                      <a:cubicBezTo>
                        <a:pt x="609" y="92"/>
                        <a:pt x="609" y="92"/>
                        <a:pt x="609" y="92"/>
                      </a:cubicBezTo>
                      <a:cubicBezTo>
                        <a:pt x="609" y="92"/>
                        <a:pt x="609" y="92"/>
                        <a:pt x="609" y="61"/>
                      </a:cubicBezTo>
                      <a:cubicBezTo>
                        <a:pt x="609" y="92"/>
                        <a:pt x="578" y="92"/>
                        <a:pt x="578" y="122"/>
                      </a:cubicBezTo>
                      <a:cubicBezTo>
                        <a:pt x="578" y="122"/>
                        <a:pt x="578" y="109"/>
                        <a:pt x="578" y="92"/>
                      </a:cubicBezTo>
                      <a:cubicBezTo>
                        <a:pt x="548" y="61"/>
                        <a:pt x="548" y="61"/>
                        <a:pt x="548" y="61"/>
                      </a:cubicBezTo>
                      <a:lnTo>
                        <a:pt x="548" y="92"/>
                      </a:lnTo>
                      <a:lnTo>
                        <a:pt x="518" y="92"/>
                      </a:lnTo>
                      <a:cubicBezTo>
                        <a:pt x="518" y="92"/>
                        <a:pt x="51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33" y="137"/>
                        <a:pt x="533" y="137"/>
                        <a:pt x="529" y="137"/>
                      </a:cubicBezTo>
                      <a:cubicBezTo>
                        <a:pt x="525" y="137"/>
                        <a:pt x="518" y="137"/>
                        <a:pt x="518" y="152"/>
                      </a:cubicBezTo>
                      <a:lnTo>
                        <a:pt x="518" y="183"/>
                      </a:lnTo>
                      <a:cubicBezTo>
                        <a:pt x="538" y="183"/>
                        <a:pt x="545" y="196"/>
                        <a:pt x="538" y="196"/>
                      </a:cubicBezTo>
                      <a:cubicBezTo>
                        <a:pt x="534" y="196"/>
                        <a:pt x="528" y="193"/>
                        <a:pt x="518" y="183"/>
                      </a:cubicBezTo>
                      <a:cubicBezTo>
                        <a:pt x="518" y="183"/>
                        <a:pt x="487" y="122"/>
                        <a:pt x="487" y="122"/>
                      </a:cubicBezTo>
                      <a:cubicBezTo>
                        <a:pt x="487" y="122"/>
                        <a:pt x="487" y="92"/>
                        <a:pt x="487" y="92"/>
                      </a:cubicBezTo>
                      <a:cubicBezTo>
                        <a:pt x="487" y="92"/>
                        <a:pt x="457" y="92"/>
                        <a:pt x="457" y="62"/>
                      </a:cubicBezTo>
                      <a:lnTo>
                        <a:pt x="457" y="62"/>
                      </a:lnTo>
                      <a:cubicBezTo>
                        <a:pt x="457" y="92"/>
                        <a:pt x="487" y="92"/>
                        <a:pt x="457" y="92"/>
                      </a:cubicBezTo>
                      <a:cubicBezTo>
                        <a:pt x="457" y="92"/>
                        <a:pt x="457" y="111"/>
                        <a:pt x="457" y="122"/>
                      </a:cubicBezTo>
                      <a:cubicBezTo>
                        <a:pt x="487" y="152"/>
                        <a:pt x="457" y="183"/>
                        <a:pt x="487" y="183"/>
                      </a:cubicBezTo>
                      <a:cubicBezTo>
                        <a:pt x="487" y="198"/>
                        <a:pt x="487" y="206"/>
                        <a:pt x="483" y="206"/>
                      </a:cubicBezTo>
                      <a:cubicBezTo>
                        <a:pt x="480" y="206"/>
                        <a:pt x="472" y="198"/>
                        <a:pt x="457" y="183"/>
                      </a:cubicBezTo>
                      <a:cubicBezTo>
                        <a:pt x="457" y="172"/>
                        <a:pt x="453" y="165"/>
                        <a:pt x="448" y="161"/>
                      </a:cubicBezTo>
                      <a:lnTo>
                        <a:pt x="448" y="161"/>
                      </a:lnTo>
                      <a:cubicBezTo>
                        <a:pt x="444" y="156"/>
                        <a:pt x="437" y="152"/>
                        <a:pt x="426" y="152"/>
                      </a:cubicBezTo>
                      <a:cubicBezTo>
                        <a:pt x="426" y="152"/>
                        <a:pt x="426" y="152"/>
                        <a:pt x="426" y="183"/>
                      </a:cubicBezTo>
                      <a:lnTo>
                        <a:pt x="426" y="213"/>
                      </a:lnTo>
                      <a:lnTo>
                        <a:pt x="366" y="213"/>
                      </a:lnTo>
                      <a:cubicBezTo>
                        <a:pt x="366" y="228"/>
                        <a:pt x="366" y="228"/>
                        <a:pt x="369" y="228"/>
                      </a:cubicBezTo>
                      <a:cubicBezTo>
                        <a:pt x="373" y="228"/>
                        <a:pt x="381" y="228"/>
                        <a:pt x="396" y="244"/>
                      </a:cubicBezTo>
                      <a:cubicBezTo>
                        <a:pt x="378" y="235"/>
                        <a:pt x="366" y="231"/>
                        <a:pt x="357" y="231"/>
                      </a:cubicBezTo>
                      <a:cubicBezTo>
                        <a:pt x="335" y="231"/>
                        <a:pt x="335" y="253"/>
                        <a:pt x="335" y="274"/>
                      </a:cubicBezTo>
                      <a:cubicBezTo>
                        <a:pt x="305" y="274"/>
                        <a:pt x="335" y="244"/>
                        <a:pt x="305" y="244"/>
                      </a:cubicBezTo>
                      <a:cubicBezTo>
                        <a:pt x="274" y="244"/>
                        <a:pt x="335" y="274"/>
                        <a:pt x="305" y="274"/>
                      </a:cubicBezTo>
                      <a:cubicBezTo>
                        <a:pt x="294" y="274"/>
                        <a:pt x="291" y="278"/>
                        <a:pt x="290" y="282"/>
                      </a:cubicBezTo>
                      <a:lnTo>
                        <a:pt x="290" y="282"/>
                      </a:lnTo>
                      <a:cubicBezTo>
                        <a:pt x="285" y="278"/>
                        <a:pt x="279" y="275"/>
                        <a:pt x="274" y="271"/>
                      </a:cubicBezTo>
                      <a:lnTo>
                        <a:pt x="274" y="271"/>
                      </a:lnTo>
                      <a:lnTo>
                        <a:pt x="274" y="274"/>
                      </a:lnTo>
                      <a:cubicBezTo>
                        <a:pt x="285" y="284"/>
                        <a:pt x="288" y="288"/>
                        <a:pt x="289" y="288"/>
                      </a:cubicBezTo>
                      <a:cubicBezTo>
                        <a:pt x="290" y="288"/>
                        <a:pt x="289" y="285"/>
                        <a:pt x="290" y="282"/>
                      </a:cubicBezTo>
                      <a:lnTo>
                        <a:pt x="290" y="282"/>
                      </a:lnTo>
                      <a:cubicBezTo>
                        <a:pt x="298" y="287"/>
                        <a:pt x="305" y="294"/>
                        <a:pt x="305" y="304"/>
                      </a:cubicBezTo>
                      <a:cubicBezTo>
                        <a:pt x="293" y="304"/>
                        <a:pt x="290" y="309"/>
                        <a:pt x="290" y="313"/>
                      </a:cubicBezTo>
                      <a:lnTo>
                        <a:pt x="290" y="313"/>
                      </a:lnTo>
                      <a:cubicBezTo>
                        <a:pt x="286" y="311"/>
                        <a:pt x="282" y="310"/>
                        <a:pt x="279" y="308"/>
                      </a:cubicBezTo>
                      <a:lnTo>
                        <a:pt x="279" y="308"/>
                      </a:lnTo>
                      <a:cubicBezTo>
                        <a:pt x="282" y="311"/>
                        <a:pt x="286" y="314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5"/>
                        <a:pt x="290" y="314"/>
                        <a:pt x="290" y="313"/>
                      </a:cubicBezTo>
                      <a:lnTo>
                        <a:pt x="290" y="313"/>
                      </a:lnTo>
                      <a:cubicBezTo>
                        <a:pt x="292" y="315"/>
                        <a:pt x="295" y="316"/>
                        <a:pt x="297" y="318"/>
                      </a:cubicBezTo>
                      <a:lnTo>
                        <a:pt x="297" y="318"/>
                      </a:lnTo>
                      <a:cubicBezTo>
                        <a:pt x="294" y="318"/>
                        <a:pt x="292" y="317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7"/>
                        <a:pt x="290" y="318"/>
                        <a:pt x="289" y="318"/>
                      </a:cubicBezTo>
                      <a:cubicBezTo>
                        <a:pt x="288" y="318"/>
                        <a:pt x="285" y="315"/>
                        <a:pt x="278" y="308"/>
                      </a:cubicBezTo>
                      <a:lnTo>
                        <a:pt x="278" y="308"/>
                      </a:lnTo>
                      <a:cubicBezTo>
                        <a:pt x="278" y="308"/>
                        <a:pt x="279" y="308"/>
                        <a:pt x="279" y="308"/>
                      </a:cubicBezTo>
                      <a:lnTo>
                        <a:pt x="279" y="308"/>
                      </a:lnTo>
                      <a:cubicBezTo>
                        <a:pt x="276" y="306"/>
                        <a:pt x="274" y="304"/>
                        <a:pt x="274" y="304"/>
                      </a:cubicBezTo>
                      <a:cubicBezTo>
                        <a:pt x="265" y="304"/>
                        <a:pt x="264" y="304"/>
                        <a:pt x="268" y="305"/>
                      </a:cubicBezTo>
                      <a:lnTo>
                        <a:pt x="268" y="305"/>
                      </a:lnTo>
                      <a:cubicBezTo>
                        <a:pt x="255" y="310"/>
                        <a:pt x="302" y="335"/>
                        <a:pt x="274" y="335"/>
                      </a:cubicBezTo>
                      <a:lnTo>
                        <a:pt x="244" y="335"/>
                      </a:lnTo>
                      <a:cubicBezTo>
                        <a:pt x="214" y="335"/>
                        <a:pt x="92" y="335"/>
                        <a:pt x="122" y="396"/>
                      </a:cubicBezTo>
                      <a:cubicBezTo>
                        <a:pt x="92" y="396"/>
                        <a:pt x="122" y="396"/>
                        <a:pt x="92" y="365"/>
                      </a:cubicBezTo>
                      <a:lnTo>
                        <a:pt x="92" y="365"/>
                      </a:lnTo>
                      <a:cubicBezTo>
                        <a:pt x="122" y="396"/>
                        <a:pt x="31" y="396"/>
                        <a:pt x="31" y="426"/>
                      </a:cubicBezTo>
                      <a:lnTo>
                        <a:pt x="62" y="426"/>
                      </a:lnTo>
                      <a:cubicBezTo>
                        <a:pt x="1" y="456"/>
                        <a:pt x="31" y="487"/>
                        <a:pt x="31" y="548"/>
                      </a:cubicBezTo>
                      <a:lnTo>
                        <a:pt x="31" y="517"/>
                      </a:lnTo>
                      <a:cubicBezTo>
                        <a:pt x="62" y="548"/>
                        <a:pt x="62" y="548"/>
                        <a:pt x="62" y="548"/>
                      </a:cubicBezTo>
                      <a:cubicBezTo>
                        <a:pt x="1" y="578"/>
                        <a:pt x="31" y="639"/>
                        <a:pt x="31" y="700"/>
                      </a:cubicBezTo>
                      <a:cubicBezTo>
                        <a:pt x="62" y="760"/>
                        <a:pt x="62" y="852"/>
                        <a:pt x="122" y="912"/>
                      </a:cubicBezTo>
                      <a:cubicBezTo>
                        <a:pt x="122" y="882"/>
                        <a:pt x="153" y="882"/>
                        <a:pt x="153" y="882"/>
                      </a:cubicBezTo>
                      <a:lnTo>
                        <a:pt x="153" y="882"/>
                      </a:lnTo>
                      <a:cubicBezTo>
                        <a:pt x="92" y="943"/>
                        <a:pt x="183" y="912"/>
                        <a:pt x="153" y="943"/>
                      </a:cubicBezTo>
                      <a:cubicBezTo>
                        <a:pt x="183" y="973"/>
                        <a:pt x="183" y="1034"/>
                        <a:pt x="244" y="1034"/>
                      </a:cubicBezTo>
                      <a:lnTo>
                        <a:pt x="214" y="1034"/>
                      </a:lnTo>
                      <a:cubicBezTo>
                        <a:pt x="214" y="1049"/>
                        <a:pt x="221" y="1049"/>
                        <a:pt x="229" y="1049"/>
                      </a:cubicBezTo>
                      <a:cubicBezTo>
                        <a:pt x="236" y="1049"/>
                        <a:pt x="244" y="1049"/>
                        <a:pt x="244" y="1064"/>
                      </a:cubicBezTo>
                      <a:lnTo>
                        <a:pt x="305" y="1064"/>
                      </a:lnTo>
                      <a:lnTo>
                        <a:pt x="305" y="1064"/>
                      </a:lnTo>
                      <a:lnTo>
                        <a:pt x="305" y="1064"/>
                      </a:lnTo>
                      <a:cubicBezTo>
                        <a:pt x="274" y="1095"/>
                        <a:pt x="335" y="1095"/>
                        <a:pt x="335" y="1095"/>
                      </a:cubicBezTo>
                      <a:cubicBezTo>
                        <a:pt x="335" y="1095"/>
                        <a:pt x="366" y="1095"/>
                        <a:pt x="366" y="1125"/>
                      </a:cubicBezTo>
                      <a:cubicBezTo>
                        <a:pt x="366" y="1125"/>
                        <a:pt x="396" y="1156"/>
                        <a:pt x="396" y="1156"/>
                      </a:cubicBezTo>
                      <a:cubicBezTo>
                        <a:pt x="426" y="1186"/>
                        <a:pt x="457" y="1186"/>
                        <a:pt x="487" y="1216"/>
                      </a:cubicBezTo>
                      <a:lnTo>
                        <a:pt x="518" y="1186"/>
                      </a:lnTo>
                      <a:cubicBezTo>
                        <a:pt x="518" y="1186"/>
                        <a:pt x="531" y="1172"/>
                        <a:pt x="540" y="1172"/>
                      </a:cubicBezTo>
                      <a:cubicBezTo>
                        <a:pt x="545" y="1172"/>
                        <a:pt x="548" y="1176"/>
                        <a:pt x="548" y="1186"/>
                      </a:cubicBezTo>
                      <a:cubicBezTo>
                        <a:pt x="548" y="1203"/>
                        <a:pt x="548" y="1216"/>
                        <a:pt x="548" y="1216"/>
                      </a:cubicBezTo>
                      <a:lnTo>
                        <a:pt x="761" y="1216"/>
                      </a:lnTo>
                      <a:cubicBezTo>
                        <a:pt x="791" y="1186"/>
                        <a:pt x="791" y="1156"/>
                        <a:pt x="822" y="1156"/>
                      </a:cubicBezTo>
                      <a:cubicBezTo>
                        <a:pt x="822" y="1156"/>
                        <a:pt x="822" y="1142"/>
                        <a:pt x="831" y="1142"/>
                      </a:cubicBezTo>
                      <a:cubicBezTo>
                        <a:pt x="835" y="1142"/>
                        <a:pt x="842" y="1145"/>
                        <a:pt x="852" y="1156"/>
                      </a:cubicBezTo>
                      <a:cubicBezTo>
                        <a:pt x="852" y="1156"/>
                        <a:pt x="822" y="1125"/>
                        <a:pt x="822" y="1095"/>
                      </a:cubicBezTo>
                      <a:lnTo>
                        <a:pt x="822" y="1095"/>
                      </a:lnTo>
                      <a:cubicBezTo>
                        <a:pt x="822" y="1125"/>
                        <a:pt x="852" y="1125"/>
                        <a:pt x="852" y="1125"/>
                      </a:cubicBezTo>
                      <a:cubicBezTo>
                        <a:pt x="852" y="1110"/>
                        <a:pt x="867" y="1110"/>
                        <a:pt x="882" y="1110"/>
                      </a:cubicBezTo>
                      <a:cubicBezTo>
                        <a:pt x="898" y="1110"/>
                        <a:pt x="913" y="1110"/>
                        <a:pt x="913" y="1095"/>
                      </a:cubicBezTo>
                      <a:cubicBezTo>
                        <a:pt x="902" y="1072"/>
                        <a:pt x="903" y="1066"/>
                        <a:pt x="909" y="1066"/>
                      </a:cubicBezTo>
                      <a:cubicBezTo>
                        <a:pt x="915" y="1066"/>
                        <a:pt x="928" y="1073"/>
                        <a:pt x="936" y="1073"/>
                      </a:cubicBezTo>
                      <a:cubicBezTo>
                        <a:pt x="940" y="1073"/>
                        <a:pt x="943" y="1071"/>
                        <a:pt x="943" y="1064"/>
                      </a:cubicBezTo>
                      <a:cubicBezTo>
                        <a:pt x="953" y="1054"/>
                        <a:pt x="960" y="1051"/>
                        <a:pt x="965" y="1051"/>
                      </a:cubicBezTo>
                      <a:cubicBezTo>
                        <a:pt x="974" y="1051"/>
                        <a:pt x="974" y="1064"/>
                        <a:pt x="974" y="1064"/>
                      </a:cubicBezTo>
                      <a:cubicBezTo>
                        <a:pt x="974" y="1034"/>
                        <a:pt x="974" y="1034"/>
                        <a:pt x="974" y="1034"/>
                      </a:cubicBezTo>
                      <a:cubicBezTo>
                        <a:pt x="974" y="1034"/>
                        <a:pt x="1004" y="1034"/>
                        <a:pt x="1004" y="1004"/>
                      </a:cubicBezTo>
                      <a:cubicBezTo>
                        <a:pt x="1004" y="1004"/>
                        <a:pt x="1004" y="1034"/>
                        <a:pt x="1034" y="1034"/>
                      </a:cubicBezTo>
                      <a:cubicBezTo>
                        <a:pt x="1019" y="1019"/>
                        <a:pt x="1019" y="1019"/>
                        <a:pt x="1027" y="1019"/>
                      </a:cubicBezTo>
                      <a:cubicBezTo>
                        <a:pt x="1034" y="1019"/>
                        <a:pt x="1050" y="1019"/>
                        <a:pt x="1065" y="1004"/>
                      </a:cubicBezTo>
                      <a:cubicBezTo>
                        <a:pt x="1065" y="973"/>
                        <a:pt x="1065" y="912"/>
                        <a:pt x="1095" y="882"/>
                      </a:cubicBezTo>
                      <a:cubicBezTo>
                        <a:pt x="1095" y="852"/>
                        <a:pt x="1095" y="821"/>
                        <a:pt x="1095" y="821"/>
                      </a:cubicBezTo>
                      <a:lnTo>
                        <a:pt x="1126" y="821"/>
                      </a:lnTo>
                      <a:cubicBezTo>
                        <a:pt x="1126" y="821"/>
                        <a:pt x="1126" y="808"/>
                        <a:pt x="1135" y="808"/>
                      </a:cubicBezTo>
                      <a:cubicBezTo>
                        <a:pt x="1139" y="808"/>
                        <a:pt x="1146" y="811"/>
                        <a:pt x="1156" y="821"/>
                      </a:cubicBezTo>
                      <a:lnTo>
                        <a:pt x="1186" y="791"/>
                      </a:lnTo>
                      <a:cubicBezTo>
                        <a:pt x="1186" y="760"/>
                        <a:pt x="1156" y="760"/>
                        <a:pt x="1156" y="760"/>
                      </a:cubicBezTo>
                      <a:lnTo>
                        <a:pt x="1186" y="760"/>
                      </a:lnTo>
                      <a:cubicBezTo>
                        <a:pt x="1217" y="730"/>
                        <a:pt x="1095" y="700"/>
                        <a:pt x="1126" y="669"/>
                      </a:cubicBezTo>
                      <a:lnTo>
                        <a:pt x="1065" y="669"/>
                      </a:lnTo>
                      <a:cubicBezTo>
                        <a:pt x="1095" y="669"/>
                        <a:pt x="1065" y="639"/>
                        <a:pt x="1065" y="639"/>
                      </a:cubicBezTo>
                      <a:cubicBezTo>
                        <a:pt x="1095" y="639"/>
                        <a:pt x="1095" y="639"/>
                        <a:pt x="1126" y="608"/>
                      </a:cubicBezTo>
                      <a:lnTo>
                        <a:pt x="1095" y="608"/>
                      </a:lnTo>
                      <a:lnTo>
                        <a:pt x="1095" y="578"/>
                      </a:lnTo>
                      <a:cubicBezTo>
                        <a:pt x="1095" y="578"/>
                        <a:pt x="1095" y="548"/>
                        <a:pt x="1095" y="548"/>
                      </a:cubicBezTo>
                      <a:cubicBezTo>
                        <a:pt x="1080" y="532"/>
                        <a:pt x="1072" y="532"/>
                        <a:pt x="1069" y="532"/>
                      </a:cubicBezTo>
                      <a:cubicBezTo>
                        <a:pt x="1065" y="532"/>
                        <a:pt x="1065" y="532"/>
                        <a:pt x="1065" y="517"/>
                      </a:cubicBezTo>
                      <a:lnTo>
                        <a:pt x="1095" y="517"/>
                      </a:lnTo>
                      <a:cubicBezTo>
                        <a:pt x="1065" y="517"/>
                        <a:pt x="1095" y="517"/>
                        <a:pt x="1095" y="487"/>
                      </a:cubicBezTo>
                      <a:lnTo>
                        <a:pt x="1065" y="487"/>
                      </a:lnTo>
                      <a:cubicBezTo>
                        <a:pt x="1065" y="456"/>
                        <a:pt x="1065" y="456"/>
                        <a:pt x="1065" y="456"/>
                      </a:cubicBezTo>
                      <a:cubicBezTo>
                        <a:pt x="1044" y="456"/>
                        <a:pt x="1038" y="470"/>
                        <a:pt x="1035" y="470"/>
                      </a:cubicBezTo>
                      <a:cubicBezTo>
                        <a:pt x="1034" y="470"/>
                        <a:pt x="1034" y="467"/>
                        <a:pt x="1034" y="456"/>
                      </a:cubicBezTo>
                      <a:cubicBezTo>
                        <a:pt x="1034" y="456"/>
                        <a:pt x="1004" y="426"/>
                        <a:pt x="1065" y="426"/>
                      </a:cubicBezTo>
                      <a:cubicBezTo>
                        <a:pt x="1005" y="406"/>
                        <a:pt x="1036" y="399"/>
                        <a:pt x="1065" y="397"/>
                      </a:cubicBezTo>
                      <a:lnTo>
                        <a:pt x="1065" y="397"/>
                      </a:lnTo>
                      <a:lnTo>
                        <a:pt x="1065" y="426"/>
                      </a:lnTo>
                      <a:lnTo>
                        <a:pt x="1095" y="426"/>
                      </a:lnTo>
                      <a:cubicBezTo>
                        <a:pt x="1065" y="426"/>
                        <a:pt x="1065" y="426"/>
                        <a:pt x="1065" y="397"/>
                      </a:cubicBezTo>
                      <a:lnTo>
                        <a:pt x="1065" y="397"/>
                      </a:lnTo>
                      <a:cubicBezTo>
                        <a:pt x="1080" y="396"/>
                        <a:pt x="1095" y="396"/>
                        <a:pt x="1095" y="396"/>
                      </a:cubicBezTo>
                      <a:lnTo>
                        <a:pt x="1065" y="396"/>
                      </a:lnTo>
                      <a:cubicBezTo>
                        <a:pt x="1065" y="396"/>
                        <a:pt x="1095" y="365"/>
                        <a:pt x="1065" y="365"/>
                      </a:cubicBezTo>
                      <a:cubicBezTo>
                        <a:pt x="1065" y="335"/>
                        <a:pt x="1065" y="335"/>
                        <a:pt x="1065" y="335"/>
                      </a:cubicBezTo>
                      <a:lnTo>
                        <a:pt x="1034" y="335"/>
                      </a:lnTo>
                      <a:cubicBezTo>
                        <a:pt x="1034" y="335"/>
                        <a:pt x="1004" y="335"/>
                        <a:pt x="1004" y="304"/>
                      </a:cubicBezTo>
                      <a:lnTo>
                        <a:pt x="1034" y="304"/>
                      </a:lnTo>
                      <a:cubicBezTo>
                        <a:pt x="1044" y="294"/>
                        <a:pt x="1048" y="291"/>
                        <a:pt x="1049" y="291"/>
                      </a:cubicBezTo>
                      <a:cubicBezTo>
                        <a:pt x="1051" y="291"/>
                        <a:pt x="1044" y="304"/>
                        <a:pt x="1065" y="304"/>
                      </a:cubicBez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39" y="287"/>
                        <a:pt x="1037" y="288"/>
                        <a:pt x="1037" y="288"/>
                      </a:cubicBezTo>
                      <a:cubicBezTo>
                        <a:pt x="1036" y="288"/>
                        <a:pt x="1039" y="285"/>
                        <a:pt x="1042" y="281"/>
                      </a:cubicBezTo>
                      <a:lnTo>
                        <a:pt x="1042" y="281"/>
                      </a:ln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49" y="282"/>
                        <a:pt x="1055" y="279"/>
                        <a:pt x="1065" y="274"/>
                      </a:cubicBezTo>
                      <a:lnTo>
                        <a:pt x="1034" y="274"/>
                      </a:lnTo>
                      <a:cubicBezTo>
                        <a:pt x="1034" y="264"/>
                        <a:pt x="1028" y="261"/>
                        <a:pt x="1017" y="261"/>
                      </a:cubicBezTo>
                      <a:cubicBezTo>
                        <a:pt x="997" y="261"/>
                        <a:pt x="963" y="274"/>
                        <a:pt x="943" y="274"/>
                      </a:cubicBezTo>
                      <a:cubicBezTo>
                        <a:pt x="974" y="274"/>
                        <a:pt x="974" y="244"/>
                        <a:pt x="974" y="244"/>
                      </a:cubicBezTo>
                      <a:cubicBezTo>
                        <a:pt x="943" y="244"/>
                        <a:pt x="943" y="213"/>
                        <a:pt x="943" y="213"/>
                      </a:cubicBezTo>
                      <a:cubicBezTo>
                        <a:pt x="953" y="203"/>
                        <a:pt x="953" y="200"/>
                        <a:pt x="949" y="200"/>
                      </a:cubicBezTo>
                      <a:cubicBezTo>
                        <a:pt x="940" y="200"/>
                        <a:pt x="913" y="213"/>
                        <a:pt x="913" y="213"/>
                      </a:cubicBezTo>
                      <a:cubicBezTo>
                        <a:pt x="913" y="183"/>
                        <a:pt x="913" y="183"/>
                        <a:pt x="943" y="183"/>
                      </a:cubicBezTo>
                      <a:cubicBezTo>
                        <a:pt x="913" y="183"/>
                        <a:pt x="913" y="183"/>
                        <a:pt x="943" y="152"/>
                      </a:cubicBezTo>
                      <a:cubicBezTo>
                        <a:pt x="913" y="152"/>
                        <a:pt x="913" y="183"/>
                        <a:pt x="913" y="183"/>
                      </a:cubicBezTo>
                      <a:lnTo>
                        <a:pt x="913" y="152"/>
                      </a:lnTo>
                      <a:cubicBezTo>
                        <a:pt x="913" y="152"/>
                        <a:pt x="943" y="122"/>
                        <a:pt x="943" y="122"/>
                      </a:cubicBezTo>
                      <a:lnTo>
                        <a:pt x="852" y="61"/>
                      </a:lnTo>
                      <a:lnTo>
                        <a:pt x="852" y="31"/>
                      </a:lnTo>
                      <a:cubicBezTo>
                        <a:pt x="852" y="31"/>
                        <a:pt x="852" y="31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31"/>
                <p:cNvSpPr/>
                <p:nvPr/>
              </p:nvSpPr>
              <p:spPr>
                <a:xfrm>
                  <a:off x="2271246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31"/>
                <p:cNvSpPr/>
                <p:nvPr/>
              </p:nvSpPr>
              <p:spPr>
                <a:xfrm>
                  <a:off x="2271246" y="44990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31"/>
                <p:cNvSpPr/>
                <p:nvPr/>
              </p:nvSpPr>
              <p:spPr>
                <a:xfrm>
                  <a:off x="2266359" y="44863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31"/>
                <p:cNvSpPr/>
                <p:nvPr/>
              </p:nvSpPr>
              <p:spPr>
                <a:xfrm>
                  <a:off x="2252661" y="44843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31"/>
                <p:cNvSpPr/>
                <p:nvPr/>
              </p:nvSpPr>
              <p:spPr>
                <a:xfrm>
                  <a:off x="2267323" y="44882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31"/>
                <p:cNvSpPr/>
                <p:nvPr/>
              </p:nvSpPr>
              <p:spPr>
                <a:xfrm>
                  <a:off x="2252661" y="44833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" name="Google Shape;2077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" name="Google Shape;2078;p31"/>
                <p:cNvSpPr/>
                <p:nvPr/>
              </p:nvSpPr>
              <p:spPr>
                <a:xfrm>
                  <a:off x="2259510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31"/>
                <p:cNvSpPr/>
                <p:nvPr/>
              </p:nvSpPr>
              <p:spPr>
                <a:xfrm>
                  <a:off x="2253625" y="4482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31"/>
                <p:cNvSpPr/>
                <p:nvPr/>
              </p:nvSpPr>
              <p:spPr>
                <a:xfrm>
                  <a:off x="2250699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31"/>
                <p:cNvSpPr/>
                <p:nvPr/>
              </p:nvSpPr>
              <p:spPr>
                <a:xfrm>
                  <a:off x="2256583" y="4482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31"/>
                <p:cNvSpPr/>
                <p:nvPr/>
              </p:nvSpPr>
              <p:spPr>
                <a:xfrm>
                  <a:off x="1440457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31"/>
                <p:cNvSpPr/>
                <p:nvPr/>
              </p:nvSpPr>
              <p:spPr>
                <a:xfrm>
                  <a:off x="1443384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31"/>
                <p:cNvSpPr/>
                <p:nvPr/>
              </p:nvSpPr>
              <p:spPr>
                <a:xfrm>
                  <a:off x="1438496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" name="Google Shape;2085;p31"/>
                <p:cNvSpPr/>
                <p:nvPr/>
              </p:nvSpPr>
              <p:spPr>
                <a:xfrm>
                  <a:off x="1447306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31"/>
                <p:cNvSpPr/>
                <p:nvPr/>
              </p:nvSpPr>
              <p:spPr>
                <a:xfrm>
                  <a:off x="1430682" y="529952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31"/>
                <p:cNvSpPr/>
                <p:nvPr/>
              </p:nvSpPr>
              <p:spPr>
                <a:xfrm>
                  <a:off x="1433641" y="5304378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31"/>
                <p:cNvSpPr/>
                <p:nvPr/>
              </p:nvSpPr>
              <p:spPr>
                <a:xfrm>
                  <a:off x="1434605" y="5301452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1" y="1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31"/>
                <p:cNvSpPr/>
                <p:nvPr/>
              </p:nvSpPr>
              <p:spPr>
                <a:xfrm>
                  <a:off x="1434605" y="53014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31"/>
                <p:cNvSpPr/>
                <p:nvPr/>
              </p:nvSpPr>
              <p:spPr>
                <a:xfrm>
                  <a:off x="1441454" y="52926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31"/>
                <p:cNvSpPr/>
                <p:nvPr/>
              </p:nvSpPr>
              <p:spPr>
                <a:xfrm>
                  <a:off x="1449268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31"/>
                <p:cNvSpPr/>
                <p:nvPr/>
              </p:nvSpPr>
              <p:spPr>
                <a:xfrm>
                  <a:off x="1428753" y="529656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31"/>
                      </a:cubicBezTo>
                      <a:cubicBezTo>
                        <a:pt x="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31"/>
                <p:cNvSpPr/>
                <p:nvPr/>
              </p:nvSpPr>
              <p:spPr>
                <a:xfrm>
                  <a:off x="1468818" y="52975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31"/>
                <p:cNvSpPr/>
                <p:nvPr/>
              </p:nvSpPr>
              <p:spPr>
                <a:xfrm>
                  <a:off x="1450233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31"/>
                <p:cNvSpPr/>
                <p:nvPr/>
              </p:nvSpPr>
              <p:spPr>
                <a:xfrm>
                  <a:off x="144926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31"/>
                <p:cNvSpPr/>
                <p:nvPr/>
              </p:nvSpPr>
              <p:spPr>
                <a:xfrm>
                  <a:off x="1440457" y="529267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31"/>
                <p:cNvSpPr/>
                <p:nvPr/>
              </p:nvSpPr>
              <p:spPr>
                <a:xfrm>
                  <a:off x="1447306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31"/>
                <p:cNvSpPr/>
                <p:nvPr/>
              </p:nvSpPr>
              <p:spPr>
                <a:xfrm>
                  <a:off x="1449268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31"/>
                <p:cNvSpPr/>
                <p:nvPr/>
              </p:nvSpPr>
              <p:spPr>
                <a:xfrm>
                  <a:off x="1441454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31"/>
                <p:cNvSpPr/>
                <p:nvPr/>
              </p:nvSpPr>
              <p:spPr>
                <a:xfrm>
                  <a:off x="1442419" y="527997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31"/>
                <p:cNvSpPr/>
                <p:nvPr/>
              </p:nvSpPr>
              <p:spPr>
                <a:xfrm>
                  <a:off x="1453159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31"/>
                <p:cNvSpPr/>
                <p:nvPr/>
              </p:nvSpPr>
              <p:spPr>
                <a:xfrm>
                  <a:off x="1428753" y="5278011"/>
                  <a:ext cx="41062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137" extrusionOk="0">
                      <a:moveTo>
                        <a:pt x="486" y="0"/>
                      </a:moveTo>
                      <a:cubicBezTo>
                        <a:pt x="471" y="16"/>
                        <a:pt x="464" y="16"/>
                        <a:pt x="460" y="16"/>
                      </a:cubicBezTo>
                      <a:cubicBezTo>
                        <a:pt x="456" y="16"/>
                        <a:pt x="456" y="16"/>
                        <a:pt x="456" y="31"/>
                      </a:cubicBezTo>
                      <a:cubicBezTo>
                        <a:pt x="456" y="37"/>
                        <a:pt x="456" y="39"/>
                        <a:pt x="456" y="39"/>
                      </a:cubicBezTo>
                      <a:cubicBezTo>
                        <a:pt x="457" y="39"/>
                        <a:pt x="460" y="22"/>
                        <a:pt x="471" y="22"/>
                      </a:cubicBezTo>
                      <a:cubicBezTo>
                        <a:pt x="475" y="22"/>
                        <a:pt x="480" y="24"/>
                        <a:pt x="486" y="31"/>
                      </a:cubicBezTo>
                      <a:cubicBezTo>
                        <a:pt x="486" y="21"/>
                        <a:pt x="486" y="11"/>
                        <a:pt x="486" y="0"/>
                      </a:cubicBezTo>
                      <a:close/>
                      <a:moveTo>
                        <a:pt x="395" y="61"/>
                      </a:moveTo>
                      <a:lnTo>
                        <a:pt x="395" y="91"/>
                      </a:lnTo>
                      <a:cubicBezTo>
                        <a:pt x="395" y="76"/>
                        <a:pt x="403" y="76"/>
                        <a:pt x="407" y="76"/>
                      </a:cubicBezTo>
                      <a:cubicBezTo>
                        <a:pt x="410" y="76"/>
                        <a:pt x="410" y="76"/>
                        <a:pt x="395" y="61"/>
                      </a:cubicBezTo>
                      <a:close/>
                      <a:moveTo>
                        <a:pt x="547" y="61"/>
                      </a:moveTo>
                      <a:lnTo>
                        <a:pt x="547" y="91"/>
                      </a:lnTo>
                      <a:cubicBezTo>
                        <a:pt x="547" y="91"/>
                        <a:pt x="547" y="83"/>
                        <a:pt x="552" y="74"/>
                      </a:cubicBezTo>
                      <a:lnTo>
                        <a:pt x="552" y="74"/>
                      </a:lnTo>
                      <a:cubicBezTo>
                        <a:pt x="555" y="76"/>
                        <a:pt x="559" y="76"/>
                        <a:pt x="562" y="76"/>
                      </a:cubicBezTo>
                      <a:cubicBezTo>
                        <a:pt x="570" y="76"/>
                        <a:pt x="578" y="76"/>
                        <a:pt x="578" y="91"/>
                      </a:cubicBezTo>
                      <a:lnTo>
                        <a:pt x="578" y="61"/>
                      </a:lnTo>
                      <a:cubicBezTo>
                        <a:pt x="564" y="61"/>
                        <a:pt x="556" y="68"/>
                        <a:pt x="552" y="74"/>
                      </a:cubicBezTo>
                      <a:lnTo>
                        <a:pt x="552" y="74"/>
                      </a:lnTo>
                      <a:cubicBezTo>
                        <a:pt x="549" y="73"/>
                        <a:pt x="547" y="69"/>
                        <a:pt x="547" y="61"/>
                      </a:cubicBezTo>
                      <a:close/>
                      <a:moveTo>
                        <a:pt x="878" y="83"/>
                      </a:moveTo>
                      <a:cubicBezTo>
                        <a:pt x="875" y="83"/>
                        <a:pt x="871" y="87"/>
                        <a:pt x="866" y="91"/>
                      </a:cubicBezTo>
                      <a:lnTo>
                        <a:pt x="881" y="91"/>
                      </a:lnTo>
                      <a:cubicBezTo>
                        <a:pt x="881" y="85"/>
                        <a:pt x="880" y="83"/>
                        <a:pt x="878" y="83"/>
                      </a:cubicBezTo>
                      <a:close/>
                      <a:moveTo>
                        <a:pt x="851" y="91"/>
                      </a:moveTo>
                      <a:cubicBezTo>
                        <a:pt x="851" y="98"/>
                        <a:pt x="852" y="100"/>
                        <a:pt x="855" y="100"/>
                      </a:cubicBezTo>
                      <a:cubicBezTo>
                        <a:pt x="858" y="100"/>
                        <a:pt x="862" y="96"/>
                        <a:pt x="866" y="91"/>
                      </a:cubicBezTo>
                      <a:close/>
                      <a:moveTo>
                        <a:pt x="608" y="61"/>
                      </a:moveTo>
                      <a:lnTo>
                        <a:pt x="608" y="91"/>
                      </a:lnTo>
                      <a:cubicBezTo>
                        <a:pt x="608" y="91"/>
                        <a:pt x="608" y="122"/>
                        <a:pt x="608" y="122"/>
                      </a:cubicBezTo>
                      <a:cubicBezTo>
                        <a:pt x="608" y="91"/>
                        <a:pt x="608" y="61"/>
                        <a:pt x="638" y="61"/>
                      </a:cubicBezTo>
                      <a:close/>
                      <a:moveTo>
                        <a:pt x="605" y="113"/>
                      </a:moveTo>
                      <a:cubicBezTo>
                        <a:pt x="602" y="113"/>
                        <a:pt x="598" y="119"/>
                        <a:pt x="596" y="124"/>
                      </a:cubicBezTo>
                      <a:lnTo>
                        <a:pt x="596" y="124"/>
                      </a:lnTo>
                      <a:cubicBezTo>
                        <a:pt x="599" y="123"/>
                        <a:pt x="603" y="122"/>
                        <a:pt x="608" y="122"/>
                      </a:cubicBezTo>
                      <a:cubicBezTo>
                        <a:pt x="608" y="115"/>
                        <a:pt x="607" y="113"/>
                        <a:pt x="605" y="113"/>
                      </a:cubicBezTo>
                      <a:close/>
                      <a:moveTo>
                        <a:pt x="304" y="152"/>
                      </a:moveTo>
                      <a:cubicBezTo>
                        <a:pt x="304" y="152"/>
                        <a:pt x="274" y="152"/>
                        <a:pt x="304" y="183"/>
                      </a:cubicBezTo>
                      <a:cubicBezTo>
                        <a:pt x="304" y="183"/>
                        <a:pt x="304" y="152"/>
                        <a:pt x="304" y="152"/>
                      </a:cubicBezTo>
                      <a:close/>
                      <a:moveTo>
                        <a:pt x="213" y="183"/>
                      </a:moveTo>
                      <a:cubicBezTo>
                        <a:pt x="213" y="213"/>
                        <a:pt x="243" y="213"/>
                        <a:pt x="243" y="243"/>
                      </a:cubicBezTo>
                      <a:lnTo>
                        <a:pt x="243" y="243"/>
                      </a:lnTo>
                      <a:cubicBezTo>
                        <a:pt x="243" y="213"/>
                        <a:pt x="213" y="183"/>
                        <a:pt x="213" y="183"/>
                      </a:cubicBezTo>
                      <a:close/>
                      <a:moveTo>
                        <a:pt x="122" y="335"/>
                      </a:moveTo>
                      <a:lnTo>
                        <a:pt x="152" y="365"/>
                      </a:lnTo>
                      <a:cubicBezTo>
                        <a:pt x="152" y="365"/>
                        <a:pt x="152" y="365"/>
                        <a:pt x="152" y="335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82" y="500"/>
                        <a:pt x="678" y="501"/>
                        <a:pt x="672" y="502"/>
                      </a:cubicBezTo>
                      <a:lnTo>
                        <a:pt x="672" y="502"/>
                      </a:lnTo>
                      <a:cubicBezTo>
                        <a:pt x="670" y="498"/>
                        <a:pt x="669" y="493"/>
                        <a:pt x="669" y="487"/>
                      </a:cubicBezTo>
                      <a:lnTo>
                        <a:pt x="669" y="487"/>
                      </a:lnTo>
                      <a:cubicBezTo>
                        <a:pt x="669" y="500"/>
                        <a:pt x="669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1" y="502"/>
                        <a:pt x="670" y="502"/>
                        <a:pt x="669" y="502"/>
                      </a:cubicBezTo>
                      <a:cubicBezTo>
                        <a:pt x="669" y="494"/>
                        <a:pt x="669" y="487"/>
                        <a:pt x="669" y="487"/>
                      </a:cubicBezTo>
                      <a:close/>
                      <a:moveTo>
                        <a:pt x="486" y="517"/>
                      </a:moveTo>
                      <a:cubicBezTo>
                        <a:pt x="489" y="517"/>
                        <a:pt x="491" y="517"/>
                        <a:pt x="493" y="518"/>
                      </a:cubicBezTo>
                      <a:lnTo>
                        <a:pt x="493" y="518"/>
                      </a:lnTo>
                      <a:cubicBezTo>
                        <a:pt x="495" y="521"/>
                        <a:pt x="496" y="523"/>
                        <a:pt x="495" y="523"/>
                      </a:cubicBezTo>
                      <a:cubicBezTo>
                        <a:pt x="493" y="523"/>
                        <a:pt x="491" y="522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89" y="527"/>
                      </a:moveTo>
                      <a:cubicBezTo>
                        <a:pt x="391" y="528"/>
                        <a:pt x="393" y="529"/>
                        <a:pt x="395" y="530"/>
                      </a:cubicBezTo>
                      <a:lnTo>
                        <a:pt x="395" y="530"/>
                      </a:lnTo>
                      <a:lnTo>
                        <a:pt x="395" y="547"/>
                      </a:lnTo>
                      <a:cubicBezTo>
                        <a:pt x="395" y="538"/>
                        <a:pt x="392" y="532"/>
                        <a:pt x="389" y="527"/>
                      </a:cubicBezTo>
                      <a:close/>
                      <a:moveTo>
                        <a:pt x="591" y="595"/>
                      </a:moveTo>
                      <a:cubicBezTo>
                        <a:pt x="590" y="605"/>
                        <a:pt x="584" y="617"/>
                        <a:pt x="580" y="617"/>
                      </a:cubicBezTo>
                      <a:cubicBezTo>
                        <a:pt x="579" y="617"/>
                        <a:pt x="578" y="614"/>
                        <a:pt x="578" y="608"/>
                      </a:cubicBezTo>
                      <a:cubicBezTo>
                        <a:pt x="578" y="608"/>
                        <a:pt x="584" y="602"/>
                        <a:pt x="591" y="595"/>
                      </a:cubicBezTo>
                      <a:close/>
                      <a:moveTo>
                        <a:pt x="1277" y="608"/>
                      </a:moveTo>
                      <a:cubicBezTo>
                        <a:pt x="1249" y="608"/>
                        <a:pt x="1240" y="615"/>
                        <a:pt x="1239" y="622"/>
                      </a:cubicBezTo>
                      <a:lnTo>
                        <a:pt x="1239" y="622"/>
                      </a:lnTo>
                      <a:cubicBezTo>
                        <a:pt x="1250" y="621"/>
                        <a:pt x="1257" y="608"/>
                        <a:pt x="1277" y="608"/>
                      </a:cubicBezTo>
                      <a:close/>
                      <a:moveTo>
                        <a:pt x="67" y="843"/>
                      </a:moveTo>
                      <a:cubicBezTo>
                        <a:pt x="61" y="844"/>
                        <a:pt x="55" y="848"/>
                        <a:pt x="49" y="851"/>
                      </a:cubicBezTo>
                      <a:lnTo>
                        <a:pt x="61" y="851"/>
                      </a:lnTo>
                      <a:cubicBezTo>
                        <a:pt x="64" y="848"/>
                        <a:pt x="66" y="846"/>
                        <a:pt x="67" y="843"/>
                      </a:cubicBezTo>
                      <a:close/>
                      <a:moveTo>
                        <a:pt x="30" y="851"/>
                      </a:move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38" y="860"/>
                        <a:pt x="43" y="856"/>
                        <a:pt x="49" y="851"/>
                      </a:cubicBezTo>
                      <a:close/>
                      <a:moveTo>
                        <a:pt x="1140" y="899"/>
                      </a:moveTo>
                      <a:cubicBezTo>
                        <a:pt x="1138" y="899"/>
                        <a:pt x="1145" y="912"/>
                        <a:pt x="1125" y="912"/>
                      </a:cubicBezTo>
                      <a:cubicBezTo>
                        <a:pt x="1131" y="919"/>
                        <a:pt x="1135" y="921"/>
                        <a:pt x="1137" y="921"/>
                      </a:cubicBezTo>
                      <a:cubicBezTo>
                        <a:pt x="1143" y="921"/>
                        <a:pt x="1137" y="903"/>
                        <a:pt x="1143" y="903"/>
                      </a:cubicBezTo>
                      <a:cubicBezTo>
                        <a:pt x="1145" y="903"/>
                        <a:pt x="1149" y="906"/>
                        <a:pt x="1155" y="912"/>
                      </a:cubicBezTo>
                      <a:cubicBezTo>
                        <a:pt x="1145" y="902"/>
                        <a:pt x="1142" y="899"/>
                        <a:pt x="1140" y="899"/>
                      </a:cubicBezTo>
                      <a:close/>
                      <a:moveTo>
                        <a:pt x="722" y="48"/>
                      </a:move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730" y="91"/>
                        <a:pt x="699" y="91"/>
                      </a:cubicBezTo>
                      <a:lnTo>
                        <a:pt x="669" y="91"/>
                      </a:lnTo>
                      <a:cubicBezTo>
                        <a:pt x="669" y="91"/>
                        <a:pt x="669" y="91"/>
                        <a:pt x="638" y="61"/>
                      </a:cubicBezTo>
                      <a:cubicBezTo>
                        <a:pt x="638" y="61"/>
                        <a:pt x="638" y="91"/>
                        <a:pt x="638" y="91"/>
                      </a:cubicBezTo>
                      <a:cubicBezTo>
                        <a:pt x="638" y="91"/>
                        <a:pt x="638" y="122"/>
                        <a:pt x="638" y="122"/>
                      </a:cubicBezTo>
                      <a:cubicBezTo>
                        <a:pt x="638" y="117"/>
                        <a:pt x="638" y="116"/>
                        <a:pt x="637" y="116"/>
                      </a:cubicBezTo>
                      <a:cubicBezTo>
                        <a:pt x="631" y="116"/>
                        <a:pt x="615" y="159"/>
                        <a:pt x="610" y="159"/>
                      </a:cubicBezTo>
                      <a:cubicBezTo>
                        <a:pt x="609" y="159"/>
                        <a:pt x="608" y="157"/>
                        <a:pt x="608" y="152"/>
                      </a:cubicBezTo>
                      <a:cubicBezTo>
                        <a:pt x="608" y="122"/>
                        <a:pt x="608" y="122"/>
                        <a:pt x="608" y="122"/>
                      </a:cubicBezTo>
                      <a:cubicBezTo>
                        <a:pt x="602" y="128"/>
                        <a:pt x="598" y="131"/>
                        <a:pt x="596" y="131"/>
                      </a:cubicBezTo>
                      <a:cubicBezTo>
                        <a:pt x="594" y="131"/>
                        <a:pt x="594" y="127"/>
                        <a:pt x="596" y="124"/>
                      </a:cubicBezTo>
                      <a:lnTo>
                        <a:pt x="596" y="124"/>
                      </a:lnTo>
                      <a:cubicBezTo>
                        <a:pt x="585" y="128"/>
                        <a:pt x="580" y="135"/>
                        <a:pt x="579" y="135"/>
                      </a:cubicBezTo>
                      <a:cubicBezTo>
                        <a:pt x="578" y="135"/>
                        <a:pt x="578" y="132"/>
                        <a:pt x="578" y="122"/>
                      </a:cubicBezTo>
                      <a:cubicBezTo>
                        <a:pt x="578" y="122"/>
                        <a:pt x="547" y="122"/>
                        <a:pt x="547" y="91"/>
                      </a:cubicBezTo>
                      <a:cubicBezTo>
                        <a:pt x="541" y="104"/>
                        <a:pt x="537" y="109"/>
                        <a:pt x="535" y="109"/>
                      </a:cubicBezTo>
                      <a:cubicBezTo>
                        <a:pt x="528" y="109"/>
                        <a:pt x="537" y="56"/>
                        <a:pt x="525" y="56"/>
                      </a:cubicBezTo>
                      <a:cubicBezTo>
                        <a:pt x="523" y="56"/>
                        <a:pt x="520" y="58"/>
                        <a:pt x="517" y="61"/>
                      </a:cubicBezTo>
                      <a:lnTo>
                        <a:pt x="486" y="61"/>
                      </a:lnTo>
                      <a:cubicBezTo>
                        <a:pt x="466" y="61"/>
                        <a:pt x="459" y="75"/>
                        <a:pt x="457" y="75"/>
                      </a:cubicBezTo>
                      <a:cubicBezTo>
                        <a:pt x="456" y="75"/>
                        <a:pt x="456" y="71"/>
                        <a:pt x="456" y="61"/>
                      </a:cubicBezTo>
                      <a:cubicBezTo>
                        <a:pt x="456" y="61"/>
                        <a:pt x="456" y="91"/>
                        <a:pt x="456" y="91"/>
                      </a:cubicBezTo>
                      <a:lnTo>
                        <a:pt x="395" y="91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1"/>
                        <a:pt x="365" y="91"/>
                      </a:cubicBezTo>
                      <a:cubicBezTo>
                        <a:pt x="343" y="91"/>
                        <a:pt x="353" y="123"/>
                        <a:pt x="360" y="152"/>
                      </a:cubicBezTo>
                      <a:lnTo>
                        <a:pt x="360" y="152"/>
                      </a:lnTo>
                      <a:cubicBezTo>
                        <a:pt x="334" y="149"/>
                        <a:pt x="334" y="122"/>
                        <a:pt x="334" y="122"/>
                      </a:cubicBezTo>
                      <a:cubicBezTo>
                        <a:pt x="304" y="122"/>
                        <a:pt x="334" y="122"/>
                        <a:pt x="334" y="152"/>
                      </a:cubicBezTo>
                      <a:lnTo>
                        <a:pt x="304" y="152"/>
                      </a:lnTo>
                      <a:cubicBezTo>
                        <a:pt x="334" y="152"/>
                        <a:pt x="334" y="152"/>
                        <a:pt x="334" y="183"/>
                      </a:cubicBezTo>
                      <a:lnTo>
                        <a:pt x="304" y="183"/>
                      </a:ln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74" y="213"/>
                        <a:pt x="274" y="243"/>
                      </a:cubicBezTo>
                      <a:lnTo>
                        <a:pt x="243" y="243"/>
                      </a:lnTo>
                      <a:cubicBezTo>
                        <a:pt x="213" y="213"/>
                        <a:pt x="213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82" y="213"/>
                        <a:pt x="182" y="213"/>
                      </a:cubicBezTo>
                      <a:cubicBezTo>
                        <a:pt x="182" y="243"/>
                        <a:pt x="213" y="304"/>
                        <a:pt x="213" y="304"/>
                      </a:cubicBezTo>
                      <a:cubicBezTo>
                        <a:pt x="213" y="304"/>
                        <a:pt x="213" y="304"/>
                        <a:pt x="213" y="335"/>
                      </a:cubicBezTo>
                      <a:cubicBezTo>
                        <a:pt x="213" y="313"/>
                        <a:pt x="182" y="292"/>
                        <a:pt x="165" y="292"/>
                      </a:cubicBezTo>
                      <a:cubicBezTo>
                        <a:pt x="157" y="292"/>
                        <a:pt x="152" y="295"/>
                        <a:pt x="152" y="304"/>
                      </a:cubicBezTo>
                      <a:cubicBezTo>
                        <a:pt x="152" y="304"/>
                        <a:pt x="182" y="304"/>
                        <a:pt x="182" y="335"/>
                      </a:cubicBezTo>
                      <a:cubicBezTo>
                        <a:pt x="182" y="350"/>
                        <a:pt x="175" y="350"/>
                        <a:pt x="167" y="350"/>
                      </a:cubicBezTo>
                      <a:cubicBezTo>
                        <a:pt x="160" y="350"/>
                        <a:pt x="152" y="350"/>
                        <a:pt x="152" y="365"/>
                      </a:cubicBezTo>
                      <a:cubicBezTo>
                        <a:pt x="152" y="380"/>
                        <a:pt x="152" y="388"/>
                        <a:pt x="148" y="388"/>
                      </a:cubicBezTo>
                      <a:cubicBezTo>
                        <a:pt x="144" y="388"/>
                        <a:pt x="137" y="380"/>
                        <a:pt x="122" y="366"/>
                      </a:cubicBezTo>
                      <a:lnTo>
                        <a:pt x="122" y="366"/>
                      </a:lnTo>
                      <a:cubicBezTo>
                        <a:pt x="152" y="395"/>
                        <a:pt x="152" y="395"/>
                        <a:pt x="152" y="395"/>
                      </a:cubicBezTo>
                      <a:lnTo>
                        <a:pt x="152" y="395"/>
                      </a:lnTo>
                      <a:cubicBezTo>
                        <a:pt x="146" y="389"/>
                        <a:pt x="142" y="387"/>
                        <a:pt x="140" y="387"/>
                      </a:cubicBezTo>
                      <a:cubicBezTo>
                        <a:pt x="134" y="387"/>
                        <a:pt x="140" y="404"/>
                        <a:pt x="134" y="404"/>
                      </a:cubicBezTo>
                      <a:cubicBezTo>
                        <a:pt x="132" y="404"/>
                        <a:pt x="128" y="402"/>
                        <a:pt x="122" y="395"/>
                      </a:cubicBezTo>
                      <a:cubicBezTo>
                        <a:pt x="122" y="395"/>
                        <a:pt x="91" y="395"/>
                        <a:pt x="122" y="426"/>
                      </a:cubicBezTo>
                      <a:cubicBezTo>
                        <a:pt x="81" y="426"/>
                        <a:pt x="95" y="439"/>
                        <a:pt x="90" y="439"/>
                      </a:cubicBezTo>
                      <a:cubicBezTo>
                        <a:pt x="88" y="439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122" y="456"/>
                        <a:pt x="91" y="456"/>
                        <a:pt x="122" y="487"/>
                      </a:cubicBezTo>
                      <a:cubicBezTo>
                        <a:pt x="122" y="487"/>
                        <a:pt x="61" y="456"/>
                        <a:pt x="61" y="456"/>
                      </a:cubicBezTo>
                      <a:lnTo>
                        <a:pt x="61" y="487"/>
                      </a:lnTo>
                      <a:cubicBezTo>
                        <a:pt x="61" y="477"/>
                        <a:pt x="61" y="473"/>
                        <a:pt x="60" y="473"/>
                      </a:cubicBezTo>
                      <a:cubicBezTo>
                        <a:pt x="57" y="473"/>
                        <a:pt x="51" y="487"/>
                        <a:pt x="30" y="487"/>
                      </a:cubicBezTo>
                      <a:lnTo>
                        <a:pt x="61" y="517"/>
                      </a:lnTo>
                      <a:cubicBezTo>
                        <a:pt x="122" y="517"/>
                        <a:pt x="91" y="517"/>
                        <a:pt x="91" y="547"/>
                      </a:cubicBezTo>
                      <a:lnTo>
                        <a:pt x="30" y="547"/>
                      </a:lnTo>
                      <a:cubicBezTo>
                        <a:pt x="51" y="547"/>
                        <a:pt x="71" y="561"/>
                        <a:pt x="91" y="561"/>
                      </a:cubicBezTo>
                      <a:cubicBezTo>
                        <a:pt x="101" y="561"/>
                        <a:pt x="111" y="558"/>
                        <a:pt x="122" y="547"/>
                      </a:cubicBezTo>
                      <a:cubicBezTo>
                        <a:pt x="152" y="547"/>
                        <a:pt x="152" y="578"/>
                        <a:pt x="152" y="578"/>
                      </a:cubicBezTo>
                      <a:lnTo>
                        <a:pt x="122" y="578"/>
                      </a:lnTo>
                      <a:cubicBezTo>
                        <a:pt x="122" y="578"/>
                        <a:pt x="95" y="564"/>
                        <a:pt x="77" y="564"/>
                      </a:cubicBezTo>
                      <a:cubicBezTo>
                        <a:pt x="68" y="564"/>
                        <a:pt x="61" y="568"/>
                        <a:pt x="61" y="578"/>
                      </a:cubicBezTo>
                      <a:cubicBezTo>
                        <a:pt x="61" y="578"/>
                        <a:pt x="30" y="547"/>
                        <a:pt x="30" y="547"/>
                      </a:cubicBezTo>
                      <a:lnTo>
                        <a:pt x="0" y="547"/>
                      </a:lnTo>
                      <a:cubicBezTo>
                        <a:pt x="0" y="563"/>
                        <a:pt x="8" y="563"/>
                        <a:pt x="15" y="563"/>
                      </a:cubicBezTo>
                      <a:cubicBezTo>
                        <a:pt x="23" y="563"/>
                        <a:pt x="30" y="563"/>
                        <a:pt x="30" y="578"/>
                      </a:cubicBezTo>
                      <a:cubicBezTo>
                        <a:pt x="91" y="578"/>
                        <a:pt x="91" y="608"/>
                        <a:pt x="122" y="608"/>
                      </a:cubicBezTo>
                      <a:lnTo>
                        <a:pt x="91" y="608"/>
                      </a:lnTo>
                      <a:cubicBezTo>
                        <a:pt x="73" y="608"/>
                        <a:pt x="65" y="620"/>
                        <a:pt x="56" y="621"/>
                      </a:cubicBezTo>
                      <a:lnTo>
                        <a:pt x="56" y="621"/>
                      </a:lnTo>
                      <a:cubicBezTo>
                        <a:pt x="48" y="621"/>
                        <a:pt x="39" y="617"/>
                        <a:pt x="30" y="608"/>
                      </a:cubicBezTo>
                      <a:lnTo>
                        <a:pt x="30" y="608"/>
                      </a:lnTo>
                      <a:cubicBezTo>
                        <a:pt x="41" y="618"/>
                        <a:pt x="47" y="622"/>
                        <a:pt x="53" y="622"/>
                      </a:cubicBezTo>
                      <a:cubicBezTo>
                        <a:pt x="54" y="622"/>
                        <a:pt x="55" y="622"/>
                        <a:pt x="56" y="621"/>
                      </a:cubicBezTo>
                      <a:lnTo>
                        <a:pt x="56" y="621"/>
                      </a:lnTo>
                      <a:cubicBezTo>
                        <a:pt x="57" y="622"/>
                        <a:pt x="58" y="622"/>
                        <a:pt x="60" y="622"/>
                      </a:cubicBezTo>
                      <a:cubicBezTo>
                        <a:pt x="78" y="622"/>
                        <a:pt x="91" y="608"/>
                        <a:pt x="91" y="608"/>
                      </a:cubicBezTo>
                      <a:lnTo>
                        <a:pt x="91" y="608"/>
                      </a:lnTo>
                      <a:cubicBezTo>
                        <a:pt x="91" y="639"/>
                        <a:pt x="61" y="639"/>
                        <a:pt x="61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51" y="669"/>
                        <a:pt x="57" y="656"/>
                        <a:pt x="60" y="656"/>
                      </a:cubicBezTo>
                      <a:cubicBezTo>
                        <a:pt x="61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91" y="669"/>
                        <a:pt x="91" y="669"/>
                        <a:pt x="61" y="699"/>
                      </a:cubicBezTo>
                      <a:cubicBezTo>
                        <a:pt x="61" y="699"/>
                        <a:pt x="61" y="730"/>
                        <a:pt x="61" y="730"/>
                      </a:cubicBezTo>
                      <a:lnTo>
                        <a:pt x="91" y="730"/>
                      </a:lnTo>
                      <a:cubicBezTo>
                        <a:pt x="30" y="760"/>
                        <a:pt x="61" y="760"/>
                        <a:pt x="91" y="791"/>
                      </a:cubicBezTo>
                      <a:cubicBezTo>
                        <a:pt x="101" y="780"/>
                        <a:pt x="105" y="777"/>
                        <a:pt x="106" y="777"/>
                      </a:cubicBezTo>
                      <a:cubicBezTo>
                        <a:pt x="108" y="777"/>
                        <a:pt x="102" y="789"/>
                        <a:pt x="119" y="790"/>
                      </a:cubicBezTo>
                      <a:lnTo>
                        <a:pt x="119" y="790"/>
                      </a:lnTo>
                      <a:cubicBezTo>
                        <a:pt x="119" y="791"/>
                        <a:pt x="119" y="791"/>
                        <a:pt x="119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91" y="821"/>
                      </a:lnTo>
                      <a:cubicBezTo>
                        <a:pt x="37" y="821"/>
                        <a:pt x="80" y="821"/>
                        <a:pt x="67" y="843"/>
                      </a:cubicBezTo>
                      <a:lnTo>
                        <a:pt x="67" y="843"/>
                      </a:lnTo>
                      <a:cubicBezTo>
                        <a:pt x="69" y="843"/>
                        <a:pt x="71" y="843"/>
                        <a:pt x="72" y="843"/>
                      </a:cubicBezTo>
                      <a:cubicBezTo>
                        <a:pt x="78" y="843"/>
                        <a:pt x="85" y="845"/>
                        <a:pt x="91" y="851"/>
                      </a:cubicBezTo>
                      <a:lnTo>
                        <a:pt x="61" y="851"/>
                      </a:lnTo>
                      <a:cubicBezTo>
                        <a:pt x="61" y="882"/>
                        <a:pt x="61" y="882"/>
                        <a:pt x="91" y="882"/>
                      </a:cubicBezTo>
                      <a:cubicBezTo>
                        <a:pt x="63" y="882"/>
                        <a:pt x="87" y="856"/>
                        <a:pt x="114" y="852"/>
                      </a:cubicBezTo>
                      <a:lnTo>
                        <a:pt x="114" y="852"/>
                      </a:lnTo>
                      <a:cubicBezTo>
                        <a:pt x="114" y="855"/>
                        <a:pt x="114" y="858"/>
                        <a:pt x="113" y="861"/>
                      </a:cubicBezTo>
                      <a:lnTo>
                        <a:pt x="113" y="861"/>
                      </a:lnTo>
                      <a:cubicBezTo>
                        <a:pt x="107" y="870"/>
                        <a:pt x="107" y="874"/>
                        <a:pt x="110" y="874"/>
                      </a:cubicBezTo>
                      <a:cubicBezTo>
                        <a:pt x="111" y="874"/>
                        <a:pt x="112" y="874"/>
                        <a:pt x="114" y="873"/>
                      </a:cubicBezTo>
                      <a:lnTo>
                        <a:pt x="114" y="873"/>
                      </a:lnTo>
                      <a:cubicBezTo>
                        <a:pt x="119" y="914"/>
                        <a:pt x="159" y="919"/>
                        <a:pt x="182" y="943"/>
                      </a:cubicBezTo>
                      <a:cubicBezTo>
                        <a:pt x="213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3"/>
                        <a:pt x="304" y="1034"/>
                        <a:pt x="334" y="1064"/>
                      </a:cubicBezTo>
                      <a:cubicBezTo>
                        <a:pt x="426" y="1064"/>
                        <a:pt x="486" y="1125"/>
                        <a:pt x="578" y="1125"/>
                      </a:cubicBezTo>
                      <a:cubicBezTo>
                        <a:pt x="578" y="1125"/>
                        <a:pt x="578" y="1095"/>
                        <a:pt x="578" y="1095"/>
                      </a:cubicBezTo>
                      <a:cubicBezTo>
                        <a:pt x="588" y="1127"/>
                        <a:pt x="595" y="1136"/>
                        <a:pt x="601" y="1136"/>
                      </a:cubicBezTo>
                      <a:cubicBezTo>
                        <a:pt x="609" y="1136"/>
                        <a:pt x="615" y="1118"/>
                        <a:pt x="626" y="1118"/>
                      </a:cubicBezTo>
                      <a:cubicBezTo>
                        <a:pt x="630" y="1118"/>
                        <a:pt x="634" y="1120"/>
                        <a:pt x="638" y="1125"/>
                      </a:cubicBezTo>
                      <a:cubicBezTo>
                        <a:pt x="648" y="1120"/>
                        <a:pt x="657" y="1118"/>
                        <a:pt x="666" y="1118"/>
                      </a:cubicBezTo>
                      <a:cubicBezTo>
                        <a:pt x="696" y="1118"/>
                        <a:pt x="724" y="1136"/>
                        <a:pt x="748" y="1136"/>
                      </a:cubicBezTo>
                      <a:cubicBezTo>
                        <a:pt x="765" y="1136"/>
                        <a:pt x="780" y="1127"/>
                        <a:pt x="79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51" y="1095"/>
                        <a:pt x="851" y="1095"/>
                      </a:cubicBezTo>
                      <a:lnTo>
                        <a:pt x="881" y="1064"/>
                      </a:lnTo>
                      <a:cubicBezTo>
                        <a:pt x="881" y="1074"/>
                        <a:pt x="885" y="1078"/>
                        <a:pt x="889" y="1078"/>
                      </a:cubicBezTo>
                      <a:cubicBezTo>
                        <a:pt x="898" y="1078"/>
                        <a:pt x="912" y="1064"/>
                        <a:pt x="912" y="1064"/>
                      </a:cubicBezTo>
                      <a:cubicBezTo>
                        <a:pt x="912" y="1064"/>
                        <a:pt x="942" y="1034"/>
                        <a:pt x="973" y="1034"/>
                      </a:cubicBezTo>
                      <a:lnTo>
                        <a:pt x="1033" y="1034"/>
                      </a:lnTo>
                      <a:cubicBezTo>
                        <a:pt x="1064" y="1003"/>
                        <a:pt x="1094" y="973"/>
                        <a:pt x="1125" y="943"/>
                      </a:cubicBezTo>
                      <a:lnTo>
                        <a:pt x="1094" y="912"/>
                      </a:lnTo>
                      <a:lnTo>
                        <a:pt x="1125" y="912"/>
                      </a:lnTo>
                      <a:cubicBezTo>
                        <a:pt x="1125" y="912"/>
                        <a:pt x="1094" y="882"/>
                        <a:pt x="1125" y="882"/>
                      </a:cubicBezTo>
                      <a:lnTo>
                        <a:pt x="1185" y="882"/>
                      </a:lnTo>
                      <a:cubicBezTo>
                        <a:pt x="1185" y="851"/>
                        <a:pt x="1185" y="821"/>
                        <a:pt x="1185" y="791"/>
                      </a:cubicBezTo>
                      <a:lnTo>
                        <a:pt x="1246" y="699"/>
                      </a:lnTo>
                      <a:lnTo>
                        <a:pt x="1246" y="669"/>
                      </a:lnTo>
                      <a:cubicBezTo>
                        <a:pt x="1246" y="639"/>
                        <a:pt x="1246" y="639"/>
                        <a:pt x="1246" y="639"/>
                      </a:cubicBezTo>
                      <a:cubicBezTo>
                        <a:pt x="1246" y="639"/>
                        <a:pt x="1237" y="630"/>
                        <a:pt x="1239" y="622"/>
                      </a:cubicBezTo>
                      <a:lnTo>
                        <a:pt x="1239" y="622"/>
                      </a:lnTo>
                      <a:cubicBezTo>
                        <a:pt x="1239" y="622"/>
                        <a:pt x="1239" y="622"/>
                        <a:pt x="1238" y="622"/>
                      </a:cubicBezTo>
                      <a:cubicBezTo>
                        <a:pt x="1233" y="622"/>
                        <a:pt x="1226" y="618"/>
                        <a:pt x="1216" y="608"/>
                      </a:cubicBezTo>
                      <a:lnTo>
                        <a:pt x="1246" y="608"/>
                      </a:lnTo>
                      <a:lnTo>
                        <a:pt x="1246" y="578"/>
                      </a:lnTo>
                      <a:cubicBezTo>
                        <a:pt x="1216" y="547"/>
                        <a:pt x="1277" y="517"/>
                        <a:pt x="1246" y="487"/>
                      </a:cubicBezTo>
                      <a:lnTo>
                        <a:pt x="1246" y="487"/>
                      </a:lnTo>
                      <a:cubicBezTo>
                        <a:pt x="1216" y="517"/>
                        <a:pt x="1246" y="517"/>
                        <a:pt x="1216" y="517"/>
                      </a:cubicBezTo>
                      <a:cubicBezTo>
                        <a:pt x="1185" y="487"/>
                        <a:pt x="1246" y="487"/>
                        <a:pt x="1216" y="456"/>
                      </a:cubicBezTo>
                      <a:cubicBezTo>
                        <a:pt x="1223" y="449"/>
                        <a:pt x="1229" y="445"/>
                        <a:pt x="1233" y="443"/>
                      </a:cubicBezTo>
                      <a:lnTo>
                        <a:pt x="1233" y="443"/>
                      </a:lnTo>
                      <a:cubicBezTo>
                        <a:pt x="1240" y="450"/>
                        <a:pt x="1246" y="456"/>
                        <a:pt x="1246" y="456"/>
                      </a:cubicBezTo>
                      <a:cubicBezTo>
                        <a:pt x="1246" y="456"/>
                        <a:pt x="1246" y="443"/>
                        <a:pt x="1237" y="443"/>
                      </a:cubicBezTo>
                      <a:cubicBezTo>
                        <a:pt x="1236" y="443"/>
                        <a:pt x="1235" y="443"/>
                        <a:pt x="1233" y="443"/>
                      </a:cubicBezTo>
                      <a:lnTo>
                        <a:pt x="1233" y="443"/>
                      </a:lnTo>
                      <a:cubicBezTo>
                        <a:pt x="1225" y="435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5"/>
                      </a:cubicBezTo>
                      <a:lnTo>
                        <a:pt x="1216" y="395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216" y="395"/>
                        <a:pt x="1185" y="395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16" y="335"/>
                        <a:pt x="1216" y="335"/>
                      </a:cubicBezTo>
                      <a:cubicBezTo>
                        <a:pt x="1185" y="274"/>
                        <a:pt x="1094" y="243"/>
                        <a:pt x="1064" y="183"/>
                      </a:cubicBezTo>
                      <a:cubicBezTo>
                        <a:pt x="1049" y="198"/>
                        <a:pt x="1041" y="205"/>
                        <a:pt x="1037" y="205"/>
                      </a:cubicBezTo>
                      <a:cubicBezTo>
                        <a:pt x="1033" y="205"/>
                        <a:pt x="1033" y="198"/>
                        <a:pt x="1033" y="183"/>
                      </a:cubicBezTo>
                      <a:lnTo>
                        <a:pt x="1064" y="152"/>
                      </a:lnTo>
                      <a:lnTo>
                        <a:pt x="1033" y="152"/>
                      </a:lnTo>
                      <a:cubicBezTo>
                        <a:pt x="1033" y="152"/>
                        <a:pt x="1003" y="122"/>
                        <a:pt x="1033" y="122"/>
                      </a:cubicBezTo>
                      <a:cubicBezTo>
                        <a:pt x="1033" y="122"/>
                        <a:pt x="1003" y="91"/>
                        <a:pt x="1003" y="91"/>
                      </a:cubicBezTo>
                      <a:cubicBezTo>
                        <a:pt x="1003" y="91"/>
                        <a:pt x="990" y="105"/>
                        <a:pt x="981" y="105"/>
                      </a:cubicBezTo>
                      <a:cubicBezTo>
                        <a:pt x="976" y="105"/>
                        <a:pt x="973" y="102"/>
                        <a:pt x="973" y="91"/>
                      </a:cubicBezTo>
                      <a:cubicBezTo>
                        <a:pt x="973" y="91"/>
                        <a:pt x="973" y="91"/>
                        <a:pt x="973" y="61"/>
                      </a:cubicBezTo>
                      <a:cubicBezTo>
                        <a:pt x="973" y="57"/>
                        <a:pt x="971" y="55"/>
                        <a:pt x="969" y="55"/>
                      </a:cubicBezTo>
                      <a:cubicBezTo>
                        <a:pt x="958" y="55"/>
                        <a:pt x="923" y="98"/>
                        <a:pt x="897" y="98"/>
                      </a:cubicBezTo>
                      <a:cubicBezTo>
                        <a:pt x="891" y="98"/>
                        <a:pt x="886" y="96"/>
                        <a:pt x="881" y="91"/>
                      </a:cubicBezTo>
                      <a:cubicBezTo>
                        <a:pt x="851" y="122"/>
                        <a:pt x="851" y="122"/>
                        <a:pt x="851" y="122"/>
                      </a:cubicBezTo>
                      <a:lnTo>
                        <a:pt x="821" y="122"/>
                      </a:ln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1"/>
                      </a:cubicBezTo>
                      <a:cubicBezTo>
                        <a:pt x="790" y="91"/>
                        <a:pt x="760" y="122"/>
                        <a:pt x="760" y="122"/>
                      </a:cubicBezTo>
                      <a:cubicBezTo>
                        <a:pt x="760" y="91"/>
                        <a:pt x="760" y="91"/>
                        <a:pt x="760" y="91"/>
                      </a:cubicBezTo>
                      <a:cubicBezTo>
                        <a:pt x="760" y="81"/>
                        <a:pt x="757" y="78"/>
                        <a:pt x="752" y="78"/>
                      </a:cubicBezTo>
                      <a:cubicBezTo>
                        <a:pt x="743" y="78"/>
                        <a:pt x="730" y="91"/>
                        <a:pt x="730" y="91"/>
                      </a:cubicBezTo>
                      <a:lnTo>
                        <a:pt x="760" y="61"/>
                      </a:ln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31"/>
                <p:cNvSpPr/>
                <p:nvPr/>
              </p:nvSpPr>
              <p:spPr>
                <a:xfrm>
                  <a:off x="1441454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31"/>
                <p:cNvSpPr/>
                <p:nvPr/>
              </p:nvSpPr>
              <p:spPr>
                <a:xfrm>
                  <a:off x="1450233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31"/>
                <p:cNvSpPr/>
                <p:nvPr/>
              </p:nvSpPr>
              <p:spPr>
                <a:xfrm>
                  <a:off x="1453159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31"/>
                <p:cNvSpPr/>
                <p:nvPr/>
              </p:nvSpPr>
              <p:spPr>
                <a:xfrm>
                  <a:off x="1437531" y="52848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31"/>
                <p:cNvSpPr/>
                <p:nvPr/>
              </p:nvSpPr>
              <p:spPr>
                <a:xfrm>
                  <a:off x="1430682" y="529463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31"/>
                <p:cNvSpPr/>
                <p:nvPr/>
              </p:nvSpPr>
              <p:spPr>
                <a:xfrm>
                  <a:off x="1440457" y="52828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31"/>
                <p:cNvSpPr/>
                <p:nvPr/>
              </p:nvSpPr>
              <p:spPr>
                <a:xfrm>
                  <a:off x="1430682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31"/>
                <p:cNvSpPr/>
                <p:nvPr/>
              </p:nvSpPr>
              <p:spPr>
                <a:xfrm>
                  <a:off x="1434605" y="5288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31"/>
                <p:cNvSpPr/>
                <p:nvPr/>
              </p:nvSpPr>
              <p:spPr>
                <a:xfrm>
                  <a:off x="142971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31"/>
                <p:cNvSpPr/>
                <p:nvPr/>
              </p:nvSpPr>
              <p:spPr>
                <a:xfrm>
                  <a:off x="1428753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31"/>
                <p:cNvSpPr/>
                <p:nvPr/>
              </p:nvSpPr>
              <p:spPr>
                <a:xfrm>
                  <a:off x="1431679" y="52907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31"/>
                <p:cNvSpPr/>
                <p:nvPr/>
              </p:nvSpPr>
              <p:spPr>
                <a:xfrm>
                  <a:off x="2390477" y="48821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31"/>
                <p:cNvSpPr/>
                <p:nvPr/>
              </p:nvSpPr>
              <p:spPr>
                <a:xfrm>
                  <a:off x="2394368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31"/>
                <p:cNvSpPr/>
                <p:nvPr/>
              </p:nvSpPr>
              <p:spPr>
                <a:xfrm>
                  <a:off x="2389480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31"/>
                <p:cNvSpPr/>
                <p:nvPr/>
              </p:nvSpPr>
              <p:spPr>
                <a:xfrm>
                  <a:off x="2398291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31"/>
                <p:cNvSpPr/>
                <p:nvPr/>
              </p:nvSpPr>
              <p:spPr>
                <a:xfrm>
                  <a:off x="2381666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31"/>
                <p:cNvSpPr/>
                <p:nvPr/>
              </p:nvSpPr>
              <p:spPr>
                <a:xfrm>
                  <a:off x="2384625" y="48899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31"/>
                <p:cNvSpPr/>
                <p:nvPr/>
              </p:nvSpPr>
              <p:spPr>
                <a:xfrm>
                  <a:off x="2385589" y="488707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31"/>
                <p:cNvSpPr/>
                <p:nvPr/>
              </p:nvSpPr>
              <p:spPr>
                <a:xfrm>
                  <a:off x="2385589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31"/>
                <p:cNvSpPr/>
                <p:nvPr/>
              </p:nvSpPr>
              <p:spPr>
                <a:xfrm>
                  <a:off x="2391442" y="487826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31"/>
                <p:cNvSpPr/>
                <p:nvPr/>
              </p:nvSpPr>
              <p:spPr>
                <a:xfrm>
                  <a:off x="2399255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31"/>
                <p:cNvSpPr/>
                <p:nvPr/>
              </p:nvSpPr>
              <p:spPr>
                <a:xfrm>
                  <a:off x="2388515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31"/>
                <p:cNvSpPr/>
                <p:nvPr/>
              </p:nvSpPr>
              <p:spPr>
                <a:xfrm>
                  <a:off x="2379737" y="48821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31"/>
                <p:cNvSpPr/>
                <p:nvPr/>
              </p:nvSpPr>
              <p:spPr>
                <a:xfrm>
                  <a:off x="2418805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31"/>
                <p:cNvSpPr/>
                <p:nvPr/>
              </p:nvSpPr>
              <p:spPr>
                <a:xfrm>
                  <a:off x="2387551" y="48792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31"/>
                <p:cNvSpPr/>
                <p:nvPr/>
              </p:nvSpPr>
              <p:spPr>
                <a:xfrm>
                  <a:off x="2400252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31"/>
                <p:cNvSpPr/>
                <p:nvPr/>
              </p:nvSpPr>
              <p:spPr>
                <a:xfrm>
                  <a:off x="240025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31"/>
                <p:cNvSpPr/>
                <p:nvPr/>
              </p:nvSpPr>
              <p:spPr>
                <a:xfrm>
                  <a:off x="2391442" y="4878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31"/>
                <p:cNvSpPr/>
                <p:nvPr/>
              </p:nvSpPr>
              <p:spPr>
                <a:xfrm>
                  <a:off x="2398291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31"/>
                <p:cNvSpPr/>
                <p:nvPr/>
              </p:nvSpPr>
              <p:spPr>
                <a:xfrm>
                  <a:off x="2398291" y="48665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31"/>
                <p:cNvSpPr/>
                <p:nvPr/>
              </p:nvSpPr>
              <p:spPr>
                <a:xfrm>
                  <a:off x="2391442" y="486652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31"/>
                <p:cNvSpPr/>
                <p:nvPr/>
              </p:nvSpPr>
              <p:spPr>
                <a:xfrm>
                  <a:off x="2393403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31"/>
                <p:cNvSpPr/>
                <p:nvPr/>
              </p:nvSpPr>
              <p:spPr>
                <a:xfrm>
                  <a:off x="2404143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31"/>
                <p:cNvSpPr/>
                <p:nvPr/>
              </p:nvSpPr>
              <p:spPr>
                <a:xfrm>
                  <a:off x="2379737" y="4863597"/>
                  <a:ext cx="40097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37" extrusionOk="0">
                      <a:moveTo>
                        <a:pt x="609" y="93"/>
                      </a:moveTo>
                      <a:cubicBezTo>
                        <a:pt x="638" y="122"/>
                        <a:pt x="608" y="122"/>
                        <a:pt x="608" y="122"/>
                      </a:cubicBezTo>
                      <a:cubicBezTo>
                        <a:pt x="608" y="112"/>
                        <a:pt x="608" y="102"/>
                        <a:pt x="609" y="93"/>
                      </a:cubicBezTo>
                      <a:close/>
                      <a:moveTo>
                        <a:pt x="304" y="122"/>
                      </a:moveTo>
                      <a:cubicBezTo>
                        <a:pt x="304" y="122"/>
                        <a:pt x="334" y="153"/>
                        <a:pt x="334" y="153"/>
                      </a:cubicBezTo>
                      <a:cubicBezTo>
                        <a:pt x="334" y="122"/>
                        <a:pt x="304" y="122"/>
                        <a:pt x="304" y="122"/>
                      </a:cubicBezTo>
                      <a:close/>
                      <a:moveTo>
                        <a:pt x="607" y="123"/>
                      </a:moveTo>
                      <a:cubicBezTo>
                        <a:pt x="605" y="136"/>
                        <a:pt x="601" y="159"/>
                        <a:pt x="589" y="159"/>
                      </a:cubicBezTo>
                      <a:cubicBezTo>
                        <a:pt x="586" y="159"/>
                        <a:pt x="582" y="157"/>
                        <a:pt x="578" y="153"/>
                      </a:cubicBezTo>
                      <a:cubicBezTo>
                        <a:pt x="578" y="153"/>
                        <a:pt x="601" y="129"/>
                        <a:pt x="607" y="123"/>
                      </a:cubicBezTo>
                      <a:close/>
                      <a:moveTo>
                        <a:pt x="664" y="500"/>
                      </a:moveTo>
                      <a:cubicBezTo>
                        <a:pt x="668" y="502"/>
                        <a:pt x="667" y="502"/>
                        <a:pt x="665" y="502"/>
                      </a:cubicBezTo>
                      <a:lnTo>
                        <a:pt x="665" y="502"/>
                      </a:lnTo>
                      <a:cubicBezTo>
                        <a:pt x="665" y="501"/>
                        <a:pt x="664" y="501"/>
                        <a:pt x="664" y="500"/>
                      </a:cubicBezTo>
                      <a:lnTo>
                        <a:pt x="664" y="500"/>
                      </a:lnTo>
                      <a:cubicBezTo>
                        <a:pt x="664" y="500"/>
                        <a:pt x="664" y="500"/>
                        <a:pt x="664" y="500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lnTo>
                        <a:pt x="699" y="517"/>
                      </a:lnTo>
                      <a:lnTo>
                        <a:pt x="699" y="517"/>
                      </a:lnTo>
                      <a:cubicBezTo>
                        <a:pt x="689" y="512"/>
                        <a:pt x="681" y="509"/>
                        <a:pt x="675" y="506"/>
                      </a:cubicBezTo>
                      <a:lnTo>
                        <a:pt x="675" y="506"/>
                      </a:lnTo>
                      <a:cubicBezTo>
                        <a:pt x="669" y="498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96"/>
                        <a:pt x="671" y="502"/>
                        <a:pt x="675" y="506"/>
                      </a:cubicBezTo>
                      <a:lnTo>
                        <a:pt x="675" y="506"/>
                      </a:lnTo>
                      <a:cubicBezTo>
                        <a:pt x="673" y="505"/>
                        <a:pt x="670" y="505"/>
                        <a:pt x="669" y="504"/>
                      </a:cubicBezTo>
                      <a:lnTo>
                        <a:pt x="669" y="504"/>
                      </a:lnTo>
                      <a:cubicBezTo>
                        <a:pt x="669" y="496"/>
                        <a:pt x="669" y="487"/>
                        <a:pt x="669" y="487"/>
                      </a:cubicBezTo>
                      <a:close/>
                      <a:moveTo>
                        <a:pt x="677" y="509"/>
                      </a:moveTo>
                      <a:cubicBezTo>
                        <a:pt x="686" y="517"/>
                        <a:pt x="699" y="517"/>
                        <a:pt x="699" y="517"/>
                      </a:cubicBezTo>
                      <a:cubicBezTo>
                        <a:pt x="689" y="517"/>
                        <a:pt x="682" y="514"/>
                        <a:pt x="677" y="509"/>
                      </a:cubicBezTo>
                      <a:close/>
                      <a:moveTo>
                        <a:pt x="486" y="517"/>
                      </a:moveTo>
                      <a:cubicBezTo>
                        <a:pt x="490" y="517"/>
                        <a:pt x="493" y="518"/>
                        <a:pt x="496" y="519"/>
                      </a:cubicBezTo>
                      <a:lnTo>
                        <a:pt x="496" y="519"/>
                      </a:lnTo>
                      <a:cubicBezTo>
                        <a:pt x="490" y="517"/>
                        <a:pt x="486" y="517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95" y="517"/>
                      </a:moveTo>
                      <a:lnTo>
                        <a:pt x="395" y="548"/>
                      </a:lnTo>
                      <a:cubicBezTo>
                        <a:pt x="395" y="548"/>
                        <a:pt x="395" y="548"/>
                        <a:pt x="365" y="517"/>
                      </a:cubicBezTo>
                      <a:lnTo>
                        <a:pt x="365" y="517"/>
                      </a:lnTo>
                      <a:cubicBezTo>
                        <a:pt x="365" y="518"/>
                        <a:pt x="378" y="531"/>
                        <a:pt x="387" y="531"/>
                      </a:cubicBezTo>
                      <a:cubicBezTo>
                        <a:pt x="392" y="531"/>
                        <a:pt x="395" y="527"/>
                        <a:pt x="395" y="517"/>
                      </a:cubicBezTo>
                      <a:close/>
                      <a:moveTo>
                        <a:pt x="517" y="517"/>
                      </a:moveTo>
                      <a:cubicBezTo>
                        <a:pt x="517" y="517"/>
                        <a:pt x="517" y="518"/>
                        <a:pt x="547" y="548"/>
                      </a:cubicBezTo>
                      <a:cubicBezTo>
                        <a:pt x="517" y="548"/>
                        <a:pt x="517" y="517"/>
                        <a:pt x="517" y="517"/>
                      </a:cubicBezTo>
                      <a:close/>
                      <a:moveTo>
                        <a:pt x="334" y="548"/>
                      </a:moveTo>
                      <a:cubicBezTo>
                        <a:pt x="334" y="548"/>
                        <a:pt x="334" y="548"/>
                        <a:pt x="334" y="548"/>
                      </a:cubicBezTo>
                      <a:lnTo>
                        <a:pt x="334" y="548"/>
                      </a:lnTo>
                      <a:cubicBezTo>
                        <a:pt x="334" y="548"/>
                        <a:pt x="334" y="548"/>
                        <a:pt x="334" y="548"/>
                      </a:cubicBezTo>
                      <a:close/>
                      <a:moveTo>
                        <a:pt x="0" y="548"/>
                      </a:moveTo>
                      <a:cubicBezTo>
                        <a:pt x="0" y="563"/>
                        <a:pt x="0" y="563"/>
                        <a:pt x="4" y="563"/>
                      </a:cubicBezTo>
                      <a:cubicBezTo>
                        <a:pt x="8" y="563"/>
                        <a:pt x="15" y="563"/>
                        <a:pt x="30" y="578"/>
                      </a:cubicBezTo>
                      <a:cubicBezTo>
                        <a:pt x="30" y="578"/>
                        <a:pt x="30" y="548"/>
                        <a:pt x="0" y="548"/>
                      </a:cubicBezTo>
                      <a:close/>
                      <a:moveTo>
                        <a:pt x="1215" y="595"/>
                      </a:moveTo>
                      <a:cubicBezTo>
                        <a:pt x="1216" y="595"/>
                        <a:pt x="1216" y="598"/>
                        <a:pt x="1216" y="608"/>
                      </a:cubicBezTo>
                      <a:lnTo>
                        <a:pt x="1185" y="608"/>
                      </a:lnTo>
                      <a:cubicBezTo>
                        <a:pt x="1206" y="608"/>
                        <a:pt x="1212" y="595"/>
                        <a:pt x="1215" y="595"/>
                      </a:cubicBezTo>
                      <a:close/>
                      <a:moveTo>
                        <a:pt x="456" y="1"/>
                      </a:moveTo>
                      <a:cubicBezTo>
                        <a:pt x="456" y="16"/>
                        <a:pt x="448" y="16"/>
                        <a:pt x="441" y="16"/>
                      </a:cubicBezTo>
                      <a:cubicBezTo>
                        <a:pt x="433" y="16"/>
                        <a:pt x="426" y="16"/>
                        <a:pt x="426" y="31"/>
                      </a:cubicBezTo>
                      <a:cubicBezTo>
                        <a:pt x="432" y="37"/>
                        <a:pt x="437" y="40"/>
                        <a:pt x="441" y="40"/>
                      </a:cubicBezTo>
                      <a:cubicBezTo>
                        <a:pt x="452" y="40"/>
                        <a:pt x="455" y="22"/>
                        <a:pt x="456" y="22"/>
                      </a:cubicBezTo>
                      <a:cubicBezTo>
                        <a:pt x="456" y="22"/>
                        <a:pt x="456" y="25"/>
                        <a:pt x="456" y="31"/>
                      </a:cubicBezTo>
                      <a:lnTo>
                        <a:pt x="456" y="61"/>
                      </a:lnTo>
                      <a:cubicBezTo>
                        <a:pt x="456" y="61"/>
                        <a:pt x="456" y="75"/>
                        <a:pt x="447" y="75"/>
                      </a:cubicBezTo>
                      <a:cubicBezTo>
                        <a:pt x="442" y="75"/>
                        <a:pt x="436" y="72"/>
                        <a:pt x="426" y="61"/>
                      </a:cubicBezTo>
                      <a:cubicBezTo>
                        <a:pt x="426" y="61"/>
                        <a:pt x="426" y="92"/>
                        <a:pt x="426" y="92"/>
                      </a:cubicBezTo>
                      <a:cubicBezTo>
                        <a:pt x="426" y="122"/>
                        <a:pt x="426" y="122"/>
                        <a:pt x="426" y="122"/>
                      </a:cubicBezTo>
                      <a:cubicBezTo>
                        <a:pt x="395" y="92"/>
                        <a:pt x="426" y="92"/>
                        <a:pt x="426" y="92"/>
                      </a:cubicBezTo>
                      <a:lnTo>
                        <a:pt x="395" y="92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2"/>
                        <a:pt x="365" y="92"/>
                      </a:cubicBezTo>
                      <a:cubicBezTo>
                        <a:pt x="334" y="92"/>
                        <a:pt x="365" y="153"/>
                        <a:pt x="365" y="183"/>
                      </a:cubicBezTo>
                      <a:cubicBezTo>
                        <a:pt x="334" y="183"/>
                        <a:pt x="334" y="153"/>
                        <a:pt x="334" y="153"/>
                      </a:cubicBezTo>
                      <a:lnTo>
                        <a:pt x="304" y="153"/>
                      </a:lnTo>
                      <a:cubicBezTo>
                        <a:pt x="304" y="153"/>
                        <a:pt x="334" y="153"/>
                        <a:pt x="304" y="183"/>
                      </a:cubicBezTo>
                      <a:cubicBezTo>
                        <a:pt x="304" y="183"/>
                        <a:pt x="274" y="153"/>
                        <a:pt x="304" y="153"/>
                      </a:cubicBezTo>
                      <a:cubicBezTo>
                        <a:pt x="274" y="153"/>
                        <a:pt x="274" y="153"/>
                        <a:pt x="274" y="183"/>
                      </a:cubicBez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43" y="213"/>
                        <a:pt x="243" y="244"/>
                      </a:cubicBezTo>
                      <a:cubicBezTo>
                        <a:pt x="243" y="213"/>
                        <a:pt x="213" y="183"/>
                        <a:pt x="213" y="183"/>
                      </a:cubicBezTo>
                      <a:cubicBezTo>
                        <a:pt x="213" y="213"/>
                        <a:pt x="213" y="213"/>
                        <a:pt x="213" y="244"/>
                      </a:cubicBezTo>
                      <a:cubicBezTo>
                        <a:pt x="213" y="213"/>
                        <a:pt x="182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52" y="213"/>
                        <a:pt x="182" y="213"/>
                      </a:cubicBezTo>
                      <a:cubicBezTo>
                        <a:pt x="152" y="244"/>
                        <a:pt x="213" y="305"/>
                        <a:pt x="182" y="305"/>
                      </a:cubicBezTo>
                      <a:lnTo>
                        <a:pt x="213" y="305"/>
                      </a:lnTo>
                      <a:cubicBezTo>
                        <a:pt x="213" y="305"/>
                        <a:pt x="213" y="305"/>
                        <a:pt x="213" y="335"/>
                      </a:cubicBezTo>
                      <a:cubicBezTo>
                        <a:pt x="191" y="313"/>
                        <a:pt x="170" y="292"/>
                        <a:pt x="148" y="292"/>
                      </a:cubicBezTo>
                      <a:cubicBezTo>
                        <a:pt x="139" y="292"/>
                        <a:pt x="131" y="296"/>
                        <a:pt x="122" y="305"/>
                      </a:cubicBezTo>
                      <a:cubicBezTo>
                        <a:pt x="152" y="305"/>
                        <a:pt x="152" y="305"/>
                        <a:pt x="182" y="335"/>
                      </a:cubicBezTo>
                      <a:cubicBezTo>
                        <a:pt x="182" y="350"/>
                        <a:pt x="167" y="350"/>
                        <a:pt x="156" y="350"/>
                      </a:cubicBezTo>
                      <a:cubicBezTo>
                        <a:pt x="144" y="350"/>
                        <a:pt x="137" y="350"/>
                        <a:pt x="152" y="365"/>
                      </a:cubicBezTo>
                      <a:cubicBezTo>
                        <a:pt x="152" y="381"/>
                        <a:pt x="152" y="388"/>
                        <a:pt x="148" y="388"/>
                      </a:cubicBezTo>
                      <a:cubicBezTo>
                        <a:pt x="144" y="388"/>
                        <a:pt x="137" y="381"/>
                        <a:pt x="122" y="365"/>
                      </a:cubicBezTo>
                      <a:lnTo>
                        <a:pt x="122" y="365"/>
                      </a:lnTo>
                      <a:cubicBezTo>
                        <a:pt x="122" y="377"/>
                        <a:pt x="126" y="384"/>
                        <a:pt x="131" y="388"/>
                      </a:cubicBezTo>
                      <a:lnTo>
                        <a:pt x="131" y="388"/>
                      </a:lnTo>
                      <a:cubicBezTo>
                        <a:pt x="125" y="393"/>
                        <a:pt x="123" y="405"/>
                        <a:pt x="122" y="405"/>
                      </a:cubicBezTo>
                      <a:cubicBezTo>
                        <a:pt x="122" y="405"/>
                        <a:pt x="122" y="402"/>
                        <a:pt x="122" y="396"/>
                      </a:cubicBezTo>
                      <a:cubicBezTo>
                        <a:pt x="122" y="396"/>
                        <a:pt x="91" y="396"/>
                        <a:pt x="122" y="426"/>
                      </a:cubicBezTo>
                      <a:cubicBezTo>
                        <a:pt x="81" y="426"/>
                        <a:pt x="95" y="440"/>
                        <a:pt x="90" y="440"/>
                      </a:cubicBezTo>
                      <a:cubicBezTo>
                        <a:pt x="88" y="440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91" y="457"/>
                        <a:pt x="61" y="457"/>
                        <a:pt x="91" y="487"/>
                      </a:cubicBezTo>
                      <a:cubicBezTo>
                        <a:pt x="91" y="487"/>
                        <a:pt x="61" y="457"/>
                        <a:pt x="61" y="457"/>
                      </a:cubicBezTo>
                      <a:lnTo>
                        <a:pt x="61" y="487"/>
                      </a:lnTo>
                      <a:cubicBezTo>
                        <a:pt x="51" y="477"/>
                        <a:pt x="44" y="473"/>
                        <a:pt x="39" y="473"/>
                      </a:cubicBezTo>
                      <a:cubicBezTo>
                        <a:pt x="30" y="473"/>
                        <a:pt x="30" y="487"/>
                        <a:pt x="30" y="487"/>
                      </a:cubicBezTo>
                      <a:lnTo>
                        <a:pt x="61" y="517"/>
                      </a:lnTo>
                      <a:cubicBezTo>
                        <a:pt x="91" y="517"/>
                        <a:pt x="61" y="517"/>
                        <a:pt x="91" y="548"/>
                      </a:cubicBezTo>
                      <a:lnTo>
                        <a:pt x="30" y="548"/>
                      </a:lnTo>
                      <a:cubicBezTo>
                        <a:pt x="30" y="548"/>
                        <a:pt x="57" y="561"/>
                        <a:pt x="84" y="561"/>
                      </a:cubicBezTo>
                      <a:cubicBezTo>
                        <a:pt x="98" y="561"/>
                        <a:pt x="111" y="558"/>
                        <a:pt x="122" y="548"/>
                      </a:cubicBezTo>
                      <a:cubicBezTo>
                        <a:pt x="122" y="548"/>
                        <a:pt x="152" y="578"/>
                        <a:pt x="122" y="578"/>
                      </a:cubicBezTo>
                      <a:cubicBezTo>
                        <a:pt x="101" y="578"/>
                        <a:pt x="68" y="565"/>
                        <a:pt x="47" y="565"/>
                      </a:cubicBezTo>
                      <a:cubicBezTo>
                        <a:pt x="37" y="565"/>
                        <a:pt x="30" y="568"/>
                        <a:pt x="30" y="578"/>
                      </a:cubicBezTo>
                      <a:cubicBezTo>
                        <a:pt x="91" y="578"/>
                        <a:pt x="61" y="608"/>
                        <a:pt x="91" y="608"/>
                      </a:cubicBezTo>
                      <a:cubicBezTo>
                        <a:pt x="76" y="608"/>
                        <a:pt x="68" y="616"/>
                        <a:pt x="61" y="620"/>
                      </a:cubicBezTo>
                      <a:lnTo>
                        <a:pt x="61" y="620"/>
                      </a:lnTo>
                      <a:cubicBezTo>
                        <a:pt x="61" y="617"/>
                        <a:pt x="61" y="613"/>
                        <a:pt x="61" y="608"/>
                      </a:cubicBezTo>
                      <a:lnTo>
                        <a:pt x="61" y="608"/>
                      </a:lnTo>
                      <a:cubicBezTo>
                        <a:pt x="61" y="609"/>
                        <a:pt x="53" y="616"/>
                        <a:pt x="45" y="620"/>
                      </a:cubicBezTo>
                      <a:lnTo>
                        <a:pt x="45" y="620"/>
                      </a:lnTo>
                      <a:cubicBezTo>
                        <a:pt x="41" y="618"/>
                        <a:pt x="36" y="614"/>
                        <a:pt x="30" y="608"/>
                      </a:cubicBezTo>
                      <a:lnTo>
                        <a:pt x="30" y="608"/>
                      </a:lnTo>
                      <a:cubicBezTo>
                        <a:pt x="30" y="619"/>
                        <a:pt x="34" y="622"/>
                        <a:pt x="38" y="622"/>
                      </a:cubicBezTo>
                      <a:cubicBezTo>
                        <a:pt x="40" y="622"/>
                        <a:pt x="43" y="621"/>
                        <a:pt x="45" y="620"/>
                      </a:cubicBezTo>
                      <a:lnTo>
                        <a:pt x="45" y="620"/>
                      </a:lnTo>
                      <a:cubicBezTo>
                        <a:pt x="48" y="621"/>
                        <a:pt x="51" y="622"/>
                        <a:pt x="53" y="622"/>
                      </a:cubicBezTo>
                      <a:cubicBezTo>
                        <a:pt x="56" y="622"/>
                        <a:pt x="58" y="621"/>
                        <a:pt x="61" y="620"/>
                      </a:cubicBezTo>
                      <a:lnTo>
                        <a:pt x="61" y="620"/>
                      </a:lnTo>
                      <a:cubicBezTo>
                        <a:pt x="60" y="639"/>
                        <a:pt x="56" y="639"/>
                        <a:pt x="30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30" y="669"/>
                        <a:pt x="44" y="656"/>
                        <a:pt x="53" y="656"/>
                      </a:cubicBezTo>
                      <a:cubicBezTo>
                        <a:pt x="57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61" y="700"/>
                        <a:pt x="61" y="730"/>
                        <a:pt x="61" y="730"/>
                      </a:cubicBezTo>
                      <a:cubicBezTo>
                        <a:pt x="30" y="760"/>
                        <a:pt x="61" y="760"/>
                        <a:pt x="61" y="791"/>
                      </a:cubicBezTo>
                      <a:cubicBezTo>
                        <a:pt x="81" y="781"/>
                        <a:pt x="88" y="777"/>
                        <a:pt x="90" y="777"/>
                      </a:cubicBezTo>
                      <a:cubicBezTo>
                        <a:pt x="94" y="777"/>
                        <a:pt x="86" y="786"/>
                        <a:pt x="104" y="790"/>
                      </a:cubicBezTo>
                      <a:lnTo>
                        <a:pt x="104" y="790"/>
                      </a:lnTo>
                      <a:cubicBezTo>
                        <a:pt x="103" y="790"/>
                        <a:pt x="103" y="790"/>
                        <a:pt x="103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61" y="821"/>
                      </a:lnTo>
                      <a:cubicBezTo>
                        <a:pt x="30" y="821"/>
                        <a:pt x="91" y="821"/>
                        <a:pt x="30" y="852"/>
                      </a:cubicBez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41" y="860"/>
                        <a:pt x="55" y="843"/>
                        <a:pt x="72" y="843"/>
                      </a:cubicBezTo>
                      <a:cubicBezTo>
                        <a:pt x="78" y="843"/>
                        <a:pt x="85" y="845"/>
                        <a:pt x="91" y="852"/>
                      </a:cubicBezTo>
                      <a:lnTo>
                        <a:pt x="61" y="852"/>
                      </a:lnTo>
                      <a:cubicBezTo>
                        <a:pt x="61" y="882"/>
                        <a:pt x="61" y="882"/>
                        <a:pt x="61" y="882"/>
                      </a:cubicBezTo>
                      <a:cubicBezTo>
                        <a:pt x="61" y="882"/>
                        <a:pt x="90" y="853"/>
                        <a:pt x="91" y="852"/>
                      </a:cubicBezTo>
                      <a:lnTo>
                        <a:pt x="91" y="852"/>
                      </a:lnTo>
                      <a:cubicBezTo>
                        <a:pt x="76" y="867"/>
                        <a:pt x="84" y="874"/>
                        <a:pt x="95" y="874"/>
                      </a:cubicBezTo>
                      <a:cubicBezTo>
                        <a:pt x="101" y="874"/>
                        <a:pt x="108" y="872"/>
                        <a:pt x="113" y="868"/>
                      </a:cubicBezTo>
                      <a:lnTo>
                        <a:pt x="113" y="868"/>
                      </a:lnTo>
                      <a:cubicBezTo>
                        <a:pt x="116" y="914"/>
                        <a:pt x="158" y="919"/>
                        <a:pt x="182" y="943"/>
                      </a:cubicBezTo>
                      <a:cubicBezTo>
                        <a:pt x="182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4"/>
                        <a:pt x="274" y="1034"/>
                        <a:pt x="334" y="1064"/>
                      </a:cubicBezTo>
                      <a:cubicBezTo>
                        <a:pt x="395" y="1064"/>
                        <a:pt x="486" y="1125"/>
                        <a:pt x="578" y="1125"/>
                      </a:cubicBezTo>
                      <a:cubicBezTo>
                        <a:pt x="547" y="1125"/>
                        <a:pt x="578" y="1095"/>
                        <a:pt x="578" y="1095"/>
                      </a:cubicBezTo>
                      <a:cubicBezTo>
                        <a:pt x="578" y="1127"/>
                        <a:pt x="581" y="1137"/>
                        <a:pt x="588" y="1137"/>
                      </a:cubicBezTo>
                      <a:cubicBezTo>
                        <a:pt x="596" y="1137"/>
                        <a:pt x="610" y="1119"/>
                        <a:pt x="624" y="1119"/>
                      </a:cubicBezTo>
                      <a:cubicBezTo>
                        <a:pt x="629" y="1119"/>
                        <a:pt x="634" y="1121"/>
                        <a:pt x="638" y="1125"/>
                      </a:cubicBezTo>
                      <a:cubicBezTo>
                        <a:pt x="648" y="1121"/>
                        <a:pt x="656" y="1119"/>
                        <a:pt x="665" y="1119"/>
                      </a:cubicBezTo>
                      <a:cubicBezTo>
                        <a:pt x="690" y="1119"/>
                        <a:pt x="709" y="1137"/>
                        <a:pt x="726" y="1137"/>
                      </a:cubicBezTo>
                      <a:cubicBezTo>
                        <a:pt x="738" y="1137"/>
                        <a:pt x="749" y="1127"/>
                        <a:pt x="76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21" y="1095"/>
                        <a:pt x="851" y="1095"/>
                      </a:cubicBezTo>
                      <a:lnTo>
                        <a:pt x="851" y="1064"/>
                      </a:lnTo>
                      <a:cubicBezTo>
                        <a:pt x="861" y="1075"/>
                        <a:pt x="868" y="1078"/>
                        <a:pt x="874" y="1078"/>
                      </a:cubicBezTo>
                      <a:cubicBezTo>
                        <a:pt x="885" y="1078"/>
                        <a:pt x="892" y="1064"/>
                        <a:pt x="912" y="1064"/>
                      </a:cubicBezTo>
                      <a:cubicBezTo>
                        <a:pt x="912" y="1064"/>
                        <a:pt x="942" y="1034"/>
                        <a:pt x="942" y="1034"/>
                      </a:cubicBezTo>
                      <a:lnTo>
                        <a:pt x="1003" y="1034"/>
                      </a:lnTo>
                      <a:cubicBezTo>
                        <a:pt x="1033" y="1004"/>
                        <a:pt x="1064" y="973"/>
                        <a:pt x="1125" y="943"/>
                      </a:cubicBezTo>
                      <a:lnTo>
                        <a:pt x="1094" y="912"/>
                      </a:lnTo>
                      <a:lnTo>
                        <a:pt x="1094" y="912"/>
                      </a:lnTo>
                      <a:cubicBezTo>
                        <a:pt x="1101" y="919"/>
                        <a:pt x="1106" y="921"/>
                        <a:pt x="1110" y="921"/>
                      </a:cubicBezTo>
                      <a:cubicBezTo>
                        <a:pt x="1116" y="921"/>
                        <a:pt x="1120" y="915"/>
                        <a:pt x="1122" y="910"/>
                      </a:cubicBezTo>
                      <a:lnTo>
                        <a:pt x="1122" y="910"/>
                      </a:lnTo>
                      <a:cubicBezTo>
                        <a:pt x="1124" y="911"/>
                        <a:pt x="1125" y="912"/>
                        <a:pt x="1125" y="912"/>
                      </a:cubicBezTo>
                      <a:cubicBezTo>
                        <a:pt x="1125" y="906"/>
                        <a:pt x="1125" y="904"/>
                        <a:pt x="1124" y="904"/>
                      </a:cubicBezTo>
                      <a:cubicBezTo>
                        <a:pt x="1124" y="904"/>
                        <a:pt x="1123" y="906"/>
                        <a:pt x="1122" y="910"/>
                      </a:cubicBezTo>
                      <a:lnTo>
                        <a:pt x="1122" y="910"/>
                      </a:lnTo>
                      <a:cubicBezTo>
                        <a:pt x="1115" y="902"/>
                        <a:pt x="1100" y="882"/>
                        <a:pt x="1125" y="882"/>
                      </a:cubicBezTo>
                      <a:lnTo>
                        <a:pt x="1155" y="882"/>
                      </a:lnTo>
                      <a:cubicBezTo>
                        <a:pt x="1185" y="852"/>
                        <a:pt x="1155" y="821"/>
                        <a:pt x="1185" y="791"/>
                      </a:cubicBezTo>
                      <a:lnTo>
                        <a:pt x="1216" y="700"/>
                      </a:lnTo>
                      <a:lnTo>
                        <a:pt x="1216" y="669"/>
                      </a:lnTo>
                      <a:cubicBezTo>
                        <a:pt x="1216" y="639"/>
                        <a:pt x="1216" y="639"/>
                        <a:pt x="1216" y="639"/>
                      </a:cubicBezTo>
                      <a:cubicBezTo>
                        <a:pt x="1246" y="639"/>
                        <a:pt x="1216" y="608"/>
                        <a:pt x="1246" y="608"/>
                      </a:cubicBezTo>
                      <a:lnTo>
                        <a:pt x="1216" y="608"/>
                      </a:lnTo>
                      <a:lnTo>
                        <a:pt x="1216" y="578"/>
                      </a:lnTo>
                      <a:lnTo>
                        <a:pt x="1246" y="578"/>
                      </a:lnTo>
                      <a:cubicBezTo>
                        <a:pt x="1216" y="548"/>
                        <a:pt x="1246" y="517"/>
                        <a:pt x="1216" y="487"/>
                      </a:cubicBezTo>
                      <a:cubicBezTo>
                        <a:pt x="1216" y="517"/>
                        <a:pt x="1216" y="517"/>
                        <a:pt x="1216" y="517"/>
                      </a:cubicBezTo>
                      <a:cubicBezTo>
                        <a:pt x="1185" y="487"/>
                        <a:pt x="1216" y="487"/>
                        <a:pt x="1216" y="457"/>
                      </a:cubicBezTo>
                      <a:cubicBezTo>
                        <a:pt x="1216" y="446"/>
                        <a:pt x="1216" y="443"/>
                        <a:pt x="1217" y="443"/>
                      </a:cubicBezTo>
                      <a:cubicBezTo>
                        <a:pt x="1219" y="443"/>
                        <a:pt x="1226" y="457"/>
                        <a:pt x="1246" y="457"/>
                      </a:cubicBezTo>
                      <a:cubicBezTo>
                        <a:pt x="1246" y="457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6"/>
                      </a:cubicBezTo>
                      <a:lnTo>
                        <a:pt x="1216" y="396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185" y="396"/>
                        <a:pt x="1185" y="396"/>
                        <a:pt x="1185" y="365"/>
                      </a:cubicBezTo>
                      <a:cubicBezTo>
                        <a:pt x="1155" y="365"/>
                        <a:pt x="1216" y="335"/>
                        <a:pt x="1185" y="335"/>
                      </a:cubicBezTo>
                      <a:cubicBezTo>
                        <a:pt x="1155" y="274"/>
                        <a:pt x="1094" y="244"/>
                        <a:pt x="1064" y="183"/>
                      </a:cubicBezTo>
                      <a:cubicBezTo>
                        <a:pt x="1049" y="198"/>
                        <a:pt x="1041" y="206"/>
                        <a:pt x="1033" y="206"/>
                      </a:cubicBezTo>
                      <a:cubicBezTo>
                        <a:pt x="1026" y="206"/>
                        <a:pt x="1018" y="198"/>
                        <a:pt x="1003" y="183"/>
                      </a:cubicBezTo>
                      <a:lnTo>
                        <a:pt x="1033" y="153"/>
                      </a:lnTo>
                      <a:lnTo>
                        <a:pt x="1003" y="153"/>
                      </a:lnTo>
                      <a:cubicBezTo>
                        <a:pt x="1033" y="153"/>
                        <a:pt x="1003" y="122"/>
                        <a:pt x="1033" y="122"/>
                      </a:cubicBezTo>
                      <a:cubicBezTo>
                        <a:pt x="1033" y="122"/>
                        <a:pt x="1003" y="92"/>
                        <a:pt x="1003" y="92"/>
                      </a:cubicBezTo>
                      <a:cubicBezTo>
                        <a:pt x="983" y="92"/>
                        <a:pt x="976" y="105"/>
                        <a:pt x="965" y="105"/>
                      </a:cubicBezTo>
                      <a:cubicBezTo>
                        <a:pt x="959" y="105"/>
                        <a:pt x="952" y="102"/>
                        <a:pt x="942" y="92"/>
                      </a:cubicBezTo>
                      <a:cubicBezTo>
                        <a:pt x="973" y="92"/>
                        <a:pt x="973" y="92"/>
                        <a:pt x="973" y="61"/>
                      </a:cubicBezTo>
                      <a:cubicBezTo>
                        <a:pt x="968" y="57"/>
                        <a:pt x="963" y="55"/>
                        <a:pt x="958" y="55"/>
                      </a:cubicBezTo>
                      <a:cubicBezTo>
                        <a:pt x="931" y="55"/>
                        <a:pt x="896" y="98"/>
                        <a:pt x="885" y="98"/>
                      </a:cubicBezTo>
                      <a:cubicBezTo>
                        <a:pt x="883" y="98"/>
                        <a:pt x="882" y="96"/>
                        <a:pt x="882" y="92"/>
                      </a:cubicBezTo>
                      <a:lnTo>
                        <a:pt x="851" y="92"/>
                      </a:lnTo>
                      <a:cubicBezTo>
                        <a:pt x="851" y="85"/>
                        <a:pt x="850" y="83"/>
                        <a:pt x="848" y="83"/>
                      </a:cubicBezTo>
                      <a:cubicBezTo>
                        <a:pt x="843" y="83"/>
                        <a:pt x="834" y="101"/>
                        <a:pt x="839" y="101"/>
                      </a:cubicBezTo>
                      <a:cubicBezTo>
                        <a:pt x="841" y="101"/>
                        <a:pt x="845" y="98"/>
                        <a:pt x="851" y="92"/>
                      </a:cubicBezTo>
                      <a:lnTo>
                        <a:pt x="851" y="92"/>
                      </a:lnTo>
                      <a:cubicBezTo>
                        <a:pt x="851" y="122"/>
                        <a:pt x="851" y="122"/>
                        <a:pt x="821" y="122"/>
                      </a:cubicBez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2"/>
                      </a:cubicBezTo>
                      <a:cubicBezTo>
                        <a:pt x="790" y="92"/>
                        <a:pt x="760" y="122"/>
                        <a:pt x="760" y="122"/>
                      </a:cubicBezTo>
                      <a:cubicBezTo>
                        <a:pt x="760" y="92"/>
                        <a:pt x="760" y="92"/>
                        <a:pt x="760" y="92"/>
                      </a:cubicBezTo>
                      <a:cubicBezTo>
                        <a:pt x="750" y="82"/>
                        <a:pt x="743" y="78"/>
                        <a:pt x="739" y="78"/>
                      </a:cubicBezTo>
                      <a:cubicBezTo>
                        <a:pt x="730" y="78"/>
                        <a:pt x="730" y="92"/>
                        <a:pt x="730" y="92"/>
                      </a:cubicBez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699" y="92"/>
                        <a:pt x="699" y="92"/>
                      </a:cubicBezTo>
                      <a:cubicBezTo>
                        <a:pt x="699" y="92"/>
                        <a:pt x="686" y="105"/>
                        <a:pt x="677" y="105"/>
                      </a:cubicBezTo>
                      <a:cubicBezTo>
                        <a:pt x="672" y="105"/>
                        <a:pt x="669" y="102"/>
                        <a:pt x="669" y="92"/>
                      </a:cubicBezTo>
                      <a:cubicBezTo>
                        <a:pt x="660" y="101"/>
                        <a:pt x="654" y="104"/>
                        <a:pt x="649" y="104"/>
                      </a:cubicBezTo>
                      <a:cubicBezTo>
                        <a:pt x="638" y="104"/>
                        <a:pt x="638" y="83"/>
                        <a:pt x="638" y="61"/>
                      </a:cubicBezTo>
                      <a:cubicBezTo>
                        <a:pt x="638" y="88"/>
                        <a:pt x="615" y="91"/>
                        <a:pt x="609" y="92"/>
                      </a:cubicBezTo>
                      <a:lnTo>
                        <a:pt x="609" y="92"/>
                      </a:lnTo>
                      <a:cubicBezTo>
                        <a:pt x="612" y="74"/>
                        <a:pt x="619" y="61"/>
                        <a:pt x="638" y="61"/>
                      </a:cubicBezTo>
                      <a:lnTo>
                        <a:pt x="608" y="61"/>
                      </a:lnTo>
                      <a:lnTo>
                        <a:pt x="608" y="92"/>
                      </a:lnTo>
                      <a:cubicBezTo>
                        <a:pt x="608" y="92"/>
                        <a:pt x="608" y="122"/>
                        <a:pt x="578" y="122"/>
                      </a:cubicBezTo>
                      <a:cubicBezTo>
                        <a:pt x="578" y="122"/>
                        <a:pt x="547" y="122"/>
                        <a:pt x="547" y="92"/>
                      </a:cubicBezTo>
                      <a:cubicBezTo>
                        <a:pt x="562" y="77"/>
                        <a:pt x="562" y="77"/>
                        <a:pt x="559" y="77"/>
                      </a:cubicBezTo>
                      <a:cubicBezTo>
                        <a:pt x="555" y="77"/>
                        <a:pt x="547" y="77"/>
                        <a:pt x="547" y="61"/>
                      </a:cubicBezTo>
                      <a:lnTo>
                        <a:pt x="486" y="61"/>
                      </a:lnTo>
                      <a:cubicBezTo>
                        <a:pt x="486" y="6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31"/>
                <p:cNvSpPr/>
                <p:nvPr/>
              </p:nvSpPr>
              <p:spPr>
                <a:xfrm>
                  <a:off x="2391442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31"/>
                <p:cNvSpPr/>
                <p:nvPr/>
              </p:nvSpPr>
              <p:spPr>
                <a:xfrm>
                  <a:off x="2401217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31"/>
                <p:cNvSpPr/>
                <p:nvPr/>
              </p:nvSpPr>
              <p:spPr>
                <a:xfrm>
                  <a:off x="2403178" y="486555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31"/>
                <p:cNvSpPr/>
                <p:nvPr/>
              </p:nvSpPr>
              <p:spPr>
                <a:xfrm>
                  <a:off x="2387551" y="4870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31"/>
                <p:cNvSpPr/>
                <p:nvPr/>
              </p:nvSpPr>
              <p:spPr>
                <a:xfrm>
                  <a:off x="2380702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31"/>
                <p:cNvSpPr/>
                <p:nvPr/>
              </p:nvSpPr>
              <p:spPr>
                <a:xfrm>
                  <a:off x="2381666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31"/>
                <p:cNvSpPr/>
                <p:nvPr/>
              </p:nvSpPr>
              <p:spPr>
                <a:xfrm>
                  <a:off x="2390477" y="4868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31"/>
                <p:cNvSpPr/>
                <p:nvPr/>
              </p:nvSpPr>
              <p:spPr>
                <a:xfrm>
                  <a:off x="2381666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31"/>
                <p:cNvSpPr/>
                <p:nvPr/>
              </p:nvSpPr>
              <p:spPr>
                <a:xfrm>
                  <a:off x="2379737" y="48811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31"/>
                <p:cNvSpPr/>
                <p:nvPr/>
              </p:nvSpPr>
              <p:spPr>
                <a:xfrm>
                  <a:off x="2384625" y="487433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31"/>
                <p:cNvSpPr/>
                <p:nvPr/>
              </p:nvSpPr>
              <p:spPr>
                <a:xfrm>
                  <a:off x="238070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31"/>
                <p:cNvSpPr/>
                <p:nvPr/>
              </p:nvSpPr>
              <p:spPr>
                <a:xfrm>
                  <a:off x="237973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31"/>
                <p:cNvSpPr/>
                <p:nvPr/>
              </p:nvSpPr>
              <p:spPr>
                <a:xfrm>
                  <a:off x="2382663" y="48762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62" name="Google Shape;2162;p31"/>
              <p:cNvSpPr/>
              <p:nvPr/>
            </p:nvSpPr>
            <p:spPr>
              <a:xfrm>
                <a:off x="2010276" y="3604761"/>
                <a:ext cx="171290" cy="138685"/>
              </a:xfrm>
              <a:custGeom>
                <a:avLst/>
                <a:gdLst/>
                <a:ahLst/>
                <a:cxnLst/>
                <a:rect l="l" t="t" r="r" b="b"/>
                <a:pathLst>
                  <a:path w="5327" h="4313" extrusionOk="0">
                    <a:moveTo>
                      <a:pt x="0" y="0"/>
                    </a:moveTo>
                    <a:lnTo>
                      <a:pt x="1642" y="3374"/>
                    </a:lnTo>
                    <a:cubicBezTo>
                      <a:pt x="2301" y="3835"/>
                      <a:pt x="3039" y="4312"/>
                      <a:pt x="3375" y="4312"/>
                    </a:cubicBezTo>
                    <a:cubicBezTo>
                      <a:pt x="3504" y="4312"/>
                      <a:pt x="3574" y="4242"/>
                      <a:pt x="3557" y="4073"/>
                    </a:cubicBezTo>
                    <a:cubicBezTo>
                      <a:pt x="3435" y="3222"/>
                      <a:pt x="2949" y="2827"/>
                      <a:pt x="2827" y="2705"/>
                    </a:cubicBezTo>
                    <a:lnTo>
                      <a:pt x="2827" y="2705"/>
                    </a:lnTo>
                    <a:cubicBezTo>
                      <a:pt x="2987" y="2843"/>
                      <a:pt x="3837" y="3411"/>
                      <a:pt x="4247" y="3411"/>
                    </a:cubicBezTo>
                    <a:cubicBezTo>
                      <a:pt x="4381" y="3411"/>
                      <a:pt x="4469" y="3349"/>
                      <a:pt x="4469" y="3192"/>
                    </a:cubicBezTo>
                    <a:cubicBezTo>
                      <a:pt x="4469" y="2523"/>
                      <a:pt x="3557" y="1550"/>
                      <a:pt x="3557" y="1550"/>
                    </a:cubicBezTo>
                    <a:lnTo>
                      <a:pt x="3557" y="1550"/>
                    </a:lnTo>
                    <a:cubicBezTo>
                      <a:pt x="3557" y="1550"/>
                      <a:pt x="4448" y="1961"/>
                      <a:pt x="4947" y="1961"/>
                    </a:cubicBezTo>
                    <a:cubicBezTo>
                      <a:pt x="5179" y="1961"/>
                      <a:pt x="5327" y="1872"/>
                      <a:pt x="5259" y="1611"/>
                    </a:cubicBezTo>
                    <a:cubicBezTo>
                      <a:pt x="5198" y="1307"/>
                      <a:pt x="4529" y="760"/>
                      <a:pt x="4165" y="3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800" dirty="0" err="1" smtClean="0">
                <a:latin typeface="Bahnschrift Condensed" pitchFamily="34" charset="0"/>
              </a:rPr>
              <a:t>Pengertian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r>
              <a:rPr lang="en-US" sz="2800" dirty="0" err="1" smtClean="0">
                <a:latin typeface="Bahnschrift Condensed" pitchFamily="34" charset="0"/>
              </a:rPr>
              <a:t>Pendidikan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r>
              <a:rPr lang="en-US" sz="2800" dirty="0" err="1" smtClean="0">
                <a:latin typeface="Bahnschrift Condensed" pitchFamily="34" charset="0"/>
              </a:rPr>
              <a:t>Karakter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endParaRPr lang="en-US" sz="2800" dirty="0">
              <a:latin typeface="Bahnschrift Condensed" pitchFamily="34" charset="0"/>
            </a:endParaRPr>
          </a:p>
        </p:txBody>
      </p:sp>
      <p:sp>
        <p:nvSpPr>
          <p:cNvPr id="2168" name="Google Shape;2168;p32"/>
          <p:cNvSpPr txBox="1"/>
          <p:nvPr/>
        </p:nvSpPr>
        <p:spPr>
          <a:xfrm>
            <a:off x="625650" y="1148550"/>
            <a:ext cx="7892700" cy="3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just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merupakan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satu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memperoleh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ilmu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ketika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orang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sudah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berilmu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maka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Allah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meninggikan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derajatnya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</a:p>
          <a:p>
            <a:pPr marL="285750" lvl="0" indent="-285750" algn="just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Kamus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Bahasa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Indonesia kata “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”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diartikan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dengan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tabiat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sifat-sifat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kejiwaan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akhlak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budi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pekerti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membedakan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seseorang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dengan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lain,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watak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</a:p>
          <a:p>
            <a:pPr marL="285750" lvl="0" indent="-285750" algn="just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Pengertian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suatu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usaha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manusia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sadar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terencana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mendidik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memberdayakan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potensi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peserta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didik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guna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membangun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pribadinya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sehingga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dapat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menjadi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individu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bermanfaat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bagi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diri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sendiri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lingkungannya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.</a:t>
            </a:r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marL="285750" lvl="0" indent="-285750" algn="just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Menurut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T.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Ramli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pengertian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mengedepankan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esensi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makna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terhadap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moral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akhlak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sehingga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hal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tersebut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mampu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membentuk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pribadi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peserta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didik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baik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. </a:t>
            </a:r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marL="285750" lvl="0" indent="-285750" algn="just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Menurut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Thomas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Lickona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pengertian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suatu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usaha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disengaja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membantu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seseorang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sehingga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ia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dapat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memahami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memperhatikan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melakukan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etika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inti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</a:p>
          <a:p>
            <a:pPr marL="285750" lvl="0" indent="-285750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endParaRPr lang="id-ID" dirty="0" smtClean="0"/>
          </a:p>
          <a:p>
            <a:pPr marL="285750" lvl="0" indent="-285750">
              <a:lnSpc>
                <a:spcPct val="115000"/>
              </a:lnSpc>
              <a:spcAft>
                <a:spcPts val="1600"/>
              </a:spcAft>
              <a:buFont typeface="Arial" pitchFamily="34" charset="0"/>
              <a:buChar char="•"/>
            </a:pPr>
            <a:endParaRPr dirty="0">
              <a:solidFill>
                <a:schemeClr val="dk1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2174;p33"/>
          <p:cNvSpPr txBox="1">
            <a:spLocks noGrp="1"/>
          </p:cNvSpPr>
          <p:nvPr>
            <p:ph type="subTitle" idx="1"/>
          </p:nvPr>
        </p:nvSpPr>
        <p:spPr>
          <a:xfrm>
            <a:off x="1907704" y="1635646"/>
            <a:ext cx="5400600" cy="252028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operasional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tujuan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setting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sebagai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berikut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:</a:t>
            </a:r>
          </a:p>
          <a:p>
            <a:pPr marL="342900" lvl="0" algn="just">
              <a:buFont typeface="+mj-lt"/>
              <a:buAutoNum type="arabicPeriod"/>
            </a:pP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Menguatkan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mengembangkan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kehidupan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dianggap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penting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perlu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sehingga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menjadi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kepribadian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kepemilikan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peserta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didik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khas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sebagaimana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dikembangkan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. </a:t>
            </a:r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marL="342900" lvl="0" algn="just">
              <a:buFont typeface="+mj-lt"/>
              <a:buAutoNum type="arabicPeriod"/>
            </a:pP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Mengoreksi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perilaku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peserta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didik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tidak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bersesuaian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dengan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-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dikembangkan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oleh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</a:p>
          <a:p>
            <a:pPr marL="342900" lvl="0" algn="just">
              <a:buFont typeface="+mj-lt"/>
              <a:buAutoNum type="arabicPeriod"/>
            </a:pP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Membangun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koneksi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harmoni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dengan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keluarga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masyarakat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memerankan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tanggung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jawab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bersama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</a:p>
          <a:p>
            <a:pPr marL="0" lvl="0" indent="0" algn="just"/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marL="0" lvl="0" indent="0" algn="just"/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Tujuan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membentuk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bangsa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tangguh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berakhlak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mulia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bermoral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bertoleransi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bekerja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sama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bergotong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royong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. </a:t>
            </a:r>
            <a:endParaRPr sz="1200" dirty="0">
              <a:latin typeface="Mongolian Baiti" pitchFamily="66" charset="0"/>
              <a:cs typeface="Mongolian Baiti" pitchFamily="66" charset="0"/>
            </a:endParaRPr>
          </a:p>
        </p:txBody>
      </p:sp>
      <p:sp>
        <p:nvSpPr>
          <p:cNvPr id="7" name="Google Shape;2173;p33"/>
          <p:cNvSpPr txBox="1">
            <a:spLocks noGrp="1"/>
          </p:cNvSpPr>
          <p:nvPr>
            <p:ph type="title"/>
          </p:nvPr>
        </p:nvSpPr>
        <p:spPr>
          <a:xfrm>
            <a:off x="1907704" y="699542"/>
            <a:ext cx="5544616" cy="14401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800" dirty="0" err="1">
                <a:latin typeface="Bahnschrift Condensed" pitchFamily="34" charset="0"/>
              </a:rPr>
              <a:t>Tujuan</a:t>
            </a:r>
            <a:r>
              <a:rPr lang="en-US" sz="2800" dirty="0">
                <a:latin typeface="Bahnschrift Condensed" pitchFamily="34" charset="0"/>
              </a:rPr>
              <a:t> </a:t>
            </a:r>
            <a:r>
              <a:rPr lang="en-US" sz="2800" dirty="0" err="1">
                <a:latin typeface="Bahnschrift Condensed" pitchFamily="34" charset="0"/>
              </a:rPr>
              <a:t>Pendidikan</a:t>
            </a:r>
            <a:r>
              <a:rPr lang="en-US" sz="2800" dirty="0">
                <a:latin typeface="Bahnschrift Condensed" pitchFamily="34" charset="0"/>
              </a:rPr>
              <a:t> </a:t>
            </a:r>
            <a:r>
              <a:rPr lang="en-US" sz="2800" dirty="0" err="1">
                <a:latin typeface="Bahnschrift Condensed" pitchFamily="34" charset="0"/>
              </a:rPr>
              <a:t>karakter</a:t>
            </a:r>
            <a:endParaRPr sz="2800" dirty="0">
              <a:latin typeface="Bahnschrift Condensed" pitchFamily="34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1" name="Google Shape;4841;p35"/>
          <p:cNvSpPr/>
          <p:nvPr/>
        </p:nvSpPr>
        <p:spPr>
          <a:xfrm rot="906766">
            <a:off x="3087348" y="317724"/>
            <a:ext cx="50402" cy="26214"/>
          </a:xfrm>
          <a:custGeom>
            <a:avLst/>
            <a:gdLst/>
            <a:ahLst/>
            <a:cxnLst/>
            <a:rect l="l" t="t" r="r" b="b"/>
            <a:pathLst>
              <a:path w="821" h="427" extrusionOk="0">
                <a:moveTo>
                  <a:pt x="821" y="1"/>
                </a:moveTo>
                <a:cubicBezTo>
                  <a:pt x="791" y="1"/>
                  <a:pt x="791" y="1"/>
                  <a:pt x="760" y="31"/>
                </a:cubicBezTo>
                <a:cubicBezTo>
                  <a:pt x="734" y="40"/>
                  <a:pt x="701" y="53"/>
                  <a:pt x="669" y="67"/>
                </a:cubicBezTo>
                <a:lnTo>
                  <a:pt x="669" y="67"/>
                </a:lnTo>
                <a:cubicBezTo>
                  <a:pt x="669" y="65"/>
                  <a:pt x="669" y="63"/>
                  <a:pt x="669" y="62"/>
                </a:cubicBezTo>
                <a:lnTo>
                  <a:pt x="669" y="62"/>
                </a:lnTo>
                <a:lnTo>
                  <a:pt x="626" y="85"/>
                </a:lnTo>
                <a:cubicBezTo>
                  <a:pt x="639" y="79"/>
                  <a:pt x="654" y="73"/>
                  <a:pt x="669" y="67"/>
                </a:cubicBezTo>
                <a:lnTo>
                  <a:pt x="669" y="67"/>
                </a:lnTo>
                <a:cubicBezTo>
                  <a:pt x="670" y="72"/>
                  <a:pt x="673" y="79"/>
                  <a:pt x="675" y="86"/>
                </a:cubicBezTo>
                <a:lnTo>
                  <a:pt x="675" y="86"/>
                </a:lnTo>
                <a:lnTo>
                  <a:pt x="821" y="1"/>
                </a:lnTo>
                <a:close/>
                <a:moveTo>
                  <a:pt x="456" y="62"/>
                </a:moveTo>
                <a:cubicBezTo>
                  <a:pt x="456" y="62"/>
                  <a:pt x="426" y="62"/>
                  <a:pt x="365" y="92"/>
                </a:cubicBezTo>
                <a:cubicBezTo>
                  <a:pt x="365" y="119"/>
                  <a:pt x="457" y="122"/>
                  <a:pt x="521" y="142"/>
                </a:cubicBezTo>
                <a:lnTo>
                  <a:pt x="521" y="142"/>
                </a:lnTo>
                <a:lnTo>
                  <a:pt x="626" y="85"/>
                </a:lnTo>
                <a:lnTo>
                  <a:pt x="626" y="85"/>
                </a:lnTo>
                <a:cubicBezTo>
                  <a:pt x="590" y="101"/>
                  <a:pt x="561" y="113"/>
                  <a:pt x="554" y="113"/>
                </a:cubicBezTo>
                <a:cubicBezTo>
                  <a:pt x="550" y="113"/>
                  <a:pt x="556" y="107"/>
                  <a:pt x="578" y="92"/>
                </a:cubicBezTo>
                <a:lnTo>
                  <a:pt x="456" y="62"/>
                </a:lnTo>
                <a:close/>
                <a:moveTo>
                  <a:pt x="675" y="86"/>
                </a:moveTo>
                <a:lnTo>
                  <a:pt x="559" y="153"/>
                </a:lnTo>
                <a:lnTo>
                  <a:pt x="559" y="153"/>
                </a:lnTo>
                <a:cubicBezTo>
                  <a:pt x="689" y="151"/>
                  <a:pt x="684" y="115"/>
                  <a:pt x="675" y="86"/>
                </a:cubicBezTo>
                <a:close/>
                <a:moveTo>
                  <a:pt x="559" y="153"/>
                </a:moveTo>
                <a:cubicBezTo>
                  <a:pt x="555" y="153"/>
                  <a:pt x="551" y="153"/>
                  <a:pt x="547" y="153"/>
                </a:cubicBezTo>
                <a:cubicBezTo>
                  <a:pt x="550" y="154"/>
                  <a:pt x="552" y="154"/>
                  <a:pt x="555" y="155"/>
                </a:cubicBezTo>
                <a:lnTo>
                  <a:pt x="555" y="155"/>
                </a:lnTo>
                <a:lnTo>
                  <a:pt x="559" y="153"/>
                </a:lnTo>
                <a:close/>
                <a:moveTo>
                  <a:pt x="243" y="62"/>
                </a:moveTo>
                <a:cubicBezTo>
                  <a:pt x="0" y="62"/>
                  <a:pt x="61" y="183"/>
                  <a:pt x="91" y="244"/>
                </a:cubicBezTo>
                <a:cubicBezTo>
                  <a:pt x="126" y="261"/>
                  <a:pt x="150" y="278"/>
                  <a:pt x="176" y="295"/>
                </a:cubicBezTo>
                <a:lnTo>
                  <a:pt x="176" y="295"/>
                </a:lnTo>
                <a:cubicBezTo>
                  <a:pt x="118" y="329"/>
                  <a:pt x="101" y="341"/>
                  <a:pt x="107" y="341"/>
                </a:cubicBezTo>
                <a:cubicBezTo>
                  <a:pt x="115" y="341"/>
                  <a:pt x="152" y="325"/>
                  <a:pt x="192" y="306"/>
                </a:cubicBezTo>
                <a:lnTo>
                  <a:pt x="192" y="306"/>
                </a:lnTo>
                <a:cubicBezTo>
                  <a:pt x="208" y="316"/>
                  <a:pt x="224" y="326"/>
                  <a:pt x="243" y="335"/>
                </a:cubicBezTo>
                <a:lnTo>
                  <a:pt x="296" y="305"/>
                </a:lnTo>
                <a:lnTo>
                  <a:pt x="296" y="305"/>
                </a:lnTo>
                <a:cubicBezTo>
                  <a:pt x="420" y="347"/>
                  <a:pt x="545" y="377"/>
                  <a:pt x="669" y="426"/>
                </a:cubicBezTo>
                <a:cubicBezTo>
                  <a:pt x="699" y="337"/>
                  <a:pt x="670" y="190"/>
                  <a:pt x="555" y="155"/>
                </a:cubicBezTo>
                <a:lnTo>
                  <a:pt x="555" y="155"/>
                </a:lnTo>
                <a:lnTo>
                  <a:pt x="296" y="305"/>
                </a:lnTo>
                <a:lnTo>
                  <a:pt x="296" y="305"/>
                </a:lnTo>
                <a:cubicBezTo>
                  <a:pt x="276" y="298"/>
                  <a:pt x="257" y="291"/>
                  <a:pt x="237" y="284"/>
                </a:cubicBezTo>
                <a:lnTo>
                  <a:pt x="237" y="284"/>
                </a:lnTo>
                <a:cubicBezTo>
                  <a:pt x="269" y="267"/>
                  <a:pt x="296" y="252"/>
                  <a:pt x="304" y="244"/>
                </a:cubicBezTo>
                <a:lnTo>
                  <a:pt x="335" y="244"/>
                </a:lnTo>
                <a:lnTo>
                  <a:pt x="515" y="146"/>
                </a:lnTo>
                <a:lnTo>
                  <a:pt x="515" y="146"/>
                </a:lnTo>
                <a:cubicBezTo>
                  <a:pt x="535" y="150"/>
                  <a:pt x="547" y="153"/>
                  <a:pt x="547" y="153"/>
                </a:cubicBezTo>
                <a:cubicBezTo>
                  <a:pt x="539" y="149"/>
                  <a:pt x="531" y="145"/>
                  <a:pt x="521" y="142"/>
                </a:cubicBezTo>
                <a:lnTo>
                  <a:pt x="521" y="142"/>
                </a:lnTo>
                <a:lnTo>
                  <a:pt x="515" y="146"/>
                </a:lnTo>
                <a:lnTo>
                  <a:pt x="515" y="146"/>
                </a:lnTo>
                <a:cubicBezTo>
                  <a:pt x="442" y="128"/>
                  <a:pt x="267" y="86"/>
                  <a:pt x="243" y="62"/>
                </a:cubicBezTo>
                <a:close/>
              </a:path>
            </a:pathLst>
          </a:custGeom>
          <a:solidFill>
            <a:srgbClr val="1A29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4842;p35"/>
          <p:cNvSpPr/>
          <p:nvPr/>
        </p:nvSpPr>
        <p:spPr>
          <a:xfrm rot="906766">
            <a:off x="5294228" y="3692143"/>
            <a:ext cx="1903" cy="1965"/>
          </a:xfrm>
          <a:custGeom>
            <a:avLst/>
            <a:gdLst/>
            <a:ahLst/>
            <a:cxnLst/>
            <a:rect l="l" t="t" r="r" b="b"/>
            <a:pathLst>
              <a:path w="31" h="32" extrusionOk="0">
                <a:moveTo>
                  <a:pt x="0" y="1"/>
                </a:moveTo>
                <a:cubicBezTo>
                  <a:pt x="0" y="1"/>
                  <a:pt x="0" y="1"/>
                  <a:pt x="31" y="3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35"/>
          <p:cNvSpPr/>
          <p:nvPr/>
        </p:nvSpPr>
        <p:spPr>
          <a:xfrm rot="906766">
            <a:off x="5324196" y="3653595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35"/>
          <p:cNvSpPr/>
          <p:nvPr/>
        </p:nvSpPr>
        <p:spPr>
          <a:xfrm rot="906766">
            <a:off x="5276082" y="3716248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5" name="Google Shape;4845;p35"/>
          <p:cNvSpPr/>
          <p:nvPr/>
        </p:nvSpPr>
        <p:spPr>
          <a:xfrm rot="906766">
            <a:off x="5373363" y="3564677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6" name="Google Shape;4846;p35"/>
          <p:cNvSpPr/>
          <p:nvPr/>
        </p:nvSpPr>
        <p:spPr>
          <a:xfrm rot="906766">
            <a:off x="5342043" y="3616130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7" name="Google Shape;4847;p35"/>
          <p:cNvSpPr/>
          <p:nvPr/>
        </p:nvSpPr>
        <p:spPr>
          <a:xfrm rot="906766">
            <a:off x="5234306" y="3714589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0" y="1"/>
                </a:lnTo>
                <a:cubicBezTo>
                  <a:pt x="3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8" name="Google Shape;4848;p35"/>
          <p:cNvSpPr/>
          <p:nvPr/>
        </p:nvSpPr>
        <p:spPr>
          <a:xfrm rot="906766">
            <a:off x="5233714" y="374514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35"/>
          <p:cNvSpPr/>
          <p:nvPr/>
        </p:nvSpPr>
        <p:spPr>
          <a:xfrm rot="906766">
            <a:off x="5247149" y="3737432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31" y="31"/>
                </a:moveTo>
                <a:cubicBezTo>
                  <a:pt x="1" y="31"/>
                  <a:pt x="1" y="31"/>
                  <a:pt x="1" y="1"/>
                </a:cubicBezTo>
                <a:cubicBezTo>
                  <a:pt x="1" y="31"/>
                  <a:pt x="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0" name="Google Shape;4850;p35"/>
          <p:cNvSpPr/>
          <p:nvPr/>
        </p:nvSpPr>
        <p:spPr>
          <a:xfrm rot="906766">
            <a:off x="5247430" y="373721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1" name="Google Shape;4851;p35"/>
          <p:cNvSpPr/>
          <p:nvPr/>
        </p:nvSpPr>
        <p:spPr>
          <a:xfrm rot="906766">
            <a:off x="5483828" y="3212103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0" y="0"/>
                </a:moveTo>
                <a:lnTo>
                  <a:pt x="61" y="31"/>
                </a:lnTo>
                <a:cubicBezTo>
                  <a:pt x="61" y="31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2" name="Google Shape;4852;p35"/>
          <p:cNvSpPr/>
          <p:nvPr/>
        </p:nvSpPr>
        <p:spPr>
          <a:xfrm rot="906766">
            <a:off x="5407986" y="3479339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1" y="0"/>
                </a:moveTo>
                <a:lnTo>
                  <a:pt x="31" y="0"/>
                </a:lnTo>
                <a:cubicBezTo>
                  <a:pt x="31" y="0"/>
                  <a:pt x="3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35"/>
          <p:cNvSpPr/>
          <p:nvPr/>
        </p:nvSpPr>
        <p:spPr>
          <a:xfrm rot="906766">
            <a:off x="5464337" y="320630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4" name="Google Shape;4854;p35"/>
          <p:cNvSpPr/>
          <p:nvPr/>
        </p:nvSpPr>
        <p:spPr>
          <a:xfrm rot="906766">
            <a:off x="5229884" y="3694345"/>
            <a:ext cx="3745" cy="1965"/>
          </a:xfrm>
          <a:custGeom>
            <a:avLst/>
            <a:gdLst/>
            <a:ahLst/>
            <a:cxnLst/>
            <a:rect l="l" t="t" r="r" b="b"/>
            <a:pathLst>
              <a:path w="61" h="32" extrusionOk="0">
                <a:moveTo>
                  <a:pt x="30" y="1"/>
                </a:moveTo>
                <a:cubicBezTo>
                  <a:pt x="30" y="1"/>
                  <a:pt x="0" y="31"/>
                  <a:pt x="61" y="31"/>
                </a:cubicBezTo>
                <a:cubicBezTo>
                  <a:pt x="0" y="31"/>
                  <a:pt x="61" y="1"/>
                  <a:pt x="3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35"/>
          <p:cNvSpPr/>
          <p:nvPr/>
        </p:nvSpPr>
        <p:spPr>
          <a:xfrm rot="906766">
            <a:off x="5318306" y="3423933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31"/>
                </a:moveTo>
                <a:lnTo>
                  <a:pt x="0" y="1"/>
                </a:lnTo>
                <a:cubicBezTo>
                  <a:pt x="0" y="1"/>
                  <a:pt x="0" y="3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35"/>
          <p:cNvSpPr/>
          <p:nvPr/>
        </p:nvSpPr>
        <p:spPr>
          <a:xfrm rot="906766">
            <a:off x="5462467" y="3206052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0"/>
                </a:moveTo>
                <a:lnTo>
                  <a:pt x="1" y="0"/>
                </a:ln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7" name="Google Shape;4857;p35"/>
          <p:cNvSpPr/>
          <p:nvPr/>
        </p:nvSpPr>
        <p:spPr>
          <a:xfrm rot="906766">
            <a:off x="5443633" y="339008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35"/>
          <p:cNvSpPr/>
          <p:nvPr/>
        </p:nvSpPr>
        <p:spPr>
          <a:xfrm rot="906766">
            <a:off x="5448176" y="338775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0"/>
                </a:moveTo>
                <a:lnTo>
                  <a:pt x="31" y="0"/>
                </a:lnTo>
                <a:cubicBezTo>
                  <a:pt x="31" y="0"/>
                  <a:pt x="3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35"/>
          <p:cNvSpPr/>
          <p:nvPr/>
        </p:nvSpPr>
        <p:spPr>
          <a:xfrm rot="906766">
            <a:off x="5482511" y="3209529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1" y="1"/>
                </a:moveTo>
                <a:cubicBezTo>
                  <a:pt x="1" y="1"/>
                  <a:pt x="1" y="31"/>
                  <a:pt x="31" y="31"/>
                </a:cubicBez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35"/>
          <p:cNvSpPr/>
          <p:nvPr/>
        </p:nvSpPr>
        <p:spPr>
          <a:xfrm rot="906766">
            <a:off x="5462535" y="3333670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1" y="0"/>
                </a:move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35"/>
          <p:cNvSpPr/>
          <p:nvPr/>
        </p:nvSpPr>
        <p:spPr>
          <a:xfrm rot="906766">
            <a:off x="5339050" y="3619225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1"/>
                </a:moveTo>
                <a:cubicBezTo>
                  <a:pt x="0" y="1"/>
                  <a:pt x="0" y="31"/>
                  <a:pt x="0" y="31"/>
                </a:cubicBezTo>
                <a:cubicBezTo>
                  <a:pt x="31" y="31"/>
                  <a:pt x="31" y="3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35"/>
          <p:cNvSpPr/>
          <p:nvPr/>
        </p:nvSpPr>
        <p:spPr>
          <a:xfrm rot="906766">
            <a:off x="5286152" y="355829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35"/>
          <p:cNvSpPr/>
          <p:nvPr/>
        </p:nvSpPr>
        <p:spPr>
          <a:xfrm rot="906766">
            <a:off x="5285848" y="3558746"/>
            <a:ext cx="3745" cy="1903"/>
          </a:xfrm>
          <a:custGeom>
            <a:avLst/>
            <a:gdLst/>
            <a:ahLst/>
            <a:cxnLst/>
            <a:rect l="l" t="t" r="r" b="b"/>
            <a:pathLst>
              <a:path w="61" h="31" extrusionOk="0">
                <a:moveTo>
                  <a:pt x="0" y="0"/>
                </a:moveTo>
                <a:cubicBezTo>
                  <a:pt x="0" y="0"/>
                  <a:pt x="0" y="30"/>
                  <a:pt x="61" y="30"/>
                </a:cubicBezTo>
                <a:cubicBezTo>
                  <a:pt x="61" y="30"/>
                  <a:pt x="3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35"/>
          <p:cNvSpPr/>
          <p:nvPr/>
        </p:nvSpPr>
        <p:spPr>
          <a:xfrm rot="906766">
            <a:off x="5288907" y="355516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5" name="Google Shape;4865;p35"/>
          <p:cNvSpPr/>
          <p:nvPr/>
        </p:nvSpPr>
        <p:spPr>
          <a:xfrm rot="906766">
            <a:off x="5269685" y="359054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35"/>
          <p:cNvSpPr/>
          <p:nvPr/>
        </p:nvSpPr>
        <p:spPr>
          <a:xfrm rot="906766">
            <a:off x="5272118" y="358153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7" name="Google Shape;4867;p35"/>
          <p:cNvSpPr/>
          <p:nvPr/>
        </p:nvSpPr>
        <p:spPr>
          <a:xfrm rot="906766">
            <a:off x="5288876" y="353385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8" name="Google Shape;4868;p35"/>
          <p:cNvSpPr/>
          <p:nvPr/>
        </p:nvSpPr>
        <p:spPr>
          <a:xfrm rot="906766">
            <a:off x="5266245" y="3588244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1" y="0"/>
                </a:moveTo>
                <a:lnTo>
                  <a:pt x="31" y="31"/>
                </a:lnTo>
                <a:lnTo>
                  <a:pt x="61" y="31"/>
                </a:lnTo>
                <a:cubicBezTo>
                  <a:pt x="31" y="31"/>
                  <a:pt x="1" y="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9" name="Google Shape;4869;p35"/>
          <p:cNvSpPr/>
          <p:nvPr/>
        </p:nvSpPr>
        <p:spPr>
          <a:xfrm rot="906766">
            <a:off x="5287692" y="354542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0" name="Google Shape;4870;p35"/>
          <p:cNvSpPr/>
          <p:nvPr/>
        </p:nvSpPr>
        <p:spPr>
          <a:xfrm rot="906766">
            <a:off x="5285196" y="3533362"/>
            <a:ext cx="3806" cy="61"/>
          </a:xfrm>
          <a:custGeom>
            <a:avLst/>
            <a:gdLst/>
            <a:ahLst/>
            <a:cxnLst/>
            <a:rect l="l" t="t" r="r" b="b"/>
            <a:pathLst>
              <a:path w="62" h="1" extrusionOk="0">
                <a:moveTo>
                  <a:pt x="0" y="1"/>
                </a:moveTo>
                <a:cubicBezTo>
                  <a:pt x="31" y="1"/>
                  <a:pt x="31" y="1"/>
                  <a:pt x="61" y="1"/>
                </a:cubicBezTo>
                <a:cubicBezTo>
                  <a:pt x="31" y="1"/>
                  <a:pt x="31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35"/>
          <p:cNvSpPr/>
          <p:nvPr/>
        </p:nvSpPr>
        <p:spPr>
          <a:xfrm rot="906766">
            <a:off x="5265729" y="3618754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0" y="0"/>
                </a:moveTo>
                <a:cubicBezTo>
                  <a:pt x="31" y="0"/>
                  <a:pt x="31" y="31"/>
                  <a:pt x="31" y="31"/>
                </a:cubicBezTo>
                <a:cubicBezTo>
                  <a:pt x="31" y="0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2" name="Google Shape;4872;p35"/>
          <p:cNvSpPr/>
          <p:nvPr/>
        </p:nvSpPr>
        <p:spPr>
          <a:xfrm rot="906766">
            <a:off x="5235176" y="3689713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1"/>
                </a:move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3" name="Google Shape;4873;p35"/>
          <p:cNvSpPr/>
          <p:nvPr/>
        </p:nvSpPr>
        <p:spPr>
          <a:xfrm rot="906766">
            <a:off x="5243416" y="368780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4" name="Google Shape;4874;p35"/>
          <p:cNvSpPr/>
          <p:nvPr/>
        </p:nvSpPr>
        <p:spPr>
          <a:xfrm rot="906766">
            <a:off x="5272372" y="3601224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1" y="1"/>
                </a:moveTo>
                <a:cubicBezTo>
                  <a:pt x="1" y="1"/>
                  <a:pt x="1" y="31"/>
                  <a:pt x="31" y="31"/>
                </a:cubicBezTo>
                <a:cubicBezTo>
                  <a:pt x="31" y="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5" name="Google Shape;4875;p35"/>
          <p:cNvSpPr/>
          <p:nvPr/>
        </p:nvSpPr>
        <p:spPr>
          <a:xfrm rot="906766">
            <a:off x="5243896" y="368602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6" name="Google Shape;4876;p35"/>
          <p:cNvSpPr/>
          <p:nvPr/>
        </p:nvSpPr>
        <p:spPr>
          <a:xfrm rot="906766">
            <a:off x="5234961" y="3689432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7" name="Google Shape;4877;p35"/>
          <p:cNvSpPr/>
          <p:nvPr/>
        </p:nvSpPr>
        <p:spPr>
          <a:xfrm rot="906766">
            <a:off x="5260206" y="3646268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31"/>
                </a:moveTo>
                <a:lnTo>
                  <a:pt x="31" y="31"/>
                </a:lnTo>
                <a:cubicBezTo>
                  <a:pt x="1" y="0"/>
                  <a:pt x="3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8" name="Google Shape;4878;p35"/>
          <p:cNvSpPr/>
          <p:nvPr/>
        </p:nvSpPr>
        <p:spPr>
          <a:xfrm rot="906766">
            <a:off x="5238122" y="367867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9" name="Google Shape;4879;p35"/>
          <p:cNvSpPr/>
          <p:nvPr/>
        </p:nvSpPr>
        <p:spPr>
          <a:xfrm rot="906766">
            <a:off x="5230164" y="3694138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0" y="1"/>
                </a:moveTo>
                <a:cubicBezTo>
                  <a:pt x="30" y="1"/>
                  <a:pt x="30" y="1"/>
                  <a:pt x="30" y="1"/>
                </a:cubicBezTo>
                <a:lnTo>
                  <a:pt x="0" y="1"/>
                </a:lnTo>
                <a:cubicBezTo>
                  <a:pt x="30" y="1"/>
                  <a:pt x="30" y="1"/>
                  <a:pt x="3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0" name="Google Shape;4880;p35"/>
          <p:cNvSpPr/>
          <p:nvPr/>
        </p:nvSpPr>
        <p:spPr>
          <a:xfrm rot="906766">
            <a:off x="5250651" y="3661264"/>
            <a:ext cx="3806" cy="61"/>
          </a:xfrm>
          <a:custGeom>
            <a:avLst/>
            <a:gdLst/>
            <a:ahLst/>
            <a:cxnLst/>
            <a:rect l="l" t="t" r="r" b="b"/>
            <a:pathLst>
              <a:path w="62" h="1" extrusionOk="0">
                <a:moveTo>
                  <a:pt x="0" y="1"/>
                </a:moveTo>
                <a:cubicBezTo>
                  <a:pt x="31" y="1"/>
                  <a:pt x="31" y="1"/>
                  <a:pt x="61" y="1"/>
                </a:cubicBezTo>
                <a:cubicBezTo>
                  <a:pt x="61" y="1"/>
                  <a:pt x="31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1" name="Google Shape;4881;p35"/>
          <p:cNvSpPr/>
          <p:nvPr/>
        </p:nvSpPr>
        <p:spPr>
          <a:xfrm rot="906766">
            <a:off x="5628688" y="3527096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3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2" name="Google Shape;4882;p35"/>
          <p:cNvSpPr/>
          <p:nvPr/>
        </p:nvSpPr>
        <p:spPr>
          <a:xfrm rot="906766">
            <a:off x="5584547" y="350547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3" name="Google Shape;4883;p35"/>
          <p:cNvSpPr/>
          <p:nvPr/>
        </p:nvSpPr>
        <p:spPr>
          <a:xfrm rot="906766">
            <a:off x="5656251" y="3540551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4" name="Google Shape;4884;p35"/>
          <p:cNvSpPr/>
          <p:nvPr/>
        </p:nvSpPr>
        <p:spPr>
          <a:xfrm rot="906766">
            <a:off x="5485690" y="3470453"/>
            <a:ext cx="1903" cy="921"/>
          </a:xfrm>
          <a:custGeom>
            <a:avLst/>
            <a:gdLst/>
            <a:ahLst/>
            <a:cxnLst/>
            <a:rect l="l" t="t" r="r" b="b"/>
            <a:pathLst>
              <a:path w="31" h="15" extrusionOk="0">
                <a:moveTo>
                  <a:pt x="1" y="1"/>
                </a:moveTo>
                <a:cubicBezTo>
                  <a:pt x="0" y="1"/>
                  <a:pt x="0" y="4"/>
                  <a:pt x="0" y="14"/>
                </a:cubicBezTo>
                <a:lnTo>
                  <a:pt x="30" y="14"/>
                </a:lnTo>
                <a:cubicBezTo>
                  <a:pt x="10" y="14"/>
                  <a:pt x="3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5" name="Google Shape;4885;p35"/>
          <p:cNvSpPr/>
          <p:nvPr/>
        </p:nvSpPr>
        <p:spPr>
          <a:xfrm rot="906766">
            <a:off x="5543359" y="3492475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cubicBezTo>
                  <a:pt x="0" y="0"/>
                  <a:pt x="0" y="0"/>
                  <a:pt x="0" y="31"/>
                </a:cubicBezTo>
                <a:cubicBezTo>
                  <a:pt x="0" y="31"/>
                  <a:pt x="0" y="31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6" name="Google Shape;4886;p35"/>
          <p:cNvSpPr/>
          <p:nvPr/>
        </p:nvSpPr>
        <p:spPr>
          <a:xfrm rot="906766">
            <a:off x="5660184" y="3582281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31"/>
                </a:moveTo>
                <a:lnTo>
                  <a:pt x="1" y="0"/>
                </a:lnTo>
                <a:cubicBezTo>
                  <a:pt x="1" y="0"/>
                  <a:pt x="3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35"/>
          <p:cNvSpPr/>
          <p:nvPr/>
        </p:nvSpPr>
        <p:spPr>
          <a:xfrm rot="906766">
            <a:off x="5692250" y="3579015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35"/>
          <p:cNvSpPr/>
          <p:nvPr/>
        </p:nvSpPr>
        <p:spPr>
          <a:xfrm rot="906766">
            <a:off x="5683837" y="356707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9" name="Google Shape;4889;p35"/>
          <p:cNvSpPr/>
          <p:nvPr/>
        </p:nvSpPr>
        <p:spPr>
          <a:xfrm rot="906766">
            <a:off x="5681779" y="3566803"/>
            <a:ext cx="1903" cy="1965"/>
          </a:xfrm>
          <a:custGeom>
            <a:avLst/>
            <a:gdLst/>
            <a:ahLst/>
            <a:cxnLst/>
            <a:rect l="l" t="t" r="r" b="b"/>
            <a:pathLst>
              <a:path w="31" h="32" extrusionOk="0">
                <a:moveTo>
                  <a:pt x="31" y="1"/>
                </a:moveTo>
                <a:cubicBezTo>
                  <a:pt x="31" y="1"/>
                  <a:pt x="1" y="1"/>
                  <a:pt x="1" y="31"/>
                </a:cubicBezTo>
                <a:lnTo>
                  <a:pt x="3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0" name="Google Shape;4890;p35"/>
          <p:cNvSpPr/>
          <p:nvPr/>
        </p:nvSpPr>
        <p:spPr>
          <a:xfrm rot="906766">
            <a:off x="5111291" y="3416632"/>
            <a:ext cx="1903" cy="3806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1"/>
                </a:moveTo>
                <a:cubicBezTo>
                  <a:pt x="0" y="1"/>
                  <a:pt x="0" y="31"/>
                  <a:pt x="0" y="61"/>
                </a:cubicBezTo>
                <a:lnTo>
                  <a:pt x="3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1" name="Google Shape;4891;p35"/>
          <p:cNvSpPr/>
          <p:nvPr/>
        </p:nvSpPr>
        <p:spPr>
          <a:xfrm rot="906766">
            <a:off x="5107233" y="3440596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1"/>
                </a:moveTo>
                <a:lnTo>
                  <a:pt x="1" y="1"/>
                </a:lnTo>
                <a:cubicBezTo>
                  <a:pt x="31" y="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2" name="Google Shape;4892;p35"/>
          <p:cNvSpPr/>
          <p:nvPr/>
        </p:nvSpPr>
        <p:spPr>
          <a:xfrm rot="906766">
            <a:off x="5641298" y="3587128"/>
            <a:ext cx="3806" cy="3745"/>
          </a:xfrm>
          <a:custGeom>
            <a:avLst/>
            <a:gdLst/>
            <a:ahLst/>
            <a:cxnLst/>
            <a:rect l="l" t="t" r="r" b="b"/>
            <a:pathLst>
              <a:path w="62" h="61" extrusionOk="0">
                <a:moveTo>
                  <a:pt x="61" y="0"/>
                </a:moveTo>
                <a:cubicBezTo>
                  <a:pt x="46" y="31"/>
                  <a:pt x="31" y="31"/>
                  <a:pt x="19" y="31"/>
                </a:cubicBezTo>
                <a:cubicBezTo>
                  <a:pt x="8" y="31"/>
                  <a:pt x="0" y="31"/>
                  <a:pt x="0" y="61"/>
                </a:cubicBezTo>
                <a:cubicBezTo>
                  <a:pt x="31" y="31"/>
                  <a:pt x="61" y="61"/>
                  <a:pt x="6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3" name="Google Shape;4893;p35"/>
          <p:cNvSpPr/>
          <p:nvPr/>
        </p:nvSpPr>
        <p:spPr>
          <a:xfrm rot="906766">
            <a:off x="5354164" y="3549825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1"/>
                </a:moveTo>
                <a:lnTo>
                  <a:pt x="0" y="1"/>
                </a:lnTo>
                <a:cubicBezTo>
                  <a:pt x="0" y="1"/>
                  <a:pt x="0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4" name="Google Shape;4894;p35"/>
          <p:cNvSpPr/>
          <p:nvPr/>
        </p:nvSpPr>
        <p:spPr>
          <a:xfrm rot="906766">
            <a:off x="5108855" y="3440811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lnTo>
                  <a:pt x="0" y="3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5" name="Google Shape;4895;p35"/>
          <p:cNvSpPr/>
          <p:nvPr/>
        </p:nvSpPr>
        <p:spPr>
          <a:xfrm rot="906766">
            <a:off x="5299145" y="3430394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31"/>
                </a:moveTo>
                <a:lnTo>
                  <a:pt x="1" y="31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6" name="Google Shape;4896;p35"/>
          <p:cNvSpPr/>
          <p:nvPr/>
        </p:nvSpPr>
        <p:spPr>
          <a:xfrm rot="906766">
            <a:off x="5294969" y="342535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7" name="Google Shape;4897;p35"/>
          <p:cNvSpPr/>
          <p:nvPr/>
        </p:nvSpPr>
        <p:spPr>
          <a:xfrm rot="906766">
            <a:off x="5108784" y="3419800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0" y="0"/>
                </a:moveTo>
                <a:lnTo>
                  <a:pt x="0" y="31"/>
                </a:lnTo>
                <a:cubicBezTo>
                  <a:pt x="30" y="31"/>
                  <a:pt x="30" y="31"/>
                  <a:pt x="3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8" name="Google Shape;4898;p35"/>
          <p:cNvSpPr/>
          <p:nvPr/>
        </p:nvSpPr>
        <p:spPr>
          <a:xfrm rot="906766">
            <a:off x="5238483" y="341976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35"/>
          <p:cNvSpPr/>
          <p:nvPr/>
        </p:nvSpPr>
        <p:spPr>
          <a:xfrm rot="906766">
            <a:off x="5548752" y="3493932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31"/>
                </a:move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0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35"/>
          <p:cNvSpPr/>
          <p:nvPr/>
        </p:nvSpPr>
        <p:spPr>
          <a:xfrm rot="906766">
            <a:off x="5494789" y="355856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35"/>
          <p:cNvSpPr/>
          <p:nvPr/>
        </p:nvSpPr>
        <p:spPr>
          <a:xfrm rot="906766">
            <a:off x="5495245" y="3555128"/>
            <a:ext cx="1965" cy="3806"/>
          </a:xfrm>
          <a:custGeom>
            <a:avLst/>
            <a:gdLst/>
            <a:ahLst/>
            <a:cxnLst/>
            <a:rect l="l" t="t" r="r" b="b"/>
            <a:pathLst>
              <a:path w="32" h="62" extrusionOk="0">
                <a:moveTo>
                  <a:pt x="31" y="1"/>
                </a:moveTo>
                <a:cubicBezTo>
                  <a:pt x="31" y="1"/>
                  <a:pt x="1" y="31"/>
                  <a:pt x="1" y="62"/>
                </a:cubicBezTo>
                <a:cubicBezTo>
                  <a:pt x="1" y="62"/>
                  <a:pt x="31" y="62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2" name="Google Shape;4902;p35"/>
          <p:cNvSpPr/>
          <p:nvPr/>
        </p:nvSpPr>
        <p:spPr>
          <a:xfrm rot="906766">
            <a:off x="5491414" y="3555773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lnTo>
                  <a:pt x="1" y="31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3" name="Google Shape;4903;p35"/>
          <p:cNvSpPr/>
          <p:nvPr/>
        </p:nvSpPr>
        <p:spPr>
          <a:xfrm rot="906766">
            <a:off x="5530344" y="357007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35"/>
          <p:cNvSpPr/>
          <p:nvPr/>
        </p:nvSpPr>
        <p:spPr>
          <a:xfrm rot="906766">
            <a:off x="5521087" y="3567604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35"/>
          <p:cNvSpPr/>
          <p:nvPr/>
        </p:nvSpPr>
        <p:spPr>
          <a:xfrm rot="906766">
            <a:off x="5469425" y="355946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35"/>
          <p:cNvSpPr/>
          <p:nvPr/>
        </p:nvSpPr>
        <p:spPr>
          <a:xfrm rot="906766">
            <a:off x="5529856" y="3570006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1"/>
                </a:moveTo>
                <a:lnTo>
                  <a:pt x="1" y="1"/>
                </a:lnTo>
                <a:cubicBezTo>
                  <a:pt x="1" y="31"/>
                  <a:pt x="1" y="31"/>
                  <a:pt x="1" y="62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35"/>
          <p:cNvSpPr/>
          <p:nvPr/>
        </p:nvSpPr>
        <p:spPr>
          <a:xfrm rot="906766">
            <a:off x="5481404" y="3557143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31" y="1"/>
                </a:moveTo>
                <a:cubicBezTo>
                  <a:pt x="31" y="31"/>
                  <a:pt x="31" y="31"/>
                  <a:pt x="1" y="31"/>
                </a:cubicBezTo>
                <a:cubicBezTo>
                  <a:pt x="31" y="31"/>
                  <a:pt x="31" y="3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8" name="Google Shape;4908;p35"/>
          <p:cNvSpPr/>
          <p:nvPr/>
        </p:nvSpPr>
        <p:spPr>
          <a:xfrm rot="906766">
            <a:off x="5468913" y="3559644"/>
            <a:ext cx="1903" cy="3745"/>
          </a:xfrm>
          <a:custGeom>
            <a:avLst/>
            <a:gdLst/>
            <a:ahLst/>
            <a:cxnLst/>
            <a:rect l="l" t="t" r="r" b="b"/>
            <a:pathLst>
              <a:path w="31" h="61" extrusionOk="0">
                <a:moveTo>
                  <a:pt x="1" y="0"/>
                </a:moveTo>
                <a:cubicBezTo>
                  <a:pt x="1" y="31"/>
                  <a:pt x="1" y="31"/>
                  <a:pt x="1" y="61"/>
                </a:cubicBezTo>
                <a:cubicBezTo>
                  <a:pt x="31" y="31"/>
                  <a:pt x="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9" name="Google Shape;4909;p35"/>
          <p:cNvSpPr/>
          <p:nvPr/>
        </p:nvSpPr>
        <p:spPr>
          <a:xfrm rot="906766">
            <a:off x="5560044" y="3566551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1"/>
                </a:moveTo>
                <a:cubicBezTo>
                  <a:pt x="1" y="1"/>
                  <a:pt x="1" y="1"/>
                  <a:pt x="1" y="3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35"/>
          <p:cNvSpPr/>
          <p:nvPr/>
        </p:nvSpPr>
        <p:spPr>
          <a:xfrm rot="906766">
            <a:off x="5636450" y="358524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35"/>
          <p:cNvSpPr/>
          <p:nvPr/>
        </p:nvSpPr>
        <p:spPr>
          <a:xfrm rot="906766">
            <a:off x="5632489" y="3578638"/>
            <a:ext cx="1903" cy="0"/>
          </a:xfrm>
          <a:custGeom>
            <a:avLst/>
            <a:gdLst/>
            <a:ahLst/>
            <a:cxnLst/>
            <a:rect l="l" t="t" r="r" b="b"/>
            <a:pathLst>
              <a:path w="31" extrusionOk="0">
                <a:moveTo>
                  <a:pt x="30" y="0"/>
                </a:moveTo>
                <a:cubicBezTo>
                  <a:pt x="30" y="0"/>
                  <a:pt x="0" y="0"/>
                  <a:pt x="0" y="0"/>
                </a:cubicBezTo>
                <a:cubicBezTo>
                  <a:pt x="0" y="0"/>
                  <a:pt x="30" y="0"/>
                  <a:pt x="3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35"/>
          <p:cNvSpPr/>
          <p:nvPr/>
        </p:nvSpPr>
        <p:spPr>
          <a:xfrm rot="906766">
            <a:off x="5541538" y="3563462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1"/>
                </a:moveTo>
                <a:cubicBezTo>
                  <a:pt x="1" y="1"/>
                  <a:pt x="1" y="1"/>
                  <a:pt x="1" y="31"/>
                </a:cubicBezTo>
                <a:cubicBezTo>
                  <a:pt x="1" y="3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3" name="Google Shape;4913;p35"/>
          <p:cNvSpPr/>
          <p:nvPr/>
        </p:nvSpPr>
        <p:spPr>
          <a:xfrm rot="906766">
            <a:off x="5630163" y="3579927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4" name="Google Shape;4914;p35"/>
          <p:cNvSpPr/>
          <p:nvPr/>
        </p:nvSpPr>
        <p:spPr>
          <a:xfrm rot="906766">
            <a:off x="5636178" y="3585455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cubicBezTo>
                  <a:pt x="31" y="31"/>
                  <a:pt x="0" y="31"/>
                  <a:pt x="0" y="0"/>
                </a:cubicBezTo>
                <a:cubicBezTo>
                  <a:pt x="0" y="31"/>
                  <a:pt x="3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35"/>
          <p:cNvSpPr/>
          <p:nvPr/>
        </p:nvSpPr>
        <p:spPr>
          <a:xfrm rot="906766">
            <a:off x="5589007" y="3566679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lnTo>
                  <a:pt x="1" y="0"/>
                </a:lnTo>
                <a:cubicBezTo>
                  <a:pt x="1" y="30"/>
                  <a:pt x="1" y="3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35"/>
          <p:cNvSpPr/>
          <p:nvPr/>
        </p:nvSpPr>
        <p:spPr>
          <a:xfrm rot="906766">
            <a:off x="5624643" y="358587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7" name="Google Shape;4917;p35"/>
          <p:cNvSpPr/>
          <p:nvPr/>
        </p:nvSpPr>
        <p:spPr>
          <a:xfrm rot="906766">
            <a:off x="5640883" y="359026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8" name="Google Shape;4918;p35"/>
          <p:cNvSpPr/>
          <p:nvPr/>
        </p:nvSpPr>
        <p:spPr>
          <a:xfrm rot="906766">
            <a:off x="5604486" y="3573051"/>
            <a:ext cx="1903" cy="3806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0" y="0"/>
                </a:moveTo>
                <a:cubicBezTo>
                  <a:pt x="0" y="0"/>
                  <a:pt x="0" y="31"/>
                  <a:pt x="0" y="61"/>
                </a:cubicBezTo>
                <a:cubicBezTo>
                  <a:pt x="0" y="31"/>
                  <a:pt x="30" y="31"/>
                  <a:pt x="3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9" name="Google Shape;4919;p35"/>
          <p:cNvSpPr/>
          <p:nvPr/>
        </p:nvSpPr>
        <p:spPr>
          <a:xfrm rot="906766">
            <a:off x="4259474" y="911481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cubicBezTo>
                  <a:pt x="0" y="0"/>
                  <a:pt x="31" y="0"/>
                  <a:pt x="31" y="0"/>
                </a:cubicBezTo>
                <a:cubicBezTo>
                  <a:pt x="31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0" name="Google Shape;4920;p35"/>
          <p:cNvSpPr/>
          <p:nvPr/>
        </p:nvSpPr>
        <p:spPr>
          <a:xfrm rot="906766">
            <a:off x="4284022" y="884985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1" name="Google Shape;4921;p35"/>
          <p:cNvSpPr/>
          <p:nvPr/>
        </p:nvSpPr>
        <p:spPr>
          <a:xfrm rot="906766">
            <a:off x="4245359" y="927034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cubicBezTo>
                  <a:pt x="1" y="30"/>
                  <a:pt x="1" y="30"/>
                  <a:pt x="1" y="30"/>
                </a:cubicBezTo>
                <a:lnTo>
                  <a:pt x="31" y="30"/>
                </a:lnTo>
                <a:lnTo>
                  <a:pt x="3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2" name="Google Shape;4922;p35"/>
          <p:cNvSpPr/>
          <p:nvPr/>
        </p:nvSpPr>
        <p:spPr>
          <a:xfrm rot="906766">
            <a:off x="4324084" y="82235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3" name="Google Shape;4923;p35"/>
          <p:cNvSpPr/>
          <p:nvPr/>
        </p:nvSpPr>
        <p:spPr>
          <a:xfrm rot="906766">
            <a:off x="4298733" y="858086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3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3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4" name="Google Shape;4924;p35"/>
          <p:cNvSpPr/>
          <p:nvPr/>
        </p:nvSpPr>
        <p:spPr>
          <a:xfrm rot="906766">
            <a:off x="4204491" y="921758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0"/>
                </a:moveTo>
                <a:lnTo>
                  <a:pt x="31" y="0"/>
                </a:lnTo>
                <a:cubicBezTo>
                  <a:pt x="3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5" name="Google Shape;4925;p35"/>
          <p:cNvSpPr/>
          <p:nvPr/>
        </p:nvSpPr>
        <p:spPr>
          <a:xfrm rot="906766">
            <a:off x="4205896" y="945277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cubicBezTo>
                  <a:pt x="0" y="1"/>
                  <a:pt x="31" y="1"/>
                  <a:pt x="31" y="1"/>
                </a:cubicBezTo>
                <a:cubicBezTo>
                  <a:pt x="31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6" name="Google Shape;4926;p35"/>
          <p:cNvSpPr/>
          <p:nvPr/>
        </p:nvSpPr>
        <p:spPr>
          <a:xfrm rot="906766">
            <a:off x="4218618" y="941027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0"/>
                </a:moveTo>
                <a:cubicBezTo>
                  <a:pt x="31" y="0"/>
                  <a:pt x="31" y="0"/>
                  <a:pt x="1" y="0"/>
                </a:cubicBezTo>
                <a:cubicBezTo>
                  <a:pt x="1" y="0"/>
                  <a:pt x="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7" name="Google Shape;4927;p35"/>
          <p:cNvSpPr/>
          <p:nvPr/>
        </p:nvSpPr>
        <p:spPr>
          <a:xfrm rot="906766">
            <a:off x="4218651" y="94077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35"/>
          <p:cNvSpPr/>
          <p:nvPr/>
        </p:nvSpPr>
        <p:spPr>
          <a:xfrm rot="906766">
            <a:off x="4398263" y="568466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1" y="0"/>
                </a:moveTo>
                <a:lnTo>
                  <a:pt x="31" y="31"/>
                </a:lnTo>
                <a:cubicBezTo>
                  <a:pt x="62" y="31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35"/>
          <p:cNvSpPr/>
          <p:nvPr/>
        </p:nvSpPr>
        <p:spPr>
          <a:xfrm rot="906766">
            <a:off x="4348316" y="761488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31" y="0"/>
                </a:lnTo>
                <a:cubicBezTo>
                  <a:pt x="31" y="0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0" name="Google Shape;4930;p35"/>
          <p:cNvSpPr/>
          <p:nvPr/>
        </p:nvSpPr>
        <p:spPr>
          <a:xfrm rot="906766">
            <a:off x="4376962" y="562423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31" y="0"/>
                </a:lnTo>
                <a:cubicBezTo>
                  <a:pt x="31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1" name="Google Shape;4931;p35"/>
          <p:cNvSpPr/>
          <p:nvPr/>
        </p:nvSpPr>
        <p:spPr>
          <a:xfrm rot="906766">
            <a:off x="4198620" y="906909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31" y="0"/>
                </a:moveTo>
                <a:cubicBezTo>
                  <a:pt x="31" y="0"/>
                  <a:pt x="1" y="0"/>
                  <a:pt x="62" y="31"/>
                </a:cubicBezTo>
                <a:cubicBezTo>
                  <a:pt x="1" y="0"/>
                  <a:pt x="62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2" name="Google Shape;4932;p35"/>
          <p:cNvSpPr/>
          <p:nvPr/>
        </p:nvSpPr>
        <p:spPr>
          <a:xfrm>
            <a:off x="4257172" y="711528"/>
            <a:ext cx="0" cy="1903"/>
          </a:xfrm>
          <a:custGeom>
            <a:avLst/>
            <a:gdLst/>
            <a:ahLst/>
            <a:cxnLst/>
            <a:rect l="l" t="t" r="r" b="b"/>
            <a:pathLst>
              <a:path h="31" extrusionOk="0">
                <a:moveTo>
                  <a:pt x="0" y="31"/>
                </a:moveTo>
                <a:lnTo>
                  <a:pt x="0" y="0"/>
                </a:lnTo>
                <a:cubicBezTo>
                  <a:pt x="0" y="0"/>
                  <a:pt x="0" y="3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3" name="Google Shape;4933;p35"/>
          <p:cNvSpPr/>
          <p:nvPr/>
        </p:nvSpPr>
        <p:spPr>
          <a:xfrm rot="906766">
            <a:off x="4376962" y="562423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31" y="0"/>
                  <a:pt x="31" y="0"/>
                </a:cubicBezTo>
                <a:cubicBezTo>
                  <a:pt x="31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4" name="Google Shape;4934;p35"/>
          <p:cNvSpPr/>
          <p:nvPr/>
        </p:nvSpPr>
        <p:spPr>
          <a:xfrm rot="906766">
            <a:off x="4372999" y="698593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0"/>
                </a:moveTo>
                <a:lnTo>
                  <a:pt x="1" y="0"/>
                </a:lnTo>
                <a:lnTo>
                  <a:pt x="3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5" name="Google Shape;4935;p35"/>
          <p:cNvSpPr/>
          <p:nvPr/>
        </p:nvSpPr>
        <p:spPr>
          <a:xfrm rot="906766">
            <a:off x="4379189" y="696410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0" y="0"/>
                </a:moveTo>
                <a:lnTo>
                  <a:pt x="0" y="31"/>
                </a:lnTo>
                <a:cubicBezTo>
                  <a:pt x="31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6" name="Google Shape;4936;p35"/>
          <p:cNvSpPr/>
          <p:nvPr/>
        </p:nvSpPr>
        <p:spPr>
          <a:xfrm rot="906766">
            <a:off x="4395196" y="565659"/>
            <a:ext cx="3745" cy="1965"/>
          </a:xfrm>
          <a:custGeom>
            <a:avLst/>
            <a:gdLst/>
            <a:ahLst/>
            <a:cxnLst/>
            <a:rect l="l" t="t" r="r" b="b"/>
            <a:pathLst>
              <a:path w="61" h="32" extrusionOk="0">
                <a:moveTo>
                  <a:pt x="0" y="1"/>
                </a:moveTo>
                <a:lnTo>
                  <a:pt x="0" y="1"/>
                </a:lnTo>
                <a:cubicBezTo>
                  <a:pt x="31" y="31"/>
                  <a:pt x="31" y="31"/>
                  <a:pt x="61" y="31"/>
                </a:cubicBezTo>
                <a:lnTo>
                  <a:pt x="0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7" name="Google Shape;4937;p35"/>
          <p:cNvSpPr/>
          <p:nvPr/>
        </p:nvSpPr>
        <p:spPr>
          <a:xfrm rot="906766">
            <a:off x="4387803" y="658141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0"/>
                </a:move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8" name="Google Shape;4938;p35"/>
          <p:cNvSpPr/>
          <p:nvPr/>
        </p:nvSpPr>
        <p:spPr>
          <a:xfrm rot="906766">
            <a:off x="4296203" y="861434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31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9" name="Google Shape;4939;p35"/>
          <p:cNvSpPr/>
          <p:nvPr/>
        </p:nvSpPr>
        <p:spPr>
          <a:xfrm rot="906766">
            <a:off x="4238794" y="80898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0" name="Google Shape;4940;p35"/>
          <p:cNvSpPr/>
          <p:nvPr/>
        </p:nvSpPr>
        <p:spPr>
          <a:xfrm rot="906766">
            <a:off x="4238489" y="809443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1" y="0"/>
                </a:moveTo>
                <a:cubicBezTo>
                  <a:pt x="1" y="0"/>
                  <a:pt x="1" y="31"/>
                  <a:pt x="61" y="31"/>
                </a:cubicBezTo>
                <a:cubicBezTo>
                  <a:pt x="61" y="31"/>
                  <a:pt x="3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35"/>
          <p:cNvSpPr/>
          <p:nvPr/>
        </p:nvSpPr>
        <p:spPr>
          <a:xfrm rot="906766">
            <a:off x="4241068" y="80763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35"/>
          <p:cNvSpPr/>
          <p:nvPr/>
        </p:nvSpPr>
        <p:spPr>
          <a:xfrm>
            <a:off x="4225301" y="830453"/>
            <a:ext cx="0" cy="61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3" name="Google Shape;4943;p35"/>
          <p:cNvSpPr/>
          <p:nvPr/>
        </p:nvSpPr>
        <p:spPr>
          <a:xfrm rot="906766">
            <a:off x="4226724" y="825308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4" name="Google Shape;4944;p35"/>
          <p:cNvSpPr/>
          <p:nvPr/>
        </p:nvSpPr>
        <p:spPr>
          <a:xfrm rot="906766">
            <a:off x="4237755" y="791531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lnTo>
                  <a:pt x="3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5" name="Google Shape;4945;p35"/>
          <p:cNvSpPr/>
          <p:nvPr/>
        </p:nvSpPr>
        <p:spPr>
          <a:xfrm rot="906766">
            <a:off x="4221380" y="829933"/>
            <a:ext cx="3745" cy="1903"/>
          </a:xfrm>
          <a:custGeom>
            <a:avLst/>
            <a:gdLst/>
            <a:ahLst/>
            <a:cxnLst/>
            <a:rect l="l" t="t" r="r" b="b"/>
            <a:pathLst>
              <a:path w="61" h="31" extrusionOk="0">
                <a:moveTo>
                  <a:pt x="0" y="0"/>
                </a:moveTo>
                <a:lnTo>
                  <a:pt x="61" y="31"/>
                </a:lnTo>
                <a:lnTo>
                  <a:pt x="6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6" name="Google Shape;4946;p35"/>
          <p:cNvSpPr/>
          <p:nvPr/>
        </p:nvSpPr>
        <p:spPr>
          <a:xfrm rot="906766">
            <a:off x="4239449" y="79949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7" name="Google Shape;4947;p35"/>
          <p:cNvSpPr/>
          <p:nvPr/>
        </p:nvSpPr>
        <p:spPr>
          <a:xfrm rot="906766">
            <a:off x="4236081" y="790266"/>
            <a:ext cx="1903" cy="859"/>
          </a:xfrm>
          <a:custGeom>
            <a:avLst/>
            <a:gdLst/>
            <a:ahLst/>
            <a:cxnLst/>
            <a:rect l="l" t="t" r="r" b="b"/>
            <a:pathLst>
              <a:path w="31" h="14" extrusionOk="0">
                <a:moveTo>
                  <a:pt x="8" y="0"/>
                </a:moveTo>
                <a:cubicBezTo>
                  <a:pt x="3" y="0"/>
                  <a:pt x="0" y="4"/>
                  <a:pt x="0" y="14"/>
                </a:cubicBezTo>
                <a:lnTo>
                  <a:pt x="30" y="14"/>
                </a:lnTo>
                <a:cubicBezTo>
                  <a:pt x="30" y="14"/>
                  <a:pt x="17" y="0"/>
                  <a:pt x="8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8" name="Google Shape;4948;p35"/>
          <p:cNvSpPr/>
          <p:nvPr/>
        </p:nvSpPr>
        <p:spPr>
          <a:xfrm rot="906766">
            <a:off x="4226628" y="85403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9" name="Google Shape;4949;p35"/>
          <p:cNvSpPr/>
          <p:nvPr/>
        </p:nvSpPr>
        <p:spPr>
          <a:xfrm rot="906766">
            <a:off x="4203516" y="90381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0" name="Google Shape;4950;p35"/>
          <p:cNvSpPr/>
          <p:nvPr/>
        </p:nvSpPr>
        <p:spPr>
          <a:xfrm rot="906766">
            <a:off x="4209605" y="901870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31" y="1"/>
                </a:moveTo>
                <a:cubicBezTo>
                  <a:pt x="1" y="1"/>
                  <a:pt x="31" y="1"/>
                  <a:pt x="31" y="31"/>
                </a:cubicBez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1" name="Google Shape;4951;p35"/>
          <p:cNvSpPr/>
          <p:nvPr/>
        </p:nvSpPr>
        <p:spPr>
          <a:xfrm rot="906766">
            <a:off x="4230246" y="839837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0"/>
                </a:moveTo>
                <a:cubicBezTo>
                  <a:pt x="1" y="30"/>
                  <a:pt x="1" y="30"/>
                  <a:pt x="1" y="0"/>
                </a:cubicBezTo>
                <a:cubicBezTo>
                  <a:pt x="1" y="30"/>
                  <a:pt x="1" y="30"/>
                  <a:pt x="31" y="3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2" name="Google Shape;4952;p35"/>
          <p:cNvSpPr/>
          <p:nvPr/>
        </p:nvSpPr>
        <p:spPr>
          <a:xfrm rot="906766">
            <a:off x="4210127" y="899845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31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3" name="Google Shape;4953;p35"/>
          <p:cNvSpPr/>
          <p:nvPr/>
        </p:nvSpPr>
        <p:spPr>
          <a:xfrm rot="906766">
            <a:off x="4201707" y="903573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1"/>
                </a:moveTo>
                <a:cubicBezTo>
                  <a:pt x="31" y="1"/>
                  <a:pt x="31" y="1"/>
                  <a:pt x="31" y="1"/>
                </a:cubicBezTo>
                <a:cubicBezTo>
                  <a:pt x="0" y="1"/>
                  <a:pt x="0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35"/>
          <p:cNvSpPr/>
          <p:nvPr/>
        </p:nvSpPr>
        <p:spPr>
          <a:xfrm rot="906766">
            <a:off x="4223027" y="87455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1"/>
                </a:moveTo>
                <a:lnTo>
                  <a:pt x="31" y="1"/>
                </a:lnTo>
                <a:cubicBezTo>
                  <a:pt x="1" y="1"/>
                  <a:pt x="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5" name="Google Shape;4955;p35"/>
          <p:cNvSpPr/>
          <p:nvPr/>
        </p:nvSpPr>
        <p:spPr>
          <a:xfrm rot="906766">
            <a:off x="4203892" y="894532"/>
            <a:ext cx="1903" cy="1965"/>
          </a:xfrm>
          <a:custGeom>
            <a:avLst/>
            <a:gdLst/>
            <a:ahLst/>
            <a:cxnLst/>
            <a:rect l="l" t="t" r="r" b="b"/>
            <a:pathLst>
              <a:path w="31" h="32" extrusionOk="0">
                <a:moveTo>
                  <a:pt x="0" y="1"/>
                </a:moveTo>
                <a:lnTo>
                  <a:pt x="0" y="31"/>
                </a:lnTo>
                <a:lnTo>
                  <a:pt x="31" y="31"/>
                </a:lnTo>
                <a:lnTo>
                  <a:pt x="0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6" name="Google Shape;4956;p35"/>
          <p:cNvSpPr/>
          <p:nvPr/>
        </p:nvSpPr>
        <p:spPr>
          <a:xfrm rot="906766">
            <a:off x="4198892" y="906701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0"/>
                </a:moveTo>
                <a:cubicBezTo>
                  <a:pt x="31" y="0"/>
                  <a:pt x="1" y="0"/>
                  <a:pt x="1" y="0"/>
                </a:cubicBezTo>
                <a:lnTo>
                  <a:pt x="1" y="0"/>
                </a:lnTo>
                <a:cubicBezTo>
                  <a:pt x="1" y="0"/>
                  <a:pt x="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7" name="Google Shape;4957;p35"/>
          <p:cNvSpPr/>
          <p:nvPr/>
        </p:nvSpPr>
        <p:spPr>
          <a:xfrm rot="906766">
            <a:off x="4214688" y="884125"/>
            <a:ext cx="3806" cy="61"/>
          </a:xfrm>
          <a:custGeom>
            <a:avLst/>
            <a:gdLst/>
            <a:ahLst/>
            <a:cxnLst/>
            <a:rect l="l" t="t" r="r" b="b"/>
            <a:pathLst>
              <a:path w="62" h="1" extrusionOk="0">
                <a:moveTo>
                  <a:pt x="1" y="1"/>
                </a:moveTo>
                <a:cubicBezTo>
                  <a:pt x="31" y="1"/>
                  <a:pt x="31" y="1"/>
                  <a:pt x="62" y="1"/>
                </a:cubicBezTo>
                <a:cubicBezTo>
                  <a:pt x="62" y="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35"/>
          <p:cNvSpPr/>
          <p:nvPr/>
        </p:nvSpPr>
        <p:spPr>
          <a:xfrm rot="906766">
            <a:off x="4494789" y="783410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35"/>
          <p:cNvSpPr/>
          <p:nvPr/>
        </p:nvSpPr>
        <p:spPr>
          <a:xfrm rot="906766">
            <a:off x="4463272" y="76519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0" name="Google Shape;4960;p35"/>
          <p:cNvSpPr/>
          <p:nvPr/>
        </p:nvSpPr>
        <p:spPr>
          <a:xfrm rot="906766">
            <a:off x="4513086" y="794459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1" y="0"/>
                </a:moveTo>
                <a:lnTo>
                  <a:pt x="1" y="30"/>
                </a:lnTo>
                <a:lnTo>
                  <a:pt x="31" y="3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1" name="Google Shape;4961;p35"/>
          <p:cNvSpPr/>
          <p:nvPr/>
        </p:nvSpPr>
        <p:spPr>
          <a:xfrm rot="906766">
            <a:off x="4393635" y="73672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2" name="Google Shape;4962;p35"/>
          <p:cNvSpPr/>
          <p:nvPr/>
        </p:nvSpPr>
        <p:spPr>
          <a:xfrm rot="906766">
            <a:off x="4435129" y="753814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3" name="Google Shape;4963;p35"/>
          <p:cNvSpPr/>
          <p:nvPr/>
        </p:nvSpPr>
        <p:spPr>
          <a:xfrm rot="906766">
            <a:off x="4515282" y="835401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1"/>
                </a:moveTo>
                <a:lnTo>
                  <a:pt x="1" y="0"/>
                </a:lnTo>
                <a:cubicBezTo>
                  <a:pt x="1" y="31"/>
                  <a:pt x="1" y="31"/>
                  <a:pt x="1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4" name="Google Shape;4964;p35"/>
          <p:cNvSpPr/>
          <p:nvPr/>
        </p:nvSpPr>
        <p:spPr>
          <a:xfrm rot="906766">
            <a:off x="4538059" y="83181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5" name="Google Shape;4965;p35"/>
          <p:cNvSpPr/>
          <p:nvPr/>
        </p:nvSpPr>
        <p:spPr>
          <a:xfrm rot="906766">
            <a:off x="4531723" y="818567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cubicBezTo>
                  <a:pt x="0" y="0"/>
                  <a:pt x="0" y="30"/>
                  <a:pt x="0" y="30"/>
                </a:cubicBezTo>
                <a:cubicBezTo>
                  <a:pt x="0" y="30"/>
                  <a:pt x="0" y="3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6" name="Google Shape;4966;p35"/>
          <p:cNvSpPr/>
          <p:nvPr/>
        </p:nvSpPr>
        <p:spPr>
          <a:xfrm rot="906766">
            <a:off x="4531483" y="82037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7" name="Google Shape;4967;p35"/>
          <p:cNvSpPr/>
          <p:nvPr/>
        </p:nvSpPr>
        <p:spPr>
          <a:xfrm rot="906766">
            <a:off x="4124205" y="701058"/>
            <a:ext cx="1903" cy="564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31" y="0"/>
                </a:moveTo>
                <a:cubicBezTo>
                  <a:pt x="0" y="0"/>
                  <a:pt x="0" y="61"/>
                  <a:pt x="0" y="92"/>
                </a:cubicBezTo>
                <a:lnTo>
                  <a:pt x="3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8" name="Google Shape;4968;p35"/>
          <p:cNvSpPr/>
          <p:nvPr/>
        </p:nvSpPr>
        <p:spPr>
          <a:xfrm rot="906766">
            <a:off x="4328299" y="72104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9" name="Google Shape;4969;p35"/>
          <p:cNvSpPr/>
          <p:nvPr/>
        </p:nvSpPr>
        <p:spPr>
          <a:xfrm rot="906766">
            <a:off x="4120147" y="725022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31"/>
                </a:moveTo>
                <a:lnTo>
                  <a:pt x="1" y="1"/>
                </a:lnTo>
                <a:cubicBezTo>
                  <a:pt x="31" y="31"/>
                  <a:pt x="3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0" name="Google Shape;4970;p35"/>
          <p:cNvSpPr/>
          <p:nvPr/>
        </p:nvSpPr>
        <p:spPr>
          <a:xfrm rot="906766">
            <a:off x="4499896" y="843050"/>
            <a:ext cx="1965" cy="2394"/>
          </a:xfrm>
          <a:custGeom>
            <a:avLst/>
            <a:gdLst/>
            <a:ahLst/>
            <a:cxnLst/>
            <a:rect l="l" t="t" r="r" b="b"/>
            <a:pathLst>
              <a:path w="32" h="39" extrusionOk="0">
                <a:moveTo>
                  <a:pt x="31" y="1"/>
                </a:moveTo>
                <a:cubicBezTo>
                  <a:pt x="31" y="16"/>
                  <a:pt x="24" y="16"/>
                  <a:pt x="16" y="16"/>
                </a:cubicBezTo>
                <a:cubicBezTo>
                  <a:pt x="9" y="16"/>
                  <a:pt x="1" y="16"/>
                  <a:pt x="1" y="31"/>
                </a:cubicBezTo>
                <a:cubicBezTo>
                  <a:pt x="1" y="31"/>
                  <a:pt x="9" y="39"/>
                  <a:pt x="16" y="39"/>
                </a:cubicBezTo>
                <a:cubicBezTo>
                  <a:pt x="24" y="39"/>
                  <a:pt x="31" y="3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1" name="Google Shape;4971;p35"/>
          <p:cNvSpPr/>
          <p:nvPr/>
        </p:nvSpPr>
        <p:spPr>
          <a:xfrm rot="906766">
            <a:off x="4293311" y="821989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1"/>
                </a:moveTo>
                <a:lnTo>
                  <a:pt x="0" y="1"/>
                </a:lnTo>
                <a:cubicBezTo>
                  <a:pt x="0" y="1"/>
                  <a:pt x="0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2" name="Google Shape;4972;p35"/>
          <p:cNvSpPr/>
          <p:nvPr/>
        </p:nvSpPr>
        <p:spPr>
          <a:xfrm rot="906766">
            <a:off x="4122018" y="725270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31"/>
                </a:moveTo>
                <a:lnTo>
                  <a:pt x="0" y="31"/>
                </a:lnTo>
                <a:cubicBezTo>
                  <a:pt x="0" y="31"/>
                  <a:pt x="0" y="1"/>
                  <a:pt x="0" y="1"/>
                </a:cubicBezTo>
                <a:cubicBezTo>
                  <a:pt x="0" y="1"/>
                  <a:pt x="0" y="3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35"/>
          <p:cNvSpPr/>
          <p:nvPr/>
        </p:nvSpPr>
        <p:spPr>
          <a:xfrm rot="906766">
            <a:off x="4258596" y="706383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0" y="31"/>
                </a:moveTo>
                <a:lnTo>
                  <a:pt x="0" y="31"/>
                </a:lnTo>
                <a:cubicBezTo>
                  <a:pt x="0" y="31"/>
                  <a:pt x="30" y="0"/>
                  <a:pt x="3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4" name="Google Shape;4974;p35"/>
          <p:cNvSpPr/>
          <p:nvPr/>
        </p:nvSpPr>
        <p:spPr>
          <a:xfrm rot="906766">
            <a:off x="4256197" y="701823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31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5" name="Google Shape;4975;p35"/>
          <p:cNvSpPr/>
          <p:nvPr/>
        </p:nvSpPr>
        <p:spPr>
          <a:xfrm rot="906766">
            <a:off x="4123261" y="706275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lnTo>
                  <a:pt x="0" y="31"/>
                </a:lnTo>
                <a:cubicBezTo>
                  <a:pt x="0" y="3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6" name="Google Shape;4976;p35"/>
          <p:cNvSpPr/>
          <p:nvPr/>
        </p:nvSpPr>
        <p:spPr>
          <a:xfrm rot="906766">
            <a:off x="4216172" y="698492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7" name="Google Shape;4977;p35"/>
          <p:cNvSpPr/>
          <p:nvPr/>
        </p:nvSpPr>
        <p:spPr>
          <a:xfrm rot="906766">
            <a:off x="4436454" y="756328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0" y="1"/>
                </a:moveTo>
                <a:cubicBezTo>
                  <a:pt x="0" y="1"/>
                  <a:pt x="31" y="31"/>
                  <a:pt x="31" y="31"/>
                </a:cubicBezTo>
                <a:cubicBezTo>
                  <a:pt x="31" y="1"/>
                  <a:pt x="31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8" name="Google Shape;4978;p35"/>
          <p:cNvSpPr/>
          <p:nvPr/>
        </p:nvSpPr>
        <p:spPr>
          <a:xfrm rot="906766">
            <a:off x="4395628" y="82234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9" name="Google Shape;4979;p35"/>
          <p:cNvSpPr/>
          <p:nvPr/>
        </p:nvSpPr>
        <p:spPr>
          <a:xfrm rot="906766">
            <a:off x="4396116" y="818668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0" y="31"/>
                </a:moveTo>
                <a:cubicBezTo>
                  <a:pt x="0" y="1"/>
                  <a:pt x="0" y="31"/>
                  <a:pt x="0" y="61"/>
                </a:cubicBezTo>
                <a:cubicBezTo>
                  <a:pt x="0" y="61"/>
                  <a:pt x="0" y="6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0" name="Google Shape;4980;p35"/>
          <p:cNvSpPr/>
          <p:nvPr/>
        </p:nvSpPr>
        <p:spPr>
          <a:xfrm rot="906766">
            <a:off x="4392012" y="82137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1" name="Google Shape;4981;p35"/>
          <p:cNvSpPr/>
          <p:nvPr/>
        </p:nvSpPr>
        <p:spPr>
          <a:xfrm rot="906766">
            <a:off x="4419840" y="83276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2" name="Google Shape;4982;p35"/>
          <p:cNvSpPr/>
          <p:nvPr/>
        </p:nvSpPr>
        <p:spPr>
          <a:xfrm rot="906766">
            <a:off x="4414447" y="83131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35"/>
          <p:cNvSpPr/>
          <p:nvPr/>
        </p:nvSpPr>
        <p:spPr>
          <a:xfrm rot="906766">
            <a:off x="4377451" y="82513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35"/>
          <p:cNvSpPr/>
          <p:nvPr/>
        </p:nvSpPr>
        <p:spPr>
          <a:xfrm rot="906766">
            <a:off x="4385642" y="82353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5" name="Google Shape;4985;p35"/>
          <p:cNvSpPr/>
          <p:nvPr/>
        </p:nvSpPr>
        <p:spPr>
          <a:xfrm rot="906766">
            <a:off x="4376963" y="825069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ubicBezTo>
                  <a:pt x="1" y="31"/>
                  <a:pt x="1" y="31"/>
                  <a:pt x="1" y="62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35"/>
          <p:cNvSpPr/>
          <p:nvPr/>
        </p:nvSpPr>
        <p:spPr>
          <a:xfrm rot="906766">
            <a:off x="4442376" y="827250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cubicBezTo>
                  <a:pt x="0" y="1"/>
                  <a:pt x="0" y="1"/>
                  <a:pt x="0" y="3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35"/>
          <p:cNvSpPr/>
          <p:nvPr/>
        </p:nvSpPr>
        <p:spPr>
          <a:xfrm rot="906766">
            <a:off x="4496677" y="84188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8" name="Google Shape;4988;p35"/>
          <p:cNvSpPr/>
          <p:nvPr/>
        </p:nvSpPr>
        <p:spPr>
          <a:xfrm rot="906766">
            <a:off x="4494758" y="833702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cubicBezTo>
                  <a:pt x="0" y="0"/>
                  <a:pt x="0" y="0"/>
                  <a:pt x="0" y="31"/>
                </a:cubicBezTo>
                <a:cubicBezTo>
                  <a:pt x="0" y="31"/>
                  <a:pt x="0" y="31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35"/>
          <p:cNvSpPr/>
          <p:nvPr/>
        </p:nvSpPr>
        <p:spPr>
          <a:xfrm rot="906766">
            <a:off x="4427694" y="825471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0"/>
                </a:moveTo>
                <a:cubicBezTo>
                  <a:pt x="31" y="0"/>
                  <a:pt x="0" y="0"/>
                  <a:pt x="0" y="0"/>
                </a:cubicBezTo>
                <a:cubicBezTo>
                  <a:pt x="31" y="0"/>
                  <a:pt x="3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35"/>
          <p:cNvSpPr/>
          <p:nvPr/>
        </p:nvSpPr>
        <p:spPr>
          <a:xfrm>
            <a:off x="4492741" y="835024"/>
            <a:ext cx="0" cy="61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1" name="Google Shape;4991;p35"/>
          <p:cNvSpPr/>
          <p:nvPr/>
        </p:nvSpPr>
        <p:spPr>
          <a:xfrm rot="906766">
            <a:off x="4496429" y="841849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31"/>
                  <a:pt x="0" y="3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2" name="Google Shape;4992;p35"/>
          <p:cNvSpPr/>
          <p:nvPr/>
        </p:nvSpPr>
        <p:spPr>
          <a:xfrm rot="906766">
            <a:off x="4463276" y="825315"/>
            <a:ext cx="982" cy="1412"/>
          </a:xfrm>
          <a:custGeom>
            <a:avLst/>
            <a:gdLst/>
            <a:ahLst/>
            <a:cxnLst/>
            <a:rect l="l" t="t" r="r" b="b"/>
            <a:pathLst>
              <a:path w="16" h="23" extrusionOk="0">
                <a:moveTo>
                  <a:pt x="16" y="0"/>
                </a:moveTo>
                <a:cubicBezTo>
                  <a:pt x="0" y="15"/>
                  <a:pt x="0" y="23"/>
                  <a:pt x="4" y="23"/>
                </a:cubicBezTo>
                <a:cubicBezTo>
                  <a:pt x="8" y="23"/>
                  <a:pt x="16" y="15"/>
                  <a:pt x="16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3" name="Google Shape;4993;p35"/>
          <p:cNvSpPr/>
          <p:nvPr/>
        </p:nvSpPr>
        <p:spPr>
          <a:xfrm rot="906766">
            <a:off x="4488710" y="841735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lnTo>
                  <a:pt x="1" y="0"/>
                </a:lnTo>
                <a:lnTo>
                  <a:pt x="1" y="3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4" name="Google Shape;4994;p35"/>
          <p:cNvSpPr/>
          <p:nvPr/>
        </p:nvSpPr>
        <p:spPr>
          <a:xfrm rot="906766">
            <a:off x="4499497" y="844648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lnTo>
                  <a:pt x="1" y="31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35"/>
          <p:cNvSpPr/>
          <p:nvPr/>
        </p:nvSpPr>
        <p:spPr>
          <a:xfrm rot="906766">
            <a:off x="4473994" y="831911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31"/>
                </a:moveTo>
                <a:cubicBezTo>
                  <a:pt x="0" y="31"/>
                  <a:pt x="0" y="1"/>
                  <a:pt x="0" y="1"/>
                </a:cubicBezTo>
                <a:cubicBezTo>
                  <a:pt x="0" y="1"/>
                  <a:pt x="0" y="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35"/>
          <p:cNvSpPr/>
          <p:nvPr/>
        </p:nvSpPr>
        <p:spPr>
          <a:xfrm rot="906766">
            <a:off x="1829838" y="1619886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35"/>
          <p:cNvSpPr/>
          <p:nvPr/>
        </p:nvSpPr>
        <p:spPr>
          <a:xfrm rot="906766">
            <a:off x="1851893" y="160238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8" name="Google Shape;4998;p35"/>
          <p:cNvSpPr/>
          <p:nvPr/>
        </p:nvSpPr>
        <p:spPr>
          <a:xfrm rot="906766">
            <a:off x="1819230" y="163031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9" name="Google Shape;4999;p35"/>
          <p:cNvSpPr/>
          <p:nvPr/>
        </p:nvSpPr>
        <p:spPr>
          <a:xfrm rot="906766">
            <a:off x="1883053" y="155859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0" name="Google Shape;5000;p35"/>
          <p:cNvSpPr/>
          <p:nvPr/>
        </p:nvSpPr>
        <p:spPr>
          <a:xfrm>
            <a:off x="1862942" y="1582182"/>
            <a:ext cx="0" cy="1965"/>
          </a:xfrm>
          <a:custGeom>
            <a:avLst/>
            <a:gdLst/>
            <a:ahLst/>
            <a:cxnLst/>
            <a:rect l="l" t="t" r="r" b="b"/>
            <a:pathLst>
              <a:path h="32" extrusionOk="0">
                <a:moveTo>
                  <a:pt x="0" y="31"/>
                </a:moveTo>
                <a:cubicBezTo>
                  <a:pt x="0" y="31"/>
                  <a:pt x="0" y="31"/>
                  <a:pt x="0" y="1"/>
                </a:cubicBezTo>
                <a:cubicBezTo>
                  <a:pt x="0" y="31"/>
                  <a:pt x="0" y="3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1" name="Google Shape;5001;p35"/>
          <p:cNvSpPr/>
          <p:nvPr/>
        </p:nvSpPr>
        <p:spPr>
          <a:xfrm rot="906766">
            <a:off x="1779066" y="162163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1"/>
                </a:moveTo>
                <a:lnTo>
                  <a:pt x="31" y="1"/>
                </a:lnTo>
                <a:cubicBezTo>
                  <a:pt x="3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2" name="Google Shape;5002;p35"/>
          <p:cNvSpPr/>
          <p:nvPr/>
        </p:nvSpPr>
        <p:spPr>
          <a:xfrm rot="906766">
            <a:off x="1784218" y="163822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35"/>
          <p:cNvSpPr/>
          <p:nvPr/>
        </p:nvSpPr>
        <p:spPr>
          <a:xfrm rot="906766">
            <a:off x="1796040" y="163753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35"/>
          <p:cNvSpPr/>
          <p:nvPr/>
        </p:nvSpPr>
        <p:spPr>
          <a:xfrm rot="906766">
            <a:off x="1794170" y="1637288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1"/>
                </a:moveTo>
                <a:lnTo>
                  <a:pt x="31" y="1"/>
                </a:lnTo>
                <a:cubicBezTo>
                  <a:pt x="3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35"/>
          <p:cNvSpPr/>
          <p:nvPr/>
        </p:nvSpPr>
        <p:spPr>
          <a:xfrm rot="906766">
            <a:off x="1930354" y="1376643"/>
            <a:ext cx="3806" cy="61"/>
          </a:xfrm>
          <a:custGeom>
            <a:avLst/>
            <a:gdLst/>
            <a:ahLst/>
            <a:cxnLst/>
            <a:rect l="l" t="t" r="r" b="b"/>
            <a:pathLst>
              <a:path w="62" h="1" extrusionOk="0">
                <a:moveTo>
                  <a:pt x="61" y="1"/>
                </a:moveTo>
                <a:cubicBezTo>
                  <a:pt x="61" y="1"/>
                  <a:pt x="31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35"/>
          <p:cNvSpPr/>
          <p:nvPr/>
        </p:nvSpPr>
        <p:spPr>
          <a:xfrm rot="906766">
            <a:off x="1902434" y="151555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35"/>
          <p:cNvSpPr/>
          <p:nvPr/>
        </p:nvSpPr>
        <p:spPr>
          <a:xfrm rot="906766">
            <a:off x="1911072" y="1369270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5"/>
          <p:cNvSpPr/>
          <p:nvPr/>
        </p:nvSpPr>
        <p:spPr>
          <a:xfrm rot="906766">
            <a:off x="1770889" y="1608383"/>
            <a:ext cx="5648" cy="1903"/>
          </a:xfrm>
          <a:custGeom>
            <a:avLst/>
            <a:gdLst/>
            <a:ahLst/>
            <a:cxnLst/>
            <a:rect l="l" t="t" r="r" b="b"/>
            <a:pathLst>
              <a:path w="92" h="31" extrusionOk="0">
                <a:moveTo>
                  <a:pt x="31" y="0"/>
                </a:moveTo>
                <a:cubicBezTo>
                  <a:pt x="31" y="31"/>
                  <a:pt x="1" y="31"/>
                  <a:pt x="61" y="31"/>
                </a:cubicBezTo>
                <a:cubicBezTo>
                  <a:pt x="31" y="31"/>
                  <a:pt x="92" y="31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9" name="Google Shape;5009;p35"/>
          <p:cNvSpPr/>
          <p:nvPr/>
        </p:nvSpPr>
        <p:spPr>
          <a:xfrm rot="906766">
            <a:off x="1808452" y="1468905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35"/>
          <p:cNvSpPr/>
          <p:nvPr/>
        </p:nvSpPr>
        <p:spPr>
          <a:xfrm rot="906766">
            <a:off x="1911072" y="1369270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3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35"/>
          <p:cNvSpPr/>
          <p:nvPr/>
        </p:nvSpPr>
        <p:spPr>
          <a:xfrm rot="906766">
            <a:off x="1920489" y="147013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2" name="Google Shape;5012;p35"/>
          <p:cNvSpPr/>
          <p:nvPr/>
        </p:nvSpPr>
        <p:spPr>
          <a:xfrm rot="906766">
            <a:off x="1924553" y="1469572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31" y="0"/>
                </a:lnTo>
                <a:cubicBezTo>
                  <a:pt x="31" y="0"/>
                  <a:pt x="31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3" name="Google Shape;5013;p35"/>
          <p:cNvSpPr/>
          <p:nvPr/>
        </p:nvSpPr>
        <p:spPr>
          <a:xfrm rot="906766">
            <a:off x="1928789" y="1374097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31"/>
                </a:moveTo>
                <a:lnTo>
                  <a:pt x="1" y="1"/>
                </a:lnTo>
                <a:cubicBezTo>
                  <a:pt x="1" y="1"/>
                  <a:pt x="31" y="3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4" name="Google Shape;5014;p35"/>
          <p:cNvSpPr/>
          <p:nvPr/>
        </p:nvSpPr>
        <p:spPr>
          <a:xfrm rot="906766">
            <a:off x="1930047" y="144180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5" name="Google Shape;5015;p35"/>
          <p:cNvSpPr/>
          <p:nvPr/>
        </p:nvSpPr>
        <p:spPr>
          <a:xfrm rot="906766">
            <a:off x="1860343" y="1585582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6" name="Google Shape;5016;p35"/>
          <p:cNvSpPr/>
          <p:nvPr/>
        </p:nvSpPr>
        <p:spPr>
          <a:xfrm rot="906766">
            <a:off x="1799220" y="153982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35"/>
          <p:cNvSpPr/>
          <p:nvPr/>
        </p:nvSpPr>
        <p:spPr>
          <a:xfrm rot="906766">
            <a:off x="1798875" y="1540522"/>
            <a:ext cx="5648" cy="1965"/>
          </a:xfrm>
          <a:custGeom>
            <a:avLst/>
            <a:gdLst/>
            <a:ahLst/>
            <a:cxnLst/>
            <a:rect l="l" t="t" r="r" b="b"/>
            <a:pathLst>
              <a:path w="92" h="32" extrusionOk="0">
                <a:moveTo>
                  <a:pt x="1" y="1"/>
                </a:moveTo>
                <a:cubicBezTo>
                  <a:pt x="1" y="1"/>
                  <a:pt x="31" y="1"/>
                  <a:pt x="61" y="31"/>
                </a:cubicBezTo>
                <a:cubicBezTo>
                  <a:pt x="92" y="31"/>
                  <a:pt x="6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35"/>
          <p:cNvSpPr/>
          <p:nvPr/>
        </p:nvSpPr>
        <p:spPr>
          <a:xfrm rot="906766">
            <a:off x="1801478" y="153852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35"/>
          <p:cNvSpPr/>
          <p:nvPr/>
        </p:nvSpPr>
        <p:spPr>
          <a:xfrm rot="906766">
            <a:off x="1789440" y="1554610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35"/>
          <p:cNvSpPr/>
          <p:nvPr/>
        </p:nvSpPr>
        <p:spPr>
          <a:xfrm rot="906766">
            <a:off x="1790385" y="1551234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cubicBezTo>
                  <a:pt x="0" y="0"/>
                  <a:pt x="31" y="0"/>
                  <a:pt x="31" y="0"/>
                </a:cubicBezTo>
                <a:cubicBezTo>
                  <a:pt x="31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35"/>
          <p:cNvSpPr/>
          <p:nvPr/>
        </p:nvSpPr>
        <p:spPr>
          <a:xfrm rot="906766">
            <a:off x="1799014" y="152622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35"/>
          <p:cNvSpPr/>
          <p:nvPr/>
        </p:nvSpPr>
        <p:spPr>
          <a:xfrm rot="906766">
            <a:off x="1787330" y="1554330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1" y="0"/>
                </a:moveTo>
                <a:lnTo>
                  <a:pt x="31" y="31"/>
                </a:lnTo>
                <a:lnTo>
                  <a:pt x="3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35"/>
          <p:cNvSpPr/>
          <p:nvPr/>
        </p:nvSpPr>
        <p:spPr>
          <a:xfrm rot="906766">
            <a:off x="1798866" y="1534193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1"/>
                </a:moveTo>
                <a:cubicBezTo>
                  <a:pt x="31" y="1"/>
                  <a:pt x="0" y="1"/>
                  <a:pt x="0" y="1"/>
                </a:cubicBezTo>
                <a:cubicBezTo>
                  <a:pt x="0" y="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35"/>
          <p:cNvSpPr/>
          <p:nvPr/>
        </p:nvSpPr>
        <p:spPr>
          <a:xfrm rot="906766">
            <a:off x="1795334" y="1525738"/>
            <a:ext cx="3806" cy="61"/>
          </a:xfrm>
          <a:custGeom>
            <a:avLst/>
            <a:gdLst/>
            <a:ahLst/>
            <a:cxnLst/>
            <a:rect l="l" t="t" r="r" b="b"/>
            <a:pathLst>
              <a:path w="62" h="1" extrusionOk="0">
                <a:moveTo>
                  <a:pt x="1" y="1"/>
                </a:moveTo>
                <a:cubicBezTo>
                  <a:pt x="31" y="1"/>
                  <a:pt x="31" y="1"/>
                  <a:pt x="62" y="1"/>
                </a:cubicBezTo>
                <a:cubicBezTo>
                  <a:pt x="31" y="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35"/>
          <p:cNvSpPr/>
          <p:nvPr/>
        </p:nvSpPr>
        <p:spPr>
          <a:xfrm rot="906766">
            <a:off x="1792208" y="157297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1"/>
                </a:moveTo>
                <a:cubicBezTo>
                  <a:pt x="31" y="1"/>
                  <a:pt x="1" y="1"/>
                  <a:pt x="1" y="1"/>
                </a:cubicBezTo>
                <a:cubicBezTo>
                  <a:pt x="1" y="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35"/>
          <p:cNvSpPr/>
          <p:nvPr/>
        </p:nvSpPr>
        <p:spPr>
          <a:xfrm rot="906766">
            <a:off x="1777115" y="160730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35"/>
          <p:cNvSpPr/>
          <p:nvPr/>
        </p:nvSpPr>
        <p:spPr>
          <a:xfrm rot="906766">
            <a:off x="1782989" y="1606984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35"/>
          <p:cNvSpPr/>
          <p:nvPr/>
        </p:nvSpPr>
        <p:spPr>
          <a:xfrm rot="906766">
            <a:off x="1794882" y="1562156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1" y="0"/>
                </a:moveTo>
                <a:cubicBezTo>
                  <a:pt x="1" y="31"/>
                  <a:pt x="1" y="31"/>
                  <a:pt x="31" y="31"/>
                </a:cubicBezTo>
                <a:cubicBezTo>
                  <a:pt x="31" y="31"/>
                  <a:pt x="3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9" name="Google Shape;5029;p35"/>
          <p:cNvSpPr/>
          <p:nvPr/>
        </p:nvSpPr>
        <p:spPr>
          <a:xfrm rot="906766">
            <a:off x="1781427" y="1604874"/>
            <a:ext cx="1903" cy="1965"/>
          </a:xfrm>
          <a:custGeom>
            <a:avLst/>
            <a:gdLst/>
            <a:ahLst/>
            <a:cxnLst/>
            <a:rect l="l" t="t" r="r" b="b"/>
            <a:pathLst>
              <a:path w="31" h="32" extrusionOk="0">
                <a:moveTo>
                  <a:pt x="1" y="1"/>
                </a:moveTo>
                <a:lnTo>
                  <a:pt x="31" y="31"/>
                </a:lnTo>
                <a:cubicBezTo>
                  <a:pt x="31" y="31"/>
                  <a:pt x="3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0" name="Google Shape;5030;p35"/>
          <p:cNvSpPr/>
          <p:nvPr/>
        </p:nvSpPr>
        <p:spPr>
          <a:xfrm rot="906766">
            <a:off x="1775305" y="1607065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cubicBezTo>
                  <a:pt x="0" y="1"/>
                  <a:pt x="0" y="1"/>
                  <a:pt x="31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1" name="Google Shape;5031;p35"/>
          <p:cNvSpPr/>
          <p:nvPr/>
        </p:nvSpPr>
        <p:spPr>
          <a:xfrm rot="906766">
            <a:off x="1792174" y="1586544"/>
            <a:ext cx="1965" cy="1903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31"/>
                </a:moveTo>
                <a:lnTo>
                  <a:pt x="31" y="31"/>
                </a:lnTo>
                <a:cubicBezTo>
                  <a:pt x="1" y="1"/>
                  <a:pt x="1" y="1"/>
                  <a:pt x="3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2" name="Google Shape;5032;p35"/>
          <p:cNvSpPr/>
          <p:nvPr/>
        </p:nvSpPr>
        <p:spPr>
          <a:xfrm rot="906766">
            <a:off x="1774924" y="1601184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31" y="1"/>
                </a:moveTo>
                <a:lnTo>
                  <a:pt x="31" y="1"/>
                </a:lnTo>
                <a:lnTo>
                  <a:pt x="1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3" name="Google Shape;5033;p35"/>
          <p:cNvSpPr/>
          <p:nvPr/>
        </p:nvSpPr>
        <p:spPr>
          <a:xfrm rot="906766">
            <a:off x="1773004" y="160816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4" name="Google Shape;5034;p35"/>
          <p:cNvSpPr/>
          <p:nvPr/>
        </p:nvSpPr>
        <p:spPr>
          <a:xfrm rot="906766">
            <a:off x="1784796" y="1592558"/>
            <a:ext cx="3806" cy="1903"/>
          </a:xfrm>
          <a:custGeom>
            <a:avLst/>
            <a:gdLst/>
            <a:ahLst/>
            <a:cxnLst/>
            <a:rect l="l" t="t" r="r" b="b"/>
            <a:pathLst>
              <a:path w="62" h="31" extrusionOk="0">
                <a:moveTo>
                  <a:pt x="1" y="0"/>
                </a:moveTo>
                <a:cubicBezTo>
                  <a:pt x="31" y="31"/>
                  <a:pt x="31" y="31"/>
                  <a:pt x="61" y="31"/>
                </a:cubicBezTo>
                <a:cubicBezTo>
                  <a:pt x="61" y="31"/>
                  <a:pt x="3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5" name="Google Shape;5035;p35"/>
          <p:cNvSpPr/>
          <p:nvPr/>
        </p:nvSpPr>
        <p:spPr>
          <a:xfrm rot="906766">
            <a:off x="1992183" y="1518529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cubicBezTo>
                  <a:pt x="1" y="31"/>
                  <a:pt x="1" y="1"/>
                  <a:pt x="1" y="1"/>
                </a:cubicBez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6" name="Google Shape;5036;p35"/>
          <p:cNvSpPr/>
          <p:nvPr/>
        </p:nvSpPr>
        <p:spPr>
          <a:xfrm rot="906766">
            <a:off x="1971694" y="1501420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31"/>
                </a:moveTo>
                <a:lnTo>
                  <a:pt x="1" y="0"/>
                </a:ln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35"/>
          <p:cNvSpPr/>
          <p:nvPr/>
        </p:nvSpPr>
        <p:spPr>
          <a:xfrm rot="906766">
            <a:off x="2004908" y="1529939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31" y="0"/>
                  <a:pt x="3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35"/>
          <p:cNvSpPr/>
          <p:nvPr/>
        </p:nvSpPr>
        <p:spPr>
          <a:xfrm rot="906766">
            <a:off x="1922152" y="147834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35"/>
          <p:cNvSpPr/>
          <p:nvPr/>
        </p:nvSpPr>
        <p:spPr>
          <a:xfrm rot="906766">
            <a:off x="1950608" y="1493755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cubicBezTo>
                  <a:pt x="0" y="1"/>
                  <a:pt x="0" y="31"/>
                  <a:pt x="0" y="31"/>
                </a:cubicBezTo>
                <a:cubicBezTo>
                  <a:pt x="0" y="31"/>
                  <a:pt x="0" y="3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0" name="Google Shape;5040;p35"/>
          <p:cNvSpPr/>
          <p:nvPr/>
        </p:nvSpPr>
        <p:spPr>
          <a:xfrm rot="906766">
            <a:off x="2003736" y="1568104"/>
            <a:ext cx="61" cy="3745"/>
          </a:xfrm>
          <a:custGeom>
            <a:avLst/>
            <a:gdLst/>
            <a:ahLst/>
            <a:cxnLst/>
            <a:rect l="l" t="t" r="r" b="b"/>
            <a:pathLst>
              <a:path w="1" h="61" extrusionOk="0">
                <a:moveTo>
                  <a:pt x="0" y="61"/>
                </a:moveTo>
                <a:lnTo>
                  <a:pt x="0" y="0"/>
                </a:lnTo>
                <a:cubicBezTo>
                  <a:pt x="0" y="31"/>
                  <a:pt x="0" y="61"/>
                  <a:pt x="0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1" name="Google Shape;5041;p35"/>
          <p:cNvSpPr/>
          <p:nvPr/>
        </p:nvSpPr>
        <p:spPr>
          <a:xfrm rot="906766">
            <a:off x="2021051" y="1563049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35"/>
          <p:cNvSpPr/>
          <p:nvPr/>
        </p:nvSpPr>
        <p:spPr>
          <a:xfrm rot="906766">
            <a:off x="2018339" y="1550713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3" name="Google Shape;5043;p35"/>
          <p:cNvSpPr/>
          <p:nvPr/>
        </p:nvSpPr>
        <p:spPr>
          <a:xfrm rot="906766">
            <a:off x="2016221" y="1552335"/>
            <a:ext cx="1965" cy="61"/>
          </a:xfrm>
          <a:custGeom>
            <a:avLst/>
            <a:gdLst/>
            <a:ahLst/>
            <a:cxnLst/>
            <a:rect l="l" t="t" r="r" b="b"/>
            <a:pathLst>
              <a:path w="32" h="1" extrusionOk="0">
                <a:moveTo>
                  <a:pt x="1" y="0"/>
                </a:moveTo>
                <a:lnTo>
                  <a:pt x="3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35"/>
          <p:cNvSpPr/>
          <p:nvPr/>
        </p:nvSpPr>
        <p:spPr>
          <a:xfrm rot="906766">
            <a:off x="1730093" y="1457440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1"/>
                </a:moveTo>
                <a:cubicBezTo>
                  <a:pt x="1" y="1"/>
                  <a:pt x="1" y="31"/>
                  <a:pt x="1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5" name="Google Shape;5045;p35"/>
          <p:cNvSpPr/>
          <p:nvPr/>
        </p:nvSpPr>
        <p:spPr>
          <a:xfrm rot="906766">
            <a:off x="1875058" y="1465903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0" y="0"/>
                </a:moveTo>
                <a:cubicBezTo>
                  <a:pt x="0" y="0"/>
                  <a:pt x="30" y="31"/>
                  <a:pt x="30" y="31"/>
                </a:cubicBezTo>
                <a:lnTo>
                  <a:pt x="3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35"/>
          <p:cNvSpPr/>
          <p:nvPr/>
        </p:nvSpPr>
        <p:spPr>
          <a:xfrm rot="906766">
            <a:off x="1726063" y="1481652"/>
            <a:ext cx="1903" cy="61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31" y="1"/>
                </a:moveTo>
                <a:lnTo>
                  <a:pt x="0" y="1"/>
                </a:lnTo>
                <a:cubicBezTo>
                  <a:pt x="0" y="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35"/>
          <p:cNvSpPr/>
          <p:nvPr/>
        </p:nvSpPr>
        <p:spPr>
          <a:xfrm rot="906766">
            <a:off x="1993584" y="1576937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1"/>
                </a:moveTo>
                <a:cubicBezTo>
                  <a:pt x="1" y="31"/>
                  <a:pt x="1" y="1"/>
                  <a:pt x="1" y="31"/>
                </a:cubicBezTo>
                <a:cubicBezTo>
                  <a:pt x="1" y="31"/>
                  <a:pt x="1" y="6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8" name="Google Shape;5048;p35"/>
          <p:cNvSpPr/>
          <p:nvPr/>
        </p:nvSpPr>
        <p:spPr>
          <a:xfrm rot="906766">
            <a:off x="1845767" y="1567852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9" name="Google Shape;5049;p35"/>
          <p:cNvSpPr/>
          <p:nvPr/>
        </p:nvSpPr>
        <p:spPr>
          <a:xfrm rot="906766">
            <a:off x="1727873" y="148189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35"/>
          <p:cNvSpPr/>
          <p:nvPr/>
        </p:nvSpPr>
        <p:spPr>
          <a:xfrm rot="906766">
            <a:off x="1827472" y="1456648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35"/>
          <p:cNvSpPr/>
          <p:nvPr/>
        </p:nvSpPr>
        <p:spPr>
          <a:xfrm rot="906766">
            <a:off x="1825081" y="1450185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2" name="Google Shape;5052;p35"/>
          <p:cNvSpPr/>
          <p:nvPr/>
        </p:nvSpPr>
        <p:spPr>
          <a:xfrm rot="906766">
            <a:off x="1729365" y="1461088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0"/>
                </a:moveTo>
                <a:lnTo>
                  <a:pt x="1" y="31"/>
                </a:lnTo>
                <a:cubicBezTo>
                  <a:pt x="1" y="31"/>
                  <a:pt x="1" y="31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3" name="Google Shape;5053;p35"/>
          <p:cNvSpPr/>
          <p:nvPr/>
        </p:nvSpPr>
        <p:spPr>
          <a:xfrm rot="906766">
            <a:off x="1796410" y="145016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4" name="Google Shape;5054;p35"/>
          <p:cNvSpPr/>
          <p:nvPr/>
        </p:nvSpPr>
        <p:spPr>
          <a:xfrm rot="906766">
            <a:off x="1952138" y="1496106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5" name="Google Shape;5055;p35"/>
          <p:cNvSpPr/>
          <p:nvPr/>
        </p:nvSpPr>
        <p:spPr>
          <a:xfrm rot="906766">
            <a:off x="1918271" y="1564287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6" name="Google Shape;5056;p35"/>
          <p:cNvSpPr/>
          <p:nvPr/>
        </p:nvSpPr>
        <p:spPr>
          <a:xfrm rot="906766">
            <a:off x="1918759" y="1560606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0" y="0"/>
                </a:moveTo>
                <a:cubicBezTo>
                  <a:pt x="0" y="0"/>
                  <a:pt x="0" y="31"/>
                  <a:pt x="0" y="61"/>
                </a:cubicBezTo>
                <a:cubicBezTo>
                  <a:pt x="0" y="61"/>
                  <a:pt x="0" y="31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7" name="Google Shape;5057;p35"/>
          <p:cNvSpPr/>
          <p:nvPr/>
        </p:nvSpPr>
        <p:spPr>
          <a:xfrm rot="906766">
            <a:off x="1916929" y="1561953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8" name="Google Shape;5058;p35"/>
          <p:cNvSpPr/>
          <p:nvPr/>
        </p:nvSpPr>
        <p:spPr>
          <a:xfrm rot="906766">
            <a:off x="1935808" y="157093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9" name="Google Shape;5059;p35"/>
          <p:cNvSpPr/>
          <p:nvPr/>
        </p:nvSpPr>
        <p:spPr>
          <a:xfrm rot="906766">
            <a:off x="1931952" y="1569923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3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31"/>
                  <a:pt x="0" y="3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0" name="Google Shape;5060;p35"/>
          <p:cNvSpPr/>
          <p:nvPr/>
        </p:nvSpPr>
        <p:spPr>
          <a:xfrm rot="906766">
            <a:off x="1905968" y="1566751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1" name="Google Shape;5061;p35"/>
          <p:cNvSpPr/>
          <p:nvPr/>
        </p:nvSpPr>
        <p:spPr>
          <a:xfrm rot="906766">
            <a:off x="1935320" y="1570866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0" y="31"/>
                </a:moveTo>
                <a:lnTo>
                  <a:pt x="0" y="1"/>
                </a:lnTo>
                <a:cubicBezTo>
                  <a:pt x="0" y="31"/>
                  <a:pt x="0" y="31"/>
                  <a:pt x="0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2" name="Google Shape;5062;p35"/>
          <p:cNvSpPr/>
          <p:nvPr/>
        </p:nvSpPr>
        <p:spPr>
          <a:xfrm rot="906766">
            <a:off x="1912157" y="1564576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1"/>
                </a:moveTo>
                <a:cubicBezTo>
                  <a:pt x="0" y="1"/>
                  <a:pt x="0" y="1"/>
                  <a:pt x="0" y="3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3" name="Google Shape;5063;p35"/>
          <p:cNvSpPr/>
          <p:nvPr/>
        </p:nvSpPr>
        <p:spPr>
          <a:xfrm rot="906766">
            <a:off x="1905480" y="1566686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1"/>
                </a:moveTo>
                <a:cubicBezTo>
                  <a:pt x="1" y="61"/>
                  <a:pt x="1" y="31"/>
                  <a:pt x="1" y="0"/>
                </a:cubicBezTo>
                <a:cubicBezTo>
                  <a:pt x="1" y="31"/>
                  <a:pt x="1" y="31"/>
                  <a:pt x="1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4" name="Google Shape;5064;p35"/>
          <p:cNvSpPr/>
          <p:nvPr/>
        </p:nvSpPr>
        <p:spPr>
          <a:xfrm rot="906766">
            <a:off x="1952883" y="1564002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cubicBezTo>
                  <a:pt x="0" y="0"/>
                  <a:pt x="0" y="31"/>
                  <a:pt x="0" y="31"/>
                </a:cubicBez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5" name="Google Shape;5065;p35"/>
          <p:cNvSpPr/>
          <p:nvPr/>
        </p:nvSpPr>
        <p:spPr>
          <a:xfrm rot="906766">
            <a:off x="1990456" y="1576025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6" name="Google Shape;5066;p35"/>
          <p:cNvSpPr/>
          <p:nvPr/>
        </p:nvSpPr>
        <p:spPr>
          <a:xfrm rot="906766">
            <a:off x="1988513" y="1568033"/>
            <a:ext cx="1965" cy="1965"/>
          </a:xfrm>
          <a:custGeom>
            <a:avLst/>
            <a:gdLst/>
            <a:ahLst/>
            <a:cxnLst/>
            <a:rect l="l" t="t" r="r" b="b"/>
            <a:pathLst>
              <a:path w="32" h="32" extrusionOk="0">
                <a:moveTo>
                  <a:pt x="31" y="1"/>
                </a:moveTo>
                <a:cubicBezTo>
                  <a:pt x="31" y="1"/>
                  <a:pt x="1" y="1"/>
                  <a:pt x="1" y="31"/>
                </a:cubicBezTo>
                <a:cubicBezTo>
                  <a:pt x="1" y="31"/>
                  <a:pt x="31" y="3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7" name="Google Shape;5067;p35"/>
          <p:cNvSpPr/>
          <p:nvPr/>
        </p:nvSpPr>
        <p:spPr>
          <a:xfrm rot="906766">
            <a:off x="1941584" y="1563107"/>
            <a:ext cx="1903" cy="1903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0" y="31"/>
                  <a:pt x="0" y="31"/>
                </a:cubicBezTo>
                <a:cubicBezTo>
                  <a:pt x="30" y="31"/>
                  <a:pt x="30" y="31"/>
                  <a:pt x="3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35"/>
          <p:cNvSpPr/>
          <p:nvPr/>
        </p:nvSpPr>
        <p:spPr>
          <a:xfrm rot="906766">
            <a:off x="1988298" y="1569655"/>
            <a:ext cx="61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9" name="Google Shape;5069;p35"/>
          <p:cNvSpPr/>
          <p:nvPr/>
        </p:nvSpPr>
        <p:spPr>
          <a:xfrm rot="906766">
            <a:off x="1990216" y="1575993"/>
            <a:ext cx="61" cy="1903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31"/>
                  <a:pt x="1" y="31"/>
                  <a:pt x="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0" name="Google Shape;5070;p35"/>
          <p:cNvSpPr/>
          <p:nvPr/>
        </p:nvSpPr>
        <p:spPr>
          <a:xfrm rot="906766">
            <a:off x="1966972" y="1561958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0" y="1"/>
                </a:moveTo>
                <a:lnTo>
                  <a:pt x="0" y="1"/>
                </a:lnTo>
                <a:cubicBezTo>
                  <a:pt x="0" y="31"/>
                  <a:pt x="0" y="31"/>
                  <a:pt x="0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1" name="Google Shape;5071;p35"/>
          <p:cNvSpPr/>
          <p:nvPr/>
        </p:nvSpPr>
        <p:spPr>
          <a:xfrm rot="906766">
            <a:off x="1984335" y="1576313"/>
            <a:ext cx="61" cy="1965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1"/>
                </a:moveTo>
                <a:lnTo>
                  <a:pt x="1" y="1"/>
                </a:lnTo>
                <a:lnTo>
                  <a:pt x="1" y="31"/>
                </a:ln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2" name="Google Shape;5072;p35"/>
          <p:cNvSpPr/>
          <p:nvPr/>
        </p:nvSpPr>
        <p:spPr>
          <a:xfrm rot="906766">
            <a:off x="1991533" y="1578506"/>
            <a:ext cx="1903" cy="1965"/>
          </a:xfrm>
          <a:custGeom>
            <a:avLst/>
            <a:gdLst/>
            <a:ahLst/>
            <a:cxnLst/>
            <a:rect l="l" t="t" r="r" b="b"/>
            <a:pathLst>
              <a:path w="31" h="32" extrusionOk="0">
                <a:moveTo>
                  <a:pt x="31" y="1"/>
                </a:moveTo>
                <a:cubicBezTo>
                  <a:pt x="31" y="1"/>
                  <a:pt x="0" y="1"/>
                  <a:pt x="0" y="31"/>
                </a:cubicBezTo>
                <a:lnTo>
                  <a:pt x="31" y="31"/>
                </a:lnTo>
                <a:cubicBezTo>
                  <a:pt x="31" y="1"/>
                  <a:pt x="31" y="1"/>
                  <a:pt x="31" y="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3" name="Google Shape;5073;p35"/>
          <p:cNvSpPr/>
          <p:nvPr/>
        </p:nvSpPr>
        <p:spPr>
          <a:xfrm rot="906766">
            <a:off x="1975245" y="1566197"/>
            <a:ext cx="61" cy="3806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0" y="61"/>
                </a:moveTo>
                <a:cubicBezTo>
                  <a:pt x="0" y="31"/>
                  <a:pt x="0" y="31"/>
                  <a:pt x="0" y="0"/>
                </a:cubicBezTo>
                <a:cubicBezTo>
                  <a:pt x="0" y="0"/>
                  <a:pt x="0" y="31"/>
                  <a:pt x="0" y="61"/>
                </a:cubicBezTo>
                <a:close/>
              </a:path>
            </a:pathLst>
          </a:custGeom>
          <a:solidFill>
            <a:srgbClr val="0774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4" name="Google Shape;5074;p35"/>
          <p:cNvGrpSpPr/>
          <p:nvPr/>
        </p:nvGrpSpPr>
        <p:grpSpPr>
          <a:xfrm rot="1415246">
            <a:off x="-252398" y="3871212"/>
            <a:ext cx="1944792" cy="1269179"/>
            <a:chOff x="7523300" y="4016600"/>
            <a:chExt cx="1801400" cy="1175601"/>
          </a:xfrm>
        </p:grpSpPr>
        <p:sp>
          <p:nvSpPr>
            <p:cNvPr id="5075" name="Google Shape;5075;p35"/>
            <p:cNvSpPr/>
            <p:nvPr/>
          </p:nvSpPr>
          <p:spPr>
            <a:xfrm>
              <a:off x="7775588" y="513476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5"/>
            <p:cNvSpPr/>
            <p:nvPr/>
          </p:nvSpPr>
          <p:spPr>
            <a:xfrm>
              <a:off x="7689760" y="508719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2"/>
                    <a:pt x="245" y="1086"/>
                    <a:pt x="543" y="1086"/>
                  </a:cubicBezTo>
                  <a:cubicBezTo>
                    <a:pt x="841" y="1086"/>
                    <a:pt x="1058" y="842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5"/>
            <p:cNvSpPr/>
            <p:nvPr/>
          </p:nvSpPr>
          <p:spPr>
            <a:xfrm>
              <a:off x="7603333" y="503964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5"/>
            <p:cNvSpPr/>
            <p:nvPr/>
          </p:nvSpPr>
          <p:spPr>
            <a:xfrm>
              <a:off x="7656703" y="5146934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5"/>
            <p:cNvSpPr/>
            <p:nvPr/>
          </p:nvSpPr>
          <p:spPr>
            <a:xfrm>
              <a:off x="7570276" y="509938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5"/>
            <p:cNvSpPr/>
            <p:nvPr/>
          </p:nvSpPr>
          <p:spPr>
            <a:xfrm>
              <a:off x="7537797" y="5159122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0"/>
                  </a:moveTo>
                  <a:cubicBezTo>
                    <a:pt x="218" y="0"/>
                    <a:pt x="1" y="217"/>
                    <a:pt x="1" y="516"/>
                  </a:cubicBezTo>
                  <a:cubicBezTo>
                    <a:pt x="1" y="814"/>
                    <a:pt x="218" y="1058"/>
                    <a:pt x="516" y="1058"/>
                  </a:cubicBezTo>
                  <a:cubicBezTo>
                    <a:pt x="815" y="1058"/>
                    <a:pt x="1059" y="814"/>
                    <a:pt x="1059" y="516"/>
                  </a:cubicBezTo>
                  <a:cubicBezTo>
                    <a:pt x="1059" y="217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5"/>
            <p:cNvSpPr/>
            <p:nvPr/>
          </p:nvSpPr>
          <p:spPr>
            <a:xfrm>
              <a:off x="9281765" y="488248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17" y="0"/>
                    <a:pt x="0" y="244"/>
                    <a:pt x="0" y="543"/>
                  </a:cubicBezTo>
                  <a:cubicBezTo>
                    <a:pt x="0" y="841"/>
                    <a:pt x="217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5"/>
            <p:cNvSpPr/>
            <p:nvPr/>
          </p:nvSpPr>
          <p:spPr>
            <a:xfrm>
              <a:off x="9195360" y="4834929"/>
              <a:ext cx="23200" cy="23221"/>
            </a:xfrm>
            <a:custGeom>
              <a:avLst/>
              <a:gdLst/>
              <a:ahLst/>
              <a:cxnLst/>
              <a:rect l="l" t="t" r="r" b="b"/>
              <a:pathLst>
                <a:path w="1085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5"/>
            <p:cNvSpPr/>
            <p:nvPr/>
          </p:nvSpPr>
          <p:spPr>
            <a:xfrm>
              <a:off x="9109510" y="4787355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16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14" y="1059"/>
                    <a:pt x="1059" y="815"/>
                    <a:pt x="1059" y="516"/>
                  </a:cubicBezTo>
                  <a:cubicBezTo>
                    <a:pt x="1059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5"/>
            <p:cNvSpPr/>
            <p:nvPr/>
          </p:nvSpPr>
          <p:spPr>
            <a:xfrm>
              <a:off x="9248708" y="4942224"/>
              <a:ext cx="22644" cy="23200"/>
            </a:xfrm>
            <a:custGeom>
              <a:avLst/>
              <a:gdLst/>
              <a:ahLst/>
              <a:cxnLst/>
              <a:rect l="l" t="t" r="r" b="b"/>
              <a:pathLst>
                <a:path w="1059" h="1085" extrusionOk="0">
                  <a:moveTo>
                    <a:pt x="516" y="0"/>
                  </a:moveTo>
                  <a:cubicBezTo>
                    <a:pt x="245" y="0"/>
                    <a:pt x="0" y="244"/>
                    <a:pt x="0" y="542"/>
                  </a:cubicBezTo>
                  <a:cubicBezTo>
                    <a:pt x="0" y="841"/>
                    <a:pt x="245" y="1085"/>
                    <a:pt x="516" y="1085"/>
                  </a:cubicBezTo>
                  <a:cubicBezTo>
                    <a:pt x="814" y="1085"/>
                    <a:pt x="1058" y="841"/>
                    <a:pt x="1058" y="542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5"/>
            <p:cNvSpPr/>
            <p:nvPr/>
          </p:nvSpPr>
          <p:spPr>
            <a:xfrm>
              <a:off x="9162281" y="4894649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2" y="1059"/>
                    <a:pt x="1086" y="815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5"/>
            <p:cNvSpPr/>
            <p:nvPr/>
          </p:nvSpPr>
          <p:spPr>
            <a:xfrm>
              <a:off x="9076454" y="4846518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1" y="1086"/>
                    <a:pt x="1058" y="841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5"/>
            <p:cNvSpPr/>
            <p:nvPr/>
          </p:nvSpPr>
          <p:spPr>
            <a:xfrm>
              <a:off x="8990049" y="479896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5"/>
            <p:cNvSpPr/>
            <p:nvPr/>
          </p:nvSpPr>
          <p:spPr>
            <a:xfrm>
              <a:off x="8731967" y="4656283"/>
              <a:ext cx="23200" cy="22644"/>
            </a:xfrm>
            <a:custGeom>
              <a:avLst/>
              <a:gdLst/>
              <a:ahLst/>
              <a:cxnLst/>
              <a:rect l="l" t="t" r="r" b="b"/>
              <a:pathLst>
                <a:path w="1085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16"/>
                  </a:cubicBezTo>
                  <a:cubicBezTo>
                    <a:pt x="0" y="815"/>
                    <a:pt x="244" y="1059"/>
                    <a:pt x="543" y="1059"/>
                  </a:cubicBezTo>
                  <a:cubicBezTo>
                    <a:pt x="841" y="1059"/>
                    <a:pt x="1085" y="815"/>
                    <a:pt x="1085" y="516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5"/>
            <p:cNvSpPr/>
            <p:nvPr/>
          </p:nvSpPr>
          <p:spPr>
            <a:xfrm>
              <a:off x="8646117" y="460815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18" y="1"/>
                    <a:pt x="1" y="245"/>
                    <a:pt x="1" y="543"/>
                  </a:cubicBezTo>
                  <a:cubicBezTo>
                    <a:pt x="1" y="842"/>
                    <a:pt x="218" y="1086"/>
                    <a:pt x="516" y="1086"/>
                  </a:cubicBezTo>
                  <a:cubicBezTo>
                    <a:pt x="814" y="1086"/>
                    <a:pt x="1059" y="842"/>
                    <a:pt x="1059" y="543"/>
                  </a:cubicBezTo>
                  <a:cubicBezTo>
                    <a:pt x="1059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5"/>
            <p:cNvSpPr/>
            <p:nvPr/>
          </p:nvSpPr>
          <p:spPr>
            <a:xfrm>
              <a:off x="9301479" y="504949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5"/>
            <p:cNvSpPr/>
            <p:nvPr/>
          </p:nvSpPr>
          <p:spPr>
            <a:xfrm>
              <a:off x="9215651" y="5001944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14"/>
                    <a:pt x="244" y="1059"/>
                    <a:pt x="543" y="1059"/>
                  </a:cubicBezTo>
                  <a:cubicBezTo>
                    <a:pt x="814" y="1059"/>
                    <a:pt x="1058" y="814"/>
                    <a:pt x="1058" y="543"/>
                  </a:cubicBezTo>
                  <a:cubicBezTo>
                    <a:pt x="1058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5"/>
            <p:cNvSpPr/>
            <p:nvPr/>
          </p:nvSpPr>
          <p:spPr>
            <a:xfrm>
              <a:off x="9129225" y="4954390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86" y="814"/>
                    <a:pt x="1086" y="516"/>
                  </a:cubicBezTo>
                  <a:cubicBezTo>
                    <a:pt x="1086" y="218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5"/>
            <p:cNvSpPr/>
            <p:nvPr/>
          </p:nvSpPr>
          <p:spPr>
            <a:xfrm>
              <a:off x="9043397" y="4906259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58" y="841"/>
                    <a:pt x="1058" y="543"/>
                  </a:cubicBezTo>
                  <a:cubicBezTo>
                    <a:pt x="1058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5"/>
            <p:cNvSpPr/>
            <p:nvPr/>
          </p:nvSpPr>
          <p:spPr>
            <a:xfrm>
              <a:off x="8956992" y="485870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5"/>
            <p:cNvSpPr/>
            <p:nvPr/>
          </p:nvSpPr>
          <p:spPr>
            <a:xfrm>
              <a:off x="8871143" y="4811153"/>
              <a:ext cx="23221" cy="23200"/>
            </a:xfrm>
            <a:custGeom>
              <a:avLst/>
              <a:gdLst/>
              <a:ahLst/>
              <a:cxnLst/>
              <a:rect l="l" t="t" r="r" b="b"/>
              <a:pathLst>
                <a:path w="1086" h="1085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5"/>
            <p:cNvSpPr/>
            <p:nvPr/>
          </p:nvSpPr>
          <p:spPr>
            <a:xfrm>
              <a:off x="8698888" y="471544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2" y="1086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5"/>
            <p:cNvSpPr/>
            <p:nvPr/>
          </p:nvSpPr>
          <p:spPr>
            <a:xfrm>
              <a:off x="8613061" y="466789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45" y="0"/>
                    <a:pt x="1" y="245"/>
                    <a:pt x="1" y="543"/>
                  </a:cubicBezTo>
                  <a:cubicBezTo>
                    <a:pt x="1" y="841"/>
                    <a:pt x="245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5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5"/>
            <p:cNvSpPr/>
            <p:nvPr/>
          </p:nvSpPr>
          <p:spPr>
            <a:xfrm>
              <a:off x="8526656" y="462034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5"/>
            <p:cNvSpPr/>
            <p:nvPr/>
          </p:nvSpPr>
          <p:spPr>
            <a:xfrm>
              <a:off x="8440806" y="4572787"/>
              <a:ext cx="22644" cy="22623"/>
            </a:xfrm>
            <a:custGeom>
              <a:avLst/>
              <a:gdLst/>
              <a:ahLst/>
              <a:cxnLst/>
              <a:rect l="l" t="t" r="r" b="b"/>
              <a:pathLst>
                <a:path w="1059" h="1058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59" y="841"/>
                    <a:pt x="1059" y="543"/>
                  </a:cubicBezTo>
                  <a:cubicBezTo>
                    <a:pt x="1059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5"/>
            <p:cNvSpPr/>
            <p:nvPr/>
          </p:nvSpPr>
          <p:spPr>
            <a:xfrm>
              <a:off x="8354401" y="4525233"/>
              <a:ext cx="23221" cy="22623"/>
            </a:xfrm>
            <a:custGeom>
              <a:avLst/>
              <a:gdLst/>
              <a:ahLst/>
              <a:cxnLst/>
              <a:rect l="l" t="t" r="r" b="b"/>
              <a:pathLst>
                <a:path w="1086" h="1058" extrusionOk="0">
                  <a:moveTo>
                    <a:pt x="543" y="0"/>
                  </a:moveTo>
                  <a:cubicBezTo>
                    <a:pt x="245" y="0"/>
                    <a:pt x="0" y="217"/>
                    <a:pt x="0" y="515"/>
                  </a:cubicBezTo>
                  <a:cubicBezTo>
                    <a:pt x="0" y="814"/>
                    <a:pt x="245" y="1058"/>
                    <a:pt x="543" y="1058"/>
                  </a:cubicBezTo>
                  <a:cubicBezTo>
                    <a:pt x="841" y="1058"/>
                    <a:pt x="1085" y="814"/>
                    <a:pt x="1085" y="515"/>
                  </a:cubicBezTo>
                  <a:cubicBezTo>
                    <a:pt x="1085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5"/>
            <p:cNvSpPr/>
            <p:nvPr/>
          </p:nvSpPr>
          <p:spPr>
            <a:xfrm>
              <a:off x="9268422" y="5109238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58"/>
                    <a:pt x="543" y="1058"/>
                  </a:cubicBezTo>
                  <a:cubicBezTo>
                    <a:pt x="841" y="1058"/>
                    <a:pt x="1086" y="842"/>
                    <a:pt x="1086" y="543"/>
                  </a:cubicBezTo>
                  <a:cubicBezTo>
                    <a:pt x="1086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5"/>
            <p:cNvSpPr/>
            <p:nvPr/>
          </p:nvSpPr>
          <p:spPr>
            <a:xfrm>
              <a:off x="9182594" y="5061685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58" y="814"/>
                    <a:pt x="1058" y="516"/>
                  </a:cubicBezTo>
                  <a:cubicBezTo>
                    <a:pt x="1058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5"/>
            <p:cNvSpPr/>
            <p:nvPr/>
          </p:nvSpPr>
          <p:spPr>
            <a:xfrm>
              <a:off x="9096168" y="5013554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5"/>
            <p:cNvSpPr/>
            <p:nvPr/>
          </p:nvSpPr>
          <p:spPr>
            <a:xfrm>
              <a:off x="9010340" y="496600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5"/>
            <p:cNvSpPr/>
            <p:nvPr/>
          </p:nvSpPr>
          <p:spPr>
            <a:xfrm>
              <a:off x="8923935" y="4918426"/>
              <a:ext cx="23200" cy="23221"/>
            </a:xfrm>
            <a:custGeom>
              <a:avLst/>
              <a:gdLst/>
              <a:ahLst/>
              <a:cxnLst/>
              <a:rect l="l" t="t" r="r" b="b"/>
              <a:pathLst>
                <a:path w="1085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5"/>
            <p:cNvSpPr/>
            <p:nvPr/>
          </p:nvSpPr>
          <p:spPr>
            <a:xfrm>
              <a:off x="8838086" y="4870872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2" y="1059"/>
                    <a:pt x="1086" y="815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5"/>
            <p:cNvSpPr/>
            <p:nvPr/>
          </p:nvSpPr>
          <p:spPr>
            <a:xfrm>
              <a:off x="8752258" y="4823319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17" y="1"/>
                    <a:pt x="0" y="218"/>
                    <a:pt x="0" y="516"/>
                  </a:cubicBezTo>
                  <a:cubicBezTo>
                    <a:pt x="0" y="814"/>
                    <a:pt x="217" y="1058"/>
                    <a:pt x="516" y="1058"/>
                  </a:cubicBezTo>
                  <a:cubicBezTo>
                    <a:pt x="814" y="1058"/>
                    <a:pt x="1058" y="814"/>
                    <a:pt x="1058" y="516"/>
                  </a:cubicBezTo>
                  <a:cubicBezTo>
                    <a:pt x="1058" y="218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5"/>
            <p:cNvSpPr/>
            <p:nvPr/>
          </p:nvSpPr>
          <p:spPr>
            <a:xfrm>
              <a:off x="8665832" y="477518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5"/>
            <p:cNvSpPr/>
            <p:nvPr/>
          </p:nvSpPr>
          <p:spPr>
            <a:xfrm>
              <a:off x="8580004" y="4727635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5"/>
            <p:cNvSpPr/>
            <p:nvPr/>
          </p:nvSpPr>
          <p:spPr>
            <a:xfrm>
              <a:off x="8493599" y="4680081"/>
              <a:ext cx="23221" cy="22623"/>
            </a:xfrm>
            <a:custGeom>
              <a:avLst/>
              <a:gdLst/>
              <a:ahLst/>
              <a:cxnLst/>
              <a:rect l="l" t="t" r="r" b="b"/>
              <a:pathLst>
                <a:path w="1086" h="1058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5"/>
            <p:cNvSpPr/>
            <p:nvPr/>
          </p:nvSpPr>
          <p:spPr>
            <a:xfrm>
              <a:off x="8407750" y="4632507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16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2" y="1059"/>
                    <a:pt x="1059" y="815"/>
                    <a:pt x="1059" y="516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5"/>
            <p:cNvSpPr/>
            <p:nvPr/>
          </p:nvSpPr>
          <p:spPr>
            <a:xfrm>
              <a:off x="8321344" y="458437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86"/>
                    <a:pt x="543" y="1086"/>
                  </a:cubicBezTo>
                  <a:cubicBezTo>
                    <a:pt x="841" y="1086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5"/>
            <p:cNvSpPr/>
            <p:nvPr/>
          </p:nvSpPr>
          <p:spPr>
            <a:xfrm>
              <a:off x="9149538" y="5120848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58" y="841"/>
                    <a:pt x="1058" y="543"/>
                  </a:cubicBezTo>
                  <a:cubicBezTo>
                    <a:pt x="1058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5"/>
            <p:cNvSpPr/>
            <p:nvPr/>
          </p:nvSpPr>
          <p:spPr>
            <a:xfrm>
              <a:off x="9063111" y="5073274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5"/>
            <p:cNvSpPr/>
            <p:nvPr/>
          </p:nvSpPr>
          <p:spPr>
            <a:xfrm>
              <a:off x="8977283" y="502572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2"/>
                    <a:pt x="245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5"/>
            <p:cNvSpPr/>
            <p:nvPr/>
          </p:nvSpPr>
          <p:spPr>
            <a:xfrm>
              <a:off x="8890857" y="4978167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59"/>
                    <a:pt x="543" y="1059"/>
                  </a:cubicBezTo>
                  <a:cubicBezTo>
                    <a:pt x="842" y="1059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5"/>
            <p:cNvSpPr/>
            <p:nvPr/>
          </p:nvSpPr>
          <p:spPr>
            <a:xfrm>
              <a:off x="8805029" y="493061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1" y="1058"/>
                    <a:pt x="1086" y="814"/>
                    <a:pt x="1086" y="516"/>
                  </a:cubicBezTo>
                  <a:cubicBezTo>
                    <a:pt x="1086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5"/>
            <p:cNvSpPr/>
            <p:nvPr/>
          </p:nvSpPr>
          <p:spPr>
            <a:xfrm>
              <a:off x="8719201" y="488248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5"/>
            <p:cNvSpPr/>
            <p:nvPr/>
          </p:nvSpPr>
          <p:spPr>
            <a:xfrm>
              <a:off x="8632775" y="483492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5"/>
            <p:cNvSpPr/>
            <p:nvPr/>
          </p:nvSpPr>
          <p:spPr>
            <a:xfrm>
              <a:off x="8546947" y="4787355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58" y="842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5"/>
            <p:cNvSpPr/>
            <p:nvPr/>
          </p:nvSpPr>
          <p:spPr>
            <a:xfrm>
              <a:off x="8460542" y="473980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16"/>
                  </a:cubicBezTo>
                  <a:cubicBezTo>
                    <a:pt x="0" y="815"/>
                    <a:pt x="244" y="1059"/>
                    <a:pt x="543" y="1059"/>
                  </a:cubicBezTo>
                  <a:cubicBezTo>
                    <a:pt x="841" y="1059"/>
                    <a:pt x="1085" y="815"/>
                    <a:pt x="1085" y="516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5"/>
            <p:cNvSpPr/>
            <p:nvPr/>
          </p:nvSpPr>
          <p:spPr>
            <a:xfrm>
              <a:off x="8374693" y="469167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5"/>
            <p:cNvSpPr/>
            <p:nvPr/>
          </p:nvSpPr>
          <p:spPr>
            <a:xfrm>
              <a:off x="8288288" y="464411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5"/>
            <p:cNvSpPr/>
            <p:nvPr/>
          </p:nvSpPr>
          <p:spPr>
            <a:xfrm>
              <a:off x="9030055" y="513301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5"/>
            <p:cNvSpPr/>
            <p:nvPr/>
          </p:nvSpPr>
          <p:spPr>
            <a:xfrm>
              <a:off x="8944227" y="508546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1"/>
                    <a:pt x="245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5"/>
            <p:cNvSpPr/>
            <p:nvPr/>
          </p:nvSpPr>
          <p:spPr>
            <a:xfrm>
              <a:off x="8858399" y="5037908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15" y="0"/>
                  </a:moveTo>
                  <a:cubicBezTo>
                    <a:pt x="217" y="0"/>
                    <a:pt x="0" y="217"/>
                    <a:pt x="0" y="516"/>
                  </a:cubicBezTo>
                  <a:cubicBezTo>
                    <a:pt x="0" y="814"/>
                    <a:pt x="217" y="1058"/>
                    <a:pt x="515" y="1058"/>
                  </a:cubicBezTo>
                  <a:cubicBezTo>
                    <a:pt x="814" y="1058"/>
                    <a:pt x="1058" y="814"/>
                    <a:pt x="1058" y="516"/>
                  </a:cubicBezTo>
                  <a:cubicBezTo>
                    <a:pt x="1058" y="217"/>
                    <a:pt x="814" y="0"/>
                    <a:pt x="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5"/>
            <p:cNvSpPr/>
            <p:nvPr/>
          </p:nvSpPr>
          <p:spPr>
            <a:xfrm>
              <a:off x="8771972" y="498977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6" y="841"/>
                    <a:pt x="1086" y="543"/>
                  </a:cubicBezTo>
                  <a:cubicBezTo>
                    <a:pt x="1086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5"/>
            <p:cNvSpPr/>
            <p:nvPr/>
          </p:nvSpPr>
          <p:spPr>
            <a:xfrm>
              <a:off x="8686145" y="4942224"/>
              <a:ext cx="22644" cy="23200"/>
            </a:xfrm>
            <a:custGeom>
              <a:avLst/>
              <a:gdLst/>
              <a:ahLst/>
              <a:cxnLst/>
              <a:rect l="l" t="t" r="r" b="b"/>
              <a:pathLst>
                <a:path w="1059" h="1085" extrusionOk="0">
                  <a:moveTo>
                    <a:pt x="543" y="0"/>
                  </a:moveTo>
                  <a:cubicBezTo>
                    <a:pt x="244" y="0"/>
                    <a:pt x="0" y="244"/>
                    <a:pt x="0" y="542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14" y="1085"/>
                    <a:pt x="1058" y="841"/>
                    <a:pt x="1058" y="542"/>
                  </a:cubicBezTo>
                  <a:cubicBezTo>
                    <a:pt x="1058" y="244"/>
                    <a:pt x="814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5"/>
            <p:cNvSpPr/>
            <p:nvPr/>
          </p:nvSpPr>
          <p:spPr>
            <a:xfrm>
              <a:off x="8599718" y="489464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5"/>
            <p:cNvSpPr/>
            <p:nvPr/>
          </p:nvSpPr>
          <p:spPr>
            <a:xfrm>
              <a:off x="8513890" y="4847096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14"/>
                    <a:pt x="245" y="1059"/>
                    <a:pt x="543" y="1059"/>
                  </a:cubicBezTo>
                  <a:cubicBezTo>
                    <a:pt x="841" y="1059"/>
                    <a:pt x="1058" y="814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5"/>
            <p:cNvSpPr/>
            <p:nvPr/>
          </p:nvSpPr>
          <p:spPr>
            <a:xfrm>
              <a:off x="8427485" y="4799542"/>
              <a:ext cx="23200" cy="22644"/>
            </a:xfrm>
            <a:custGeom>
              <a:avLst/>
              <a:gdLst/>
              <a:ahLst/>
              <a:cxnLst/>
              <a:rect l="l" t="t" r="r" b="b"/>
              <a:pathLst>
                <a:path w="1085" h="1059" extrusionOk="0">
                  <a:moveTo>
                    <a:pt x="542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4"/>
                    <a:pt x="244" y="1058"/>
                    <a:pt x="542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18"/>
                    <a:pt x="841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5"/>
            <p:cNvSpPr/>
            <p:nvPr/>
          </p:nvSpPr>
          <p:spPr>
            <a:xfrm>
              <a:off x="8341636" y="475141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5"/>
            <p:cNvSpPr/>
            <p:nvPr/>
          </p:nvSpPr>
          <p:spPr>
            <a:xfrm>
              <a:off x="8255808" y="4703858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17" y="0"/>
                    <a:pt x="0" y="244"/>
                    <a:pt x="0" y="543"/>
                  </a:cubicBezTo>
                  <a:cubicBezTo>
                    <a:pt x="0" y="841"/>
                    <a:pt x="217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5"/>
            <p:cNvSpPr/>
            <p:nvPr/>
          </p:nvSpPr>
          <p:spPr>
            <a:xfrm>
              <a:off x="8911170" y="514520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4" y="0"/>
                    <a:pt x="0" y="217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5"/>
            <p:cNvSpPr/>
            <p:nvPr/>
          </p:nvSpPr>
          <p:spPr>
            <a:xfrm>
              <a:off x="8825321" y="5097072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18" y="0"/>
                    <a:pt x="1" y="244"/>
                    <a:pt x="1" y="543"/>
                  </a:cubicBezTo>
                  <a:cubicBezTo>
                    <a:pt x="1" y="841"/>
                    <a:pt x="218" y="1085"/>
                    <a:pt x="516" y="1085"/>
                  </a:cubicBezTo>
                  <a:cubicBezTo>
                    <a:pt x="815" y="1085"/>
                    <a:pt x="1059" y="841"/>
                    <a:pt x="1059" y="543"/>
                  </a:cubicBezTo>
                  <a:cubicBezTo>
                    <a:pt x="1059" y="244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5"/>
            <p:cNvSpPr/>
            <p:nvPr/>
          </p:nvSpPr>
          <p:spPr>
            <a:xfrm>
              <a:off x="8738916" y="504949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5"/>
            <p:cNvSpPr/>
            <p:nvPr/>
          </p:nvSpPr>
          <p:spPr>
            <a:xfrm>
              <a:off x="8653088" y="500194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14" y="1086"/>
                    <a:pt x="1058" y="842"/>
                    <a:pt x="1058" y="543"/>
                  </a:cubicBezTo>
                  <a:cubicBezTo>
                    <a:pt x="1058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5"/>
            <p:cNvSpPr/>
            <p:nvPr/>
          </p:nvSpPr>
          <p:spPr>
            <a:xfrm>
              <a:off x="8566661" y="4954390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5"/>
            <p:cNvSpPr/>
            <p:nvPr/>
          </p:nvSpPr>
          <p:spPr>
            <a:xfrm>
              <a:off x="8480834" y="4906837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0"/>
                  </a:moveTo>
                  <a:cubicBezTo>
                    <a:pt x="245" y="0"/>
                    <a:pt x="0" y="217"/>
                    <a:pt x="0" y="516"/>
                  </a:cubicBezTo>
                  <a:cubicBezTo>
                    <a:pt x="0" y="814"/>
                    <a:pt x="245" y="1058"/>
                    <a:pt x="543" y="1058"/>
                  </a:cubicBezTo>
                  <a:cubicBezTo>
                    <a:pt x="841" y="1058"/>
                    <a:pt x="1058" y="814"/>
                    <a:pt x="1058" y="516"/>
                  </a:cubicBezTo>
                  <a:cubicBezTo>
                    <a:pt x="1058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5"/>
            <p:cNvSpPr/>
            <p:nvPr/>
          </p:nvSpPr>
          <p:spPr>
            <a:xfrm>
              <a:off x="8394407" y="485870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5"/>
            <p:cNvSpPr/>
            <p:nvPr/>
          </p:nvSpPr>
          <p:spPr>
            <a:xfrm>
              <a:off x="8308579" y="4811153"/>
              <a:ext cx="23221" cy="23200"/>
            </a:xfrm>
            <a:custGeom>
              <a:avLst/>
              <a:gdLst/>
              <a:ahLst/>
              <a:cxnLst/>
              <a:rect l="l" t="t" r="r" b="b"/>
              <a:pathLst>
                <a:path w="1086" h="1085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6" y="841"/>
                    <a:pt x="1086" y="543"/>
                  </a:cubicBezTo>
                  <a:cubicBezTo>
                    <a:pt x="1086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5"/>
            <p:cNvSpPr/>
            <p:nvPr/>
          </p:nvSpPr>
          <p:spPr>
            <a:xfrm>
              <a:off x="8222752" y="4763578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17" y="1"/>
                    <a:pt x="0" y="245"/>
                    <a:pt x="0" y="543"/>
                  </a:cubicBezTo>
                  <a:cubicBezTo>
                    <a:pt x="0" y="842"/>
                    <a:pt x="217" y="1086"/>
                    <a:pt x="516" y="1086"/>
                  </a:cubicBezTo>
                  <a:cubicBezTo>
                    <a:pt x="814" y="1086"/>
                    <a:pt x="1058" y="842"/>
                    <a:pt x="1058" y="543"/>
                  </a:cubicBezTo>
                  <a:cubicBezTo>
                    <a:pt x="1058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5"/>
            <p:cNvSpPr/>
            <p:nvPr/>
          </p:nvSpPr>
          <p:spPr>
            <a:xfrm>
              <a:off x="8792264" y="5156792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16" y="1086"/>
                  </a:cubicBezTo>
                  <a:cubicBezTo>
                    <a:pt x="815" y="1086"/>
                    <a:pt x="1059" y="842"/>
                    <a:pt x="1059" y="543"/>
                  </a:cubicBezTo>
                  <a:cubicBezTo>
                    <a:pt x="1059" y="245"/>
                    <a:pt x="815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5"/>
            <p:cNvSpPr/>
            <p:nvPr/>
          </p:nvSpPr>
          <p:spPr>
            <a:xfrm>
              <a:off x="8705859" y="510923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2"/>
                    <a:pt x="245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5"/>
            <p:cNvSpPr/>
            <p:nvPr/>
          </p:nvSpPr>
          <p:spPr>
            <a:xfrm>
              <a:off x="8620031" y="5061685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58"/>
                    <a:pt x="543" y="1058"/>
                  </a:cubicBezTo>
                  <a:cubicBezTo>
                    <a:pt x="841" y="1058"/>
                    <a:pt x="1058" y="841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5"/>
            <p:cNvSpPr/>
            <p:nvPr/>
          </p:nvSpPr>
          <p:spPr>
            <a:xfrm>
              <a:off x="8533605" y="501413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1" y="217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86" y="814"/>
                    <a:pt x="1086" y="516"/>
                  </a:cubicBezTo>
                  <a:cubicBezTo>
                    <a:pt x="1086" y="217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5"/>
            <p:cNvSpPr/>
            <p:nvPr/>
          </p:nvSpPr>
          <p:spPr>
            <a:xfrm>
              <a:off x="8447777" y="496600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5"/>
            <p:cNvSpPr/>
            <p:nvPr/>
          </p:nvSpPr>
          <p:spPr>
            <a:xfrm>
              <a:off x="8361350" y="491842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5"/>
            <p:cNvSpPr/>
            <p:nvPr/>
          </p:nvSpPr>
          <p:spPr>
            <a:xfrm>
              <a:off x="8275523" y="4870872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86" y="842"/>
                    <a:pt x="1086" y="543"/>
                  </a:cubicBezTo>
                  <a:cubicBezTo>
                    <a:pt x="1086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5"/>
            <p:cNvSpPr/>
            <p:nvPr/>
          </p:nvSpPr>
          <p:spPr>
            <a:xfrm>
              <a:off x="8189695" y="4823319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17" y="1"/>
                    <a:pt x="0" y="245"/>
                    <a:pt x="0" y="543"/>
                  </a:cubicBezTo>
                  <a:cubicBezTo>
                    <a:pt x="0" y="814"/>
                    <a:pt x="217" y="1058"/>
                    <a:pt x="516" y="1058"/>
                  </a:cubicBezTo>
                  <a:cubicBezTo>
                    <a:pt x="814" y="1058"/>
                    <a:pt x="1058" y="814"/>
                    <a:pt x="1058" y="543"/>
                  </a:cubicBezTo>
                  <a:cubicBezTo>
                    <a:pt x="1058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5"/>
            <p:cNvSpPr/>
            <p:nvPr/>
          </p:nvSpPr>
          <p:spPr>
            <a:xfrm>
              <a:off x="8672802" y="5168979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0" y="245"/>
                    <a:pt x="0" y="543"/>
                  </a:cubicBezTo>
                  <a:cubicBezTo>
                    <a:pt x="0" y="841"/>
                    <a:pt x="245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5"/>
            <p:cNvSpPr/>
            <p:nvPr/>
          </p:nvSpPr>
          <p:spPr>
            <a:xfrm>
              <a:off x="8586974" y="5121426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43" y="0"/>
                  </a:moveTo>
                  <a:cubicBezTo>
                    <a:pt x="244" y="0"/>
                    <a:pt x="0" y="217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58" y="814"/>
                    <a:pt x="1058" y="516"/>
                  </a:cubicBezTo>
                  <a:cubicBezTo>
                    <a:pt x="1058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5"/>
            <p:cNvSpPr/>
            <p:nvPr/>
          </p:nvSpPr>
          <p:spPr>
            <a:xfrm>
              <a:off x="8500548" y="5073274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86" y="842"/>
                    <a:pt x="1086" y="543"/>
                  </a:cubicBezTo>
                  <a:cubicBezTo>
                    <a:pt x="1086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5"/>
            <p:cNvSpPr/>
            <p:nvPr/>
          </p:nvSpPr>
          <p:spPr>
            <a:xfrm>
              <a:off x="8414720" y="502572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5"/>
            <p:cNvSpPr/>
            <p:nvPr/>
          </p:nvSpPr>
          <p:spPr>
            <a:xfrm>
              <a:off x="8328871" y="4978167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18" y="1"/>
                    <a:pt x="1" y="245"/>
                    <a:pt x="1" y="543"/>
                  </a:cubicBezTo>
                  <a:cubicBezTo>
                    <a:pt x="1" y="842"/>
                    <a:pt x="218" y="1086"/>
                    <a:pt x="516" y="1086"/>
                  </a:cubicBezTo>
                  <a:cubicBezTo>
                    <a:pt x="815" y="1086"/>
                    <a:pt x="1059" y="842"/>
                    <a:pt x="1059" y="543"/>
                  </a:cubicBezTo>
                  <a:cubicBezTo>
                    <a:pt x="1059" y="245"/>
                    <a:pt x="815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5"/>
            <p:cNvSpPr/>
            <p:nvPr/>
          </p:nvSpPr>
          <p:spPr>
            <a:xfrm>
              <a:off x="8242466" y="493061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1"/>
                    <a:pt x="245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5"/>
            <p:cNvSpPr/>
            <p:nvPr/>
          </p:nvSpPr>
          <p:spPr>
            <a:xfrm>
              <a:off x="8156638" y="4883060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16" y="0"/>
                  </a:moveTo>
                  <a:cubicBezTo>
                    <a:pt x="244" y="0"/>
                    <a:pt x="0" y="217"/>
                    <a:pt x="0" y="516"/>
                  </a:cubicBezTo>
                  <a:cubicBezTo>
                    <a:pt x="0" y="814"/>
                    <a:pt x="244" y="1058"/>
                    <a:pt x="516" y="1058"/>
                  </a:cubicBezTo>
                  <a:cubicBezTo>
                    <a:pt x="814" y="1058"/>
                    <a:pt x="1058" y="814"/>
                    <a:pt x="1058" y="516"/>
                  </a:cubicBezTo>
                  <a:cubicBezTo>
                    <a:pt x="1058" y="217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5"/>
            <p:cNvSpPr/>
            <p:nvPr/>
          </p:nvSpPr>
          <p:spPr>
            <a:xfrm>
              <a:off x="8467491" y="513301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86" y="842"/>
                    <a:pt x="1086" y="543"/>
                  </a:cubicBezTo>
                  <a:cubicBezTo>
                    <a:pt x="1086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5"/>
            <p:cNvSpPr/>
            <p:nvPr/>
          </p:nvSpPr>
          <p:spPr>
            <a:xfrm>
              <a:off x="8381663" y="508546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86"/>
                    <a:pt x="543" y="1086"/>
                  </a:cubicBezTo>
                  <a:cubicBezTo>
                    <a:pt x="841" y="1086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5"/>
            <p:cNvSpPr/>
            <p:nvPr/>
          </p:nvSpPr>
          <p:spPr>
            <a:xfrm>
              <a:off x="8295814" y="5037908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0"/>
                  </a:moveTo>
                  <a:cubicBezTo>
                    <a:pt x="218" y="0"/>
                    <a:pt x="1" y="245"/>
                    <a:pt x="1" y="543"/>
                  </a:cubicBezTo>
                  <a:cubicBezTo>
                    <a:pt x="1" y="841"/>
                    <a:pt x="218" y="1058"/>
                    <a:pt x="516" y="1058"/>
                  </a:cubicBezTo>
                  <a:cubicBezTo>
                    <a:pt x="815" y="1058"/>
                    <a:pt x="1059" y="841"/>
                    <a:pt x="1059" y="543"/>
                  </a:cubicBezTo>
                  <a:cubicBezTo>
                    <a:pt x="1059" y="245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5"/>
            <p:cNvSpPr/>
            <p:nvPr/>
          </p:nvSpPr>
          <p:spPr>
            <a:xfrm>
              <a:off x="8209409" y="4990355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0" y="217"/>
                    <a:pt x="0" y="516"/>
                  </a:cubicBezTo>
                  <a:cubicBezTo>
                    <a:pt x="0" y="814"/>
                    <a:pt x="245" y="1058"/>
                    <a:pt x="543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5"/>
            <p:cNvSpPr/>
            <p:nvPr/>
          </p:nvSpPr>
          <p:spPr>
            <a:xfrm>
              <a:off x="8123581" y="4942224"/>
              <a:ext cx="22623" cy="23200"/>
            </a:xfrm>
            <a:custGeom>
              <a:avLst/>
              <a:gdLst/>
              <a:ahLst/>
              <a:cxnLst/>
              <a:rect l="l" t="t" r="r" b="b"/>
              <a:pathLst>
                <a:path w="1058" h="1085" extrusionOk="0">
                  <a:moveTo>
                    <a:pt x="543" y="0"/>
                  </a:moveTo>
                  <a:cubicBezTo>
                    <a:pt x="244" y="0"/>
                    <a:pt x="0" y="244"/>
                    <a:pt x="0" y="542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14" y="1085"/>
                    <a:pt x="1058" y="841"/>
                    <a:pt x="1058" y="542"/>
                  </a:cubicBezTo>
                  <a:cubicBezTo>
                    <a:pt x="1058" y="244"/>
                    <a:pt x="814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5"/>
            <p:cNvSpPr/>
            <p:nvPr/>
          </p:nvSpPr>
          <p:spPr>
            <a:xfrm>
              <a:off x="8348607" y="514520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5"/>
            <p:cNvSpPr/>
            <p:nvPr/>
          </p:nvSpPr>
          <p:spPr>
            <a:xfrm>
              <a:off x="8262758" y="5097649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0"/>
                  </a:moveTo>
                  <a:cubicBezTo>
                    <a:pt x="245" y="0"/>
                    <a:pt x="1" y="217"/>
                    <a:pt x="1" y="516"/>
                  </a:cubicBezTo>
                  <a:cubicBezTo>
                    <a:pt x="1" y="814"/>
                    <a:pt x="245" y="1058"/>
                    <a:pt x="516" y="1058"/>
                  </a:cubicBezTo>
                  <a:cubicBezTo>
                    <a:pt x="815" y="1058"/>
                    <a:pt x="1059" y="814"/>
                    <a:pt x="1059" y="516"/>
                  </a:cubicBezTo>
                  <a:cubicBezTo>
                    <a:pt x="1059" y="217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5"/>
            <p:cNvSpPr/>
            <p:nvPr/>
          </p:nvSpPr>
          <p:spPr>
            <a:xfrm>
              <a:off x="8176352" y="504949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5"/>
            <p:cNvSpPr/>
            <p:nvPr/>
          </p:nvSpPr>
          <p:spPr>
            <a:xfrm>
              <a:off x="8090525" y="5001944"/>
              <a:ext cx="22623" cy="23221"/>
            </a:xfrm>
            <a:custGeom>
              <a:avLst/>
              <a:gdLst/>
              <a:ahLst/>
              <a:cxnLst/>
              <a:rect l="l" t="t" r="r" b="b"/>
              <a:pathLst>
                <a:path w="1058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58" y="842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5"/>
            <p:cNvSpPr/>
            <p:nvPr/>
          </p:nvSpPr>
          <p:spPr>
            <a:xfrm>
              <a:off x="8229701" y="5156792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16" y="1086"/>
                  </a:cubicBezTo>
                  <a:cubicBezTo>
                    <a:pt x="814" y="1086"/>
                    <a:pt x="1059" y="842"/>
                    <a:pt x="1059" y="543"/>
                  </a:cubicBezTo>
                  <a:cubicBezTo>
                    <a:pt x="1059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5"/>
            <p:cNvSpPr/>
            <p:nvPr/>
          </p:nvSpPr>
          <p:spPr>
            <a:xfrm>
              <a:off x="8143296" y="510923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5"/>
            <p:cNvSpPr/>
            <p:nvPr/>
          </p:nvSpPr>
          <p:spPr>
            <a:xfrm>
              <a:off x="8057446" y="5061685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59" y="841"/>
                    <a:pt x="1059" y="543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5"/>
            <p:cNvSpPr/>
            <p:nvPr/>
          </p:nvSpPr>
          <p:spPr>
            <a:xfrm>
              <a:off x="8110239" y="516897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5"/>
            <p:cNvSpPr/>
            <p:nvPr/>
          </p:nvSpPr>
          <p:spPr>
            <a:xfrm>
              <a:off x="8024390" y="5121426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5"/>
            <p:cNvSpPr/>
            <p:nvPr/>
          </p:nvSpPr>
          <p:spPr>
            <a:xfrm>
              <a:off x="8317282" y="417144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5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5"/>
            <p:cNvSpPr/>
            <p:nvPr/>
          </p:nvSpPr>
          <p:spPr>
            <a:xfrm>
              <a:off x="8284225" y="423118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5"/>
            <p:cNvSpPr/>
            <p:nvPr/>
          </p:nvSpPr>
          <p:spPr>
            <a:xfrm>
              <a:off x="8198397" y="4183636"/>
              <a:ext cx="22623" cy="23221"/>
            </a:xfrm>
            <a:custGeom>
              <a:avLst/>
              <a:gdLst/>
              <a:ahLst/>
              <a:cxnLst/>
              <a:rect l="l" t="t" r="r" b="b"/>
              <a:pathLst>
                <a:path w="1058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5"/>
            <p:cNvSpPr/>
            <p:nvPr/>
          </p:nvSpPr>
          <p:spPr>
            <a:xfrm>
              <a:off x="8026143" y="4088507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5"/>
                    <a:pt x="244" y="1059"/>
                    <a:pt x="543" y="1059"/>
                  </a:cubicBezTo>
                  <a:cubicBezTo>
                    <a:pt x="841" y="1059"/>
                    <a:pt x="1058" y="815"/>
                    <a:pt x="1058" y="516"/>
                  </a:cubicBezTo>
                  <a:cubicBezTo>
                    <a:pt x="1058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5"/>
            <p:cNvSpPr/>
            <p:nvPr/>
          </p:nvSpPr>
          <p:spPr>
            <a:xfrm>
              <a:off x="8337574" y="433848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16" y="1085"/>
                  </a:cubicBezTo>
                  <a:cubicBezTo>
                    <a:pt x="815" y="1085"/>
                    <a:pt x="1059" y="841"/>
                    <a:pt x="1059" y="543"/>
                  </a:cubicBezTo>
                  <a:cubicBezTo>
                    <a:pt x="1059" y="244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5"/>
            <p:cNvSpPr/>
            <p:nvPr/>
          </p:nvSpPr>
          <p:spPr>
            <a:xfrm>
              <a:off x="8251168" y="429090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5"/>
            <p:cNvSpPr/>
            <p:nvPr/>
          </p:nvSpPr>
          <p:spPr>
            <a:xfrm>
              <a:off x="8165341" y="4243355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42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9"/>
                    <a:pt x="542" y="1059"/>
                  </a:cubicBezTo>
                  <a:cubicBezTo>
                    <a:pt x="841" y="1059"/>
                    <a:pt x="1058" y="842"/>
                    <a:pt x="1058" y="543"/>
                  </a:cubicBezTo>
                  <a:cubicBezTo>
                    <a:pt x="1058" y="245"/>
                    <a:pt x="841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5"/>
            <p:cNvSpPr/>
            <p:nvPr/>
          </p:nvSpPr>
          <p:spPr>
            <a:xfrm>
              <a:off x="8078914" y="4195802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4"/>
                    <a:pt x="245" y="1059"/>
                    <a:pt x="543" y="1059"/>
                  </a:cubicBezTo>
                  <a:cubicBezTo>
                    <a:pt x="841" y="1059"/>
                    <a:pt x="1086" y="814"/>
                    <a:pt x="1086" y="516"/>
                  </a:cubicBezTo>
                  <a:cubicBezTo>
                    <a:pt x="1086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5"/>
            <p:cNvSpPr/>
            <p:nvPr/>
          </p:nvSpPr>
          <p:spPr>
            <a:xfrm>
              <a:off x="7993086" y="414767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5"/>
            <p:cNvSpPr/>
            <p:nvPr/>
          </p:nvSpPr>
          <p:spPr>
            <a:xfrm>
              <a:off x="7906660" y="410011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5"/>
            <p:cNvSpPr/>
            <p:nvPr/>
          </p:nvSpPr>
          <p:spPr>
            <a:xfrm>
              <a:off x="8304517" y="439820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14" y="1086"/>
                    <a:pt x="1059" y="842"/>
                    <a:pt x="1059" y="543"/>
                  </a:cubicBezTo>
                  <a:cubicBezTo>
                    <a:pt x="1059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5"/>
            <p:cNvSpPr/>
            <p:nvPr/>
          </p:nvSpPr>
          <p:spPr>
            <a:xfrm>
              <a:off x="8218112" y="4350650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9"/>
                    <a:pt x="543" y="1059"/>
                  </a:cubicBezTo>
                  <a:cubicBezTo>
                    <a:pt x="841" y="1059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5"/>
            <p:cNvSpPr/>
            <p:nvPr/>
          </p:nvSpPr>
          <p:spPr>
            <a:xfrm>
              <a:off x="8132262" y="4303097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59" y="814"/>
                    <a:pt x="1059" y="516"/>
                  </a:cubicBezTo>
                  <a:cubicBezTo>
                    <a:pt x="1059" y="218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5"/>
            <p:cNvSpPr/>
            <p:nvPr/>
          </p:nvSpPr>
          <p:spPr>
            <a:xfrm>
              <a:off x="8045857" y="425496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5"/>
            <p:cNvSpPr/>
            <p:nvPr/>
          </p:nvSpPr>
          <p:spPr>
            <a:xfrm>
              <a:off x="7960030" y="4207412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5"/>
            <p:cNvSpPr/>
            <p:nvPr/>
          </p:nvSpPr>
          <p:spPr>
            <a:xfrm>
              <a:off x="7874180" y="4159859"/>
              <a:ext cx="22644" cy="23200"/>
            </a:xfrm>
            <a:custGeom>
              <a:avLst/>
              <a:gdLst/>
              <a:ahLst/>
              <a:cxnLst/>
              <a:rect l="l" t="t" r="r" b="b"/>
              <a:pathLst>
                <a:path w="1059" h="1085" extrusionOk="0">
                  <a:moveTo>
                    <a:pt x="516" y="0"/>
                  </a:moveTo>
                  <a:cubicBezTo>
                    <a:pt x="218" y="0"/>
                    <a:pt x="1" y="244"/>
                    <a:pt x="1" y="542"/>
                  </a:cubicBezTo>
                  <a:cubicBezTo>
                    <a:pt x="1" y="841"/>
                    <a:pt x="218" y="1085"/>
                    <a:pt x="516" y="1085"/>
                  </a:cubicBezTo>
                  <a:cubicBezTo>
                    <a:pt x="815" y="1085"/>
                    <a:pt x="1059" y="841"/>
                    <a:pt x="1059" y="542"/>
                  </a:cubicBezTo>
                  <a:cubicBezTo>
                    <a:pt x="1059" y="244"/>
                    <a:pt x="815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5"/>
            <p:cNvSpPr/>
            <p:nvPr/>
          </p:nvSpPr>
          <p:spPr>
            <a:xfrm>
              <a:off x="7787775" y="4112284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9"/>
                    <a:pt x="543" y="1059"/>
                  </a:cubicBezTo>
                  <a:cubicBezTo>
                    <a:pt x="841" y="1059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5"/>
            <p:cNvSpPr/>
            <p:nvPr/>
          </p:nvSpPr>
          <p:spPr>
            <a:xfrm>
              <a:off x="7701948" y="4064731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15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4"/>
                    <a:pt x="244" y="1059"/>
                    <a:pt x="515" y="1059"/>
                  </a:cubicBezTo>
                  <a:cubicBezTo>
                    <a:pt x="814" y="1059"/>
                    <a:pt x="1058" y="814"/>
                    <a:pt x="1058" y="516"/>
                  </a:cubicBezTo>
                  <a:cubicBezTo>
                    <a:pt x="1058" y="218"/>
                    <a:pt x="814" y="1"/>
                    <a:pt x="5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5"/>
            <p:cNvSpPr/>
            <p:nvPr/>
          </p:nvSpPr>
          <p:spPr>
            <a:xfrm>
              <a:off x="7615521" y="401660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5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6" y="841"/>
                    <a:pt x="1086" y="543"/>
                  </a:cubicBezTo>
                  <a:cubicBezTo>
                    <a:pt x="1086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5"/>
            <p:cNvSpPr/>
            <p:nvPr/>
          </p:nvSpPr>
          <p:spPr>
            <a:xfrm>
              <a:off x="8271460" y="4457944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59" y="841"/>
                    <a:pt x="1059" y="543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5"/>
            <p:cNvSpPr/>
            <p:nvPr/>
          </p:nvSpPr>
          <p:spPr>
            <a:xfrm>
              <a:off x="8185055" y="441039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4" y="0"/>
                    <a:pt x="0" y="245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5"/>
            <p:cNvSpPr/>
            <p:nvPr/>
          </p:nvSpPr>
          <p:spPr>
            <a:xfrm>
              <a:off x="8099206" y="436226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5"/>
            <p:cNvSpPr/>
            <p:nvPr/>
          </p:nvSpPr>
          <p:spPr>
            <a:xfrm>
              <a:off x="8012801" y="431470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5"/>
            <p:cNvSpPr/>
            <p:nvPr/>
          </p:nvSpPr>
          <p:spPr>
            <a:xfrm>
              <a:off x="7926973" y="4267132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5"/>
            <p:cNvSpPr/>
            <p:nvPr/>
          </p:nvSpPr>
          <p:spPr>
            <a:xfrm>
              <a:off x="7841124" y="4219579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18" y="1"/>
                    <a:pt x="1" y="245"/>
                    <a:pt x="1" y="543"/>
                  </a:cubicBezTo>
                  <a:cubicBezTo>
                    <a:pt x="1" y="842"/>
                    <a:pt x="218" y="1059"/>
                    <a:pt x="516" y="1059"/>
                  </a:cubicBezTo>
                  <a:cubicBezTo>
                    <a:pt x="814" y="1059"/>
                    <a:pt x="1059" y="842"/>
                    <a:pt x="1059" y="543"/>
                  </a:cubicBezTo>
                  <a:cubicBezTo>
                    <a:pt x="1059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5"/>
            <p:cNvSpPr/>
            <p:nvPr/>
          </p:nvSpPr>
          <p:spPr>
            <a:xfrm>
              <a:off x="7754719" y="4172025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5"/>
            <p:cNvSpPr/>
            <p:nvPr/>
          </p:nvSpPr>
          <p:spPr>
            <a:xfrm>
              <a:off x="7668869" y="4123895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15" y="1085"/>
                    <a:pt x="1059" y="841"/>
                    <a:pt x="1059" y="543"/>
                  </a:cubicBezTo>
                  <a:cubicBezTo>
                    <a:pt x="1059" y="244"/>
                    <a:pt x="815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5"/>
            <p:cNvSpPr/>
            <p:nvPr/>
          </p:nvSpPr>
          <p:spPr>
            <a:xfrm>
              <a:off x="7582464" y="407634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5"/>
            <p:cNvSpPr/>
            <p:nvPr/>
          </p:nvSpPr>
          <p:spPr>
            <a:xfrm>
              <a:off x="8238403" y="4517686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0"/>
                  </a:moveTo>
                  <a:cubicBezTo>
                    <a:pt x="245" y="0"/>
                    <a:pt x="1" y="245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1" y="1058"/>
                    <a:pt x="1058" y="814"/>
                    <a:pt x="1058" y="516"/>
                  </a:cubicBezTo>
                  <a:cubicBezTo>
                    <a:pt x="1058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5"/>
            <p:cNvSpPr/>
            <p:nvPr/>
          </p:nvSpPr>
          <p:spPr>
            <a:xfrm>
              <a:off x="8151998" y="446955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5"/>
            <p:cNvSpPr/>
            <p:nvPr/>
          </p:nvSpPr>
          <p:spPr>
            <a:xfrm>
              <a:off x="8066149" y="442198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5"/>
            <p:cNvSpPr/>
            <p:nvPr/>
          </p:nvSpPr>
          <p:spPr>
            <a:xfrm>
              <a:off x="7979744" y="437442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5"/>
            <p:cNvSpPr/>
            <p:nvPr/>
          </p:nvSpPr>
          <p:spPr>
            <a:xfrm>
              <a:off x="7893916" y="4326873"/>
              <a:ext cx="23200" cy="22644"/>
            </a:xfrm>
            <a:custGeom>
              <a:avLst/>
              <a:gdLst/>
              <a:ahLst/>
              <a:cxnLst/>
              <a:rect l="l" t="t" r="r" b="b"/>
              <a:pathLst>
                <a:path w="1085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8"/>
                    <a:pt x="543" y="1058"/>
                  </a:cubicBezTo>
                  <a:cubicBezTo>
                    <a:pt x="841" y="1058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5"/>
            <p:cNvSpPr/>
            <p:nvPr/>
          </p:nvSpPr>
          <p:spPr>
            <a:xfrm>
              <a:off x="7808067" y="4279320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4"/>
                    <a:pt x="245" y="1058"/>
                    <a:pt x="516" y="1058"/>
                  </a:cubicBezTo>
                  <a:cubicBezTo>
                    <a:pt x="814" y="1058"/>
                    <a:pt x="1059" y="814"/>
                    <a:pt x="1059" y="516"/>
                  </a:cubicBezTo>
                  <a:cubicBezTo>
                    <a:pt x="1059" y="218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5"/>
            <p:cNvSpPr/>
            <p:nvPr/>
          </p:nvSpPr>
          <p:spPr>
            <a:xfrm>
              <a:off x="7721662" y="423118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5"/>
            <p:cNvSpPr/>
            <p:nvPr/>
          </p:nvSpPr>
          <p:spPr>
            <a:xfrm>
              <a:off x="7635813" y="4183636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59" y="841"/>
                    <a:pt x="1059" y="543"/>
                  </a:cubicBezTo>
                  <a:cubicBezTo>
                    <a:pt x="1059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5"/>
            <p:cNvSpPr/>
            <p:nvPr/>
          </p:nvSpPr>
          <p:spPr>
            <a:xfrm>
              <a:off x="7549408" y="413606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2"/>
                    <a:pt x="245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5"/>
            <p:cNvSpPr/>
            <p:nvPr/>
          </p:nvSpPr>
          <p:spPr>
            <a:xfrm>
              <a:off x="8205347" y="4577427"/>
              <a:ext cx="22644" cy="22623"/>
            </a:xfrm>
            <a:custGeom>
              <a:avLst/>
              <a:gdLst/>
              <a:ahLst/>
              <a:cxnLst/>
              <a:rect l="l" t="t" r="r" b="b"/>
              <a:pathLst>
                <a:path w="1059" h="1058" extrusionOk="0">
                  <a:moveTo>
                    <a:pt x="543" y="0"/>
                  </a:moveTo>
                  <a:cubicBezTo>
                    <a:pt x="245" y="0"/>
                    <a:pt x="1" y="217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1" y="1058"/>
                    <a:pt x="1058" y="814"/>
                    <a:pt x="1058" y="516"/>
                  </a:cubicBezTo>
                  <a:cubicBezTo>
                    <a:pt x="1058" y="217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5"/>
            <p:cNvSpPr/>
            <p:nvPr/>
          </p:nvSpPr>
          <p:spPr>
            <a:xfrm>
              <a:off x="8118941" y="452927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5"/>
            <p:cNvSpPr/>
            <p:nvPr/>
          </p:nvSpPr>
          <p:spPr>
            <a:xfrm>
              <a:off x="8033092" y="448172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5"/>
            <p:cNvSpPr/>
            <p:nvPr/>
          </p:nvSpPr>
          <p:spPr>
            <a:xfrm>
              <a:off x="7947264" y="4434168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17" y="1"/>
                    <a:pt x="0" y="245"/>
                    <a:pt x="0" y="543"/>
                  </a:cubicBezTo>
                  <a:cubicBezTo>
                    <a:pt x="0" y="841"/>
                    <a:pt x="217" y="1058"/>
                    <a:pt x="516" y="1058"/>
                  </a:cubicBezTo>
                  <a:cubicBezTo>
                    <a:pt x="814" y="1058"/>
                    <a:pt x="1058" y="841"/>
                    <a:pt x="1058" y="543"/>
                  </a:cubicBezTo>
                  <a:cubicBezTo>
                    <a:pt x="1058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5"/>
            <p:cNvSpPr/>
            <p:nvPr/>
          </p:nvSpPr>
          <p:spPr>
            <a:xfrm>
              <a:off x="7860838" y="4386614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1" y="245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86" y="814"/>
                    <a:pt x="1086" y="516"/>
                  </a:cubicBezTo>
                  <a:cubicBezTo>
                    <a:pt x="1086" y="245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5"/>
            <p:cNvSpPr/>
            <p:nvPr/>
          </p:nvSpPr>
          <p:spPr>
            <a:xfrm>
              <a:off x="7775010" y="433848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5"/>
            <p:cNvSpPr/>
            <p:nvPr/>
          </p:nvSpPr>
          <p:spPr>
            <a:xfrm>
              <a:off x="7688605" y="429090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5"/>
            <p:cNvSpPr/>
            <p:nvPr/>
          </p:nvSpPr>
          <p:spPr>
            <a:xfrm>
              <a:off x="7602756" y="4243355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59" y="842"/>
                    <a:pt x="1059" y="543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5"/>
            <p:cNvSpPr/>
            <p:nvPr/>
          </p:nvSpPr>
          <p:spPr>
            <a:xfrm>
              <a:off x="8172290" y="463656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5"/>
            <p:cNvSpPr/>
            <p:nvPr/>
          </p:nvSpPr>
          <p:spPr>
            <a:xfrm>
              <a:off x="8085885" y="4589016"/>
              <a:ext cx="23200" cy="23221"/>
            </a:xfrm>
            <a:custGeom>
              <a:avLst/>
              <a:gdLst/>
              <a:ahLst/>
              <a:cxnLst/>
              <a:rect l="l" t="t" r="r" b="b"/>
              <a:pathLst>
                <a:path w="1085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86"/>
                    <a:pt x="543" y="1086"/>
                  </a:cubicBezTo>
                  <a:cubicBezTo>
                    <a:pt x="841" y="1086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5"/>
            <p:cNvSpPr/>
            <p:nvPr/>
          </p:nvSpPr>
          <p:spPr>
            <a:xfrm>
              <a:off x="8000036" y="4541462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5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5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5"/>
            <p:cNvSpPr/>
            <p:nvPr/>
          </p:nvSpPr>
          <p:spPr>
            <a:xfrm>
              <a:off x="7914208" y="4493909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0"/>
                  </a:moveTo>
                  <a:cubicBezTo>
                    <a:pt x="217" y="0"/>
                    <a:pt x="0" y="244"/>
                    <a:pt x="0" y="543"/>
                  </a:cubicBezTo>
                  <a:cubicBezTo>
                    <a:pt x="0" y="814"/>
                    <a:pt x="217" y="1058"/>
                    <a:pt x="516" y="1058"/>
                  </a:cubicBezTo>
                  <a:cubicBezTo>
                    <a:pt x="814" y="1058"/>
                    <a:pt x="1058" y="814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5"/>
            <p:cNvSpPr/>
            <p:nvPr/>
          </p:nvSpPr>
          <p:spPr>
            <a:xfrm>
              <a:off x="7827781" y="4445778"/>
              <a:ext cx="23221" cy="23200"/>
            </a:xfrm>
            <a:custGeom>
              <a:avLst/>
              <a:gdLst/>
              <a:ahLst/>
              <a:cxnLst/>
              <a:rect l="l" t="t" r="r" b="b"/>
              <a:pathLst>
                <a:path w="1086" h="1085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5"/>
            <p:cNvSpPr/>
            <p:nvPr/>
          </p:nvSpPr>
          <p:spPr>
            <a:xfrm>
              <a:off x="7741953" y="439820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14" y="1086"/>
                    <a:pt x="1058" y="842"/>
                    <a:pt x="1058" y="543"/>
                  </a:cubicBezTo>
                  <a:cubicBezTo>
                    <a:pt x="1058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5"/>
            <p:cNvSpPr/>
            <p:nvPr/>
          </p:nvSpPr>
          <p:spPr>
            <a:xfrm>
              <a:off x="7655548" y="435065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5"/>
            <p:cNvSpPr/>
            <p:nvPr/>
          </p:nvSpPr>
          <p:spPr>
            <a:xfrm>
              <a:off x="7569699" y="4303097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59" y="841"/>
                    <a:pt x="1059" y="543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5"/>
            <p:cNvSpPr/>
            <p:nvPr/>
          </p:nvSpPr>
          <p:spPr>
            <a:xfrm>
              <a:off x="8139233" y="469631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0" y="245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5"/>
            <p:cNvSpPr/>
            <p:nvPr/>
          </p:nvSpPr>
          <p:spPr>
            <a:xfrm>
              <a:off x="8053405" y="4648757"/>
              <a:ext cx="22623" cy="23221"/>
            </a:xfrm>
            <a:custGeom>
              <a:avLst/>
              <a:gdLst/>
              <a:ahLst/>
              <a:cxnLst/>
              <a:rect l="l" t="t" r="r" b="b"/>
              <a:pathLst>
                <a:path w="1058" h="1086" extrusionOk="0">
                  <a:moveTo>
                    <a:pt x="515" y="0"/>
                  </a:moveTo>
                  <a:cubicBezTo>
                    <a:pt x="217" y="0"/>
                    <a:pt x="0" y="244"/>
                    <a:pt x="0" y="543"/>
                  </a:cubicBezTo>
                  <a:cubicBezTo>
                    <a:pt x="0" y="841"/>
                    <a:pt x="217" y="1085"/>
                    <a:pt x="515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5"/>
            <p:cNvSpPr/>
            <p:nvPr/>
          </p:nvSpPr>
          <p:spPr>
            <a:xfrm>
              <a:off x="7966979" y="460120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1" y="1058"/>
                    <a:pt x="1086" y="814"/>
                    <a:pt x="1086" y="543"/>
                  </a:cubicBezTo>
                  <a:cubicBezTo>
                    <a:pt x="1086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5"/>
            <p:cNvSpPr/>
            <p:nvPr/>
          </p:nvSpPr>
          <p:spPr>
            <a:xfrm>
              <a:off x="7881151" y="4553650"/>
              <a:ext cx="22644" cy="22623"/>
            </a:xfrm>
            <a:custGeom>
              <a:avLst/>
              <a:gdLst/>
              <a:ahLst/>
              <a:cxnLst/>
              <a:rect l="l" t="t" r="r" b="b"/>
              <a:pathLst>
                <a:path w="1059" h="1058" extrusionOk="0">
                  <a:moveTo>
                    <a:pt x="516" y="0"/>
                  </a:moveTo>
                  <a:cubicBezTo>
                    <a:pt x="244" y="0"/>
                    <a:pt x="0" y="217"/>
                    <a:pt x="0" y="515"/>
                  </a:cubicBezTo>
                  <a:cubicBezTo>
                    <a:pt x="0" y="814"/>
                    <a:pt x="244" y="1058"/>
                    <a:pt x="516" y="1058"/>
                  </a:cubicBezTo>
                  <a:cubicBezTo>
                    <a:pt x="814" y="1058"/>
                    <a:pt x="1058" y="814"/>
                    <a:pt x="1058" y="515"/>
                  </a:cubicBezTo>
                  <a:cubicBezTo>
                    <a:pt x="1058" y="217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5"/>
            <p:cNvSpPr/>
            <p:nvPr/>
          </p:nvSpPr>
          <p:spPr>
            <a:xfrm>
              <a:off x="7794725" y="450549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86" y="842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5"/>
            <p:cNvSpPr/>
            <p:nvPr/>
          </p:nvSpPr>
          <p:spPr>
            <a:xfrm>
              <a:off x="7708897" y="445794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1" y="1086"/>
                    <a:pt x="1058" y="841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5"/>
            <p:cNvSpPr/>
            <p:nvPr/>
          </p:nvSpPr>
          <p:spPr>
            <a:xfrm>
              <a:off x="7622492" y="441039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5"/>
            <p:cNvSpPr/>
            <p:nvPr/>
          </p:nvSpPr>
          <p:spPr>
            <a:xfrm>
              <a:off x="7536642" y="4362838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0"/>
                  </a:moveTo>
                  <a:cubicBezTo>
                    <a:pt x="245" y="0"/>
                    <a:pt x="1" y="244"/>
                    <a:pt x="1" y="516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86" y="814"/>
                    <a:pt x="1086" y="516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5"/>
            <p:cNvSpPr/>
            <p:nvPr/>
          </p:nvSpPr>
          <p:spPr>
            <a:xfrm>
              <a:off x="8106176" y="475605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5"/>
            <p:cNvSpPr/>
            <p:nvPr/>
          </p:nvSpPr>
          <p:spPr>
            <a:xfrm>
              <a:off x="8020349" y="4708498"/>
              <a:ext cx="22623" cy="22623"/>
            </a:xfrm>
            <a:custGeom>
              <a:avLst/>
              <a:gdLst/>
              <a:ahLst/>
              <a:cxnLst/>
              <a:rect l="l" t="t" r="r" b="b"/>
              <a:pathLst>
                <a:path w="1058" h="1058" extrusionOk="0">
                  <a:moveTo>
                    <a:pt x="515" y="0"/>
                  </a:moveTo>
                  <a:cubicBezTo>
                    <a:pt x="217" y="0"/>
                    <a:pt x="0" y="244"/>
                    <a:pt x="0" y="543"/>
                  </a:cubicBezTo>
                  <a:cubicBezTo>
                    <a:pt x="0" y="841"/>
                    <a:pt x="217" y="1058"/>
                    <a:pt x="515" y="1058"/>
                  </a:cubicBezTo>
                  <a:cubicBezTo>
                    <a:pt x="814" y="1058"/>
                    <a:pt x="1058" y="841"/>
                    <a:pt x="1058" y="543"/>
                  </a:cubicBezTo>
                  <a:cubicBezTo>
                    <a:pt x="1058" y="244"/>
                    <a:pt x="814" y="0"/>
                    <a:pt x="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5"/>
            <p:cNvSpPr/>
            <p:nvPr/>
          </p:nvSpPr>
          <p:spPr>
            <a:xfrm>
              <a:off x="7933922" y="4660923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1" y="1059"/>
                    <a:pt x="1086" y="815"/>
                    <a:pt x="1086" y="516"/>
                  </a:cubicBezTo>
                  <a:cubicBezTo>
                    <a:pt x="1086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5"/>
            <p:cNvSpPr/>
            <p:nvPr/>
          </p:nvSpPr>
          <p:spPr>
            <a:xfrm>
              <a:off x="7848094" y="4612792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14" y="1086"/>
                    <a:pt x="1058" y="842"/>
                    <a:pt x="1058" y="543"/>
                  </a:cubicBezTo>
                  <a:cubicBezTo>
                    <a:pt x="1058" y="245"/>
                    <a:pt x="814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5"/>
            <p:cNvSpPr/>
            <p:nvPr/>
          </p:nvSpPr>
          <p:spPr>
            <a:xfrm>
              <a:off x="7761668" y="456523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2" y="1086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5"/>
            <p:cNvSpPr/>
            <p:nvPr/>
          </p:nvSpPr>
          <p:spPr>
            <a:xfrm>
              <a:off x="7675840" y="4517686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0" y="245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58" y="841"/>
                    <a:pt x="1058" y="543"/>
                  </a:cubicBezTo>
                  <a:cubicBezTo>
                    <a:pt x="1058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5"/>
            <p:cNvSpPr/>
            <p:nvPr/>
          </p:nvSpPr>
          <p:spPr>
            <a:xfrm>
              <a:off x="7589435" y="4470132"/>
              <a:ext cx="23200" cy="22644"/>
            </a:xfrm>
            <a:custGeom>
              <a:avLst/>
              <a:gdLst/>
              <a:ahLst/>
              <a:cxnLst/>
              <a:rect l="l" t="t" r="r" b="b"/>
              <a:pathLst>
                <a:path w="1085" h="1059" extrusionOk="0">
                  <a:moveTo>
                    <a:pt x="542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14"/>
                    <a:pt x="244" y="1058"/>
                    <a:pt x="542" y="1058"/>
                  </a:cubicBezTo>
                  <a:cubicBezTo>
                    <a:pt x="841" y="1058"/>
                    <a:pt x="1085" y="814"/>
                    <a:pt x="1085" y="543"/>
                  </a:cubicBezTo>
                  <a:cubicBezTo>
                    <a:pt x="1085" y="244"/>
                    <a:pt x="841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5"/>
            <p:cNvSpPr/>
            <p:nvPr/>
          </p:nvSpPr>
          <p:spPr>
            <a:xfrm>
              <a:off x="8073120" y="4815792"/>
              <a:ext cx="23221" cy="22623"/>
            </a:xfrm>
            <a:custGeom>
              <a:avLst/>
              <a:gdLst/>
              <a:ahLst/>
              <a:cxnLst/>
              <a:rect l="l" t="t" r="r" b="b"/>
              <a:pathLst>
                <a:path w="1086" h="1058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5"/>
            <p:cNvSpPr/>
            <p:nvPr/>
          </p:nvSpPr>
          <p:spPr>
            <a:xfrm>
              <a:off x="7987270" y="4768218"/>
              <a:ext cx="22644" cy="22644"/>
            </a:xfrm>
            <a:custGeom>
              <a:avLst/>
              <a:gdLst/>
              <a:ahLst/>
              <a:cxnLst/>
              <a:rect l="l" t="t" r="r" b="b"/>
              <a:pathLst>
                <a:path w="1059" h="1059" extrusionOk="0">
                  <a:moveTo>
                    <a:pt x="516" y="1"/>
                  </a:moveTo>
                  <a:cubicBezTo>
                    <a:pt x="218" y="1"/>
                    <a:pt x="1" y="218"/>
                    <a:pt x="1" y="516"/>
                  </a:cubicBezTo>
                  <a:cubicBezTo>
                    <a:pt x="1" y="815"/>
                    <a:pt x="218" y="1059"/>
                    <a:pt x="516" y="1059"/>
                  </a:cubicBezTo>
                  <a:cubicBezTo>
                    <a:pt x="815" y="1059"/>
                    <a:pt x="1059" y="815"/>
                    <a:pt x="1059" y="516"/>
                  </a:cubicBezTo>
                  <a:cubicBezTo>
                    <a:pt x="1059" y="218"/>
                    <a:pt x="815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5"/>
            <p:cNvSpPr/>
            <p:nvPr/>
          </p:nvSpPr>
          <p:spPr>
            <a:xfrm>
              <a:off x="7900865" y="472008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1" y="1086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5"/>
            <p:cNvSpPr/>
            <p:nvPr/>
          </p:nvSpPr>
          <p:spPr>
            <a:xfrm>
              <a:off x="7815038" y="4672534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58" y="841"/>
                    <a:pt x="1058" y="543"/>
                  </a:cubicBezTo>
                  <a:cubicBezTo>
                    <a:pt x="1058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5"/>
            <p:cNvSpPr/>
            <p:nvPr/>
          </p:nvSpPr>
          <p:spPr>
            <a:xfrm>
              <a:off x="7728611" y="462498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5"/>
            <p:cNvSpPr/>
            <p:nvPr/>
          </p:nvSpPr>
          <p:spPr>
            <a:xfrm>
              <a:off x="7642783" y="4577427"/>
              <a:ext cx="23221" cy="22623"/>
            </a:xfrm>
            <a:custGeom>
              <a:avLst/>
              <a:gdLst/>
              <a:ahLst/>
              <a:cxnLst/>
              <a:rect l="l" t="t" r="r" b="b"/>
              <a:pathLst>
                <a:path w="1086" h="1058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58"/>
                    <a:pt x="543" y="1058"/>
                  </a:cubicBezTo>
                  <a:cubicBezTo>
                    <a:pt x="841" y="1058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5"/>
            <p:cNvSpPr/>
            <p:nvPr/>
          </p:nvSpPr>
          <p:spPr>
            <a:xfrm>
              <a:off x="7556357" y="4529852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2" y="1059"/>
                    <a:pt x="1086" y="815"/>
                    <a:pt x="1086" y="516"/>
                  </a:cubicBezTo>
                  <a:cubicBezTo>
                    <a:pt x="1086" y="218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5"/>
            <p:cNvSpPr/>
            <p:nvPr/>
          </p:nvSpPr>
          <p:spPr>
            <a:xfrm>
              <a:off x="8040063" y="4875512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4"/>
                    <a:pt x="244" y="1059"/>
                    <a:pt x="543" y="1059"/>
                  </a:cubicBezTo>
                  <a:cubicBezTo>
                    <a:pt x="841" y="1059"/>
                    <a:pt x="1085" y="814"/>
                    <a:pt x="1085" y="516"/>
                  </a:cubicBezTo>
                  <a:cubicBezTo>
                    <a:pt x="1085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5"/>
            <p:cNvSpPr/>
            <p:nvPr/>
          </p:nvSpPr>
          <p:spPr>
            <a:xfrm>
              <a:off x="7954214" y="4827381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5"/>
                    <a:pt x="516" y="1085"/>
                  </a:cubicBezTo>
                  <a:cubicBezTo>
                    <a:pt x="815" y="1085"/>
                    <a:pt x="1059" y="841"/>
                    <a:pt x="1059" y="543"/>
                  </a:cubicBezTo>
                  <a:cubicBezTo>
                    <a:pt x="1059" y="245"/>
                    <a:pt x="815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5"/>
            <p:cNvSpPr/>
            <p:nvPr/>
          </p:nvSpPr>
          <p:spPr>
            <a:xfrm>
              <a:off x="7867809" y="4779828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5"/>
            <p:cNvSpPr/>
            <p:nvPr/>
          </p:nvSpPr>
          <p:spPr>
            <a:xfrm>
              <a:off x="7781981" y="4732275"/>
              <a:ext cx="22623" cy="23221"/>
            </a:xfrm>
            <a:custGeom>
              <a:avLst/>
              <a:gdLst/>
              <a:ahLst/>
              <a:cxnLst/>
              <a:rect l="l" t="t" r="r" b="b"/>
              <a:pathLst>
                <a:path w="1058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58" y="841"/>
                    <a:pt x="1058" y="543"/>
                  </a:cubicBezTo>
                  <a:cubicBezTo>
                    <a:pt x="1058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5"/>
            <p:cNvSpPr/>
            <p:nvPr/>
          </p:nvSpPr>
          <p:spPr>
            <a:xfrm>
              <a:off x="7695554" y="4684721"/>
              <a:ext cx="23221" cy="22623"/>
            </a:xfrm>
            <a:custGeom>
              <a:avLst/>
              <a:gdLst/>
              <a:ahLst/>
              <a:cxnLst/>
              <a:rect l="l" t="t" r="r" b="b"/>
              <a:pathLst>
                <a:path w="1086" h="1058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58"/>
                    <a:pt x="543" y="1058"/>
                  </a:cubicBezTo>
                  <a:cubicBezTo>
                    <a:pt x="842" y="1058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5"/>
            <p:cNvSpPr/>
            <p:nvPr/>
          </p:nvSpPr>
          <p:spPr>
            <a:xfrm>
              <a:off x="7609726" y="4637146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18"/>
                    <a:pt x="0" y="516"/>
                  </a:cubicBezTo>
                  <a:cubicBezTo>
                    <a:pt x="0" y="815"/>
                    <a:pt x="244" y="1059"/>
                    <a:pt x="543" y="1059"/>
                  </a:cubicBezTo>
                  <a:cubicBezTo>
                    <a:pt x="841" y="1059"/>
                    <a:pt x="1085" y="815"/>
                    <a:pt x="1085" y="516"/>
                  </a:cubicBezTo>
                  <a:cubicBezTo>
                    <a:pt x="1085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5"/>
            <p:cNvSpPr/>
            <p:nvPr/>
          </p:nvSpPr>
          <p:spPr>
            <a:xfrm>
              <a:off x="7523300" y="458901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1"/>
                    <a:pt x="245" y="1086"/>
                    <a:pt x="543" y="1086"/>
                  </a:cubicBezTo>
                  <a:cubicBezTo>
                    <a:pt x="842" y="1086"/>
                    <a:pt x="1086" y="841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5"/>
            <p:cNvSpPr/>
            <p:nvPr/>
          </p:nvSpPr>
          <p:spPr>
            <a:xfrm>
              <a:off x="8007006" y="4934676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5"/>
            <p:cNvSpPr/>
            <p:nvPr/>
          </p:nvSpPr>
          <p:spPr>
            <a:xfrm>
              <a:off x="7921157" y="488712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15" y="1085"/>
                    <a:pt x="1059" y="841"/>
                    <a:pt x="1059" y="543"/>
                  </a:cubicBezTo>
                  <a:cubicBezTo>
                    <a:pt x="1059" y="244"/>
                    <a:pt x="815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5"/>
            <p:cNvSpPr/>
            <p:nvPr/>
          </p:nvSpPr>
          <p:spPr>
            <a:xfrm>
              <a:off x="7834752" y="483956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0" y="244"/>
                    <a:pt x="0" y="543"/>
                  </a:cubicBezTo>
                  <a:cubicBezTo>
                    <a:pt x="0" y="841"/>
                    <a:pt x="245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5"/>
            <p:cNvSpPr/>
            <p:nvPr/>
          </p:nvSpPr>
          <p:spPr>
            <a:xfrm>
              <a:off x="7748924" y="4791994"/>
              <a:ext cx="22623" cy="22644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9"/>
                    <a:pt x="543" y="1059"/>
                  </a:cubicBezTo>
                  <a:cubicBezTo>
                    <a:pt x="841" y="1059"/>
                    <a:pt x="1058" y="842"/>
                    <a:pt x="1058" y="543"/>
                  </a:cubicBezTo>
                  <a:cubicBezTo>
                    <a:pt x="1058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5"/>
            <p:cNvSpPr/>
            <p:nvPr/>
          </p:nvSpPr>
          <p:spPr>
            <a:xfrm>
              <a:off x="7662498" y="4744441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18"/>
                    <a:pt x="1" y="516"/>
                  </a:cubicBezTo>
                  <a:cubicBezTo>
                    <a:pt x="1" y="815"/>
                    <a:pt x="245" y="1059"/>
                    <a:pt x="543" y="1059"/>
                  </a:cubicBezTo>
                  <a:cubicBezTo>
                    <a:pt x="841" y="1059"/>
                    <a:pt x="1086" y="815"/>
                    <a:pt x="1086" y="516"/>
                  </a:cubicBezTo>
                  <a:cubicBezTo>
                    <a:pt x="1086" y="218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5"/>
            <p:cNvSpPr/>
            <p:nvPr/>
          </p:nvSpPr>
          <p:spPr>
            <a:xfrm>
              <a:off x="7576670" y="469631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5"/>
            <p:cNvSpPr/>
            <p:nvPr/>
          </p:nvSpPr>
          <p:spPr>
            <a:xfrm>
              <a:off x="7973949" y="499441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5"/>
            <p:cNvSpPr/>
            <p:nvPr/>
          </p:nvSpPr>
          <p:spPr>
            <a:xfrm>
              <a:off x="7888100" y="4946864"/>
              <a:ext cx="22644" cy="23200"/>
            </a:xfrm>
            <a:custGeom>
              <a:avLst/>
              <a:gdLst/>
              <a:ahLst/>
              <a:cxnLst/>
              <a:rect l="l" t="t" r="r" b="b"/>
              <a:pathLst>
                <a:path w="1059" h="1085" extrusionOk="0">
                  <a:moveTo>
                    <a:pt x="543" y="0"/>
                  </a:moveTo>
                  <a:cubicBezTo>
                    <a:pt x="245" y="0"/>
                    <a:pt x="1" y="244"/>
                    <a:pt x="1" y="542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59" y="841"/>
                    <a:pt x="1059" y="542"/>
                  </a:cubicBezTo>
                  <a:cubicBezTo>
                    <a:pt x="1059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5"/>
            <p:cNvSpPr/>
            <p:nvPr/>
          </p:nvSpPr>
          <p:spPr>
            <a:xfrm>
              <a:off x="7801695" y="4899289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59"/>
                    <a:pt x="543" y="1059"/>
                  </a:cubicBezTo>
                  <a:cubicBezTo>
                    <a:pt x="841" y="1059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5"/>
            <p:cNvSpPr/>
            <p:nvPr/>
          </p:nvSpPr>
          <p:spPr>
            <a:xfrm>
              <a:off x="7715867" y="4851735"/>
              <a:ext cx="23200" cy="22644"/>
            </a:xfrm>
            <a:custGeom>
              <a:avLst/>
              <a:gdLst/>
              <a:ahLst/>
              <a:cxnLst/>
              <a:rect l="l" t="t" r="r" b="b"/>
              <a:pathLst>
                <a:path w="1085" h="1059" extrusionOk="0">
                  <a:moveTo>
                    <a:pt x="542" y="1"/>
                  </a:moveTo>
                  <a:cubicBezTo>
                    <a:pt x="244" y="1"/>
                    <a:pt x="0" y="245"/>
                    <a:pt x="0" y="516"/>
                  </a:cubicBezTo>
                  <a:cubicBezTo>
                    <a:pt x="0" y="814"/>
                    <a:pt x="244" y="1059"/>
                    <a:pt x="542" y="1059"/>
                  </a:cubicBezTo>
                  <a:cubicBezTo>
                    <a:pt x="841" y="1059"/>
                    <a:pt x="1085" y="814"/>
                    <a:pt x="1085" y="516"/>
                  </a:cubicBezTo>
                  <a:cubicBezTo>
                    <a:pt x="1085" y="245"/>
                    <a:pt x="841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5"/>
            <p:cNvSpPr/>
            <p:nvPr/>
          </p:nvSpPr>
          <p:spPr>
            <a:xfrm>
              <a:off x="7629441" y="4803605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5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1" y="1085"/>
                    <a:pt x="1086" y="841"/>
                    <a:pt x="1086" y="543"/>
                  </a:cubicBezTo>
                  <a:cubicBezTo>
                    <a:pt x="1086" y="245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5"/>
            <p:cNvSpPr/>
            <p:nvPr/>
          </p:nvSpPr>
          <p:spPr>
            <a:xfrm>
              <a:off x="7543613" y="4756051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5"/>
            <p:cNvSpPr/>
            <p:nvPr/>
          </p:nvSpPr>
          <p:spPr>
            <a:xfrm>
              <a:off x="7940893" y="5054137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2"/>
                    <a:pt x="244" y="1086"/>
                    <a:pt x="543" y="1086"/>
                  </a:cubicBezTo>
                  <a:cubicBezTo>
                    <a:pt x="841" y="1086"/>
                    <a:pt x="1085" y="842"/>
                    <a:pt x="1085" y="543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5"/>
            <p:cNvSpPr/>
            <p:nvPr/>
          </p:nvSpPr>
          <p:spPr>
            <a:xfrm>
              <a:off x="7855043" y="5006583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42"/>
                    <a:pt x="245" y="1086"/>
                    <a:pt x="543" y="1086"/>
                  </a:cubicBezTo>
                  <a:cubicBezTo>
                    <a:pt x="842" y="1086"/>
                    <a:pt x="1059" y="842"/>
                    <a:pt x="1059" y="543"/>
                  </a:cubicBezTo>
                  <a:cubicBezTo>
                    <a:pt x="1059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5"/>
            <p:cNvSpPr/>
            <p:nvPr/>
          </p:nvSpPr>
          <p:spPr>
            <a:xfrm>
              <a:off x="7768638" y="4959030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4" y="1"/>
                    <a:pt x="0" y="245"/>
                    <a:pt x="0" y="516"/>
                  </a:cubicBezTo>
                  <a:cubicBezTo>
                    <a:pt x="0" y="814"/>
                    <a:pt x="244" y="1058"/>
                    <a:pt x="543" y="1058"/>
                  </a:cubicBezTo>
                  <a:cubicBezTo>
                    <a:pt x="841" y="1058"/>
                    <a:pt x="1085" y="814"/>
                    <a:pt x="1085" y="516"/>
                  </a:cubicBezTo>
                  <a:cubicBezTo>
                    <a:pt x="1085" y="245"/>
                    <a:pt x="841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5"/>
            <p:cNvSpPr/>
            <p:nvPr/>
          </p:nvSpPr>
          <p:spPr>
            <a:xfrm>
              <a:off x="7682789" y="4910899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5"/>
            <p:cNvSpPr/>
            <p:nvPr/>
          </p:nvSpPr>
          <p:spPr>
            <a:xfrm>
              <a:off x="7596961" y="4863346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0"/>
                  </a:moveTo>
                  <a:cubicBezTo>
                    <a:pt x="218" y="0"/>
                    <a:pt x="1" y="244"/>
                    <a:pt x="1" y="543"/>
                  </a:cubicBezTo>
                  <a:cubicBezTo>
                    <a:pt x="1" y="841"/>
                    <a:pt x="218" y="1085"/>
                    <a:pt x="516" y="1085"/>
                  </a:cubicBezTo>
                  <a:cubicBezTo>
                    <a:pt x="814" y="1085"/>
                    <a:pt x="1058" y="841"/>
                    <a:pt x="1058" y="543"/>
                  </a:cubicBezTo>
                  <a:cubicBezTo>
                    <a:pt x="1058" y="244"/>
                    <a:pt x="814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5"/>
            <p:cNvSpPr/>
            <p:nvPr/>
          </p:nvSpPr>
          <p:spPr>
            <a:xfrm>
              <a:off x="7907836" y="5113878"/>
              <a:ext cx="23200" cy="23221"/>
            </a:xfrm>
            <a:custGeom>
              <a:avLst/>
              <a:gdLst/>
              <a:ahLst/>
              <a:cxnLst/>
              <a:rect l="l" t="t" r="r" b="b"/>
              <a:pathLst>
                <a:path w="1085" h="1086" extrusionOk="0">
                  <a:moveTo>
                    <a:pt x="542" y="1"/>
                  </a:moveTo>
                  <a:cubicBezTo>
                    <a:pt x="244" y="1"/>
                    <a:pt x="0" y="245"/>
                    <a:pt x="0" y="543"/>
                  </a:cubicBezTo>
                  <a:cubicBezTo>
                    <a:pt x="0" y="841"/>
                    <a:pt x="244" y="1086"/>
                    <a:pt x="542" y="1086"/>
                  </a:cubicBezTo>
                  <a:cubicBezTo>
                    <a:pt x="841" y="1086"/>
                    <a:pt x="1085" y="841"/>
                    <a:pt x="1085" y="543"/>
                  </a:cubicBezTo>
                  <a:cubicBezTo>
                    <a:pt x="1085" y="245"/>
                    <a:pt x="841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5"/>
            <p:cNvSpPr/>
            <p:nvPr/>
          </p:nvSpPr>
          <p:spPr>
            <a:xfrm>
              <a:off x="7821987" y="5066325"/>
              <a:ext cx="23221" cy="22644"/>
            </a:xfrm>
            <a:custGeom>
              <a:avLst/>
              <a:gdLst/>
              <a:ahLst/>
              <a:cxnLst/>
              <a:rect l="l" t="t" r="r" b="b"/>
              <a:pathLst>
                <a:path w="1086" h="1059" extrusionOk="0">
                  <a:moveTo>
                    <a:pt x="543" y="1"/>
                  </a:moveTo>
                  <a:cubicBezTo>
                    <a:pt x="245" y="1"/>
                    <a:pt x="1" y="245"/>
                    <a:pt x="1" y="543"/>
                  </a:cubicBezTo>
                  <a:cubicBezTo>
                    <a:pt x="1" y="814"/>
                    <a:pt x="245" y="1058"/>
                    <a:pt x="543" y="1058"/>
                  </a:cubicBezTo>
                  <a:cubicBezTo>
                    <a:pt x="842" y="1058"/>
                    <a:pt x="1086" y="814"/>
                    <a:pt x="1086" y="543"/>
                  </a:cubicBezTo>
                  <a:cubicBezTo>
                    <a:pt x="1086" y="245"/>
                    <a:pt x="842" y="1"/>
                    <a:pt x="5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5"/>
            <p:cNvSpPr/>
            <p:nvPr/>
          </p:nvSpPr>
          <p:spPr>
            <a:xfrm>
              <a:off x="7735582" y="5018194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4" y="0"/>
                    <a:pt x="0" y="244"/>
                    <a:pt x="0" y="543"/>
                  </a:cubicBezTo>
                  <a:cubicBezTo>
                    <a:pt x="0" y="841"/>
                    <a:pt x="244" y="1085"/>
                    <a:pt x="543" y="1085"/>
                  </a:cubicBezTo>
                  <a:cubicBezTo>
                    <a:pt x="841" y="1085"/>
                    <a:pt x="1085" y="841"/>
                    <a:pt x="1085" y="543"/>
                  </a:cubicBezTo>
                  <a:cubicBezTo>
                    <a:pt x="1085" y="244"/>
                    <a:pt x="841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5"/>
            <p:cNvSpPr/>
            <p:nvPr/>
          </p:nvSpPr>
          <p:spPr>
            <a:xfrm>
              <a:off x="7649732" y="4970640"/>
              <a:ext cx="23221" cy="23221"/>
            </a:xfrm>
            <a:custGeom>
              <a:avLst/>
              <a:gdLst/>
              <a:ahLst/>
              <a:cxnLst/>
              <a:rect l="l" t="t" r="r" b="b"/>
              <a:pathLst>
                <a:path w="1086" h="1086" extrusionOk="0">
                  <a:moveTo>
                    <a:pt x="543" y="0"/>
                  </a:moveTo>
                  <a:cubicBezTo>
                    <a:pt x="245" y="0"/>
                    <a:pt x="1" y="244"/>
                    <a:pt x="1" y="543"/>
                  </a:cubicBezTo>
                  <a:cubicBezTo>
                    <a:pt x="1" y="841"/>
                    <a:pt x="245" y="1085"/>
                    <a:pt x="543" y="1085"/>
                  </a:cubicBezTo>
                  <a:cubicBezTo>
                    <a:pt x="842" y="1085"/>
                    <a:pt x="1086" y="841"/>
                    <a:pt x="1086" y="543"/>
                  </a:cubicBezTo>
                  <a:cubicBezTo>
                    <a:pt x="1086" y="244"/>
                    <a:pt x="842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5"/>
            <p:cNvSpPr/>
            <p:nvPr/>
          </p:nvSpPr>
          <p:spPr>
            <a:xfrm>
              <a:off x="7563905" y="4923066"/>
              <a:ext cx="22644" cy="23221"/>
            </a:xfrm>
            <a:custGeom>
              <a:avLst/>
              <a:gdLst/>
              <a:ahLst/>
              <a:cxnLst/>
              <a:rect l="l" t="t" r="r" b="b"/>
              <a:pathLst>
                <a:path w="1059" h="1086" extrusionOk="0">
                  <a:moveTo>
                    <a:pt x="516" y="1"/>
                  </a:moveTo>
                  <a:cubicBezTo>
                    <a:pt x="218" y="1"/>
                    <a:pt x="1" y="245"/>
                    <a:pt x="1" y="543"/>
                  </a:cubicBezTo>
                  <a:cubicBezTo>
                    <a:pt x="1" y="842"/>
                    <a:pt x="218" y="1086"/>
                    <a:pt x="516" y="1086"/>
                  </a:cubicBezTo>
                  <a:cubicBezTo>
                    <a:pt x="814" y="1086"/>
                    <a:pt x="1058" y="842"/>
                    <a:pt x="1058" y="543"/>
                  </a:cubicBezTo>
                  <a:cubicBezTo>
                    <a:pt x="1058" y="245"/>
                    <a:pt x="814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5"/>
            <p:cNvSpPr/>
            <p:nvPr/>
          </p:nvSpPr>
          <p:spPr>
            <a:xfrm>
              <a:off x="8096319" y="4067959"/>
              <a:ext cx="599" cy="278"/>
            </a:xfrm>
            <a:custGeom>
              <a:avLst/>
              <a:gdLst/>
              <a:ahLst/>
              <a:cxnLst/>
              <a:rect l="l" t="t" r="r" b="b"/>
              <a:pathLst>
                <a:path w="28" h="13" extrusionOk="0">
                  <a:moveTo>
                    <a:pt x="20" y="0"/>
                  </a:moveTo>
                  <a:cubicBezTo>
                    <a:pt x="12" y="0"/>
                    <a:pt x="0" y="12"/>
                    <a:pt x="0" y="12"/>
                  </a:cubicBezTo>
                  <a:lnTo>
                    <a:pt x="27" y="12"/>
                  </a:lnTo>
                  <a:cubicBezTo>
                    <a:pt x="27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9" name="Google Shape;5279;p35"/>
          <p:cNvGrpSpPr/>
          <p:nvPr/>
        </p:nvGrpSpPr>
        <p:grpSpPr>
          <a:xfrm>
            <a:off x="7492563" y="1752159"/>
            <a:ext cx="1651437" cy="2907273"/>
            <a:chOff x="3049775" y="2411200"/>
            <a:chExt cx="645900" cy="1137075"/>
          </a:xfrm>
        </p:grpSpPr>
        <p:sp>
          <p:nvSpPr>
            <p:cNvPr id="5280" name="Google Shape;5280;p35"/>
            <p:cNvSpPr/>
            <p:nvPr/>
          </p:nvSpPr>
          <p:spPr>
            <a:xfrm>
              <a:off x="33344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6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9" y="2472"/>
                    <a:pt x="2535" y="2515"/>
                  </a:cubicBezTo>
                  <a:cubicBezTo>
                    <a:pt x="1669" y="2874"/>
                    <a:pt x="381" y="2895"/>
                    <a:pt x="0" y="3824"/>
                  </a:cubicBezTo>
                  <a:lnTo>
                    <a:pt x="5155" y="3824"/>
                  </a:lnTo>
                  <a:cubicBezTo>
                    <a:pt x="5155" y="3423"/>
                    <a:pt x="5176" y="1141"/>
                    <a:pt x="5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5"/>
            <p:cNvSpPr/>
            <p:nvPr/>
          </p:nvSpPr>
          <p:spPr>
            <a:xfrm>
              <a:off x="33956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5"/>
            <p:cNvSpPr/>
            <p:nvPr/>
          </p:nvSpPr>
          <p:spPr>
            <a:xfrm>
              <a:off x="33951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5"/>
            <p:cNvSpPr/>
            <p:nvPr/>
          </p:nvSpPr>
          <p:spPr>
            <a:xfrm>
              <a:off x="339675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5"/>
            <p:cNvSpPr/>
            <p:nvPr/>
          </p:nvSpPr>
          <p:spPr>
            <a:xfrm>
              <a:off x="33941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5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5"/>
            <p:cNvSpPr/>
            <p:nvPr/>
          </p:nvSpPr>
          <p:spPr>
            <a:xfrm>
              <a:off x="33956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5"/>
            <p:cNvSpPr/>
            <p:nvPr/>
          </p:nvSpPr>
          <p:spPr>
            <a:xfrm>
              <a:off x="33972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5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5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5"/>
            <p:cNvSpPr/>
            <p:nvPr/>
          </p:nvSpPr>
          <p:spPr>
            <a:xfrm>
              <a:off x="3399900" y="3512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5"/>
            <p:cNvSpPr/>
            <p:nvPr/>
          </p:nvSpPr>
          <p:spPr>
            <a:xfrm>
              <a:off x="33946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5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5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5"/>
            <p:cNvSpPr/>
            <p:nvPr/>
          </p:nvSpPr>
          <p:spPr>
            <a:xfrm>
              <a:off x="3397275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5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5"/>
            <p:cNvSpPr/>
            <p:nvPr/>
          </p:nvSpPr>
          <p:spPr>
            <a:xfrm>
              <a:off x="339727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5"/>
            <p:cNvSpPr/>
            <p:nvPr/>
          </p:nvSpPr>
          <p:spPr>
            <a:xfrm>
              <a:off x="339727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5"/>
            <p:cNvSpPr/>
            <p:nvPr/>
          </p:nvSpPr>
          <p:spPr>
            <a:xfrm>
              <a:off x="340042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5"/>
            <p:cNvSpPr/>
            <p:nvPr/>
          </p:nvSpPr>
          <p:spPr>
            <a:xfrm>
              <a:off x="33988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5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5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5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5"/>
            <p:cNvSpPr/>
            <p:nvPr/>
          </p:nvSpPr>
          <p:spPr>
            <a:xfrm>
              <a:off x="33909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5"/>
            <p:cNvSpPr/>
            <p:nvPr/>
          </p:nvSpPr>
          <p:spPr>
            <a:xfrm>
              <a:off x="339145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5"/>
            <p:cNvSpPr/>
            <p:nvPr/>
          </p:nvSpPr>
          <p:spPr>
            <a:xfrm>
              <a:off x="339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5"/>
            <p:cNvSpPr/>
            <p:nvPr/>
          </p:nvSpPr>
          <p:spPr>
            <a:xfrm>
              <a:off x="33904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5"/>
            <p:cNvSpPr/>
            <p:nvPr/>
          </p:nvSpPr>
          <p:spPr>
            <a:xfrm>
              <a:off x="3388825" y="3485925"/>
              <a:ext cx="15325" cy="30125"/>
            </a:xfrm>
            <a:custGeom>
              <a:avLst/>
              <a:gdLst/>
              <a:ahLst/>
              <a:cxnLst/>
              <a:rect l="l" t="t" r="r" b="b"/>
              <a:pathLst>
                <a:path w="613" h="1205" extrusionOk="0">
                  <a:moveTo>
                    <a:pt x="42" y="317"/>
                  </a:moveTo>
                  <a:cubicBezTo>
                    <a:pt x="42" y="317"/>
                    <a:pt x="42" y="339"/>
                    <a:pt x="42" y="339"/>
                  </a:cubicBezTo>
                  <a:cubicBezTo>
                    <a:pt x="64" y="339"/>
                    <a:pt x="42" y="339"/>
                    <a:pt x="42" y="317"/>
                  </a:cubicBezTo>
                  <a:close/>
                  <a:moveTo>
                    <a:pt x="127" y="698"/>
                  </a:moveTo>
                  <a:cubicBezTo>
                    <a:pt x="127" y="719"/>
                    <a:pt x="148" y="719"/>
                    <a:pt x="148" y="719"/>
                  </a:cubicBezTo>
                  <a:cubicBezTo>
                    <a:pt x="148" y="698"/>
                    <a:pt x="127" y="698"/>
                    <a:pt x="127" y="698"/>
                  </a:cubicBezTo>
                  <a:close/>
                  <a:moveTo>
                    <a:pt x="233" y="1015"/>
                  </a:moveTo>
                  <a:cubicBezTo>
                    <a:pt x="211" y="1015"/>
                    <a:pt x="211" y="1036"/>
                    <a:pt x="211" y="1036"/>
                  </a:cubicBezTo>
                  <a:cubicBezTo>
                    <a:pt x="211" y="1036"/>
                    <a:pt x="233" y="1015"/>
                    <a:pt x="233" y="1015"/>
                  </a:cubicBezTo>
                  <a:close/>
                  <a:moveTo>
                    <a:pt x="211" y="1"/>
                  </a:moveTo>
                  <a:cubicBezTo>
                    <a:pt x="211" y="1"/>
                    <a:pt x="211" y="22"/>
                    <a:pt x="211" y="22"/>
                  </a:cubicBezTo>
                  <a:cubicBezTo>
                    <a:pt x="204" y="15"/>
                    <a:pt x="200" y="12"/>
                    <a:pt x="196" y="12"/>
                  </a:cubicBezTo>
                  <a:cubicBezTo>
                    <a:pt x="188" y="12"/>
                    <a:pt x="183" y="22"/>
                    <a:pt x="169" y="22"/>
                  </a:cubicBezTo>
                  <a:cubicBezTo>
                    <a:pt x="155" y="22"/>
                    <a:pt x="150" y="12"/>
                    <a:pt x="143" y="12"/>
                  </a:cubicBezTo>
                  <a:cubicBezTo>
                    <a:pt x="139" y="12"/>
                    <a:pt x="134" y="15"/>
                    <a:pt x="127" y="22"/>
                  </a:cubicBezTo>
                  <a:cubicBezTo>
                    <a:pt x="85" y="43"/>
                    <a:pt x="64" y="85"/>
                    <a:pt x="42" y="148"/>
                  </a:cubicBezTo>
                  <a:cubicBezTo>
                    <a:pt x="42" y="148"/>
                    <a:pt x="42" y="170"/>
                    <a:pt x="42" y="191"/>
                  </a:cubicBezTo>
                  <a:lnTo>
                    <a:pt x="21" y="191"/>
                  </a:lnTo>
                  <a:cubicBezTo>
                    <a:pt x="21" y="191"/>
                    <a:pt x="21" y="218"/>
                    <a:pt x="21" y="218"/>
                  </a:cubicBezTo>
                  <a:cubicBezTo>
                    <a:pt x="21" y="237"/>
                    <a:pt x="21" y="256"/>
                    <a:pt x="21" y="275"/>
                  </a:cubicBezTo>
                  <a:cubicBezTo>
                    <a:pt x="0" y="296"/>
                    <a:pt x="42" y="296"/>
                    <a:pt x="42" y="317"/>
                  </a:cubicBezTo>
                  <a:cubicBezTo>
                    <a:pt x="64" y="317"/>
                    <a:pt x="42" y="339"/>
                    <a:pt x="64" y="339"/>
                  </a:cubicBezTo>
                  <a:cubicBezTo>
                    <a:pt x="64" y="339"/>
                    <a:pt x="64" y="360"/>
                    <a:pt x="64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2" y="423"/>
                    <a:pt x="64" y="423"/>
                    <a:pt x="64" y="423"/>
                  </a:cubicBezTo>
                  <a:cubicBezTo>
                    <a:pt x="64" y="423"/>
                    <a:pt x="85" y="423"/>
                    <a:pt x="85" y="444"/>
                  </a:cubicBezTo>
                  <a:lnTo>
                    <a:pt x="64" y="444"/>
                  </a:lnTo>
                  <a:cubicBezTo>
                    <a:pt x="85" y="444"/>
                    <a:pt x="64" y="444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lnTo>
                    <a:pt x="106" y="486"/>
                  </a:lnTo>
                  <a:cubicBezTo>
                    <a:pt x="106" y="486"/>
                    <a:pt x="89" y="486"/>
                    <a:pt x="100" y="472"/>
                  </a:cubicBezTo>
                  <a:lnTo>
                    <a:pt x="100" y="472"/>
                  </a:lnTo>
                  <a:cubicBezTo>
                    <a:pt x="103" y="475"/>
                    <a:pt x="106" y="479"/>
                    <a:pt x="106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85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lnTo>
                    <a:pt x="106" y="592"/>
                  </a:lnTo>
                  <a:cubicBezTo>
                    <a:pt x="106" y="592"/>
                    <a:pt x="106" y="592"/>
                    <a:pt x="106" y="613"/>
                  </a:cubicBezTo>
                  <a:cubicBezTo>
                    <a:pt x="106" y="613"/>
                    <a:pt x="106" y="634"/>
                    <a:pt x="106" y="634"/>
                  </a:cubicBezTo>
                  <a:cubicBezTo>
                    <a:pt x="106" y="655"/>
                    <a:pt x="127" y="655"/>
                    <a:pt x="127" y="655"/>
                  </a:cubicBezTo>
                  <a:cubicBezTo>
                    <a:pt x="127" y="655"/>
                    <a:pt x="106" y="677"/>
                    <a:pt x="106" y="677"/>
                  </a:cubicBezTo>
                  <a:lnTo>
                    <a:pt x="127" y="677"/>
                  </a:lnTo>
                  <a:cubicBezTo>
                    <a:pt x="127" y="677"/>
                    <a:pt x="127" y="677"/>
                    <a:pt x="127" y="698"/>
                  </a:cubicBezTo>
                  <a:lnTo>
                    <a:pt x="148" y="698"/>
                  </a:lnTo>
                  <a:lnTo>
                    <a:pt x="148" y="719"/>
                  </a:lnTo>
                  <a:cubicBezTo>
                    <a:pt x="148" y="719"/>
                    <a:pt x="148" y="740"/>
                    <a:pt x="127" y="740"/>
                  </a:cubicBezTo>
                  <a:cubicBezTo>
                    <a:pt x="127" y="750"/>
                    <a:pt x="132" y="750"/>
                    <a:pt x="138" y="750"/>
                  </a:cubicBezTo>
                  <a:cubicBezTo>
                    <a:pt x="143" y="750"/>
                    <a:pt x="148" y="750"/>
                    <a:pt x="148" y="761"/>
                  </a:cubicBezTo>
                  <a:lnTo>
                    <a:pt x="127" y="761"/>
                  </a:lnTo>
                  <a:cubicBezTo>
                    <a:pt x="127" y="761"/>
                    <a:pt x="127" y="782"/>
                    <a:pt x="127" y="782"/>
                  </a:cubicBezTo>
                  <a:cubicBezTo>
                    <a:pt x="148" y="782"/>
                    <a:pt x="169" y="782"/>
                    <a:pt x="169" y="803"/>
                  </a:cubicBezTo>
                  <a:cubicBezTo>
                    <a:pt x="169" y="803"/>
                    <a:pt x="148" y="824"/>
                    <a:pt x="169" y="824"/>
                  </a:cubicBezTo>
                  <a:cubicBezTo>
                    <a:pt x="169" y="824"/>
                    <a:pt x="169" y="846"/>
                    <a:pt x="169" y="846"/>
                  </a:cubicBezTo>
                  <a:lnTo>
                    <a:pt x="190" y="846"/>
                  </a:lnTo>
                  <a:cubicBezTo>
                    <a:pt x="190" y="867"/>
                    <a:pt x="190" y="867"/>
                    <a:pt x="190" y="867"/>
                  </a:cubicBezTo>
                  <a:cubicBezTo>
                    <a:pt x="190" y="867"/>
                    <a:pt x="190" y="888"/>
                    <a:pt x="190" y="888"/>
                  </a:cubicBezTo>
                  <a:cubicBezTo>
                    <a:pt x="190" y="888"/>
                    <a:pt x="190" y="909"/>
                    <a:pt x="211" y="909"/>
                  </a:cubicBezTo>
                  <a:cubicBezTo>
                    <a:pt x="190" y="909"/>
                    <a:pt x="211" y="909"/>
                    <a:pt x="190" y="930"/>
                  </a:cubicBezTo>
                  <a:lnTo>
                    <a:pt x="211" y="930"/>
                  </a:lnTo>
                  <a:cubicBezTo>
                    <a:pt x="211" y="930"/>
                    <a:pt x="211" y="951"/>
                    <a:pt x="190" y="951"/>
                  </a:cubicBezTo>
                  <a:lnTo>
                    <a:pt x="211" y="951"/>
                  </a:lnTo>
                  <a:cubicBezTo>
                    <a:pt x="190" y="951"/>
                    <a:pt x="211" y="951"/>
                    <a:pt x="211" y="972"/>
                  </a:cubicBezTo>
                  <a:cubicBezTo>
                    <a:pt x="233" y="972"/>
                    <a:pt x="233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40" y="1029"/>
                    <a:pt x="244" y="1026"/>
                    <a:pt x="247" y="1026"/>
                  </a:cubicBezTo>
                  <a:cubicBezTo>
                    <a:pt x="254" y="1026"/>
                    <a:pt x="254" y="1036"/>
                    <a:pt x="254" y="1036"/>
                  </a:cubicBezTo>
                  <a:cubicBezTo>
                    <a:pt x="254" y="1036"/>
                    <a:pt x="254" y="1057"/>
                    <a:pt x="254" y="1057"/>
                  </a:cubicBezTo>
                  <a:cubicBezTo>
                    <a:pt x="254" y="1057"/>
                    <a:pt x="244" y="1066"/>
                    <a:pt x="238" y="1066"/>
                  </a:cubicBezTo>
                  <a:cubicBezTo>
                    <a:pt x="235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6" y="1141"/>
                    <a:pt x="296" y="1162"/>
                  </a:cubicBezTo>
                  <a:cubicBezTo>
                    <a:pt x="303" y="1155"/>
                    <a:pt x="305" y="1153"/>
                    <a:pt x="306" y="1153"/>
                  </a:cubicBezTo>
                  <a:lnTo>
                    <a:pt x="306" y="1153"/>
                  </a:lnTo>
                  <a:cubicBezTo>
                    <a:pt x="308" y="1153"/>
                    <a:pt x="303" y="1162"/>
                    <a:pt x="317" y="1162"/>
                  </a:cubicBezTo>
                  <a:lnTo>
                    <a:pt x="296" y="1162"/>
                  </a:lnTo>
                  <a:cubicBezTo>
                    <a:pt x="296" y="1184"/>
                    <a:pt x="296" y="1184"/>
                    <a:pt x="296" y="1184"/>
                  </a:cubicBezTo>
                  <a:cubicBezTo>
                    <a:pt x="296" y="1191"/>
                    <a:pt x="296" y="1193"/>
                    <a:pt x="297" y="1193"/>
                  </a:cubicBezTo>
                  <a:cubicBezTo>
                    <a:pt x="298" y="1193"/>
                    <a:pt x="303" y="1184"/>
                    <a:pt x="317" y="1184"/>
                  </a:cubicBezTo>
                  <a:cubicBezTo>
                    <a:pt x="317" y="1162"/>
                    <a:pt x="338" y="1162"/>
                    <a:pt x="338" y="1162"/>
                  </a:cubicBezTo>
                  <a:cubicBezTo>
                    <a:pt x="338" y="1141"/>
                    <a:pt x="317" y="1141"/>
                    <a:pt x="317" y="1141"/>
                  </a:cubicBezTo>
                  <a:lnTo>
                    <a:pt x="317" y="1120"/>
                  </a:lnTo>
                  <a:cubicBezTo>
                    <a:pt x="317" y="1120"/>
                    <a:pt x="317" y="1111"/>
                    <a:pt x="323" y="1111"/>
                  </a:cubicBezTo>
                  <a:cubicBezTo>
                    <a:pt x="326" y="1111"/>
                    <a:pt x="331" y="1113"/>
                    <a:pt x="338" y="1120"/>
                  </a:cubicBezTo>
                  <a:lnTo>
                    <a:pt x="317" y="1099"/>
                  </a:lnTo>
                  <a:cubicBezTo>
                    <a:pt x="317" y="1099"/>
                    <a:pt x="296" y="1078"/>
                    <a:pt x="317" y="1078"/>
                  </a:cubicBezTo>
                  <a:cubicBezTo>
                    <a:pt x="317" y="1078"/>
                    <a:pt x="317" y="1078"/>
                    <a:pt x="296" y="1057"/>
                  </a:cubicBezTo>
                  <a:cubicBezTo>
                    <a:pt x="304" y="1057"/>
                    <a:pt x="309" y="1054"/>
                    <a:pt x="312" y="1051"/>
                  </a:cubicBezTo>
                  <a:lnTo>
                    <a:pt x="312" y="1051"/>
                  </a:lnTo>
                  <a:cubicBezTo>
                    <a:pt x="317" y="1057"/>
                    <a:pt x="317" y="1057"/>
                    <a:pt x="317" y="1057"/>
                  </a:cubicBezTo>
                  <a:cubicBezTo>
                    <a:pt x="317" y="1050"/>
                    <a:pt x="317" y="1047"/>
                    <a:pt x="316" y="1047"/>
                  </a:cubicBezTo>
                  <a:cubicBezTo>
                    <a:pt x="316" y="1047"/>
                    <a:pt x="314" y="1049"/>
                    <a:pt x="312" y="1051"/>
                  </a:cubicBezTo>
                  <a:lnTo>
                    <a:pt x="312" y="1051"/>
                  </a:lnTo>
                  <a:cubicBezTo>
                    <a:pt x="309" y="1048"/>
                    <a:pt x="304" y="1043"/>
                    <a:pt x="296" y="1036"/>
                  </a:cubicBezTo>
                  <a:lnTo>
                    <a:pt x="317" y="1036"/>
                  </a:lnTo>
                  <a:cubicBezTo>
                    <a:pt x="317" y="1036"/>
                    <a:pt x="317" y="1036"/>
                    <a:pt x="317" y="1015"/>
                  </a:cubicBezTo>
                  <a:cubicBezTo>
                    <a:pt x="317" y="993"/>
                    <a:pt x="317" y="993"/>
                    <a:pt x="296" y="993"/>
                  </a:cubicBezTo>
                  <a:cubicBezTo>
                    <a:pt x="296" y="972"/>
                    <a:pt x="275" y="972"/>
                    <a:pt x="296" y="972"/>
                  </a:cubicBezTo>
                  <a:cubicBezTo>
                    <a:pt x="296" y="951"/>
                    <a:pt x="296" y="951"/>
                    <a:pt x="275" y="951"/>
                  </a:cubicBezTo>
                  <a:cubicBezTo>
                    <a:pt x="296" y="930"/>
                    <a:pt x="296" y="930"/>
                    <a:pt x="296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cubicBezTo>
                    <a:pt x="275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33" y="698"/>
                    <a:pt x="254" y="655"/>
                    <a:pt x="233" y="655"/>
                  </a:cubicBezTo>
                  <a:lnTo>
                    <a:pt x="254" y="634"/>
                  </a:lnTo>
                  <a:lnTo>
                    <a:pt x="233" y="634"/>
                  </a:lnTo>
                  <a:cubicBezTo>
                    <a:pt x="233" y="613"/>
                    <a:pt x="233" y="613"/>
                    <a:pt x="233" y="592"/>
                  </a:cubicBezTo>
                  <a:cubicBezTo>
                    <a:pt x="211" y="592"/>
                    <a:pt x="211" y="592"/>
                    <a:pt x="211" y="571"/>
                  </a:cubicBezTo>
                  <a:lnTo>
                    <a:pt x="233" y="571"/>
                  </a:lnTo>
                  <a:cubicBezTo>
                    <a:pt x="233" y="571"/>
                    <a:pt x="233" y="550"/>
                    <a:pt x="233" y="550"/>
                  </a:cubicBezTo>
                  <a:lnTo>
                    <a:pt x="211" y="550"/>
                  </a:lnTo>
                  <a:cubicBezTo>
                    <a:pt x="233" y="550"/>
                    <a:pt x="211" y="550"/>
                    <a:pt x="211" y="529"/>
                  </a:cubicBezTo>
                  <a:lnTo>
                    <a:pt x="211" y="529"/>
                  </a:lnTo>
                  <a:cubicBezTo>
                    <a:pt x="211" y="529"/>
                    <a:pt x="221" y="538"/>
                    <a:pt x="227" y="538"/>
                  </a:cubicBezTo>
                  <a:cubicBezTo>
                    <a:pt x="230" y="538"/>
                    <a:pt x="233" y="536"/>
                    <a:pt x="233" y="529"/>
                  </a:cubicBezTo>
                  <a:lnTo>
                    <a:pt x="211" y="529"/>
                  </a:lnTo>
                  <a:lnTo>
                    <a:pt x="211" y="508"/>
                  </a:lnTo>
                  <a:cubicBezTo>
                    <a:pt x="211" y="497"/>
                    <a:pt x="211" y="497"/>
                    <a:pt x="211" y="497"/>
                  </a:cubicBezTo>
                  <a:cubicBezTo>
                    <a:pt x="211" y="497"/>
                    <a:pt x="211" y="497"/>
                    <a:pt x="211" y="486"/>
                  </a:cubicBezTo>
                  <a:cubicBezTo>
                    <a:pt x="211" y="465"/>
                    <a:pt x="211" y="465"/>
                    <a:pt x="211" y="465"/>
                  </a:cubicBezTo>
                  <a:cubicBezTo>
                    <a:pt x="211" y="465"/>
                    <a:pt x="233" y="444"/>
                    <a:pt x="211" y="444"/>
                  </a:cubicBezTo>
                  <a:lnTo>
                    <a:pt x="211" y="423"/>
                  </a:lnTo>
                  <a:cubicBezTo>
                    <a:pt x="211" y="402"/>
                    <a:pt x="211" y="402"/>
                    <a:pt x="211" y="381"/>
                  </a:cubicBezTo>
                  <a:cubicBezTo>
                    <a:pt x="211" y="381"/>
                    <a:pt x="211" y="381"/>
                    <a:pt x="211" y="360"/>
                  </a:cubicBezTo>
                  <a:cubicBezTo>
                    <a:pt x="211" y="360"/>
                    <a:pt x="233" y="339"/>
                    <a:pt x="211" y="339"/>
                  </a:cubicBezTo>
                  <a:cubicBezTo>
                    <a:pt x="211" y="317"/>
                    <a:pt x="211" y="317"/>
                    <a:pt x="211" y="317"/>
                  </a:cubicBezTo>
                  <a:cubicBezTo>
                    <a:pt x="211" y="317"/>
                    <a:pt x="211" y="317"/>
                    <a:pt x="211" y="296"/>
                  </a:cubicBezTo>
                  <a:cubicBezTo>
                    <a:pt x="211" y="275"/>
                    <a:pt x="211" y="275"/>
                    <a:pt x="211" y="275"/>
                  </a:cubicBezTo>
                  <a:cubicBezTo>
                    <a:pt x="211" y="254"/>
                    <a:pt x="211" y="254"/>
                    <a:pt x="211" y="254"/>
                  </a:cubicBezTo>
                  <a:cubicBezTo>
                    <a:pt x="211" y="254"/>
                    <a:pt x="211" y="233"/>
                    <a:pt x="211" y="233"/>
                  </a:cubicBezTo>
                  <a:lnTo>
                    <a:pt x="233" y="233"/>
                  </a:lnTo>
                  <a:cubicBezTo>
                    <a:pt x="233" y="233"/>
                    <a:pt x="233" y="233"/>
                    <a:pt x="233" y="254"/>
                  </a:cubicBezTo>
                  <a:cubicBezTo>
                    <a:pt x="240" y="247"/>
                    <a:pt x="242" y="245"/>
                    <a:pt x="243" y="245"/>
                  </a:cubicBezTo>
                  <a:lnTo>
                    <a:pt x="243" y="245"/>
                  </a:lnTo>
                  <a:cubicBezTo>
                    <a:pt x="244" y="245"/>
                    <a:pt x="240" y="254"/>
                    <a:pt x="254" y="254"/>
                  </a:cubicBezTo>
                  <a:lnTo>
                    <a:pt x="254" y="275"/>
                  </a:lnTo>
                  <a:lnTo>
                    <a:pt x="275" y="275"/>
                  </a:lnTo>
                  <a:cubicBezTo>
                    <a:pt x="275" y="296"/>
                    <a:pt x="296" y="317"/>
                    <a:pt x="296" y="360"/>
                  </a:cubicBezTo>
                  <a:cubicBezTo>
                    <a:pt x="296" y="360"/>
                    <a:pt x="317" y="381"/>
                    <a:pt x="317" y="381"/>
                  </a:cubicBezTo>
                  <a:cubicBezTo>
                    <a:pt x="317" y="381"/>
                    <a:pt x="338" y="381"/>
                    <a:pt x="338" y="402"/>
                  </a:cubicBezTo>
                  <a:cubicBezTo>
                    <a:pt x="338" y="402"/>
                    <a:pt x="338" y="423"/>
                    <a:pt x="338" y="444"/>
                  </a:cubicBezTo>
                  <a:cubicBezTo>
                    <a:pt x="359" y="444"/>
                    <a:pt x="338" y="465"/>
                    <a:pt x="359" y="465"/>
                  </a:cubicBezTo>
                  <a:lnTo>
                    <a:pt x="338" y="465"/>
                  </a:lnTo>
                  <a:cubicBezTo>
                    <a:pt x="359" y="465"/>
                    <a:pt x="359" y="486"/>
                    <a:pt x="380" y="486"/>
                  </a:cubicBezTo>
                  <a:cubicBezTo>
                    <a:pt x="359" y="486"/>
                    <a:pt x="380" y="486"/>
                    <a:pt x="359" y="508"/>
                  </a:cubicBezTo>
                  <a:lnTo>
                    <a:pt x="380" y="486"/>
                  </a:lnTo>
                  <a:lnTo>
                    <a:pt x="380" y="486"/>
                  </a:lnTo>
                  <a:cubicBezTo>
                    <a:pt x="380" y="508"/>
                    <a:pt x="380" y="508"/>
                    <a:pt x="359" y="508"/>
                  </a:cubicBezTo>
                  <a:lnTo>
                    <a:pt x="380" y="508"/>
                  </a:lnTo>
                  <a:cubicBezTo>
                    <a:pt x="380" y="529"/>
                    <a:pt x="380" y="529"/>
                    <a:pt x="380" y="550"/>
                  </a:cubicBezTo>
                  <a:cubicBezTo>
                    <a:pt x="380" y="550"/>
                    <a:pt x="402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23" y="677"/>
                    <a:pt x="402" y="677"/>
                  </a:cubicBezTo>
                  <a:cubicBezTo>
                    <a:pt x="402" y="677"/>
                    <a:pt x="423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65" y="1078"/>
                    <a:pt x="465" y="1078"/>
                    <a:pt x="465" y="1078"/>
                  </a:cubicBezTo>
                  <a:lnTo>
                    <a:pt x="486" y="1078"/>
                  </a:lnTo>
                  <a:cubicBezTo>
                    <a:pt x="486" y="1078"/>
                    <a:pt x="465" y="1057"/>
                    <a:pt x="486" y="1057"/>
                  </a:cubicBezTo>
                  <a:lnTo>
                    <a:pt x="507" y="1057"/>
                  </a:lnTo>
                  <a:lnTo>
                    <a:pt x="507" y="1036"/>
                  </a:lnTo>
                  <a:lnTo>
                    <a:pt x="528" y="1036"/>
                  </a:lnTo>
                  <a:lnTo>
                    <a:pt x="528" y="1015"/>
                  </a:lnTo>
                  <a:cubicBezTo>
                    <a:pt x="528" y="1015"/>
                    <a:pt x="528" y="993"/>
                    <a:pt x="528" y="993"/>
                  </a:cubicBezTo>
                  <a:cubicBezTo>
                    <a:pt x="549" y="993"/>
                    <a:pt x="528" y="993"/>
                    <a:pt x="528" y="972"/>
                  </a:cubicBezTo>
                  <a:lnTo>
                    <a:pt x="549" y="972"/>
                  </a:lnTo>
                  <a:cubicBezTo>
                    <a:pt x="549" y="951"/>
                    <a:pt x="592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613" y="782"/>
                  </a:cubicBezTo>
                  <a:lnTo>
                    <a:pt x="592" y="782"/>
                  </a:lnTo>
                  <a:cubicBezTo>
                    <a:pt x="613" y="761"/>
                    <a:pt x="592" y="698"/>
                    <a:pt x="592" y="655"/>
                  </a:cubicBezTo>
                  <a:cubicBezTo>
                    <a:pt x="592" y="613"/>
                    <a:pt x="571" y="550"/>
                    <a:pt x="571" y="508"/>
                  </a:cubicBezTo>
                  <a:lnTo>
                    <a:pt x="549" y="508"/>
                  </a:lnTo>
                  <a:cubicBezTo>
                    <a:pt x="571" y="486"/>
                    <a:pt x="549" y="486"/>
                    <a:pt x="549" y="465"/>
                  </a:cubicBezTo>
                  <a:cubicBezTo>
                    <a:pt x="528" y="444"/>
                    <a:pt x="549" y="402"/>
                    <a:pt x="507" y="381"/>
                  </a:cubicBezTo>
                  <a:cubicBezTo>
                    <a:pt x="507" y="370"/>
                    <a:pt x="507" y="365"/>
                    <a:pt x="507" y="360"/>
                  </a:cubicBezTo>
                  <a:cubicBezTo>
                    <a:pt x="486" y="339"/>
                    <a:pt x="507" y="339"/>
                    <a:pt x="486" y="339"/>
                  </a:cubicBezTo>
                  <a:cubicBezTo>
                    <a:pt x="507" y="339"/>
                    <a:pt x="486" y="317"/>
                    <a:pt x="486" y="317"/>
                  </a:cubicBezTo>
                  <a:cubicBezTo>
                    <a:pt x="486" y="317"/>
                    <a:pt x="465" y="296"/>
                    <a:pt x="465" y="275"/>
                  </a:cubicBezTo>
                  <a:cubicBezTo>
                    <a:pt x="465" y="275"/>
                    <a:pt x="465" y="275"/>
                    <a:pt x="465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0" y="148"/>
                    <a:pt x="359" y="106"/>
                  </a:cubicBezTo>
                  <a:cubicBezTo>
                    <a:pt x="359" y="106"/>
                    <a:pt x="339" y="85"/>
                    <a:pt x="359" y="85"/>
                  </a:cubicBezTo>
                  <a:lnTo>
                    <a:pt x="359" y="85"/>
                  </a:lnTo>
                  <a:cubicBezTo>
                    <a:pt x="339" y="85"/>
                    <a:pt x="359" y="106"/>
                    <a:pt x="338" y="106"/>
                  </a:cubicBezTo>
                  <a:cubicBezTo>
                    <a:pt x="338" y="106"/>
                    <a:pt x="338" y="85"/>
                    <a:pt x="338" y="85"/>
                  </a:cubicBezTo>
                  <a:lnTo>
                    <a:pt x="338" y="64"/>
                  </a:lnTo>
                  <a:cubicBezTo>
                    <a:pt x="317" y="64"/>
                    <a:pt x="296" y="22"/>
                    <a:pt x="275" y="22"/>
                  </a:cubicBezTo>
                  <a:cubicBezTo>
                    <a:pt x="275" y="22"/>
                    <a:pt x="296" y="43"/>
                    <a:pt x="275" y="43"/>
                  </a:cubicBezTo>
                  <a:cubicBezTo>
                    <a:pt x="275" y="43"/>
                    <a:pt x="275" y="22"/>
                    <a:pt x="275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5" y="11"/>
                  </a:cubicBezTo>
                  <a:cubicBezTo>
                    <a:pt x="238" y="11"/>
                    <a:pt x="243" y="11"/>
                    <a:pt x="254" y="1"/>
                  </a:cubicBezTo>
                  <a:cubicBezTo>
                    <a:pt x="233" y="1"/>
                    <a:pt x="211" y="1"/>
                    <a:pt x="233" y="22"/>
                  </a:cubicBezTo>
                  <a:cubicBezTo>
                    <a:pt x="211" y="22"/>
                    <a:pt x="211" y="1"/>
                    <a:pt x="211" y="1"/>
                  </a:cubicBezTo>
                  <a:close/>
                  <a:moveTo>
                    <a:pt x="317" y="1184"/>
                  </a:moveTo>
                  <a:cubicBezTo>
                    <a:pt x="317" y="1205"/>
                    <a:pt x="317" y="1205"/>
                    <a:pt x="317" y="1205"/>
                  </a:cubicBezTo>
                  <a:lnTo>
                    <a:pt x="338" y="1205"/>
                  </a:lnTo>
                  <a:cubicBezTo>
                    <a:pt x="338" y="1205"/>
                    <a:pt x="338" y="1205"/>
                    <a:pt x="338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5"/>
            <p:cNvSpPr/>
            <p:nvPr/>
          </p:nvSpPr>
          <p:spPr>
            <a:xfrm>
              <a:off x="3390925" y="35012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5"/>
            <p:cNvSpPr/>
            <p:nvPr/>
          </p:nvSpPr>
          <p:spPr>
            <a:xfrm>
              <a:off x="33904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5"/>
            <p:cNvSpPr/>
            <p:nvPr/>
          </p:nvSpPr>
          <p:spPr>
            <a:xfrm>
              <a:off x="3390400" y="3495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5"/>
            <p:cNvSpPr/>
            <p:nvPr/>
          </p:nvSpPr>
          <p:spPr>
            <a:xfrm>
              <a:off x="3391975" y="35038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5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5"/>
            <p:cNvSpPr/>
            <p:nvPr/>
          </p:nvSpPr>
          <p:spPr>
            <a:xfrm>
              <a:off x="3394625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5"/>
            <p:cNvSpPr/>
            <p:nvPr/>
          </p:nvSpPr>
          <p:spPr>
            <a:xfrm>
              <a:off x="3391450" y="3502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5"/>
            <p:cNvSpPr/>
            <p:nvPr/>
          </p:nvSpPr>
          <p:spPr>
            <a:xfrm>
              <a:off x="33941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5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5"/>
            <p:cNvSpPr/>
            <p:nvPr/>
          </p:nvSpPr>
          <p:spPr>
            <a:xfrm>
              <a:off x="33930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5"/>
            <p:cNvSpPr/>
            <p:nvPr/>
          </p:nvSpPr>
          <p:spPr>
            <a:xfrm>
              <a:off x="3393575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5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5"/>
            <p:cNvSpPr/>
            <p:nvPr/>
          </p:nvSpPr>
          <p:spPr>
            <a:xfrm>
              <a:off x="3393575" y="35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5"/>
            <p:cNvSpPr/>
            <p:nvPr/>
          </p:nvSpPr>
          <p:spPr>
            <a:xfrm>
              <a:off x="33856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5"/>
            <p:cNvSpPr/>
            <p:nvPr/>
          </p:nvSpPr>
          <p:spPr>
            <a:xfrm>
              <a:off x="33835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5"/>
            <p:cNvSpPr/>
            <p:nvPr/>
          </p:nvSpPr>
          <p:spPr>
            <a:xfrm>
              <a:off x="33867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22" y="1"/>
                    <a:pt x="22" y="22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5"/>
            <p:cNvSpPr/>
            <p:nvPr/>
          </p:nvSpPr>
          <p:spPr>
            <a:xfrm>
              <a:off x="338090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5"/>
            <p:cNvSpPr/>
            <p:nvPr/>
          </p:nvSpPr>
          <p:spPr>
            <a:xfrm>
              <a:off x="33819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5"/>
            <p:cNvSpPr/>
            <p:nvPr/>
          </p:nvSpPr>
          <p:spPr>
            <a:xfrm>
              <a:off x="3386700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5"/>
            <p:cNvSpPr/>
            <p:nvPr/>
          </p:nvSpPr>
          <p:spPr>
            <a:xfrm>
              <a:off x="338882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5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5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5"/>
            <p:cNvSpPr/>
            <p:nvPr/>
          </p:nvSpPr>
          <p:spPr>
            <a:xfrm>
              <a:off x="33951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5"/>
            <p:cNvSpPr/>
            <p:nvPr/>
          </p:nvSpPr>
          <p:spPr>
            <a:xfrm>
              <a:off x="33814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5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5"/>
            <p:cNvSpPr/>
            <p:nvPr/>
          </p:nvSpPr>
          <p:spPr>
            <a:xfrm>
              <a:off x="3385125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5"/>
            <p:cNvSpPr/>
            <p:nvPr/>
          </p:nvSpPr>
          <p:spPr>
            <a:xfrm>
              <a:off x="3384075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5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5"/>
            <p:cNvSpPr/>
            <p:nvPr/>
          </p:nvSpPr>
          <p:spPr>
            <a:xfrm>
              <a:off x="33861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5"/>
            <p:cNvSpPr/>
            <p:nvPr/>
          </p:nvSpPr>
          <p:spPr>
            <a:xfrm>
              <a:off x="33861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5"/>
            <p:cNvSpPr/>
            <p:nvPr/>
          </p:nvSpPr>
          <p:spPr>
            <a:xfrm>
              <a:off x="3395150" y="3516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5"/>
            <p:cNvSpPr/>
            <p:nvPr/>
          </p:nvSpPr>
          <p:spPr>
            <a:xfrm>
              <a:off x="33893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5"/>
            <p:cNvSpPr/>
            <p:nvPr/>
          </p:nvSpPr>
          <p:spPr>
            <a:xfrm>
              <a:off x="3381950" y="3506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5"/>
            <p:cNvSpPr/>
            <p:nvPr/>
          </p:nvSpPr>
          <p:spPr>
            <a:xfrm>
              <a:off x="33782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5"/>
            <p:cNvSpPr/>
            <p:nvPr/>
          </p:nvSpPr>
          <p:spPr>
            <a:xfrm>
              <a:off x="3378250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5"/>
            <p:cNvSpPr/>
            <p:nvPr/>
          </p:nvSpPr>
          <p:spPr>
            <a:xfrm>
              <a:off x="3379300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5"/>
            <p:cNvSpPr/>
            <p:nvPr/>
          </p:nvSpPr>
          <p:spPr>
            <a:xfrm>
              <a:off x="33787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5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5"/>
            <p:cNvSpPr/>
            <p:nvPr/>
          </p:nvSpPr>
          <p:spPr>
            <a:xfrm>
              <a:off x="3376150" y="3491725"/>
              <a:ext cx="20075" cy="29075"/>
            </a:xfrm>
            <a:custGeom>
              <a:avLst/>
              <a:gdLst/>
              <a:ahLst/>
              <a:cxnLst/>
              <a:rect l="l" t="t" r="r" b="b"/>
              <a:pathLst>
                <a:path w="803" h="1163" extrusionOk="0">
                  <a:moveTo>
                    <a:pt x="15" y="224"/>
                  </a:moveTo>
                  <a:cubicBezTo>
                    <a:pt x="12" y="224"/>
                    <a:pt x="7" y="226"/>
                    <a:pt x="0" y="233"/>
                  </a:cubicBezTo>
                  <a:lnTo>
                    <a:pt x="21" y="233"/>
                  </a:lnTo>
                  <a:cubicBezTo>
                    <a:pt x="21" y="233"/>
                    <a:pt x="21" y="224"/>
                    <a:pt x="15" y="224"/>
                  </a:cubicBezTo>
                  <a:close/>
                  <a:moveTo>
                    <a:pt x="233" y="212"/>
                  </a:moveTo>
                  <a:lnTo>
                    <a:pt x="233" y="212"/>
                  </a:lnTo>
                  <a:cubicBezTo>
                    <a:pt x="233" y="212"/>
                    <a:pt x="211" y="233"/>
                    <a:pt x="211" y="233"/>
                  </a:cubicBezTo>
                  <a:cubicBezTo>
                    <a:pt x="222" y="223"/>
                    <a:pt x="227" y="223"/>
                    <a:pt x="230" y="223"/>
                  </a:cubicBezTo>
                  <a:cubicBezTo>
                    <a:pt x="233" y="223"/>
                    <a:pt x="233" y="223"/>
                    <a:pt x="233" y="212"/>
                  </a:cubicBezTo>
                  <a:close/>
                  <a:moveTo>
                    <a:pt x="42" y="423"/>
                  </a:moveTo>
                  <a:cubicBezTo>
                    <a:pt x="42" y="423"/>
                    <a:pt x="42" y="423"/>
                    <a:pt x="42" y="445"/>
                  </a:cubicBezTo>
                  <a:cubicBezTo>
                    <a:pt x="64" y="423"/>
                    <a:pt x="64" y="423"/>
                    <a:pt x="64" y="423"/>
                  </a:cubicBezTo>
                  <a:close/>
                  <a:moveTo>
                    <a:pt x="85" y="592"/>
                  </a:moveTo>
                  <a:cubicBezTo>
                    <a:pt x="85" y="592"/>
                    <a:pt x="85" y="614"/>
                    <a:pt x="85" y="614"/>
                  </a:cubicBezTo>
                  <a:cubicBezTo>
                    <a:pt x="106" y="592"/>
                    <a:pt x="85" y="592"/>
                    <a:pt x="85" y="592"/>
                  </a:cubicBezTo>
                  <a:close/>
                  <a:moveTo>
                    <a:pt x="797" y="830"/>
                  </a:moveTo>
                  <a:cubicBezTo>
                    <a:pt x="798" y="835"/>
                    <a:pt x="800" y="840"/>
                    <a:pt x="803" y="846"/>
                  </a:cubicBezTo>
                  <a:cubicBezTo>
                    <a:pt x="803" y="838"/>
                    <a:pt x="800" y="833"/>
                    <a:pt x="797" y="830"/>
                  </a:cubicBezTo>
                  <a:close/>
                  <a:moveTo>
                    <a:pt x="359" y="994"/>
                  </a:moveTo>
                  <a:cubicBezTo>
                    <a:pt x="338" y="994"/>
                    <a:pt x="338" y="1015"/>
                    <a:pt x="359" y="1015"/>
                  </a:cubicBezTo>
                  <a:lnTo>
                    <a:pt x="359" y="994"/>
                  </a:lnTo>
                  <a:close/>
                  <a:moveTo>
                    <a:pt x="380" y="1036"/>
                  </a:moveTo>
                  <a:cubicBezTo>
                    <a:pt x="380" y="1036"/>
                    <a:pt x="390" y="1045"/>
                    <a:pt x="396" y="1045"/>
                  </a:cubicBezTo>
                  <a:cubicBezTo>
                    <a:pt x="399" y="1045"/>
                    <a:pt x="402" y="1043"/>
                    <a:pt x="402" y="1036"/>
                  </a:cubicBezTo>
                  <a:close/>
                  <a:moveTo>
                    <a:pt x="169" y="1"/>
                  </a:moveTo>
                  <a:cubicBezTo>
                    <a:pt x="169" y="1"/>
                    <a:pt x="169" y="1"/>
                    <a:pt x="169" y="22"/>
                  </a:cubicBezTo>
                  <a:cubicBezTo>
                    <a:pt x="162" y="15"/>
                    <a:pt x="155" y="13"/>
                    <a:pt x="149" y="13"/>
                  </a:cubicBezTo>
                  <a:cubicBezTo>
                    <a:pt x="136" y="13"/>
                    <a:pt x="127" y="22"/>
                    <a:pt x="127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2" y="64"/>
                    <a:pt x="21" y="128"/>
                    <a:pt x="21" y="170"/>
                  </a:cubicBezTo>
                  <a:cubicBezTo>
                    <a:pt x="21" y="191"/>
                    <a:pt x="21" y="191"/>
                    <a:pt x="21" y="212"/>
                  </a:cubicBezTo>
                  <a:cubicBezTo>
                    <a:pt x="21" y="233"/>
                    <a:pt x="21" y="233"/>
                    <a:pt x="21" y="233"/>
                  </a:cubicBezTo>
                  <a:cubicBezTo>
                    <a:pt x="21" y="233"/>
                    <a:pt x="21" y="243"/>
                    <a:pt x="15" y="243"/>
                  </a:cubicBezTo>
                  <a:cubicBezTo>
                    <a:pt x="12" y="243"/>
                    <a:pt x="7" y="240"/>
                    <a:pt x="0" y="233"/>
                  </a:cubicBezTo>
                  <a:lnTo>
                    <a:pt x="0" y="276"/>
                  </a:lnTo>
                  <a:lnTo>
                    <a:pt x="21" y="276"/>
                  </a:lnTo>
                  <a:cubicBezTo>
                    <a:pt x="14" y="283"/>
                    <a:pt x="10" y="285"/>
                    <a:pt x="7" y="285"/>
                  </a:cubicBezTo>
                  <a:cubicBezTo>
                    <a:pt x="0" y="285"/>
                    <a:pt x="0" y="276"/>
                    <a:pt x="0" y="276"/>
                  </a:cubicBezTo>
                  <a:lnTo>
                    <a:pt x="0" y="276"/>
                  </a:lnTo>
                  <a:cubicBezTo>
                    <a:pt x="0" y="318"/>
                    <a:pt x="21" y="318"/>
                    <a:pt x="21" y="339"/>
                  </a:cubicBezTo>
                  <a:lnTo>
                    <a:pt x="42" y="339"/>
                  </a:lnTo>
                  <a:cubicBezTo>
                    <a:pt x="42" y="339"/>
                    <a:pt x="42" y="339"/>
                    <a:pt x="42" y="360"/>
                  </a:cubicBezTo>
                  <a:cubicBezTo>
                    <a:pt x="42" y="360"/>
                    <a:pt x="42" y="360"/>
                    <a:pt x="42" y="381"/>
                  </a:cubicBezTo>
                  <a:lnTo>
                    <a:pt x="64" y="381"/>
                  </a:lnTo>
                  <a:cubicBezTo>
                    <a:pt x="53" y="392"/>
                    <a:pt x="48" y="392"/>
                    <a:pt x="45" y="392"/>
                  </a:cubicBezTo>
                  <a:cubicBezTo>
                    <a:pt x="42" y="392"/>
                    <a:pt x="42" y="392"/>
                    <a:pt x="42" y="402"/>
                  </a:cubicBezTo>
                  <a:cubicBezTo>
                    <a:pt x="42" y="402"/>
                    <a:pt x="64" y="402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85" y="487"/>
                    <a:pt x="85" y="487"/>
                  </a:cubicBezTo>
                  <a:cubicBezTo>
                    <a:pt x="85" y="466"/>
                    <a:pt x="85" y="466"/>
                    <a:pt x="85" y="466"/>
                  </a:cubicBezTo>
                  <a:cubicBezTo>
                    <a:pt x="85" y="487"/>
                    <a:pt x="106" y="487"/>
                    <a:pt x="106" y="487"/>
                  </a:cubicBezTo>
                  <a:lnTo>
                    <a:pt x="85" y="487"/>
                  </a:lnTo>
                  <a:cubicBezTo>
                    <a:pt x="106" y="508"/>
                    <a:pt x="85" y="508"/>
                    <a:pt x="85" y="508"/>
                  </a:cubicBezTo>
                  <a:lnTo>
                    <a:pt x="106" y="508"/>
                  </a:ln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lnTo>
                    <a:pt x="106" y="592"/>
                  </a:lnTo>
                  <a:cubicBezTo>
                    <a:pt x="127" y="614"/>
                    <a:pt x="127" y="614"/>
                    <a:pt x="127" y="614"/>
                  </a:cubicBezTo>
                  <a:cubicBezTo>
                    <a:pt x="106" y="614"/>
                    <a:pt x="127" y="614"/>
                    <a:pt x="127" y="635"/>
                  </a:cubicBezTo>
                  <a:cubicBezTo>
                    <a:pt x="127" y="635"/>
                    <a:pt x="127" y="635"/>
                    <a:pt x="127" y="656"/>
                  </a:cubicBezTo>
                  <a:lnTo>
                    <a:pt x="169" y="656"/>
                  </a:lnTo>
                  <a:cubicBezTo>
                    <a:pt x="148" y="677"/>
                    <a:pt x="148" y="677"/>
                    <a:pt x="148" y="677"/>
                  </a:cubicBezTo>
                  <a:lnTo>
                    <a:pt x="148" y="698"/>
                  </a:lnTo>
                  <a:cubicBezTo>
                    <a:pt x="148" y="698"/>
                    <a:pt x="148" y="677"/>
                    <a:pt x="169" y="677"/>
                  </a:cubicBezTo>
                  <a:cubicBezTo>
                    <a:pt x="169" y="698"/>
                    <a:pt x="169" y="698"/>
                    <a:pt x="169" y="698"/>
                  </a:cubicBezTo>
                  <a:cubicBezTo>
                    <a:pt x="169" y="698"/>
                    <a:pt x="169" y="707"/>
                    <a:pt x="175" y="707"/>
                  </a:cubicBezTo>
                  <a:cubicBezTo>
                    <a:pt x="179" y="707"/>
                    <a:pt x="183" y="705"/>
                    <a:pt x="190" y="698"/>
                  </a:cubicBezTo>
                  <a:lnTo>
                    <a:pt x="190" y="719"/>
                  </a:lnTo>
                  <a:cubicBezTo>
                    <a:pt x="190" y="719"/>
                    <a:pt x="190" y="719"/>
                    <a:pt x="190" y="740"/>
                  </a:cubicBezTo>
                  <a:cubicBezTo>
                    <a:pt x="190" y="761"/>
                    <a:pt x="190" y="761"/>
                    <a:pt x="190" y="761"/>
                  </a:cubicBezTo>
                  <a:cubicBezTo>
                    <a:pt x="169" y="783"/>
                    <a:pt x="190" y="783"/>
                    <a:pt x="190" y="783"/>
                  </a:cubicBezTo>
                  <a:cubicBezTo>
                    <a:pt x="201" y="793"/>
                    <a:pt x="211" y="793"/>
                    <a:pt x="219" y="793"/>
                  </a:cubicBezTo>
                  <a:cubicBezTo>
                    <a:pt x="227" y="793"/>
                    <a:pt x="233" y="793"/>
                    <a:pt x="233" y="804"/>
                  </a:cubicBezTo>
                  <a:lnTo>
                    <a:pt x="233" y="783"/>
                  </a:lnTo>
                  <a:cubicBezTo>
                    <a:pt x="233" y="804"/>
                    <a:pt x="233" y="804"/>
                    <a:pt x="254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54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6" y="888"/>
                  </a:lnTo>
                  <a:cubicBezTo>
                    <a:pt x="275" y="909"/>
                    <a:pt x="296" y="909"/>
                    <a:pt x="296" y="909"/>
                  </a:cubicBezTo>
                  <a:cubicBezTo>
                    <a:pt x="296" y="909"/>
                    <a:pt x="296" y="919"/>
                    <a:pt x="302" y="919"/>
                  </a:cubicBezTo>
                  <a:cubicBezTo>
                    <a:pt x="305" y="919"/>
                    <a:pt x="310" y="916"/>
                    <a:pt x="317" y="909"/>
                  </a:cubicBezTo>
                  <a:cubicBezTo>
                    <a:pt x="317" y="930"/>
                    <a:pt x="317" y="930"/>
                    <a:pt x="317" y="930"/>
                  </a:cubicBezTo>
                  <a:cubicBezTo>
                    <a:pt x="317" y="930"/>
                    <a:pt x="317" y="952"/>
                    <a:pt x="317" y="952"/>
                  </a:cubicBezTo>
                  <a:lnTo>
                    <a:pt x="380" y="952"/>
                  </a:lnTo>
                  <a:lnTo>
                    <a:pt x="359" y="973"/>
                  </a:lnTo>
                  <a:lnTo>
                    <a:pt x="380" y="973"/>
                  </a:lnTo>
                  <a:cubicBezTo>
                    <a:pt x="380" y="973"/>
                    <a:pt x="359" y="973"/>
                    <a:pt x="359" y="994"/>
                  </a:cubicBezTo>
                  <a:cubicBezTo>
                    <a:pt x="373" y="994"/>
                    <a:pt x="378" y="1003"/>
                    <a:pt x="380" y="1003"/>
                  </a:cubicBezTo>
                  <a:cubicBezTo>
                    <a:pt x="380" y="1003"/>
                    <a:pt x="380" y="1001"/>
                    <a:pt x="380" y="994"/>
                  </a:cubicBezTo>
                  <a:lnTo>
                    <a:pt x="402" y="994"/>
                  </a:lnTo>
                  <a:cubicBezTo>
                    <a:pt x="380" y="994"/>
                    <a:pt x="380" y="1015"/>
                    <a:pt x="380" y="1015"/>
                  </a:cubicBezTo>
                  <a:lnTo>
                    <a:pt x="380" y="1036"/>
                  </a:lnTo>
                  <a:cubicBezTo>
                    <a:pt x="402" y="1036"/>
                    <a:pt x="380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5" y="1099"/>
                  </a:cubicBezTo>
                  <a:lnTo>
                    <a:pt x="465" y="1120"/>
                  </a:lnTo>
                  <a:lnTo>
                    <a:pt x="486" y="1120"/>
                  </a:lnTo>
                  <a:cubicBezTo>
                    <a:pt x="486" y="1099"/>
                    <a:pt x="486" y="1099"/>
                    <a:pt x="486" y="1099"/>
                  </a:cubicBezTo>
                  <a:lnTo>
                    <a:pt x="507" y="1099"/>
                  </a:lnTo>
                  <a:cubicBezTo>
                    <a:pt x="507" y="1089"/>
                    <a:pt x="502" y="1089"/>
                    <a:pt x="497" y="1089"/>
                  </a:cubicBezTo>
                  <a:cubicBezTo>
                    <a:pt x="491" y="1089"/>
                    <a:pt x="486" y="1089"/>
                    <a:pt x="486" y="1078"/>
                  </a:cubicBezTo>
                  <a:cubicBezTo>
                    <a:pt x="486" y="1078"/>
                    <a:pt x="465" y="1078"/>
                    <a:pt x="486" y="1057"/>
                  </a:cubicBezTo>
                  <a:lnTo>
                    <a:pt x="465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6" y="952"/>
                    <a:pt x="416" y="952"/>
                    <a:pt x="420" y="941"/>
                  </a:cubicBezTo>
                  <a:lnTo>
                    <a:pt x="420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0" y="941"/>
                  </a:cubicBezTo>
                  <a:lnTo>
                    <a:pt x="420" y="941"/>
                  </a:lnTo>
                  <a:cubicBezTo>
                    <a:pt x="415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0" y="909"/>
                  </a:cubicBezTo>
                  <a:cubicBezTo>
                    <a:pt x="380" y="888"/>
                    <a:pt x="402" y="888"/>
                    <a:pt x="380" y="888"/>
                  </a:cubicBezTo>
                  <a:cubicBezTo>
                    <a:pt x="380" y="867"/>
                    <a:pt x="359" y="867"/>
                    <a:pt x="380" y="867"/>
                  </a:cubicBezTo>
                  <a:lnTo>
                    <a:pt x="359" y="867"/>
                  </a:lnTo>
                  <a:cubicBezTo>
                    <a:pt x="359" y="846"/>
                    <a:pt x="338" y="846"/>
                    <a:pt x="359" y="846"/>
                  </a:cubicBezTo>
                  <a:lnTo>
                    <a:pt x="338" y="825"/>
                  </a:lnTo>
                  <a:cubicBezTo>
                    <a:pt x="338" y="825"/>
                    <a:pt x="338" y="804"/>
                    <a:pt x="338" y="804"/>
                  </a:cubicBezTo>
                  <a:cubicBezTo>
                    <a:pt x="317" y="804"/>
                    <a:pt x="317" y="783"/>
                    <a:pt x="317" y="783"/>
                  </a:cubicBezTo>
                  <a:cubicBezTo>
                    <a:pt x="317" y="772"/>
                    <a:pt x="317" y="772"/>
                    <a:pt x="317" y="772"/>
                  </a:cubicBezTo>
                  <a:cubicBezTo>
                    <a:pt x="317" y="772"/>
                    <a:pt x="317" y="772"/>
                    <a:pt x="317" y="761"/>
                  </a:cubicBezTo>
                  <a:cubicBezTo>
                    <a:pt x="296" y="761"/>
                    <a:pt x="296" y="761"/>
                    <a:pt x="296" y="740"/>
                  </a:cubicBezTo>
                  <a:lnTo>
                    <a:pt x="317" y="740"/>
                  </a:lnTo>
                  <a:cubicBezTo>
                    <a:pt x="296" y="740"/>
                    <a:pt x="317" y="740"/>
                    <a:pt x="296" y="719"/>
                  </a:cubicBezTo>
                  <a:lnTo>
                    <a:pt x="296" y="698"/>
                  </a:lnTo>
                  <a:cubicBezTo>
                    <a:pt x="296" y="698"/>
                    <a:pt x="275" y="698"/>
                    <a:pt x="296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6" y="624"/>
                  </a:cubicBezTo>
                  <a:cubicBezTo>
                    <a:pt x="259" y="624"/>
                    <a:pt x="264" y="624"/>
                    <a:pt x="275" y="614"/>
                  </a:cubicBezTo>
                  <a:lnTo>
                    <a:pt x="254" y="614"/>
                  </a:ln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1" y="529"/>
                    <a:pt x="211" y="529"/>
                  </a:cubicBezTo>
                  <a:lnTo>
                    <a:pt x="211" y="508"/>
                  </a:lnTo>
                  <a:cubicBezTo>
                    <a:pt x="211" y="508"/>
                    <a:pt x="211" y="487"/>
                    <a:pt x="211" y="487"/>
                  </a:cubicBezTo>
                  <a:lnTo>
                    <a:pt x="190" y="487"/>
                  </a:lnTo>
                  <a:cubicBezTo>
                    <a:pt x="190" y="466"/>
                    <a:pt x="190" y="466"/>
                    <a:pt x="211" y="466"/>
                  </a:cubicBezTo>
                  <a:cubicBezTo>
                    <a:pt x="190" y="445"/>
                    <a:pt x="211" y="445"/>
                    <a:pt x="211" y="445"/>
                  </a:cubicBezTo>
                  <a:lnTo>
                    <a:pt x="211" y="423"/>
                  </a:lnTo>
                  <a:cubicBezTo>
                    <a:pt x="211" y="402"/>
                    <a:pt x="190" y="402"/>
                    <a:pt x="190" y="381"/>
                  </a:cubicBezTo>
                  <a:lnTo>
                    <a:pt x="190" y="360"/>
                  </a:lnTo>
                  <a:cubicBezTo>
                    <a:pt x="190" y="360"/>
                    <a:pt x="193" y="357"/>
                    <a:pt x="197" y="355"/>
                  </a:cubicBezTo>
                  <a:lnTo>
                    <a:pt x="197" y="355"/>
                  </a:lnTo>
                  <a:cubicBezTo>
                    <a:pt x="200" y="358"/>
                    <a:pt x="205" y="360"/>
                    <a:pt x="211" y="360"/>
                  </a:cubicBezTo>
                  <a:cubicBezTo>
                    <a:pt x="211" y="353"/>
                    <a:pt x="209" y="351"/>
                    <a:pt x="206" y="351"/>
                  </a:cubicBezTo>
                  <a:cubicBezTo>
                    <a:pt x="203" y="351"/>
                    <a:pt x="200" y="353"/>
                    <a:pt x="197" y="355"/>
                  </a:cubicBezTo>
                  <a:lnTo>
                    <a:pt x="197" y="355"/>
                  </a:lnTo>
                  <a:cubicBezTo>
                    <a:pt x="190" y="348"/>
                    <a:pt x="190" y="339"/>
                    <a:pt x="190" y="339"/>
                  </a:cubicBezTo>
                  <a:cubicBezTo>
                    <a:pt x="190" y="339"/>
                    <a:pt x="190" y="339"/>
                    <a:pt x="190" y="318"/>
                  </a:cubicBezTo>
                  <a:cubicBezTo>
                    <a:pt x="190" y="297"/>
                    <a:pt x="211" y="297"/>
                    <a:pt x="190" y="297"/>
                  </a:cubicBezTo>
                  <a:cubicBezTo>
                    <a:pt x="190" y="276"/>
                    <a:pt x="190" y="276"/>
                    <a:pt x="190" y="254"/>
                  </a:cubicBezTo>
                  <a:cubicBezTo>
                    <a:pt x="190" y="233"/>
                    <a:pt x="211" y="233"/>
                    <a:pt x="190" y="233"/>
                  </a:cubicBezTo>
                  <a:lnTo>
                    <a:pt x="211" y="233"/>
                  </a:lnTo>
                  <a:cubicBezTo>
                    <a:pt x="211" y="233"/>
                    <a:pt x="211" y="212"/>
                    <a:pt x="190" y="212"/>
                  </a:cubicBezTo>
                  <a:lnTo>
                    <a:pt x="211" y="212"/>
                  </a:lnTo>
                  <a:cubicBezTo>
                    <a:pt x="211" y="212"/>
                    <a:pt x="211" y="212"/>
                    <a:pt x="211" y="233"/>
                  </a:cubicBezTo>
                  <a:cubicBezTo>
                    <a:pt x="211" y="212"/>
                    <a:pt x="211" y="212"/>
                    <a:pt x="233" y="212"/>
                  </a:cubicBez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54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7" y="297"/>
                    <a:pt x="317" y="318"/>
                  </a:cubicBezTo>
                  <a:cubicBezTo>
                    <a:pt x="338" y="339"/>
                    <a:pt x="359" y="339"/>
                    <a:pt x="359" y="360"/>
                  </a:cubicBezTo>
                  <a:cubicBezTo>
                    <a:pt x="380" y="381"/>
                    <a:pt x="380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5" y="487"/>
                    <a:pt x="465" y="487"/>
                  </a:cubicBezTo>
                  <a:cubicBezTo>
                    <a:pt x="486" y="508"/>
                    <a:pt x="486" y="529"/>
                    <a:pt x="507" y="550"/>
                  </a:cubicBezTo>
                  <a:lnTo>
                    <a:pt x="528" y="550"/>
                  </a:lnTo>
                  <a:lnTo>
                    <a:pt x="528" y="571"/>
                  </a:lnTo>
                  <a:cubicBezTo>
                    <a:pt x="528" y="592"/>
                    <a:pt x="528" y="592"/>
                    <a:pt x="549" y="592"/>
                  </a:cubicBezTo>
                  <a:cubicBezTo>
                    <a:pt x="549" y="592"/>
                    <a:pt x="549" y="614"/>
                    <a:pt x="549" y="614"/>
                  </a:cubicBezTo>
                  <a:cubicBezTo>
                    <a:pt x="549" y="614"/>
                    <a:pt x="592" y="698"/>
                    <a:pt x="613" y="761"/>
                  </a:cubicBezTo>
                  <a:cubicBezTo>
                    <a:pt x="655" y="846"/>
                    <a:pt x="718" y="930"/>
                    <a:pt x="761" y="952"/>
                  </a:cubicBezTo>
                  <a:cubicBezTo>
                    <a:pt x="761" y="952"/>
                    <a:pt x="761" y="961"/>
                    <a:pt x="767" y="961"/>
                  </a:cubicBezTo>
                  <a:cubicBezTo>
                    <a:pt x="770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1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4" y="962"/>
                  </a:cubicBezTo>
                  <a:cubicBezTo>
                    <a:pt x="787" y="962"/>
                    <a:pt x="792" y="962"/>
                    <a:pt x="803" y="952"/>
                  </a:cubicBezTo>
                  <a:cubicBezTo>
                    <a:pt x="782" y="952"/>
                    <a:pt x="782" y="952"/>
                    <a:pt x="782" y="930"/>
                  </a:cubicBezTo>
                  <a:lnTo>
                    <a:pt x="803" y="930"/>
                  </a:lnTo>
                  <a:lnTo>
                    <a:pt x="803" y="909"/>
                  </a:lnTo>
                  <a:lnTo>
                    <a:pt x="782" y="909"/>
                  </a:lnTo>
                  <a:cubicBezTo>
                    <a:pt x="803" y="909"/>
                    <a:pt x="782" y="909"/>
                    <a:pt x="782" y="888"/>
                  </a:cubicBezTo>
                  <a:lnTo>
                    <a:pt x="803" y="888"/>
                  </a:lnTo>
                  <a:lnTo>
                    <a:pt x="803" y="867"/>
                  </a:lnTo>
                  <a:lnTo>
                    <a:pt x="782" y="867"/>
                  </a:lnTo>
                  <a:cubicBezTo>
                    <a:pt x="803" y="867"/>
                    <a:pt x="782" y="867"/>
                    <a:pt x="803" y="846"/>
                  </a:cubicBezTo>
                  <a:lnTo>
                    <a:pt x="782" y="825"/>
                  </a:lnTo>
                  <a:lnTo>
                    <a:pt x="782" y="825"/>
                  </a:lnTo>
                  <a:cubicBezTo>
                    <a:pt x="782" y="825"/>
                    <a:pt x="790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3" y="780"/>
                    <a:pt x="803" y="761"/>
                  </a:cubicBezTo>
                  <a:cubicBezTo>
                    <a:pt x="782" y="740"/>
                    <a:pt x="803" y="719"/>
                    <a:pt x="803" y="719"/>
                  </a:cubicBezTo>
                  <a:lnTo>
                    <a:pt x="782" y="719"/>
                  </a:lnTo>
                  <a:cubicBezTo>
                    <a:pt x="803" y="698"/>
                    <a:pt x="782" y="677"/>
                    <a:pt x="761" y="635"/>
                  </a:cubicBezTo>
                  <a:cubicBezTo>
                    <a:pt x="761" y="614"/>
                    <a:pt x="718" y="571"/>
                    <a:pt x="718" y="529"/>
                  </a:cubicBezTo>
                  <a:cubicBezTo>
                    <a:pt x="676" y="487"/>
                    <a:pt x="655" y="445"/>
                    <a:pt x="634" y="402"/>
                  </a:cubicBezTo>
                  <a:lnTo>
                    <a:pt x="613" y="402"/>
                  </a:lnTo>
                  <a:cubicBezTo>
                    <a:pt x="634" y="381"/>
                    <a:pt x="592" y="381"/>
                    <a:pt x="613" y="360"/>
                  </a:cubicBezTo>
                  <a:cubicBezTo>
                    <a:pt x="571" y="339"/>
                    <a:pt x="571" y="318"/>
                    <a:pt x="549" y="297"/>
                  </a:cubicBezTo>
                  <a:cubicBezTo>
                    <a:pt x="549" y="276"/>
                    <a:pt x="528" y="276"/>
                    <a:pt x="528" y="276"/>
                  </a:cubicBezTo>
                  <a:cubicBezTo>
                    <a:pt x="507" y="276"/>
                    <a:pt x="528" y="276"/>
                    <a:pt x="507" y="254"/>
                  </a:cubicBezTo>
                  <a:cubicBezTo>
                    <a:pt x="507" y="254"/>
                    <a:pt x="486" y="254"/>
                    <a:pt x="507" y="233"/>
                  </a:cubicBezTo>
                  <a:cubicBezTo>
                    <a:pt x="486" y="233"/>
                    <a:pt x="486" y="233"/>
                    <a:pt x="465" y="212"/>
                  </a:cubicBezTo>
                  <a:cubicBezTo>
                    <a:pt x="465" y="212"/>
                    <a:pt x="465" y="212"/>
                    <a:pt x="465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2" y="138"/>
                    <a:pt x="402" y="138"/>
                    <a:pt x="402" y="128"/>
                  </a:cubicBezTo>
                  <a:cubicBezTo>
                    <a:pt x="402" y="138"/>
                    <a:pt x="396" y="144"/>
                    <a:pt x="391" y="144"/>
                  </a:cubicBezTo>
                  <a:cubicBezTo>
                    <a:pt x="386" y="144"/>
                    <a:pt x="380" y="138"/>
                    <a:pt x="380" y="128"/>
                  </a:cubicBezTo>
                  <a:cubicBezTo>
                    <a:pt x="380" y="107"/>
                    <a:pt x="359" y="107"/>
                    <a:pt x="338" y="85"/>
                  </a:cubicBezTo>
                  <a:cubicBezTo>
                    <a:pt x="359" y="85"/>
                    <a:pt x="317" y="85"/>
                    <a:pt x="338" y="64"/>
                  </a:cubicBezTo>
                  <a:cubicBezTo>
                    <a:pt x="317" y="64"/>
                    <a:pt x="338" y="85"/>
                    <a:pt x="317" y="85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1" y="22"/>
                  </a:lnTo>
                  <a:lnTo>
                    <a:pt x="211" y="1"/>
                  </a:lnTo>
                  <a:cubicBezTo>
                    <a:pt x="211" y="22"/>
                    <a:pt x="211" y="22"/>
                    <a:pt x="190" y="22"/>
                  </a:cubicBezTo>
                  <a:cubicBezTo>
                    <a:pt x="190" y="1"/>
                    <a:pt x="190" y="1"/>
                    <a:pt x="211" y="1"/>
                  </a:cubicBezTo>
                  <a:lnTo>
                    <a:pt x="190" y="1"/>
                  </a:lnTo>
                  <a:cubicBezTo>
                    <a:pt x="183" y="8"/>
                    <a:pt x="179" y="10"/>
                    <a:pt x="175" y="10"/>
                  </a:cubicBezTo>
                  <a:cubicBezTo>
                    <a:pt x="169" y="10"/>
                    <a:pt x="169" y="1"/>
                    <a:pt x="169" y="1"/>
                  </a:cubicBezTo>
                  <a:close/>
                  <a:moveTo>
                    <a:pt x="507" y="1099"/>
                  </a:moveTo>
                  <a:lnTo>
                    <a:pt x="486" y="1120"/>
                  </a:lnTo>
                  <a:cubicBezTo>
                    <a:pt x="486" y="1120"/>
                    <a:pt x="507" y="1120"/>
                    <a:pt x="507" y="1099"/>
                  </a:cubicBezTo>
                  <a:close/>
                  <a:moveTo>
                    <a:pt x="486" y="1120"/>
                  </a:moveTo>
                  <a:cubicBezTo>
                    <a:pt x="465" y="1142"/>
                    <a:pt x="486" y="1142"/>
                    <a:pt x="465" y="1142"/>
                  </a:cubicBezTo>
                  <a:lnTo>
                    <a:pt x="486" y="1142"/>
                  </a:lnTo>
                  <a:cubicBezTo>
                    <a:pt x="486" y="1142"/>
                    <a:pt x="486" y="1163"/>
                    <a:pt x="486" y="1163"/>
                  </a:cubicBezTo>
                  <a:cubicBezTo>
                    <a:pt x="486" y="1163"/>
                    <a:pt x="486" y="1142"/>
                    <a:pt x="507" y="1142"/>
                  </a:cubicBezTo>
                  <a:lnTo>
                    <a:pt x="507" y="1142"/>
                  </a:lnTo>
                  <a:cubicBezTo>
                    <a:pt x="493" y="1142"/>
                    <a:pt x="498" y="1151"/>
                    <a:pt x="503" y="1151"/>
                  </a:cubicBezTo>
                  <a:cubicBezTo>
                    <a:pt x="505" y="1151"/>
                    <a:pt x="507" y="1149"/>
                    <a:pt x="507" y="1142"/>
                  </a:cubicBezTo>
                  <a:cubicBezTo>
                    <a:pt x="507" y="1142"/>
                    <a:pt x="507" y="1142"/>
                    <a:pt x="507" y="1120"/>
                  </a:cubicBezTo>
                  <a:cubicBezTo>
                    <a:pt x="507" y="1120"/>
                    <a:pt x="498" y="1130"/>
                    <a:pt x="492" y="1130"/>
                  </a:cubicBezTo>
                  <a:cubicBezTo>
                    <a:pt x="488" y="1130"/>
                    <a:pt x="486" y="1128"/>
                    <a:pt x="486" y="112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5"/>
            <p:cNvSpPr/>
            <p:nvPr/>
          </p:nvSpPr>
          <p:spPr>
            <a:xfrm>
              <a:off x="3378775" y="350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5"/>
            <p:cNvSpPr/>
            <p:nvPr/>
          </p:nvSpPr>
          <p:spPr>
            <a:xfrm>
              <a:off x="33777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5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5"/>
            <p:cNvSpPr/>
            <p:nvPr/>
          </p:nvSpPr>
          <p:spPr>
            <a:xfrm>
              <a:off x="338090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5"/>
            <p:cNvSpPr/>
            <p:nvPr/>
          </p:nvSpPr>
          <p:spPr>
            <a:xfrm>
              <a:off x="3384600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5"/>
            <p:cNvSpPr/>
            <p:nvPr/>
          </p:nvSpPr>
          <p:spPr>
            <a:xfrm>
              <a:off x="338460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5"/>
            <p:cNvSpPr/>
            <p:nvPr/>
          </p:nvSpPr>
          <p:spPr>
            <a:xfrm>
              <a:off x="3379850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5"/>
            <p:cNvSpPr/>
            <p:nvPr/>
          </p:nvSpPr>
          <p:spPr>
            <a:xfrm>
              <a:off x="338460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5"/>
            <p:cNvSpPr/>
            <p:nvPr/>
          </p:nvSpPr>
          <p:spPr>
            <a:xfrm>
              <a:off x="3384600" y="351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5"/>
            <p:cNvSpPr/>
            <p:nvPr/>
          </p:nvSpPr>
          <p:spPr>
            <a:xfrm>
              <a:off x="3382475" y="35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5"/>
            <p:cNvSpPr/>
            <p:nvPr/>
          </p:nvSpPr>
          <p:spPr>
            <a:xfrm>
              <a:off x="33840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5"/>
            <p:cNvSpPr/>
            <p:nvPr/>
          </p:nvSpPr>
          <p:spPr>
            <a:xfrm>
              <a:off x="3385125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5"/>
            <p:cNvSpPr/>
            <p:nvPr/>
          </p:nvSpPr>
          <p:spPr>
            <a:xfrm>
              <a:off x="33830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5"/>
            <p:cNvSpPr/>
            <p:nvPr/>
          </p:nvSpPr>
          <p:spPr>
            <a:xfrm>
              <a:off x="31707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5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8" y="2472"/>
                    <a:pt x="2514" y="2515"/>
                  </a:cubicBezTo>
                  <a:cubicBezTo>
                    <a:pt x="1669" y="2874"/>
                    <a:pt x="380" y="2895"/>
                    <a:pt x="0" y="3824"/>
                  </a:cubicBezTo>
                  <a:lnTo>
                    <a:pt x="5154" y="3824"/>
                  </a:lnTo>
                  <a:cubicBezTo>
                    <a:pt x="5154" y="3423"/>
                    <a:pt x="5154" y="1141"/>
                    <a:pt x="5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5"/>
            <p:cNvSpPr/>
            <p:nvPr/>
          </p:nvSpPr>
          <p:spPr>
            <a:xfrm>
              <a:off x="32319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5"/>
            <p:cNvSpPr/>
            <p:nvPr/>
          </p:nvSpPr>
          <p:spPr>
            <a:xfrm>
              <a:off x="32314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5"/>
            <p:cNvSpPr/>
            <p:nvPr/>
          </p:nvSpPr>
          <p:spPr>
            <a:xfrm>
              <a:off x="3232500" y="3511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5"/>
            <p:cNvSpPr/>
            <p:nvPr/>
          </p:nvSpPr>
          <p:spPr>
            <a:xfrm>
              <a:off x="32304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5"/>
            <p:cNvSpPr/>
            <p:nvPr/>
          </p:nvSpPr>
          <p:spPr>
            <a:xfrm>
              <a:off x="3230400" y="3500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5"/>
            <p:cNvSpPr/>
            <p:nvPr/>
          </p:nvSpPr>
          <p:spPr>
            <a:xfrm>
              <a:off x="323145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5"/>
            <p:cNvSpPr/>
            <p:nvPr/>
          </p:nvSpPr>
          <p:spPr>
            <a:xfrm>
              <a:off x="323302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5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5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5"/>
            <p:cNvSpPr/>
            <p:nvPr/>
          </p:nvSpPr>
          <p:spPr>
            <a:xfrm>
              <a:off x="3236200" y="3512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5"/>
            <p:cNvSpPr/>
            <p:nvPr/>
          </p:nvSpPr>
          <p:spPr>
            <a:xfrm>
              <a:off x="32309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5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5"/>
            <p:cNvSpPr/>
            <p:nvPr/>
          </p:nvSpPr>
          <p:spPr>
            <a:xfrm>
              <a:off x="3230400" y="3511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5"/>
            <p:cNvSpPr/>
            <p:nvPr/>
          </p:nvSpPr>
          <p:spPr>
            <a:xfrm>
              <a:off x="3233550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5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5"/>
            <p:cNvSpPr/>
            <p:nvPr/>
          </p:nvSpPr>
          <p:spPr>
            <a:xfrm>
              <a:off x="323355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5"/>
            <p:cNvSpPr/>
            <p:nvPr/>
          </p:nvSpPr>
          <p:spPr>
            <a:xfrm>
              <a:off x="3233550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5"/>
            <p:cNvSpPr/>
            <p:nvPr/>
          </p:nvSpPr>
          <p:spPr>
            <a:xfrm>
              <a:off x="323620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5"/>
            <p:cNvSpPr/>
            <p:nvPr/>
          </p:nvSpPr>
          <p:spPr>
            <a:xfrm>
              <a:off x="32351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5"/>
            <p:cNvSpPr/>
            <p:nvPr/>
          </p:nvSpPr>
          <p:spPr>
            <a:xfrm>
              <a:off x="323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5"/>
            <p:cNvSpPr/>
            <p:nvPr/>
          </p:nvSpPr>
          <p:spPr>
            <a:xfrm>
              <a:off x="32272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5"/>
            <p:cNvSpPr/>
            <p:nvPr/>
          </p:nvSpPr>
          <p:spPr>
            <a:xfrm>
              <a:off x="32272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5"/>
            <p:cNvSpPr/>
            <p:nvPr/>
          </p:nvSpPr>
          <p:spPr>
            <a:xfrm>
              <a:off x="322722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5"/>
            <p:cNvSpPr/>
            <p:nvPr/>
          </p:nvSpPr>
          <p:spPr>
            <a:xfrm>
              <a:off x="32272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5"/>
            <p:cNvSpPr/>
            <p:nvPr/>
          </p:nvSpPr>
          <p:spPr>
            <a:xfrm>
              <a:off x="32267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5"/>
            <p:cNvSpPr/>
            <p:nvPr/>
          </p:nvSpPr>
          <p:spPr>
            <a:xfrm>
              <a:off x="3225100" y="3485925"/>
              <a:ext cx="15350" cy="30125"/>
            </a:xfrm>
            <a:custGeom>
              <a:avLst/>
              <a:gdLst/>
              <a:ahLst/>
              <a:cxnLst/>
              <a:rect l="l" t="t" r="r" b="b"/>
              <a:pathLst>
                <a:path w="614" h="1205" extrusionOk="0">
                  <a:moveTo>
                    <a:pt x="402" y="170"/>
                  </a:moveTo>
                  <a:cubicBezTo>
                    <a:pt x="402" y="191"/>
                    <a:pt x="402" y="191"/>
                    <a:pt x="423" y="191"/>
                  </a:cubicBezTo>
                  <a:cubicBezTo>
                    <a:pt x="423" y="191"/>
                    <a:pt x="402" y="191"/>
                    <a:pt x="402" y="170"/>
                  </a:cubicBezTo>
                  <a:close/>
                  <a:moveTo>
                    <a:pt x="212" y="1"/>
                  </a:moveTo>
                  <a:cubicBezTo>
                    <a:pt x="212" y="1"/>
                    <a:pt x="212" y="22"/>
                    <a:pt x="212" y="22"/>
                  </a:cubicBezTo>
                  <a:cubicBezTo>
                    <a:pt x="205" y="15"/>
                    <a:pt x="198" y="12"/>
                    <a:pt x="192" y="12"/>
                  </a:cubicBezTo>
                  <a:cubicBezTo>
                    <a:pt x="179" y="12"/>
                    <a:pt x="170" y="22"/>
                    <a:pt x="170" y="22"/>
                  </a:cubicBezTo>
                  <a:cubicBezTo>
                    <a:pt x="156" y="22"/>
                    <a:pt x="151" y="12"/>
                    <a:pt x="143" y="12"/>
                  </a:cubicBezTo>
                  <a:cubicBezTo>
                    <a:pt x="139" y="12"/>
                    <a:pt x="135" y="15"/>
                    <a:pt x="128" y="22"/>
                  </a:cubicBezTo>
                  <a:cubicBezTo>
                    <a:pt x="85" y="43"/>
                    <a:pt x="64" y="85"/>
                    <a:pt x="43" y="148"/>
                  </a:cubicBezTo>
                  <a:cubicBezTo>
                    <a:pt x="43" y="148"/>
                    <a:pt x="43" y="170"/>
                    <a:pt x="43" y="191"/>
                  </a:cubicBezTo>
                  <a:lnTo>
                    <a:pt x="22" y="191"/>
                  </a:lnTo>
                  <a:cubicBezTo>
                    <a:pt x="22" y="191"/>
                    <a:pt x="22" y="218"/>
                    <a:pt x="22" y="218"/>
                  </a:cubicBezTo>
                  <a:cubicBezTo>
                    <a:pt x="22" y="237"/>
                    <a:pt x="22" y="256"/>
                    <a:pt x="22" y="275"/>
                  </a:cubicBezTo>
                  <a:cubicBezTo>
                    <a:pt x="1" y="296"/>
                    <a:pt x="43" y="296"/>
                    <a:pt x="43" y="317"/>
                  </a:cubicBezTo>
                  <a:cubicBezTo>
                    <a:pt x="43" y="317"/>
                    <a:pt x="43" y="339"/>
                    <a:pt x="64" y="339"/>
                  </a:cubicBezTo>
                  <a:cubicBezTo>
                    <a:pt x="43" y="339"/>
                    <a:pt x="64" y="360"/>
                    <a:pt x="43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3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44"/>
                  </a:cubicBezTo>
                  <a:cubicBezTo>
                    <a:pt x="85" y="444"/>
                    <a:pt x="64" y="444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85" y="465"/>
                    <a:pt x="85" y="465"/>
                  </a:cubicBezTo>
                  <a:lnTo>
                    <a:pt x="85" y="465"/>
                  </a:lnTo>
                  <a:cubicBezTo>
                    <a:pt x="85" y="465"/>
                    <a:pt x="106" y="465"/>
                    <a:pt x="106" y="486"/>
                  </a:cubicBezTo>
                  <a:cubicBezTo>
                    <a:pt x="85" y="486"/>
                    <a:pt x="85" y="486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64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96" y="592"/>
                    <a:pt x="101" y="592"/>
                    <a:pt x="104" y="595"/>
                  </a:cubicBezTo>
                  <a:lnTo>
                    <a:pt x="104" y="595"/>
                  </a:lnTo>
                  <a:cubicBezTo>
                    <a:pt x="87" y="613"/>
                    <a:pt x="106" y="613"/>
                    <a:pt x="106" y="613"/>
                  </a:cubicBezTo>
                  <a:lnTo>
                    <a:pt x="85" y="613"/>
                  </a:lnTo>
                  <a:cubicBezTo>
                    <a:pt x="106" y="613"/>
                    <a:pt x="85" y="634"/>
                    <a:pt x="106" y="634"/>
                  </a:cubicBezTo>
                  <a:cubicBezTo>
                    <a:pt x="106" y="655"/>
                    <a:pt x="128" y="655"/>
                    <a:pt x="128" y="655"/>
                  </a:cubicBezTo>
                  <a:lnTo>
                    <a:pt x="106" y="655"/>
                  </a:lnTo>
                  <a:cubicBezTo>
                    <a:pt x="128" y="655"/>
                    <a:pt x="106" y="677"/>
                    <a:pt x="106" y="677"/>
                  </a:cubicBezTo>
                  <a:lnTo>
                    <a:pt x="128" y="677"/>
                  </a:lnTo>
                  <a:cubicBezTo>
                    <a:pt x="128" y="677"/>
                    <a:pt x="128" y="677"/>
                    <a:pt x="128" y="698"/>
                  </a:cubicBezTo>
                  <a:lnTo>
                    <a:pt x="149" y="698"/>
                  </a:lnTo>
                  <a:lnTo>
                    <a:pt x="130" y="716"/>
                  </a:lnTo>
                  <a:lnTo>
                    <a:pt x="130" y="716"/>
                  </a:lnTo>
                  <a:cubicBezTo>
                    <a:pt x="128" y="713"/>
                    <a:pt x="128" y="708"/>
                    <a:pt x="128" y="698"/>
                  </a:cubicBezTo>
                  <a:cubicBezTo>
                    <a:pt x="128" y="698"/>
                    <a:pt x="128" y="698"/>
                    <a:pt x="128" y="719"/>
                  </a:cubicBezTo>
                  <a:lnTo>
                    <a:pt x="130" y="716"/>
                  </a:lnTo>
                  <a:lnTo>
                    <a:pt x="130" y="716"/>
                  </a:lnTo>
                  <a:cubicBezTo>
                    <a:pt x="133" y="719"/>
                    <a:pt x="138" y="719"/>
                    <a:pt x="149" y="719"/>
                  </a:cubicBezTo>
                  <a:lnTo>
                    <a:pt x="128" y="719"/>
                  </a:lnTo>
                  <a:cubicBezTo>
                    <a:pt x="149" y="719"/>
                    <a:pt x="128" y="740"/>
                    <a:pt x="128" y="740"/>
                  </a:cubicBezTo>
                  <a:cubicBezTo>
                    <a:pt x="128" y="750"/>
                    <a:pt x="133" y="750"/>
                    <a:pt x="138" y="750"/>
                  </a:cubicBezTo>
                  <a:cubicBezTo>
                    <a:pt x="143" y="750"/>
                    <a:pt x="149" y="750"/>
                    <a:pt x="149" y="761"/>
                  </a:cubicBezTo>
                  <a:lnTo>
                    <a:pt x="128" y="761"/>
                  </a:lnTo>
                  <a:cubicBezTo>
                    <a:pt x="128" y="761"/>
                    <a:pt x="128" y="782"/>
                    <a:pt x="128" y="782"/>
                  </a:cubicBezTo>
                  <a:cubicBezTo>
                    <a:pt x="149" y="782"/>
                    <a:pt x="170" y="782"/>
                    <a:pt x="170" y="803"/>
                  </a:cubicBezTo>
                  <a:cubicBezTo>
                    <a:pt x="170" y="803"/>
                    <a:pt x="149" y="824"/>
                    <a:pt x="149" y="824"/>
                  </a:cubicBezTo>
                  <a:lnTo>
                    <a:pt x="170" y="824"/>
                  </a:lnTo>
                  <a:cubicBezTo>
                    <a:pt x="170" y="824"/>
                    <a:pt x="170" y="846"/>
                    <a:pt x="170" y="846"/>
                  </a:cubicBezTo>
                  <a:cubicBezTo>
                    <a:pt x="191" y="867"/>
                    <a:pt x="191" y="867"/>
                    <a:pt x="170" y="867"/>
                  </a:cubicBezTo>
                  <a:lnTo>
                    <a:pt x="191" y="867"/>
                  </a:lnTo>
                  <a:cubicBezTo>
                    <a:pt x="170" y="867"/>
                    <a:pt x="191" y="888"/>
                    <a:pt x="191" y="888"/>
                  </a:cubicBezTo>
                  <a:cubicBezTo>
                    <a:pt x="191" y="888"/>
                    <a:pt x="191" y="909"/>
                    <a:pt x="191" y="909"/>
                  </a:cubicBezTo>
                  <a:cubicBezTo>
                    <a:pt x="191" y="909"/>
                    <a:pt x="212" y="909"/>
                    <a:pt x="191" y="930"/>
                  </a:cubicBezTo>
                  <a:lnTo>
                    <a:pt x="212" y="930"/>
                  </a:lnTo>
                  <a:cubicBezTo>
                    <a:pt x="212" y="930"/>
                    <a:pt x="191" y="951"/>
                    <a:pt x="191" y="951"/>
                  </a:cubicBezTo>
                  <a:lnTo>
                    <a:pt x="212" y="951"/>
                  </a:lnTo>
                  <a:cubicBezTo>
                    <a:pt x="191" y="951"/>
                    <a:pt x="191" y="951"/>
                    <a:pt x="191" y="972"/>
                  </a:cubicBezTo>
                  <a:lnTo>
                    <a:pt x="212" y="972"/>
                  </a:lnTo>
                  <a:cubicBezTo>
                    <a:pt x="233" y="972"/>
                    <a:pt x="212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33" y="1029"/>
                    <a:pt x="236" y="1026"/>
                    <a:pt x="239" y="1026"/>
                  </a:cubicBezTo>
                  <a:cubicBezTo>
                    <a:pt x="245" y="1026"/>
                    <a:pt x="254" y="1036"/>
                    <a:pt x="254" y="1036"/>
                  </a:cubicBezTo>
                  <a:cubicBezTo>
                    <a:pt x="254" y="1057"/>
                    <a:pt x="254" y="1057"/>
                    <a:pt x="254" y="1057"/>
                  </a:cubicBezTo>
                  <a:cubicBezTo>
                    <a:pt x="254" y="1057"/>
                    <a:pt x="245" y="1066"/>
                    <a:pt x="239" y="1066"/>
                  </a:cubicBezTo>
                  <a:cubicBezTo>
                    <a:pt x="236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7" y="1141"/>
                    <a:pt x="297" y="1162"/>
                  </a:cubicBezTo>
                  <a:cubicBezTo>
                    <a:pt x="297" y="1155"/>
                    <a:pt x="297" y="1153"/>
                    <a:pt x="297" y="1153"/>
                  </a:cubicBezTo>
                  <a:cubicBezTo>
                    <a:pt x="299" y="1153"/>
                    <a:pt x="304" y="1162"/>
                    <a:pt x="318" y="1162"/>
                  </a:cubicBezTo>
                  <a:lnTo>
                    <a:pt x="297" y="1162"/>
                  </a:lnTo>
                  <a:cubicBezTo>
                    <a:pt x="297" y="1169"/>
                    <a:pt x="297" y="1172"/>
                    <a:pt x="296" y="1172"/>
                  </a:cubicBezTo>
                  <a:cubicBezTo>
                    <a:pt x="294" y="1172"/>
                    <a:pt x="290" y="1162"/>
                    <a:pt x="275" y="1162"/>
                  </a:cubicBezTo>
                  <a:cubicBezTo>
                    <a:pt x="297" y="1184"/>
                    <a:pt x="297" y="1184"/>
                    <a:pt x="297" y="1184"/>
                  </a:cubicBezTo>
                  <a:cubicBezTo>
                    <a:pt x="297" y="1191"/>
                    <a:pt x="297" y="1193"/>
                    <a:pt x="297" y="1193"/>
                  </a:cubicBezTo>
                  <a:cubicBezTo>
                    <a:pt x="299" y="1193"/>
                    <a:pt x="304" y="1184"/>
                    <a:pt x="318" y="1184"/>
                  </a:cubicBezTo>
                  <a:cubicBezTo>
                    <a:pt x="318" y="1162"/>
                    <a:pt x="339" y="1162"/>
                    <a:pt x="339" y="1162"/>
                  </a:cubicBezTo>
                  <a:cubicBezTo>
                    <a:pt x="339" y="1141"/>
                    <a:pt x="318" y="1141"/>
                    <a:pt x="318" y="1141"/>
                  </a:cubicBezTo>
                  <a:lnTo>
                    <a:pt x="318" y="1120"/>
                  </a:lnTo>
                  <a:cubicBezTo>
                    <a:pt x="318" y="1120"/>
                    <a:pt x="318" y="1111"/>
                    <a:pt x="324" y="1111"/>
                  </a:cubicBezTo>
                  <a:cubicBezTo>
                    <a:pt x="327" y="1111"/>
                    <a:pt x="332" y="1113"/>
                    <a:pt x="339" y="1120"/>
                  </a:cubicBezTo>
                  <a:lnTo>
                    <a:pt x="318" y="1099"/>
                  </a:lnTo>
                  <a:cubicBezTo>
                    <a:pt x="318" y="1099"/>
                    <a:pt x="297" y="1078"/>
                    <a:pt x="318" y="1078"/>
                  </a:cubicBezTo>
                  <a:cubicBezTo>
                    <a:pt x="318" y="1078"/>
                    <a:pt x="318" y="1078"/>
                    <a:pt x="297" y="1057"/>
                  </a:cubicBezTo>
                  <a:cubicBezTo>
                    <a:pt x="302" y="1057"/>
                    <a:pt x="305" y="1055"/>
                    <a:pt x="306" y="1054"/>
                  </a:cubicBezTo>
                  <a:lnTo>
                    <a:pt x="306" y="1054"/>
                  </a:lnTo>
                  <a:cubicBezTo>
                    <a:pt x="312" y="1057"/>
                    <a:pt x="318" y="1057"/>
                    <a:pt x="318" y="1057"/>
                  </a:cubicBezTo>
                  <a:cubicBezTo>
                    <a:pt x="311" y="1050"/>
                    <a:pt x="308" y="1047"/>
                    <a:pt x="308" y="1047"/>
                  </a:cubicBezTo>
                  <a:lnTo>
                    <a:pt x="308" y="1047"/>
                  </a:lnTo>
                  <a:cubicBezTo>
                    <a:pt x="307" y="1047"/>
                    <a:pt x="308" y="1051"/>
                    <a:pt x="306" y="1054"/>
                  </a:cubicBezTo>
                  <a:lnTo>
                    <a:pt x="306" y="1054"/>
                  </a:lnTo>
                  <a:cubicBezTo>
                    <a:pt x="301" y="1051"/>
                    <a:pt x="297" y="1045"/>
                    <a:pt x="297" y="1036"/>
                  </a:cubicBezTo>
                  <a:cubicBezTo>
                    <a:pt x="318" y="1036"/>
                    <a:pt x="318" y="1036"/>
                    <a:pt x="318" y="1015"/>
                  </a:cubicBezTo>
                  <a:lnTo>
                    <a:pt x="297" y="1015"/>
                  </a:lnTo>
                  <a:cubicBezTo>
                    <a:pt x="297" y="993"/>
                    <a:pt x="297" y="993"/>
                    <a:pt x="297" y="993"/>
                  </a:cubicBezTo>
                  <a:cubicBezTo>
                    <a:pt x="297" y="972"/>
                    <a:pt x="275" y="972"/>
                    <a:pt x="275" y="972"/>
                  </a:cubicBezTo>
                  <a:lnTo>
                    <a:pt x="297" y="972"/>
                  </a:lnTo>
                  <a:cubicBezTo>
                    <a:pt x="297" y="951"/>
                    <a:pt x="297" y="951"/>
                    <a:pt x="275" y="951"/>
                  </a:cubicBezTo>
                  <a:cubicBezTo>
                    <a:pt x="275" y="930"/>
                    <a:pt x="297" y="930"/>
                    <a:pt x="297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lnTo>
                    <a:pt x="275" y="846"/>
                  </a:lnTo>
                  <a:lnTo>
                    <a:pt x="254" y="867"/>
                  </a:lnTo>
                  <a:cubicBezTo>
                    <a:pt x="254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lnTo>
                    <a:pt x="233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12" y="698"/>
                    <a:pt x="254" y="655"/>
                    <a:pt x="233" y="655"/>
                  </a:cubicBezTo>
                  <a:lnTo>
                    <a:pt x="233" y="634"/>
                  </a:lnTo>
                  <a:cubicBezTo>
                    <a:pt x="233" y="613"/>
                    <a:pt x="212" y="613"/>
                    <a:pt x="233" y="592"/>
                  </a:cubicBezTo>
                  <a:lnTo>
                    <a:pt x="212" y="592"/>
                  </a:lnTo>
                  <a:cubicBezTo>
                    <a:pt x="212" y="592"/>
                    <a:pt x="212" y="592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12" y="550"/>
                    <a:pt x="233" y="550"/>
                  </a:cubicBezTo>
                  <a:lnTo>
                    <a:pt x="212" y="550"/>
                  </a:lnTo>
                  <a:cubicBezTo>
                    <a:pt x="233" y="550"/>
                    <a:pt x="212" y="550"/>
                    <a:pt x="212" y="529"/>
                  </a:cubicBezTo>
                  <a:lnTo>
                    <a:pt x="212" y="508"/>
                  </a:lnTo>
                  <a:cubicBezTo>
                    <a:pt x="212" y="497"/>
                    <a:pt x="212" y="497"/>
                    <a:pt x="212" y="497"/>
                  </a:cubicBezTo>
                  <a:cubicBezTo>
                    <a:pt x="212" y="497"/>
                    <a:pt x="212" y="497"/>
                    <a:pt x="212" y="486"/>
                  </a:cubicBezTo>
                  <a:cubicBezTo>
                    <a:pt x="212" y="465"/>
                    <a:pt x="191" y="465"/>
                    <a:pt x="212" y="465"/>
                  </a:cubicBezTo>
                  <a:cubicBezTo>
                    <a:pt x="212" y="465"/>
                    <a:pt x="233" y="444"/>
                    <a:pt x="212" y="444"/>
                  </a:cubicBezTo>
                  <a:lnTo>
                    <a:pt x="212" y="423"/>
                  </a:lnTo>
                  <a:cubicBezTo>
                    <a:pt x="212" y="402"/>
                    <a:pt x="212" y="402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cubicBezTo>
                    <a:pt x="212" y="360"/>
                    <a:pt x="212" y="339"/>
                    <a:pt x="212" y="339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296"/>
                  </a:cubicBezTo>
                  <a:lnTo>
                    <a:pt x="191" y="296"/>
                  </a:lnTo>
                  <a:cubicBezTo>
                    <a:pt x="212" y="275"/>
                    <a:pt x="191" y="275"/>
                    <a:pt x="212" y="275"/>
                  </a:cubicBezTo>
                  <a:cubicBezTo>
                    <a:pt x="212" y="254"/>
                    <a:pt x="191" y="254"/>
                    <a:pt x="191" y="254"/>
                  </a:cubicBezTo>
                  <a:lnTo>
                    <a:pt x="212" y="254"/>
                  </a:lnTo>
                  <a:cubicBezTo>
                    <a:pt x="212" y="254"/>
                    <a:pt x="212" y="233"/>
                    <a:pt x="212" y="233"/>
                  </a:cubicBezTo>
                  <a:lnTo>
                    <a:pt x="233" y="233"/>
                  </a:lnTo>
                  <a:cubicBezTo>
                    <a:pt x="254" y="233"/>
                    <a:pt x="233" y="254"/>
                    <a:pt x="233" y="254"/>
                  </a:cubicBezTo>
                  <a:cubicBezTo>
                    <a:pt x="240" y="247"/>
                    <a:pt x="243" y="245"/>
                    <a:pt x="243" y="245"/>
                  </a:cubicBezTo>
                  <a:lnTo>
                    <a:pt x="243" y="245"/>
                  </a:lnTo>
                  <a:cubicBezTo>
                    <a:pt x="245" y="245"/>
                    <a:pt x="240" y="254"/>
                    <a:pt x="254" y="254"/>
                  </a:cubicBezTo>
                  <a:lnTo>
                    <a:pt x="254" y="275"/>
                  </a:lnTo>
                  <a:cubicBezTo>
                    <a:pt x="254" y="296"/>
                    <a:pt x="297" y="317"/>
                    <a:pt x="297" y="360"/>
                  </a:cubicBezTo>
                  <a:cubicBezTo>
                    <a:pt x="297" y="360"/>
                    <a:pt x="318" y="381"/>
                    <a:pt x="318" y="381"/>
                  </a:cubicBezTo>
                  <a:lnTo>
                    <a:pt x="318" y="402"/>
                  </a:lnTo>
                  <a:cubicBezTo>
                    <a:pt x="318" y="402"/>
                    <a:pt x="339" y="423"/>
                    <a:pt x="339" y="444"/>
                  </a:cubicBezTo>
                  <a:cubicBezTo>
                    <a:pt x="360" y="444"/>
                    <a:pt x="339" y="465"/>
                    <a:pt x="339" y="465"/>
                  </a:cubicBezTo>
                  <a:cubicBezTo>
                    <a:pt x="360" y="465"/>
                    <a:pt x="360" y="486"/>
                    <a:pt x="360" y="486"/>
                  </a:cubicBezTo>
                  <a:cubicBezTo>
                    <a:pt x="360" y="486"/>
                    <a:pt x="381" y="486"/>
                    <a:pt x="360" y="508"/>
                  </a:cubicBezTo>
                  <a:cubicBezTo>
                    <a:pt x="360" y="529"/>
                    <a:pt x="381" y="529"/>
                    <a:pt x="360" y="550"/>
                  </a:cubicBezTo>
                  <a:cubicBezTo>
                    <a:pt x="381" y="550"/>
                    <a:pt x="381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02" y="677"/>
                    <a:pt x="402" y="677"/>
                  </a:cubicBezTo>
                  <a:cubicBezTo>
                    <a:pt x="402" y="677"/>
                    <a:pt x="402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44" y="1078"/>
                    <a:pt x="466" y="1078"/>
                    <a:pt x="466" y="1078"/>
                  </a:cubicBezTo>
                  <a:lnTo>
                    <a:pt x="487" y="1078"/>
                  </a:lnTo>
                  <a:cubicBezTo>
                    <a:pt x="487" y="1078"/>
                    <a:pt x="466" y="1057"/>
                    <a:pt x="487" y="1057"/>
                  </a:cubicBezTo>
                  <a:lnTo>
                    <a:pt x="508" y="1057"/>
                  </a:lnTo>
                  <a:lnTo>
                    <a:pt x="508" y="1036"/>
                  </a:lnTo>
                  <a:lnTo>
                    <a:pt x="529" y="1036"/>
                  </a:lnTo>
                  <a:lnTo>
                    <a:pt x="529" y="1015"/>
                  </a:lnTo>
                  <a:cubicBezTo>
                    <a:pt x="529" y="1015"/>
                    <a:pt x="529" y="993"/>
                    <a:pt x="529" y="993"/>
                  </a:cubicBezTo>
                  <a:cubicBezTo>
                    <a:pt x="550" y="993"/>
                    <a:pt x="529" y="993"/>
                    <a:pt x="529" y="972"/>
                  </a:cubicBezTo>
                  <a:lnTo>
                    <a:pt x="550" y="972"/>
                  </a:lnTo>
                  <a:cubicBezTo>
                    <a:pt x="550" y="951"/>
                    <a:pt x="571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592" y="782"/>
                  </a:cubicBezTo>
                  <a:cubicBezTo>
                    <a:pt x="592" y="761"/>
                    <a:pt x="592" y="698"/>
                    <a:pt x="592" y="655"/>
                  </a:cubicBezTo>
                  <a:cubicBezTo>
                    <a:pt x="571" y="613"/>
                    <a:pt x="571" y="550"/>
                    <a:pt x="550" y="508"/>
                  </a:cubicBezTo>
                  <a:cubicBezTo>
                    <a:pt x="571" y="486"/>
                    <a:pt x="529" y="486"/>
                    <a:pt x="550" y="465"/>
                  </a:cubicBezTo>
                  <a:cubicBezTo>
                    <a:pt x="529" y="444"/>
                    <a:pt x="550" y="402"/>
                    <a:pt x="508" y="381"/>
                  </a:cubicBezTo>
                  <a:cubicBezTo>
                    <a:pt x="508" y="360"/>
                    <a:pt x="508" y="360"/>
                    <a:pt x="508" y="339"/>
                  </a:cubicBezTo>
                  <a:lnTo>
                    <a:pt x="487" y="360"/>
                  </a:lnTo>
                  <a:cubicBezTo>
                    <a:pt x="487" y="339"/>
                    <a:pt x="508" y="339"/>
                    <a:pt x="487" y="339"/>
                  </a:cubicBezTo>
                  <a:cubicBezTo>
                    <a:pt x="508" y="339"/>
                    <a:pt x="487" y="317"/>
                    <a:pt x="487" y="317"/>
                  </a:cubicBezTo>
                  <a:cubicBezTo>
                    <a:pt x="487" y="317"/>
                    <a:pt x="466" y="296"/>
                    <a:pt x="466" y="275"/>
                  </a:cubicBezTo>
                  <a:cubicBezTo>
                    <a:pt x="466" y="275"/>
                    <a:pt x="466" y="275"/>
                    <a:pt x="466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1" y="148"/>
                    <a:pt x="360" y="106"/>
                  </a:cubicBezTo>
                  <a:cubicBezTo>
                    <a:pt x="360" y="106"/>
                    <a:pt x="339" y="85"/>
                    <a:pt x="360" y="85"/>
                  </a:cubicBezTo>
                  <a:lnTo>
                    <a:pt x="360" y="85"/>
                  </a:lnTo>
                  <a:cubicBezTo>
                    <a:pt x="339" y="85"/>
                    <a:pt x="339" y="106"/>
                    <a:pt x="339" y="106"/>
                  </a:cubicBezTo>
                  <a:cubicBezTo>
                    <a:pt x="339" y="106"/>
                    <a:pt x="339" y="85"/>
                    <a:pt x="339" y="85"/>
                  </a:cubicBezTo>
                  <a:lnTo>
                    <a:pt x="318" y="64"/>
                  </a:lnTo>
                  <a:lnTo>
                    <a:pt x="339" y="64"/>
                  </a:lnTo>
                  <a:cubicBezTo>
                    <a:pt x="318" y="64"/>
                    <a:pt x="297" y="22"/>
                    <a:pt x="275" y="22"/>
                  </a:cubicBezTo>
                  <a:cubicBezTo>
                    <a:pt x="275" y="22"/>
                    <a:pt x="275" y="43"/>
                    <a:pt x="275" y="43"/>
                  </a:cubicBezTo>
                  <a:cubicBezTo>
                    <a:pt x="275" y="43"/>
                    <a:pt x="275" y="22"/>
                    <a:pt x="254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6" y="11"/>
                  </a:cubicBezTo>
                  <a:cubicBezTo>
                    <a:pt x="238" y="11"/>
                    <a:pt x="244" y="11"/>
                    <a:pt x="254" y="1"/>
                  </a:cubicBezTo>
                  <a:cubicBezTo>
                    <a:pt x="233" y="1"/>
                    <a:pt x="212" y="1"/>
                    <a:pt x="233" y="22"/>
                  </a:cubicBezTo>
                  <a:cubicBezTo>
                    <a:pt x="212" y="22"/>
                    <a:pt x="212" y="1"/>
                    <a:pt x="212" y="1"/>
                  </a:cubicBezTo>
                  <a:close/>
                  <a:moveTo>
                    <a:pt x="318" y="1184"/>
                  </a:moveTo>
                  <a:cubicBezTo>
                    <a:pt x="318" y="1205"/>
                    <a:pt x="318" y="1205"/>
                    <a:pt x="297" y="1205"/>
                  </a:cubicBezTo>
                  <a:lnTo>
                    <a:pt x="339" y="1205"/>
                  </a:lnTo>
                  <a:cubicBezTo>
                    <a:pt x="339" y="1205"/>
                    <a:pt x="318" y="1205"/>
                    <a:pt x="339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5"/>
            <p:cNvSpPr/>
            <p:nvPr/>
          </p:nvSpPr>
          <p:spPr>
            <a:xfrm>
              <a:off x="3227225" y="3501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5"/>
            <p:cNvSpPr/>
            <p:nvPr/>
          </p:nvSpPr>
          <p:spPr>
            <a:xfrm>
              <a:off x="32267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5"/>
            <p:cNvSpPr/>
            <p:nvPr/>
          </p:nvSpPr>
          <p:spPr>
            <a:xfrm>
              <a:off x="3226175" y="3495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22"/>
                  </a:cubicBezTo>
                  <a:cubicBezTo>
                    <a:pt x="0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5"/>
            <p:cNvSpPr/>
            <p:nvPr/>
          </p:nvSpPr>
          <p:spPr>
            <a:xfrm>
              <a:off x="322827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5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5"/>
            <p:cNvSpPr/>
            <p:nvPr/>
          </p:nvSpPr>
          <p:spPr>
            <a:xfrm>
              <a:off x="3230400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5"/>
            <p:cNvSpPr/>
            <p:nvPr/>
          </p:nvSpPr>
          <p:spPr>
            <a:xfrm>
              <a:off x="3227750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5"/>
            <p:cNvSpPr/>
            <p:nvPr/>
          </p:nvSpPr>
          <p:spPr>
            <a:xfrm>
              <a:off x="32304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5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5"/>
            <p:cNvSpPr/>
            <p:nvPr/>
          </p:nvSpPr>
          <p:spPr>
            <a:xfrm>
              <a:off x="3229325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5"/>
            <p:cNvSpPr/>
            <p:nvPr/>
          </p:nvSpPr>
          <p:spPr>
            <a:xfrm>
              <a:off x="322985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5"/>
            <p:cNvSpPr/>
            <p:nvPr/>
          </p:nvSpPr>
          <p:spPr>
            <a:xfrm>
              <a:off x="3230400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5"/>
            <p:cNvSpPr/>
            <p:nvPr/>
          </p:nvSpPr>
          <p:spPr>
            <a:xfrm>
              <a:off x="3229325" y="3508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5"/>
            <p:cNvSpPr/>
            <p:nvPr/>
          </p:nvSpPr>
          <p:spPr>
            <a:xfrm>
              <a:off x="32219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5"/>
            <p:cNvSpPr/>
            <p:nvPr/>
          </p:nvSpPr>
          <p:spPr>
            <a:xfrm>
              <a:off x="32198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5"/>
            <p:cNvSpPr/>
            <p:nvPr/>
          </p:nvSpPr>
          <p:spPr>
            <a:xfrm>
              <a:off x="32230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21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5"/>
            <p:cNvSpPr/>
            <p:nvPr/>
          </p:nvSpPr>
          <p:spPr>
            <a:xfrm>
              <a:off x="321717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5"/>
            <p:cNvSpPr/>
            <p:nvPr/>
          </p:nvSpPr>
          <p:spPr>
            <a:xfrm>
              <a:off x="32182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5"/>
            <p:cNvSpPr/>
            <p:nvPr/>
          </p:nvSpPr>
          <p:spPr>
            <a:xfrm>
              <a:off x="3222475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5"/>
            <p:cNvSpPr/>
            <p:nvPr/>
          </p:nvSpPr>
          <p:spPr>
            <a:xfrm>
              <a:off x="322457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5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5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5"/>
            <p:cNvSpPr/>
            <p:nvPr/>
          </p:nvSpPr>
          <p:spPr>
            <a:xfrm>
              <a:off x="32314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5"/>
            <p:cNvSpPr/>
            <p:nvPr/>
          </p:nvSpPr>
          <p:spPr>
            <a:xfrm>
              <a:off x="32177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5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5"/>
            <p:cNvSpPr/>
            <p:nvPr/>
          </p:nvSpPr>
          <p:spPr>
            <a:xfrm>
              <a:off x="3221400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5"/>
            <p:cNvSpPr/>
            <p:nvPr/>
          </p:nvSpPr>
          <p:spPr>
            <a:xfrm>
              <a:off x="3220350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5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5"/>
            <p:cNvSpPr/>
            <p:nvPr/>
          </p:nvSpPr>
          <p:spPr>
            <a:xfrm>
              <a:off x="32224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5"/>
            <p:cNvSpPr/>
            <p:nvPr/>
          </p:nvSpPr>
          <p:spPr>
            <a:xfrm>
              <a:off x="32224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5"/>
            <p:cNvSpPr/>
            <p:nvPr/>
          </p:nvSpPr>
          <p:spPr>
            <a:xfrm>
              <a:off x="323145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5"/>
            <p:cNvSpPr/>
            <p:nvPr/>
          </p:nvSpPr>
          <p:spPr>
            <a:xfrm>
              <a:off x="3225625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5"/>
            <p:cNvSpPr/>
            <p:nvPr/>
          </p:nvSpPr>
          <p:spPr>
            <a:xfrm>
              <a:off x="32182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5"/>
            <p:cNvSpPr/>
            <p:nvPr/>
          </p:nvSpPr>
          <p:spPr>
            <a:xfrm>
              <a:off x="32145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5"/>
            <p:cNvSpPr/>
            <p:nvPr/>
          </p:nvSpPr>
          <p:spPr>
            <a:xfrm>
              <a:off x="321402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5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5"/>
            <p:cNvSpPr/>
            <p:nvPr/>
          </p:nvSpPr>
          <p:spPr>
            <a:xfrm>
              <a:off x="32150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5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5"/>
            <p:cNvSpPr/>
            <p:nvPr/>
          </p:nvSpPr>
          <p:spPr>
            <a:xfrm>
              <a:off x="3212425" y="3491725"/>
              <a:ext cx="20100" cy="28775"/>
            </a:xfrm>
            <a:custGeom>
              <a:avLst/>
              <a:gdLst/>
              <a:ahLst/>
              <a:cxnLst/>
              <a:rect l="l" t="t" r="r" b="b"/>
              <a:pathLst>
                <a:path w="804" h="1151" extrusionOk="0">
                  <a:moveTo>
                    <a:pt x="11" y="224"/>
                  </a:moveTo>
                  <a:cubicBezTo>
                    <a:pt x="10" y="224"/>
                    <a:pt x="8" y="226"/>
                    <a:pt x="1" y="233"/>
                  </a:cubicBezTo>
                  <a:lnTo>
                    <a:pt x="22" y="233"/>
                  </a:lnTo>
                  <a:cubicBezTo>
                    <a:pt x="8" y="233"/>
                    <a:pt x="13" y="224"/>
                    <a:pt x="11" y="224"/>
                  </a:cubicBezTo>
                  <a:close/>
                  <a:moveTo>
                    <a:pt x="64" y="487"/>
                  </a:moveTo>
                  <a:cubicBezTo>
                    <a:pt x="64" y="487"/>
                    <a:pt x="64" y="487"/>
                    <a:pt x="64" y="508"/>
                  </a:cubicBezTo>
                  <a:cubicBezTo>
                    <a:pt x="85" y="487"/>
                    <a:pt x="85" y="487"/>
                    <a:pt x="85" y="487"/>
                  </a:cubicBezTo>
                  <a:close/>
                  <a:moveTo>
                    <a:pt x="128" y="677"/>
                  </a:moveTo>
                  <a:cubicBezTo>
                    <a:pt x="135" y="684"/>
                    <a:pt x="139" y="686"/>
                    <a:pt x="142" y="686"/>
                  </a:cubicBezTo>
                  <a:cubicBezTo>
                    <a:pt x="149" y="686"/>
                    <a:pt x="149" y="677"/>
                    <a:pt x="149" y="677"/>
                  </a:cubicBezTo>
                  <a:close/>
                  <a:moveTo>
                    <a:pt x="149" y="698"/>
                  </a:moveTo>
                  <a:cubicBezTo>
                    <a:pt x="149" y="698"/>
                    <a:pt x="158" y="707"/>
                    <a:pt x="164" y="707"/>
                  </a:cubicBezTo>
                  <a:cubicBezTo>
                    <a:pt x="167" y="707"/>
                    <a:pt x="170" y="705"/>
                    <a:pt x="170" y="698"/>
                  </a:cubicBezTo>
                  <a:close/>
                  <a:moveTo>
                    <a:pt x="797" y="830"/>
                  </a:moveTo>
                  <a:cubicBezTo>
                    <a:pt x="799" y="835"/>
                    <a:pt x="801" y="840"/>
                    <a:pt x="804" y="846"/>
                  </a:cubicBezTo>
                  <a:cubicBezTo>
                    <a:pt x="804" y="838"/>
                    <a:pt x="801" y="833"/>
                    <a:pt x="797" y="830"/>
                  </a:cubicBezTo>
                  <a:close/>
                  <a:moveTo>
                    <a:pt x="360" y="994"/>
                  </a:moveTo>
                  <a:cubicBezTo>
                    <a:pt x="339" y="994"/>
                    <a:pt x="339" y="1015"/>
                    <a:pt x="339" y="1015"/>
                  </a:cubicBezTo>
                  <a:lnTo>
                    <a:pt x="360" y="994"/>
                  </a:lnTo>
                  <a:close/>
                  <a:moveTo>
                    <a:pt x="381" y="1036"/>
                  </a:moveTo>
                  <a:cubicBezTo>
                    <a:pt x="381" y="1036"/>
                    <a:pt x="381" y="1045"/>
                    <a:pt x="387" y="1045"/>
                  </a:cubicBezTo>
                  <a:cubicBezTo>
                    <a:pt x="390" y="1045"/>
                    <a:pt x="395" y="1043"/>
                    <a:pt x="402" y="1036"/>
                  </a:cubicBezTo>
                  <a:close/>
                  <a:moveTo>
                    <a:pt x="459" y="1111"/>
                  </a:moveTo>
                  <a:cubicBezTo>
                    <a:pt x="456" y="1111"/>
                    <a:pt x="451" y="1113"/>
                    <a:pt x="444" y="1120"/>
                  </a:cubicBezTo>
                  <a:lnTo>
                    <a:pt x="466" y="1120"/>
                  </a:lnTo>
                  <a:cubicBezTo>
                    <a:pt x="466" y="1120"/>
                    <a:pt x="466" y="1111"/>
                    <a:pt x="459" y="1111"/>
                  </a:cubicBezTo>
                  <a:close/>
                  <a:moveTo>
                    <a:pt x="508" y="1099"/>
                  </a:moveTo>
                  <a:lnTo>
                    <a:pt x="487" y="1120"/>
                  </a:lnTo>
                  <a:cubicBezTo>
                    <a:pt x="487" y="1120"/>
                    <a:pt x="508" y="1120"/>
                    <a:pt x="508" y="1099"/>
                  </a:cubicBezTo>
                  <a:close/>
                  <a:moveTo>
                    <a:pt x="170" y="1"/>
                  </a:moveTo>
                  <a:cubicBezTo>
                    <a:pt x="170" y="1"/>
                    <a:pt x="170" y="1"/>
                    <a:pt x="170" y="22"/>
                  </a:cubicBezTo>
                  <a:cubicBezTo>
                    <a:pt x="163" y="15"/>
                    <a:pt x="156" y="13"/>
                    <a:pt x="149" y="13"/>
                  </a:cubicBezTo>
                  <a:cubicBezTo>
                    <a:pt x="137" y="13"/>
                    <a:pt x="128" y="22"/>
                    <a:pt x="128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3" y="64"/>
                    <a:pt x="22" y="128"/>
                    <a:pt x="22" y="170"/>
                  </a:cubicBezTo>
                  <a:cubicBezTo>
                    <a:pt x="22" y="191"/>
                    <a:pt x="22" y="191"/>
                    <a:pt x="22" y="212"/>
                  </a:cubicBezTo>
                  <a:lnTo>
                    <a:pt x="1" y="212"/>
                  </a:lnTo>
                  <a:cubicBezTo>
                    <a:pt x="22" y="233"/>
                    <a:pt x="22" y="233"/>
                    <a:pt x="22" y="233"/>
                  </a:cubicBezTo>
                  <a:cubicBezTo>
                    <a:pt x="8" y="233"/>
                    <a:pt x="3" y="243"/>
                    <a:pt x="2" y="243"/>
                  </a:cubicBezTo>
                  <a:cubicBezTo>
                    <a:pt x="1" y="243"/>
                    <a:pt x="1" y="240"/>
                    <a:pt x="1" y="233"/>
                  </a:cubicBezTo>
                  <a:lnTo>
                    <a:pt x="1" y="276"/>
                  </a:lnTo>
                  <a:cubicBezTo>
                    <a:pt x="1" y="318"/>
                    <a:pt x="22" y="318"/>
                    <a:pt x="22" y="339"/>
                  </a:cubicBezTo>
                  <a:lnTo>
                    <a:pt x="43" y="339"/>
                  </a:lnTo>
                  <a:cubicBezTo>
                    <a:pt x="43" y="339"/>
                    <a:pt x="43" y="339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cubicBezTo>
                    <a:pt x="43" y="392"/>
                    <a:pt x="43" y="392"/>
                    <a:pt x="43" y="392"/>
                  </a:cubicBezTo>
                  <a:cubicBezTo>
                    <a:pt x="43" y="392"/>
                    <a:pt x="43" y="392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cubicBezTo>
                    <a:pt x="43" y="423"/>
                    <a:pt x="43" y="423"/>
                    <a:pt x="43" y="445"/>
                  </a:cubicBezTo>
                  <a:cubicBezTo>
                    <a:pt x="43" y="423"/>
                    <a:pt x="43" y="423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4" y="466"/>
                    <a:pt x="85" y="466"/>
                    <a:pt x="85" y="466"/>
                  </a:cubicBezTo>
                  <a:lnTo>
                    <a:pt x="85" y="466"/>
                  </a:lnTo>
                  <a:cubicBezTo>
                    <a:pt x="64" y="487"/>
                    <a:pt x="106" y="487"/>
                    <a:pt x="85" y="48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cubicBezTo>
                    <a:pt x="106" y="592"/>
                    <a:pt x="106" y="592"/>
                    <a:pt x="106" y="614"/>
                  </a:cubicBezTo>
                  <a:cubicBezTo>
                    <a:pt x="106" y="592"/>
                    <a:pt x="106" y="592"/>
                    <a:pt x="106" y="592"/>
                  </a:cubicBezTo>
                  <a:cubicBezTo>
                    <a:pt x="106" y="614"/>
                    <a:pt x="128" y="614"/>
                    <a:pt x="128" y="614"/>
                  </a:cubicBezTo>
                  <a:cubicBezTo>
                    <a:pt x="128" y="621"/>
                    <a:pt x="128" y="623"/>
                    <a:pt x="127" y="623"/>
                  </a:cubicBezTo>
                  <a:cubicBezTo>
                    <a:pt x="125" y="623"/>
                    <a:pt x="121" y="614"/>
                    <a:pt x="106" y="614"/>
                  </a:cubicBezTo>
                  <a:cubicBezTo>
                    <a:pt x="106" y="614"/>
                    <a:pt x="128" y="614"/>
                    <a:pt x="128" y="635"/>
                  </a:cubicBezTo>
                  <a:lnTo>
                    <a:pt x="106" y="635"/>
                  </a:lnTo>
                  <a:cubicBezTo>
                    <a:pt x="128" y="635"/>
                    <a:pt x="128" y="635"/>
                    <a:pt x="128" y="656"/>
                  </a:cubicBezTo>
                  <a:lnTo>
                    <a:pt x="149" y="656"/>
                  </a:lnTo>
                  <a:cubicBezTo>
                    <a:pt x="149" y="677"/>
                    <a:pt x="149" y="677"/>
                    <a:pt x="149" y="677"/>
                  </a:cubicBezTo>
                  <a:lnTo>
                    <a:pt x="149" y="698"/>
                  </a:lnTo>
                  <a:cubicBezTo>
                    <a:pt x="149" y="698"/>
                    <a:pt x="149" y="677"/>
                    <a:pt x="170" y="677"/>
                  </a:cubicBezTo>
                  <a:cubicBezTo>
                    <a:pt x="170" y="698"/>
                    <a:pt x="170" y="698"/>
                    <a:pt x="170" y="698"/>
                  </a:cubicBezTo>
                  <a:lnTo>
                    <a:pt x="170" y="719"/>
                  </a:lnTo>
                  <a:lnTo>
                    <a:pt x="191" y="719"/>
                  </a:lnTo>
                  <a:cubicBezTo>
                    <a:pt x="191" y="719"/>
                    <a:pt x="191" y="719"/>
                    <a:pt x="191" y="740"/>
                  </a:cubicBezTo>
                  <a:cubicBezTo>
                    <a:pt x="191" y="761"/>
                    <a:pt x="191" y="761"/>
                    <a:pt x="170" y="761"/>
                  </a:cubicBezTo>
                  <a:lnTo>
                    <a:pt x="191" y="761"/>
                  </a:lnTo>
                  <a:cubicBezTo>
                    <a:pt x="170" y="783"/>
                    <a:pt x="191" y="783"/>
                    <a:pt x="191" y="783"/>
                  </a:cubicBezTo>
                  <a:cubicBezTo>
                    <a:pt x="202" y="793"/>
                    <a:pt x="212" y="793"/>
                    <a:pt x="220" y="793"/>
                  </a:cubicBezTo>
                  <a:cubicBezTo>
                    <a:pt x="228" y="793"/>
                    <a:pt x="233" y="793"/>
                    <a:pt x="233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33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7" y="888"/>
                  </a:lnTo>
                  <a:cubicBezTo>
                    <a:pt x="275" y="909"/>
                    <a:pt x="297" y="909"/>
                    <a:pt x="297" y="909"/>
                  </a:cubicBezTo>
                  <a:cubicBezTo>
                    <a:pt x="297" y="909"/>
                    <a:pt x="297" y="919"/>
                    <a:pt x="303" y="919"/>
                  </a:cubicBezTo>
                  <a:cubicBezTo>
                    <a:pt x="306" y="919"/>
                    <a:pt x="311" y="916"/>
                    <a:pt x="318" y="909"/>
                  </a:cubicBezTo>
                  <a:lnTo>
                    <a:pt x="318" y="909"/>
                  </a:lnTo>
                  <a:cubicBezTo>
                    <a:pt x="318" y="930"/>
                    <a:pt x="318" y="930"/>
                    <a:pt x="297" y="930"/>
                  </a:cubicBezTo>
                  <a:lnTo>
                    <a:pt x="318" y="930"/>
                  </a:lnTo>
                  <a:cubicBezTo>
                    <a:pt x="318" y="930"/>
                    <a:pt x="318" y="952"/>
                    <a:pt x="318" y="952"/>
                  </a:cubicBezTo>
                  <a:lnTo>
                    <a:pt x="339" y="952"/>
                  </a:lnTo>
                  <a:cubicBezTo>
                    <a:pt x="339" y="973"/>
                    <a:pt x="339" y="973"/>
                    <a:pt x="339" y="973"/>
                  </a:cubicBezTo>
                  <a:cubicBezTo>
                    <a:pt x="339" y="973"/>
                    <a:pt x="360" y="973"/>
                    <a:pt x="360" y="952"/>
                  </a:cubicBezTo>
                  <a:lnTo>
                    <a:pt x="360" y="973"/>
                  </a:lnTo>
                  <a:lnTo>
                    <a:pt x="381" y="973"/>
                  </a:lnTo>
                  <a:cubicBezTo>
                    <a:pt x="381" y="973"/>
                    <a:pt x="360" y="973"/>
                    <a:pt x="360" y="994"/>
                  </a:cubicBezTo>
                  <a:cubicBezTo>
                    <a:pt x="374" y="994"/>
                    <a:pt x="379" y="1003"/>
                    <a:pt x="380" y="1003"/>
                  </a:cubicBezTo>
                  <a:cubicBezTo>
                    <a:pt x="381" y="1003"/>
                    <a:pt x="381" y="1001"/>
                    <a:pt x="381" y="994"/>
                  </a:cubicBezTo>
                  <a:cubicBezTo>
                    <a:pt x="381" y="994"/>
                    <a:pt x="381" y="1015"/>
                    <a:pt x="381" y="1015"/>
                  </a:cubicBezTo>
                  <a:lnTo>
                    <a:pt x="381" y="1036"/>
                  </a:lnTo>
                  <a:cubicBezTo>
                    <a:pt x="381" y="1036"/>
                    <a:pt x="381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6" y="1099"/>
                  </a:cubicBezTo>
                  <a:lnTo>
                    <a:pt x="466" y="1120"/>
                  </a:lnTo>
                  <a:cubicBezTo>
                    <a:pt x="466" y="1142"/>
                    <a:pt x="487" y="1142"/>
                    <a:pt x="466" y="1142"/>
                  </a:cubicBezTo>
                  <a:lnTo>
                    <a:pt x="487" y="1142"/>
                  </a:lnTo>
                  <a:cubicBezTo>
                    <a:pt x="487" y="1142"/>
                    <a:pt x="496" y="1151"/>
                    <a:pt x="502" y="1151"/>
                  </a:cubicBezTo>
                  <a:cubicBezTo>
                    <a:pt x="505" y="1151"/>
                    <a:pt x="508" y="1149"/>
                    <a:pt x="508" y="1142"/>
                  </a:cubicBezTo>
                  <a:cubicBezTo>
                    <a:pt x="508" y="1142"/>
                    <a:pt x="508" y="1142"/>
                    <a:pt x="508" y="1120"/>
                  </a:cubicBezTo>
                  <a:cubicBezTo>
                    <a:pt x="508" y="1120"/>
                    <a:pt x="498" y="1130"/>
                    <a:pt x="492" y="1130"/>
                  </a:cubicBezTo>
                  <a:cubicBezTo>
                    <a:pt x="489" y="1130"/>
                    <a:pt x="487" y="1128"/>
                    <a:pt x="487" y="1120"/>
                  </a:cubicBezTo>
                  <a:cubicBezTo>
                    <a:pt x="487" y="1099"/>
                    <a:pt x="487" y="1099"/>
                    <a:pt x="487" y="1099"/>
                  </a:cubicBezTo>
                  <a:lnTo>
                    <a:pt x="508" y="1099"/>
                  </a:lnTo>
                  <a:cubicBezTo>
                    <a:pt x="508" y="1089"/>
                    <a:pt x="503" y="1089"/>
                    <a:pt x="497" y="1089"/>
                  </a:cubicBezTo>
                  <a:cubicBezTo>
                    <a:pt x="492" y="1089"/>
                    <a:pt x="487" y="1089"/>
                    <a:pt x="487" y="1078"/>
                  </a:cubicBezTo>
                  <a:cubicBezTo>
                    <a:pt x="466" y="1078"/>
                    <a:pt x="466" y="1078"/>
                    <a:pt x="466" y="1057"/>
                  </a:cubicBezTo>
                  <a:lnTo>
                    <a:pt x="487" y="1057"/>
                  </a:lnTo>
                  <a:lnTo>
                    <a:pt x="466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7" y="952"/>
                    <a:pt x="416" y="952"/>
                    <a:pt x="421" y="941"/>
                  </a:cubicBezTo>
                  <a:lnTo>
                    <a:pt x="421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1" y="941"/>
                  </a:cubicBezTo>
                  <a:lnTo>
                    <a:pt x="421" y="941"/>
                  </a:lnTo>
                  <a:cubicBezTo>
                    <a:pt x="416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1" y="909"/>
                  </a:cubicBezTo>
                  <a:cubicBezTo>
                    <a:pt x="381" y="888"/>
                    <a:pt x="381" y="888"/>
                    <a:pt x="381" y="888"/>
                  </a:cubicBezTo>
                  <a:cubicBezTo>
                    <a:pt x="381" y="867"/>
                    <a:pt x="360" y="867"/>
                    <a:pt x="381" y="867"/>
                  </a:cubicBezTo>
                  <a:lnTo>
                    <a:pt x="360" y="867"/>
                  </a:lnTo>
                  <a:cubicBezTo>
                    <a:pt x="360" y="846"/>
                    <a:pt x="339" y="846"/>
                    <a:pt x="360" y="846"/>
                  </a:cubicBezTo>
                  <a:lnTo>
                    <a:pt x="339" y="825"/>
                  </a:lnTo>
                  <a:cubicBezTo>
                    <a:pt x="339" y="825"/>
                    <a:pt x="339" y="804"/>
                    <a:pt x="339" y="804"/>
                  </a:cubicBezTo>
                  <a:lnTo>
                    <a:pt x="318" y="804"/>
                  </a:lnTo>
                  <a:cubicBezTo>
                    <a:pt x="318" y="804"/>
                    <a:pt x="318" y="783"/>
                    <a:pt x="318" y="783"/>
                  </a:cubicBezTo>
                  <a:cubicBezTo>
                    <a:pt x="318" y="772"/>
                    <a:pt x="318" y="772"/>
                    <a:pt x="318" y="772"/>
                  </a:cubicBezTo>
                  <a:cubicBezTo>
                    <a:pt x="318" y="772"/>
                    <a:pt x="318" y="772"/>
                    <a:pt x="318" y="761"/>
                  </a:cubicBezTo>
                  <a:cubicBezTo>
                    <a:pt x="297" y="761"/>
                    <a:pt x="297" y="761"/>
                    <a:pt x="297" y="740"/>
                  </a:cubicBezTo>
                  <a:cubicBezTo>
                    <a:pt x="297" y="740"/>
                    <a:pt x="318" y="740"/>
                    <a:pt x="297" y="719"/>
                  </a:cubicBezTo>
                  <a:lnTo>
                    <a:pt x="297" y="698"/>
                  </a:lnTo>
                  <a:cubicBezTo>
                    <a:pt x="297" y="698"/>
                    <a:pt x="275" y="698"/>
                    <a:pt x="297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4" y="624"/>
                  </a:cubicBezTo>
                  <a:cubicBezTo>
                    <a:pt x="254" y="624"/>
                    <a:pt x="254" y="624"/>
                    <a:pt x="254" y="614"/>
                  </a:cubicBez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2" y="529"/>
                    <a:pt x="212" y="529"/>
                  </a:cubicBezTo>
                  <a:lnTo>
                    <a:pt x="212" y="508"/>
                  </a:lnTo>
                  <a:cubicBezTo>
                    <a:pt x="212" y="508"/>
                    <a:pt x="191" y="487"/>
                    <a:pt x="212" y="487"/>
                  </a:cubicBezTo>
                  <a:lnTo>
                    <a:pt x="191" y="487"/>
                  </a:lnTo>
                  <a:cubicBezTo>
                    <a:pt x="191" y="466"/>
                    <a:pt x="191" y="466"/>
                    <a:pt x="191" y="466"/>
                  </a:cubicBezTo>
                  <a:lnTo>
                    <a:pt x="212" y="466"/>
                  </a:lnTo>
                  <a:cubicBezTo>
                    <a:pt x="191" y="445"/>
                    <a:pt x="212" y="445"/>
                    <a:pt x="212" y="445"/>
                  </a:cubicBezTo>
                  <a:lnTo>
                    <a:pt x="212" y="423"/>
                  </a:lnTo>
                  <a:cubicBezTo>
                    <a:pt x="212" y="402"/>
                    <a:pt x="191" y="402"/>
                    <a:pt x="191" y="381"/>
                  </a:cubicBezTo>
                  <a:lnTo>
                    <a:pt x="191" y="360"/>
                  </a:lnTo>
                  <a:cubicBezTo>
                    <a:pt x="191" y="360"/>
                    <a:pt x="191" y="339"/>
                    <a:pt x="191" y="339"/>
                  </a:cubicBezTo>
                  <a:cubicBezTo>
                    <a:pt x="191" y="339"/>
                    <a:pt x="191" y="339"/>
                    <a:pt x="191" y="318"/>
                  </a:cubicBezTo>
                  <a:cubicBezTo>
                    <a:pt x="191" y="297"/>
                    <a:pt x="212" y="297"/>
                    <a:pt x="191" y="297"/>
                  </a:cubicBezTo>
                  <a:cubicBezTo>
                    <a:pt x="191" y="276"/>
                    <a:pt x="191" y="276"/>
                    <a:pt x="191" y="254"/>
                  </a:cubicBezTo>
                  <a:cubicBezTo>
                    <a:pt x="191" y="233"/>
                    <a:pt x="191" y="233"/>
                    <a:pt x="191" y="233"/>
                  </a:cubicBezTo>
                  <a:lnTo>
                    <a:pt x="212" y="233"/>
                  </a:lnTo>
                  <a:cubicBezTo>
                    <a:pt x="212" y="233"/>
                    <a:pt x="191" y="212"/>
                    <a:pt x="191" y="212"/>
                  </a:cubicBezTo>
                  <a:lnTo>
                    <a:pt x="233" y="212"/>
                  </a:ln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33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8" y="297"/>
                    <a:pt x="318" y="318"/>
                  </a:cubicBezTo>
                  <a:cubicBezTo>
                    <a:pt x="339" y="339"/>
                    <a:pt x="339" y="339"/>
                    <a:pt x="360" y="360"/>
                  </a:cubicBezTo>
                  <a:cubicBezTo>
                    <a:pt x="381" y="381"/>
                    <a:pt x="381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6" y="487"/>
                    <a:pt x="466" y="487"/>
                  </a:cubicBezTo>
                  <a:cubicBezTo>
                    <a:pt x="487" y="508"/>
                    <a:pt x="487" y="529"/>
                    <a:pt x="508" y="550"/>
                  </a:cubicBezTo>
                  <a:lnTo>
                    <a:pt x="529" y="550"/>
                  </a:lnTo>
                  <a:lnTo>
                    <a:pt x="508" y="571"/>
                  </a:lnTo>
                  <a:lnTo>
                    <a:pt x="529" y="571"/>
                  </a:lnTo>
                  <a:cubicBezTo>
                    <a:pt x="529" y="592"/>
                    <a:pt x="529" y="592"/>
                    <a:pt x="550" y="592"/>
                  </a:cubicBezTo>
                  <a:cubicBezTo>
                    <a:pt x="550" y="592"/>
                    <a:pt x="550" y="599"/>
                    <a:pt x="546" y="605"/>
                  </a:cubicBezTo>
                  <a:lnTo>
                    <a:pt x="546" y="605"/>
                  </a:lnTo>
                  <a:cubicBezTo>
                    <a:pt x="546" y="604"/>
                    <a:pt x="545" y="604"/>
                    <a:pt x="544" y="604"/>
                  </a:cubicBezTo>
                  <a:cubicBezTo>
                    <a:pt x="541" y="604"/>
                    <a:pt x="536" y="606"/>
                    <a:pt x="529" y="614"/>
                  </a:cubicBezTo>
                  <a:cubicBezTo>
                    <a:pt x="538" y="614"/>
                    <a:pt x="543" y="609"/>
                    <a:pt x="546" y="605"/>
                  </a:cubicBezTo>
                  <a:lnTo>
                    <a:pt x="546" y="605"/>
                  </a:lnTo>
                  <a:cubicBezTo>
                    <a:pt x="550" y="607"/>
                    <a:pt x="550" y="614"/>
                    <a:pt x="550" y="614"/>
                  </a:cubicBezTo>
                  <a:cubicBezTo>
                    <a:pt x="550" y="614"/>
                    <a:pt x="592" y="698"/>
                    <a:pt x="613" y="761"/>
                  </a:cubicBezTo>
                  <a:cubicBezTo>
                    <a:pt x="656" y="846"/>
                    <a:pt x="698" y="930"/>
                    <a:pt x="761" y="952"/>
                  </a:cubicBezTo>
                  <a:cubicBezTo>
                    <a:pt x="761" y="952"/>
                    <a:pt x="761" y="961"/>
                    <a:pt x="768" y="961"/>
                  </a:cubicBezTo>
                  <a:cubicBezTo>
                    <a:pt x="771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2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5" y="962"/>
                  </a:cubicBezTo>
                  <a:cubicBezTo>
                    <a:pt x="788" y="962"/>
                    <a:pt x="793" y="962"/>
                    <a:pt x="804" y="952"/>
                  </a:cubicBezTo>
                  <a:lnTo>
                    <a:pt x="782" y="952"/>
                  </a:lnTo>
                  <a:cubicBezTo>
                    <a:pt x="782" y="952"/>
                    <a:pt x="761" y="952"/>
                    <a:pt x="782" y="930"/>
                  </a:cubicBezTo>
                  <a:lnTo>
                    <a:pt x="804" y="930"/>
                  </a:lnTo>
                  <a:cubicBezTo>
                    <a:pt x="804" y="923"/>
                    <a:pt x="801" y="921"/>
                    <a:pt x="798" y="921"/>
                  </a:cubicBezTo>
                  <a:cubicBezTo>
                    <a:pt x="797" y="921"/>
                    <a:pt x="796" y="921"/>
                    <a:pt x="795" y="922"/>
                  </a:cubicBezTo>
                  <a:lnTo>
                    <a:pt x="795" y="922"/>
                  </a:lnTo>
                  <a:lnTo>
                    <a:pt x="782" y="909"/>
                  </a:lnTo>
                  <a:cubicBezTo>
                    <a:pt x="804" y="909"/>
                    <a:pt x="782" y="909"/>
                    <a:pt x="782" y="888"/>
                  </a:cubicBezTo>
                  <a:lnTo>
                    <a:pt x="804" y="888"/>
                  </a:lnTo>
                  <a:lnTo>
                    <a:pt x="782" y="867"/>
                  </a:lnTo>
                  <a:cubicBezTo>
                    <a:pt x="804" y="867"/>
                    <a:pt x="782" y="867"/>
                    <a:pt x="804" y="846"/>
                  </a:cubicBezTo>
                  <a:lnTo>
                    <a:pt x="782" y="846"/>
                  </a:lnTo>
                  <a:lnTo>
                    <a:pt x="782" y="825"/>
                  </a:lnTo>
                  <a:cubicBezTo>
                    <a:pt x="782" y="825"/>
                    <a:pt x="791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1" y="780"/>
                    <a:pt x="782" y="761"/>
                  </a:cubicBezTo>
                  <a:lnTo>
                    <a:pt x="804" y="761"/>
                  </a:lnTo>
                  <a:cubicBezTo>
                    <a:pt x="782" y="740"/>
                    <a:pt x="804" y="719"/>
                    <a:pt x="804" y="719"/>
                  </a:cubicBezTo>
                  <a:lnTo>
                    <a:pt x="782" y="719"/>
                  </a:lnTo>
                  <a:cubicBezTo>
                    <a:pt x="804" y="698"/>
                    <a:pt x="782" y="677"/>
                    <a:pt x="761" y="635"/>
                  </a:cubicBezTo>
                  <a:cubicBezTo>
                    <a:pt x="761" y="614"/>
                    <a:pt x="719" y="571"/>
                    <a:pt x="719" y="529"/>
                  </a:cubicBezTo>
                  <a:cubicBezTo>
                    <a:pt x="677" y="487"/>
                    <a:pt x="656" y="445"/>
                    <a:pt x="635" y="402"/>
                  </a:cubicBezTo>
                  <a:lnTo>
                    <a:pt x="613" y="402"/>
                  </a:lnTo>
                  <a:cubicBezTo>
                    <a:pt x="635" y="381"/>
                    <a:pt x="592" y="381"/>
                    <a:pt x="592" y="360"/>
                  </a:cubicBezTo>
                  <a:cubicBezTo>
                    <a:pt x="571" y="339"/>
                    <a:pt x="571" y="318"/>
                    <a:pt x="550" y="297"/>
                  </a:cubicBezTo>
                  <a:cubicBezTo>
                    <a:pt x="529" y="276"/>
                    <a:pt x="529" y="276"/>
                    <a:pt x="529" y="276"/>
                  </a:cubicBezTo>
                  <a:lnTo>
                    <a:pt x="508" y="276"/>
                  </a:lnTo>
                  <a:cubicBezTo>
                    <a:pt x="508" y="276"/>
                    <a:pt x="529" y="276"/>
                    <a:pt x="508" y="254"/>
                  </a:cubicBezTo>
                  <a:cubicBezTo>
                    <a:pt x="508" y="254"/>
                    <a:pt x="487" y="254"/>
                    <a:pt x="487" y="233"/>
                  </a:cubicBezTo>
                  <a:cubicBezTo>
                    <a:pt x="487" y="233"/>
                    <a:pt x="466" y="233"/>
                    <a:pt x="466" y="212"/>
                  </a:cubicBezTo>
                  <a:cubicBezTo>
                    <a:pt x="466" y="212"/>
                    <a:pt x="466" y="212"/>
                    <a:pt x="466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44"/>
                    <a:pt x="401" y="141"/>
                    <a:pt x="399" y="140"/>
                  </a:cubicBezTo>
                  <a:lnTo>
                    <a:pt x="399" y="140"/>
                  </a:lnTo>
                  <a:cubicBezTo>
                    <a:pt x="397" y="142"/>
                    <a:pt x="394" y="144"/>
                    <a:pt x="392" y="144"/>
                  </a:cubicBezTo>
                  <a:cubicBezTo>
                    <a:pt x="386" y="144"/>
                    <a:pt x="381" y="138"/>
                    <a:pt x="381" y="128"/>
                  </a:cubicBezTo>
                  <a:lnTo>
                    <a:pt x="381" y="128"/>
                  </a:lnTo>
                  <a:cubicBezTo>
                    <a:pt x="381" y="138"/>
                    <a:pt x="386" y="138"/>
                    <a:pt x="392" y="138"/>
                  </a:cubicBezTo>
                  <a:cubicBezTo>
                    <a:pt x="394" y="138"/>
                    <a:pt x="397" y="138"/>
                    <a:pt x="399" y="140"/>
                  </a:cubicBezTo>
                  <a:lnTo>
                    <a:pt x="399" y="140"/>
                  </a:lnTo>
                  <a:cubicBezTo>
                    <a:pt x="401" y="137"/>
                    <a:pt x="402" y="133"/>
                    <a:pt x="402" y="128"/>
                  </a:cubicBezTo>
                  <a:lnTo>
                    <a:pt x="381" y="128"/>
                  </a:lnTo>
                  <a:cubicBezTo>
                    <a:pt x="381" y="107"/>
                    <a:pt x="360" y="107"/>
                    <a:pt x="339" y="85"/>
                  </a:cubicBezTo>
                  <a:cubicBezTo>
                    <a:pt x="360" y="85"/>
                    <a:pt x="318" y="85"/>
                    <a:pt x="339" y="64"/>
                  </a:cubicBezTo>
                  <a:cubicBezTo>
                    <a:pt x="318" y="64"/>
                    <a:pt x="339" y="85"/>
                    <a:pt x="318" y="85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2" y="22"/>
                  </a:lnTo>
                  <a:lnTo>
                    <a:pt x="212" y="1"/>
                  </a:lnTo>
                  <a:cubicBezTo>
                    <a:pt x="212" y="22"/>
                    <a:pt x="191" y="22"/>
                    <a:pt x="191" y="22"/>
                  </a:cubicBezTo>
                  <a:cubicBezTo>
                    <a:pt x="191" y="1"/>
                    <a:pt x="191" y="1"/>
                    <a:pt x="212" y="1"/>
                  </a:cubicBezTo>
                  <a:lnTo>
                    <a:pt x="191" y="1"/>
                  </a:lnTo>
                  <a:cubicBezTo>
                    <a:pt x="184" y="8"/>
                    <a:pt x="179" y="10"/>
                    <a:pt x="176" y="10"/>
                  </a:cubicBezTo>
                  <a:cubicBezTo>
                    <a:pt x="170" y="10"/>
                    <a:pt x="170" y="1"/>
                    <a:pt x="17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5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5"/>
            <p:cNvSpPr/>
            <p:nvPr/>
          </p:nvSpPr>
          <p:spPr>
            <a:xfrm>
              <a:off x="32140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5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5"/>
            <p:cNvSpPr/>
            <p:nvPr/>
          </p:nvSpPr>
          <p:spPr>
            <a:xfrm>
              <a:off x="3216650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5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5"/>
            <p:cNvSpPr/>
            <p:nvPr/>
          </p:nvSpPr>
          <p:spPr>
            <a:xfrm>
              <a:off x="3220875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5"/>
            <p:cNvSpPr/>
            <p:nvPr/>
          </p:nvSpPr>
          <p:spPr>
            <a:xfrm>
              <a:off x="321612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5"/>
            <p:cNvSpPr/>
            <p:nvPr/>
          </p:nvSpPr>
          <p:spPr>
            <a:xfrm>
              <a:off x="3220875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5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5"/>
            <p:cNvSpPr/>
            <p:nvPr/>
          </p:nvSpPr>
          <p:spPr>
            <a:xfrm>
              <a:off x="3218250" y="351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5"/>
            <p:cNvSpPr/>
            <p:nvPr/>
          </p:nvSpPr>
          <p:spPr>
            <a:xfrm>
              <a:off x="322035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5"/>
            <p:cNvSpPr/>
            <p:nvPr/>
          </p:nvSpPr>
          <p:spPr>
            <a:xfrm>
              <a:off x="3221400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5"/>
            <p:cNvSpPr/>
            <p:nvPr/>
          </p:nvSpPr>
          <p:spPr>
            <a:xfrm>
              <a:off x="32193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5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rgbClr val="ED5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5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5"/>
            <p:cNvSpPr/>
            <p:nvPr/>
          </p:nvSpPr>
          <p:spPr>
            <a:xfrm>
              <a:off x="3245700" y="307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5"/>
            <p:cNvSpPr/>
            <p:nvPr/>
          </p:nvSpPr>
          <p:spPr>
            <a:xfrm>
              <a:off x="3242525" y="3111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5"/>
            <p:cNvSpPr/>
            <p:nvPr/>
          </p:nvSpPr>
          <p:spPr>
            <a:xfrm>
              <a:off x="3248350" y="30528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5"/>
            <p:cNvSpPr/>
            <p:nvPr/>
          </p:nvSpPr>
          <p:spPr>
            <a:xfrm>
              <a:off x="3236200" y="318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5"/>
            <p:cNvSpPr/>
            <p:nvPr/>
          </p:nvSpPr>
          <p:spPr>
            <a:xfrm>
              <a:off x="3239900" y="314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5"/>
            <p:cNvSpPr/>
            <p:nvPr/>
          </p:nvSpPr>
          <p:spPr>
            <a:xfrm>
              <a:off x="3250450" y="30433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5"/>
            <p:cNvSpPr/>
            <p:nvPr/>
          </p:nvSpPr>
          <p:spPr>
            <a:xfrm>
              <a:off x="3252575" y="302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5"/>
            <p:cNvSpPr/>
            <p:nvPr/>
          </p:nvSpPr>
          <p:spPr>
            <a:xfrm>
              <a:off x="32515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5"/>
            <p:cNvSpPr/>
            <p:nvPr/>
          </p:nvSpPr>
          <p:spPr>
            <a:xfrm>
              <a:off x="32515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5"/>
            <p:cNvSpPr/>
            <p:nvPr/>
          </p:nvSpPr>
          <p:spPr>
            <a:xfrm>
              <a:off x="3228800" y="346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5"/>
            <p:cNvSpPr/>
            <p:nvPr/>
          </p:nvSpPr>
          <p:spPr>
            <a:xfrm>
              <a:off x="3232500" y="32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5"/>
            <p:cNvSpPr/>
            <p:nvPr/>
          </p:nvSpPr>
          <p:spPr>
            <a:xfrm>
              <a:off x="32293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5"/>
            <p:cNvSpPr/>
            <p:nvPr/>
          </p:nvSpPr>
          <p:spPr>
            <a:xfrm>
              <a:off x="3249925" y="30550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2"/>
                    <a:pt x="1" y="64"/>
                    <a:pt x="1" y="64"/>
                  </a:cubicBezTo>
                  <a:cubicBezTo>
                    <a:pt x="1" y="4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5"/>
            <p:cNvSpPr/>
            <p:nvPr/>
          </p:nvSpPr>
          <p:spPr>
            <a:xfrm>
              <a:off x="3235675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5"/>
            <p:cNvSpPr/>
            <p:nvPr/>
          </p:nvSpPr>
          <p:spPr>
            <a:xfrm>
              <a:off x="3229325" y="34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5"/>
            <p:cNvSpPr/>
            <p:nvPr/>
          </p:nvSpPr>
          <p:spPr>
            <a:xfrm>
              <a:off x="3229850" y="332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5"/>
            <p:cNvSpPr/>
            <p:nvPr/>
          </p:nvSpPr>
          <p:spPr>
            <a:xfrm>
              <a:off x="3229325" y="3332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43"/>
                  </a:moveTo>
                  <a:cubicBezTo>
                    <a:pt x="1" y="43"/>
                    <a:pt x="1" y="22"/>
                    <a:pt x="1" y="1"/>
                  </a:cubicBezTo>
                  <a:cubicBezTo>
                    <a:pt x="1" y="22"/>
                    <a:pt x="1" y="43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5"/>
            <p:cNvSpPr/>
            <p:nvPr/>
          </p:nvSpPr>
          <p:spPr>
            <a:xfrm>
              <a:off x="3228800" y="34685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3"/>
                  </a:lnTo>
                  <a:cubicBezTo>
                    <a:pt x="1" y="43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5"/>
            <p:cNvSpPr/>
            <p:nvPr/>
          </p:nvSpPr>
          <p:spPr>
            <a:xfrm>
              <a:off x="3228800" y="33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5"/>
            <p:cNvSpPr/>
            <p:nvPr/>
          </p:nvSpPr>
          <p:spPr>
            <a:xfrm>
              <a:off x="3239900" y="3139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5"/>
            <p:cNvSpPr/>
            <p:nvPr/>
          </p:nvSpPr>
          <p:spPr>
            <a:xfrm>
              <a:off x="3240950" y="316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5"/>
            <p:cNvSpPr/>
            <p:nvPr/>
          </p:nvSpPr>
          <p:spPr>
            <a:xfrm>
              <a:off x="3240950" y="31674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cubicBezTo>
                    <a:pt x="1" y="1"/>
                    <a:pt x="1" y="43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5"/>
            <p:cNvSpPr/>
            <p:nvPr/>
          </p:nvSpPr>
          <p:spPr>
            <a:xfrm>
              <a:off x="3240425" y="3171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5"/>
            <p:cNvSpPr/>
            <p:nvPr/>
          </p:nvSpPr>
          <p:spPr>
            <a:xfrm>
              <a:off x="3243075" y="314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5"/>
            <p:cNvSpPr/>
            <p:nvPr/>
          </p:nvSpPr>
          <p:spPr>
            <a:xfrm>
              <a:off x="3242525" y="314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5"/>
            <p:cNvSpPr/>
            <p:nvPr/>
          </p:nvSpPr>
          <p:spPr>
            <a:xfrm>
              <a:off x="3239900" y="318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5"/>
            <p:cNvSpPr/>
            <p:nvPr/>
          </p:nvSpPr>
          <p:spPr>
            <a:xfrm>
              <a:off x="3227750" y="3014850"/>
              <a:ext cx="25900" cy="455775"/>
            </a:xfrm>
            <a:custGeom>
              <a:avLst/>
              <a:gdLst/>
              <a:ahLst/>
              <a:cxnLst/>
              <a:rect l="l" t="t" r="r" b="b"/>
              <a:pathLst>
                <a:path w="1036" h="18231" extrusionOk="0">
                  <a:moveTo>
                    <a:pt x="930" y="1226"/>
                  </a:moveTo>
                  <a:cubicBezTo>
                    <a:pt x="924" y="1232"/>
                    <a:pt x="920" y="1241"/>
                    <a:pt x="917" y="1251"/>
                  </a:cubicBezTo>
                  <a:lnTo>
                    <a:pt x="917" y="1251"/>
                  </a:lnTo>
                  <a:lnTo>
                    <a:pt x="930" y="1226"/>
                  </a:lnTo>
                  <a:close/>
                  <a:moveTo>
                    <a:pt x="915" y="1259"/>
                  </a:moveTo>
                  <a:cubicBezTo>
                    <a:pt x="912" y="1272"/>
                    <a:pt x="910" y="1284"/>
                    <a:pt x="909" y="1284"/>
                  </a:cubicBezTo>
                  <a:cubicBezTo>
                    <a:pt x="909" y="1284"/>
                    <a:pt x="909" y="1280"/>
                    <a:pt x="909" y="1268"/>
                  </a:cubicBezTo>
                  <a:lnTo>
                    <a:pt x="909" y="1268"/>
                  </a:lnTo>
                  <a:cubicBezTo>
                    <a:pt x="909" y="1268"/>
                    <a:pt x="909" y="1268"/>
                    <a:pt x="909" y="1268"/>
                  </a:cubicBezTo>
                  <a:lnTo>
                    <a:pt x="909" y="1268"/>
                  </a:lnTo>
                  <a:lnTo>
                    <a:pt x="909" y="1268"/>
                  </a:lnTo>
                  <a:cubicBezTo>
                    <a:pt x="912" y="1263"/>
                    <a:pt x="914" y="1260"/>
                    <a:pt x="915" y="1259"/>
                  </a:cubicBezTo>
                  <a:close/>
                  <a:moveTo>
                    <a:pt x="888" y="1670"/>
                  </a:moveTo>
                  <a:cubicBezTo>
                    <a:pt x="888" y="1670"/>
                    <a:pt x="888" y="1670"/>
                    <a:pt x="888" y="1670"/>
                  </a:cubicBezTo>
                  <a:lnTo>
                    <a:pt x="888" y="1670"/>
                  </a:lnTo>
                  <a:close/>
                  <a:moveTo>
                    <a:pt x="888" y="1670"/>
                  </a:moveTo>
                  <a:cubicBezTo>
                    <a:pt x="888" y="1684"/>
                    <a:pt x="888" y="1697"/>
                    <a:pt x="887" y="1706"/>
                  </a:cubicBezTo>
                  <a:lnTo>
                    <a:pt x="887" y="1706"/>
                  </a:lnTo>
                  <a:cubicBezTo>
                    <a:pt x="888" y="1703"/>
                    <a:pt x="888" y="1698"/>
                    <a:pt x="888" y="1691"/>
                  </a:cubicBezTo>
                  <a:lnTo>
                    <a:pt x="888" y="1670"/>
                  </a:lnTo>
                  <a:close/>
                  <a:moveTo>
                    <a:pt x="867" y="1733"/>
                  </a:moveTo>
                  <a:cubicBezTo>
                    <a:pt x="867" y="1775"/>
                    <a:pt x="867" y="1796"/>
                    <a:pt x="867" y="1818"/>
                  </a:cubicBezTo>
                  <a:cubicBezTo>
                    <a:pt x="888" y="1754"/>
                    <a:pt x="867" y="1796"/>
                    <a:pt x="867" y="1733"/>
                  </a:cubicBezTo>
                  <a:close/>
                  <a:moveTo>
                    <a:pt x="761" y="2958"/>
                  </a:moveTo>
                  <a:cubicBezTo>
                    <a:pt x="757" y="2962"/>
                    <a:pt x="755" y="2966"/>
                    <a:pt x="752" y="2970"/>
                  </a:cubicBezTo>
                  <a:lnTo>
                    <a:pt x="752" y="2970"/>
                  </a:lnTo>
                  <a:cubicBezTo>
                    <a:pt x="757" y="2967"/>
                    <a:pt x="761" y="2958"/>
                    <a:pt x="761" y="2958"/>
                  </a:cubicBezTo>
                  <a:close/>
                  <a:moveTo>
                    <a:pt x="548" y="5917"/>
                  </a:moveTo>
                  <a:cubicBezTo>
                    <a:pt x="547" y="5924"/>
                    <a:pt x="546" y="5931"/>
                    <a:pt x="544" y="5937"/>
                  </a:cubicBezTo>
                  <a:lnTo>
                    <a:pt x="550" y="5937"/>
                  </a:lnTo>
                  <a:cubicBezTo>
                    <a:pt x="550" y="5927"/>
                    <a:pt x="550" y="5922"/>
                    <a:pt x="548" y="5917"/>
                  </a:cubicBezTo>
                  <a:close/>
                  <a:moveTo>
                    <a:pt x="529" y="5937"/>
                  </a:moveTo>
                  <a:cubicBezTo>
                    <a:pt x="532" y="5944"/>
                    <a:pt x="535" y="5947"/>
                    <a:pt x="538" y="5947"/>
                  </a:cubicBezTo>
                  <a:cubicBezTo>
                    <a:pt x="540" y="5947"/>
                    <a:pt x="543" y="5943"/>
                    <a:pt x="544" y="5937"/>
                  </a:cubicBezTo>
                  <a:close/>
                  <a:moveTo>
                    <a:pt x="507" y="6148"/>
                  </a:moveTo>
                  <a:cubicBezTo>
                    <a:pt x="507" y="6148"/>
                    <a:pt x="507" y="6169"/>
                    <a:pt x="507" y="6190"/>
                  </a:cubicBezTo>
                  <a:cubicBezTo>
                    <a:pt x="507" y="6233"/>
                    <a:pt x="529" y="6233"/>
                    <a:pt x="529" y="6296"/>
                  </a:cubicBezTo>
                  <a:cubicBezTo>
                    <a:pt x="529" y="6254"/>
                    <a:pt x="529" y="6211"/>
                    <a:pt x="529" y="6211"/>
                  </a:cubicBezTo>
                  <a:cubicBezTo>
                    <a:pt x="529" y="6190"/>
                    <a:pt x="529" y="6169"/>
                    <a:pt x="529" y="6148"/>
                  </a:cubicBezTo>
                  <a:cubicBezTo>
                    <a:pt x="529" y="6148"/>
                    <a:pt x="519" y="6167"/>
                    <a:pt x="513" y="6167"/>
                  </a:cubicBezTo>
                  <a:cubicBezTo>
                    <a:pt x="510" y="6167"/>
                    <a:pt x="507" y="6162"/>
                    <a:pt x="507" y="6148"/>
                  </a:cubicBezTo>
                  <a:close/>
                  <a:moveTo>
                    <a:pt x="465" y="7352"/>
                  </a:moveTo>
                  <a:cubicBezTo>
                    <a:pt x="447" y="7371"/>
                    <a:pt x="461" y="7389"/>
                    <a:pt x="464" y="7422"/>
                  </a:cubicBezTo>
                  <a:lnTo>
                    <a:pt x="464" y="7422"/>
                  </a:lnTo>
                  <a:cubicBezTo>
                    <a:pt x="465" y="7420"/>
                    <a:pt x="465" y="7418"/>
                    <a:pt x="465" y="7415"/>
                  </a:cubicBezTo>
                  <a:lnTo>
                    <a:pt x="465" y="7415"/>
                  </a:lnTo>
                  <a:cubicBezTo>
                    <a:pt x="465" y="7389"/>
                    <a:pt x="465" y="7352"/>
                    <a:pt x="465" y="7352"/>
                  </a:cubicBezTo>
                  <a:close/>
                  <a:moveTo>
                    <a:pt x="464" y="7422"/>
                  </a:moveTo>
                  <a:lnTo>
                    <a:pt x="464" y="7422"/>
                  </a:lnTo>
                  <a:cubicBezTo>
                    <a:pt x="464" y="7427"/>
                    <a:pt x="463" y="7432"/>
                    <a:pt x="463" y="7436"/>
                  </a:cubicBezTo>
                  <a:lnTo>
                    <a:pt x="463" y="7436"/>
                  </a:lnTo>
                  <a:cubicBezTo>
                    <a:pt x="464" y="7436"/>
                    <a:pt x="464" y="7437"/>
                    <a:pt x="465" y="7437"/>
                  </a:cubicBezTo>
                  <a:cubicBezTo>
                    <a:pt x="465" y="7431"/>
                    <a:pt x="465" y="7427"/>
                    <a:pt x="464" y="7422"/>
                  </a:cubicBezTo>
                  <a:close/>
                  <a:moveTo>
                    <a:pt x="169" y="10056"/>
                  </a:moveTo>
                  <a:lnTo>
                    <a:pt x="169" y="10077"/>
                  </a:lnTo>
                  <a:lnTo>
                    <a:pt x="172" y="10056"/>
                  </a:lnTo>
                  <a:lnTo>
                    <a:pt x="172" y="10056"/>
                  </a:lnTo>
                  <a:cubicBezTo>
                    <a:pt x="171" y="10056"/>
                    <a:pt x="170" y="10056"/>
                    <a:pt x="169" y="10056"/>
                  </a:cubicBezTo>
                  <a:close/>
                  <a:moveTo>
                    <a:pt x="22" y="14640"/>
                  </a:moveTo>
                  <a:cubicBezTo>
                    <a:pt x="24" y="14642"/>
                    <a:pt x="26" y="14643"/>
                    <a:pt x="27" y="14644"/>
                  </a:cubicBezTo>
                  <a:lnTo>
                    <a:pt x="27" y="14644"/>
                  </a:lnTo>
                  <a:cubicBezTo>
                    <a:pt x="26" y="14641"/>
                    <a:pt x="24" y="14640"/>
                    <a:pt x="22" y="14640"/>
                  </a:cubicBezTo>
                  <a:close/>
                  <a:moveTo>
                    <a:pt x="1036" y="1"/>
                  </a:moveTo>
                  <a:lnTo>
                    <a:pt x="1036" y="1"/>
                  </a:lnTo>
                  <a:cubicBezTo>
                    <a:pt x="1014" y="107"/>
                    <a:pt x="1014" y="85"/>
                    <a:pt x="993" y="170"/>
                  </a:cubicBezTo>
                  <a:cubicBezTo>
                    <a:pt x="993" y="191"/>
                    <a:pt x="1014" y="191"/>
                    <a:pt x="993" y="254"/>
                  </a:cubicBezTo>
                  <a:cubicBezTo>
                    <a:pt x="993" y="262"/>
                    <a:pt x="993" y="269"/>
                    <a:pt x="993" y="276"/>
                  </a:cubicBezTo>
                  <a:cubicBezTo>
                    <a:pt x="993" y="288"/>
                    <a:pt x="993" y="324"/>
                    <a:pt x="993" y="339"/>
                  </a:cubicBezTo>
                  <a:cubicBezTo>
                    <a:pt x="993" y="342"/>
                    <a:pt x="993" y="343"/>
                    <a:pt x="993" y="343"/>
                  </a:cubicBezTo>
                  <a:cubicBezTo>
                    <a:pt x="993" y="343"/>
                    <a:pt x="992" y="331"/>
                    <a:pt x="988" y="331"/>
                  </a:cubicBezTo>
                  <a:cubicBezTo>
                    <a:pt x="984" y="331"/>
                    <a:pt x="980" y="338"/>
                    <a:pt x="972" y="360"/>
                  </a:cubicBezTo>
                  <a:lnTo>
                    <a:pt x="993" y="381"/>
                  </a:lnTo>
                  <a:cubicBezTo>
                    <a:pt x="988" y="386"/>
                    <a:pt x="984" y="388"/>
                    <a:pt x="981" y="388"/>
                  </a:cubicBezTo>
                  <a:cubicBezTo>
                    <a:pt x="978" y="388"/>
                    <a:pt x="976" y="386"/>
                    <a:pt x="975" y="386"/>
                  </a:cubicBezTo>
                  <a:cubicBezTo>
                    <a:pt x="972" y="386"/>
                    <a:pt x="972" y="392"/>
                    <a:pt x="972" y="423"/>
                  </a:cubicBezTo>
                  <a:cubicBezTo>
                    <a:pt x="972" y="381"/>
                    <a:pt x="972" y="423"/>
                    <a:pt x="972" y="339"/>
                  </a:cubicBezTo>
                  <a:cubicBezTo>
                    <a:pt x="951" y="423"/>
                    <a:pt x="972" y="487"/>
                    <a:pt x="951" y="550"/>
                  </a:cubicBezTo>
                  <a:cubicBezTo>
                    <a:pt x="951" y="564"/>
                    <a:pt x="951" y="578"/>
                    <a:pt x="951" y="592"/>
                  </a:cubicBezTo>
                  <a:lnTo>
                    <a:pt x="951" y="635"/>
                  </a:lnTo>
                  <a:cubicBezTo>
                    <a:pt x="951" y="656"/>
                    <a:pt x="930" y="677"/>
                    <a:pt x="930" y="677"/>
                  </a:cubicBezTo>
                  <a:lnTo>
                    <a:pt x="930" y="719"/>
                  </a:lnTo>
                  <a:lnTo>
                    <a:pt x="909" y="846"/>
                  </a:lnTo>
                  <a:cubicBezTo>
                    <a:pt x="909" y="885"/>
                    <a:pt x="909" y="996"/>
                    <a:pt x="892" y="996"/>
                  </a:cubicBezTo>
                  <a:cubicBezTo>
                    <a:pt x="891" y="996"/>
                    <a:pt x="889" y="995"/>
                    <a:pt x="888" y="994"/>
                  </a:cubicBezTo>
                  <a:cubicBezTo>
                    <a:pt x="888" y="1078"/>
                    <a:pt x="888" y="1099"/>
                    <a:pt x="867" y="1226"/>
                  </a:cubicBezTo>
                  <a:cubicBezTo>
                    <a:pt x="845" y="1268"/>
                    <a:pt x="867" y="1290"/>
                    <a:pt x="867" y="1332"/>
                  </a:cubicBezTo>
                  <a:cubicBezTo>
                    <a:pt x="858" y="1341"/>
                    <a:pt x="853" y="1346"/>
                    <a:pt x="850" y="1346"/>
                  </a:cubicBezTo>
                  <a:cubicBezTo>
                    <a:pt x="845" y="1346"/>
                    <a:pt x="845" y="1335"/>
                    <a:pt x="845" y="1311"/>
                  </a:cubicBezTo>
                  <a:lnTo>
                    <a:pt x="845" y="1353"/>
                  </a:lnTo>
                  <a:lnTo>
                    <a:pt x="845" y="1395"/>
                  </a:lnTo>
                  <a:cubicBezTo>
                    <a:pt x="845" y="1416"/>
                    <a:pt x="845" y="1416"/>
                    <a:pt x="843" y="1416"/>
                  </a:cubicBezTo>
                  <a:cubicBezTo>
                    <a:pt x="840" y="1416"/>
                    <a:pt x="835" y="1416"/>
                    <a:pt x="824" y="1437"/>
                  </a:cubicBezTo>
                  <a:lnTo>
                    <a:pt x="845" y="1459"/>
                  </a:lnTo>
                  <a:lnTo>
                    <a:pt x="824" y="1480"/>
                  </a:lnTo>
                  <a:cubicBezTo>
                    <a:pt x="824" y="1480"/>
                    <a:pt x="824" y="1501"/>
                    <a:pt x="824" y="1543"/>
                  </a:cubicBezTo>
                  <a:lnTo>
                    <a:pt x="824" y="1564"/>
                  </a:lnTo>
                  <a:cubicBezTo>
                    <a:pt x="824" y="1570"/>
                    <a:pt x="824" y="1580"/>
                    <a:pt x="824" y="1585"/>
                  </a:cubicBezTo>
                  <a:cubicBezTo>
                    <a:pt x="824" y="1628"/>
                    <a:pt x="824" y="1628"/>
                    <a:pt x="803" y="1691"/>
                  </a:cubicBezTo>
                  <a:lnTo>
                    <a:pt x="824" y="1670"/>
                  </a:lnTo>
                  <a:lnTo>
                    <a:pt x="824" y="1670"/>
                  </a:lnTo>
                  <a:cubicBezTo>
                    <a:pt x="816" y="1704"/>
                    <a:pt x="811" y="1710"/>
                    <a:pt x="808" y="1710"/>
                  </a:cubicBezTo>
                  <a:cubicBezTo>
                    <a:pt x="806" y="1710"/>
                    <a:pt x="805" y="1707"/>
                    <a:pt x="804" y="1707"/>
                  </a:cubicBezTo>
                  <a:cubicBezTo>
                    <a:pt x="803" y="1707"/>
                    <a:pt x="803" y="1712"/>
                    <a:pt x="803" y="1733"/>
                  </a:cubicBezTo>
                  <a:cubicBezTo>
                    <a:pt x="782" y="1839"/>
                    <a:pt x="803" y="1902"/>
                    <a:pt x="782" y="1965"/>
                  </a:cubicBezTo>
                  <a:cubicBezTo>
                    <a:pt x="782" y="1955"/>
                    <a:pt x="782" y="1948"/>
                    <a:pt x="782" y="1944"/>
                  </a:cubicBezTo>
                  <a:cubicBezTo>
                    <a:pt x="782" y="2008"/>
                    <a:pt x="761" y="2092"/>
                    <a:pt x="761" y="2156"/>
                  </a:cubicBezTo>
                  <a:cubicBezTo>
                    <a:pt x="761" y="2177"/>
                    <a:pt x="761" y="2177"/>
                    <a:pt x="740" y="2240"/>
                  </a:cubicBezTo>
                  <a:cubicBezTo>
                    <a:pt x="740" y="2282"/>
                    <a:pt x="740" y="2303"/>
                    <a:pt x="740" y="2325"/>
                  </a:cubicBezTo>
                  <a:cubicBezTo>
                    <a:pt x="740" y="2367"/>
                    <a:pt x="740" y="2451"/>
                    <a:pt x="719" y="2451"/>
                  </a:cubicBezTo>
                  <a:cubicBezTo>
                    <a:pt x="740" y="2451"/>
                    <a:pt x="719" y="2494"/>
                    <a:pt x="719" y="2515"/>
                  </a:cubicBezTo>
                  <a:lnTo>
                    <a:pt x="740" y="2515"/>
                  </a:lnTo>
                  <a:cubicBezTo>
                    <a:pt x="719" y="2599"/>
                    <a:pt x="719" y="2641"/>
                    <a:pt x="698" y="2726"/>
                  </a:cubicBezTo>
                  <a:lnTo>
                    <a:pt x="676" y="2895"/>
                  </a:lnTo>
                  <a:lnTo>
                    <a:pt x="698" y="2853"/>
                  </a:lnTo>
                  <a:lnTo>
                    <a:pt x="698" y="2853"/>
                  </a:lnTo>
                  <a:cubicBezTo>
                    <a:pt x="698" y="2895"/>
                    <a:pt x="698" y="2916"/>
                    <a:pt x="676" y="2958"/>
                  </a:cubicBezTo>
                  <a:cubicBezTo>
                    <a:pt x="676" y="2979"/>
                    <a:pt x="676" y="3011"/>
                    <a:pt x="676" y="3022"/>
                  </a:cubicBezTo>
                  <a:cubicBezTo>
                    <a:pt x="676" y="3085"/>
                    <a:pt x="655" y="3064"/>
                    <a:pt x="655" y="3127"/>
                  </a:cubicBezTo>
                  <a:lnTo>
                    <a:pt x="676" y="3085"/>
                  </a:lnTo>
                  <a:cubicBezTo>
                    <a:pt x="676" y="3095"/>
                    <a:pt x="676" y="3115"/>
                    <a:pt x="676" y="3127"/>
                  </a:cubicBezTo>
                  <a:cubicBezTo>
                    <a:pt x="655" y="3170"/>
                    <a:pt x="655" y="3233"/>
                    <a:pt x="655" y="3254"/>
                  </a:cubicBezTo>
                  <a:cubicBezTo>
                    <a:pt x="655" y="3265"/>
                    <a:pt x="655" y="3271"/>
                    <a:pt x="655" y="3275"/>
                  </a:cubicBezTo>
                  <a:cubicBezTo>
                    <a:pt x="634" y="3381"/>
                    <a:pt x="655" y="3317"/>
                    <a:pt x="634" y="3423"/>
                  </a:cubicBezTo>
                  <a:lnTo>
                    <a:pt x="634" y="3444"/>
                  </a:lnTo>
                  <a:lnTo>
                    <a:pt x="634" y="3486"/>
                  </a:lnTo>
                  <a:cubicBezTo>
                    <a:pt x="634" y="3504"/>
                    <a:pt x="634" y="3521"/>
                    <a:pt x="634" y="3550"/>
                  </a:cubicBezTo>
                  <a:cubicBezTo>
                    <a:pt x="613" y="3655"/>
                    <a:pt x="613" y="3655"/>
                    <a:pt x="613" y="3740"/>
                  </a:cubicBezTo>
                  <a:cubicBezTo>
                    <a:pt x="613" y="3824"/>
                    <a:pt x="592" y="3803"/>
                    <a:pt x="592" y="3888"/>
                  </a:cubicBezTo>
                  <a:lnTo>
                    <a:pt x="592" y="3909"/>
                  </a:lnTo>
                  <a:lnTo>
                    <a:pt x="592" y="3951"/>
                  </a:lnTo>
                  <a:lnTo>
                    <a:pt x="571" y="3972"/>
                  </a:lnTo>
                  <a:lnTo>
                    <a:pt x="592" y="3972"/>
                  </a:lnTo>
                  <a:cubicBezTo>
                    <a:pt x="571" y="4015"/>
                    <a:pt x="571" y="4078"/>
                    <a:pt x="550" y="4120"/>
                  </a:cubicBezTo>
                  <a:lnTo>
                    <a:pt x="571" y="4120"/>
                  </a:lnTo>
                  <a:cubicBezTo>
                    <a:pt x="571" y="4268"/>
                    <a:pt x="529" y="4437"/>
                    <a:pt x="529" y="4606"/>
                  </a:cubicBezTo>
                  <a:lnTo>
                    <a:pt x="529" y="4669"/>
                  </a:lnTo>
                  <a:cubicBezTo>
                    <a:pt x="523" y="4680"/>
                    <a:pt x="521" y="4684"/>
                    <a:pt x="519" y="4684"/>
                  </a:cubicBezTo>
                  <a:cubicBezTo>
                    <a:pt x="515" y="4684"/>
                    <a:pt x="523" y="4648"/>
                    <a:pt x="507" y="4648"/>
                  </a:cubicBezTo>
                  <a:cubicBezTo>
                    <a:pt x="507" y="4733"/>
                    <a:pt x="529" y="4690"/>
                    <a:pt x="529" y="4775"/>
                  </a:cubicBezTo>
                  <a:cubicBezTo>
                    <a:pt x="523" y="4785"/>
                    <a:pt x="520" y="4789"/>
                    <a:pt x="517" y="4789"/>
                  </a:cubicBezTo>
                  <a:cubicBezTo>
                    <a:pt x="507" y="4789"/>
                    <a:pt x="507" y="4749"/>
                    <a:pt x="507" y="4733"/>
                  </a:cubicBezTo>
                  <a:cubicBezTo>
                    <a:pt x="507" y="4817"/>
                    <a:pt x="507" y="4944"/>
                    <a:pt x="507" y="4986"/>
                  </a:cubicBezTo>
                  <a:cubicBezTo>
                    <a:pt x="507" y="5050"/>
                    <a:pt x="486" y="5113"/>
                    <a:pt x="486" y="5176"/>
                  </a:cubicBezTo>
                  <a:cubicBezTo>
                    <a:pt x="486" y="5183"/>
                    <a:pt x="486" y="5190"/>
                    <a:pt x="486" y="5197"/>
                  </a:cubicBezTo>
                  <a:cubicBezTo>
                    <a:pt x="465" y="5240"/>
                    <a:pt x="465" y="5324"/>
                    <a:pt x="465" y="5345"/>
                  </a:cubicBezTo>
                  <a:cubicBezTo>
                    <a:pt x="465" y="5351"/>
                    <a:pt x="465" y="5358"/>
                    <a:pt x="465" y="5366"/>
                  </a:cubicBezTo>
                  <a:cubicBezTo>
                    <a:pt x="465" y="5384"/>
                    <a:pt x="465" y="5445"/>
                    <a:pt x="453" y="5501"/>
                  </a:cubicBezTo>
                  <a:lnTo>
                    <a:pt x="453" y="5501"/>
                  </a:lnTo>
                  <a:cubicBezTo>
                    <a:pt x="452" y="5496"/>
                    <a:pt x="450" y="5493"/>
                    <a:pt x="444" y="5493"/>
                  </a:cubicBezTo>
                  <a:cubicBezTo>
                    <a:pt x="444" y="5535"/>
                    <a:pt x="444" y="5557"/>
                    <a:pt x="444" y="5599"/>
                  </a:cubicBezTo>
                  <a:lnTo>
                    <a:pt x="444" y="5726"/>
                  </a:lnTo>
                  <a:cubicBezTo>
                    <a:pt x="425" y="5745"/>
                    <a:pt x="441" y="5855"/>
                    <a:pt x="427" y="5855"/>
                  </a:cubicBezTo>
                  <a:cubicBezTo>
                    <a:pt x="426" y="5855"/>
                    <a:pt x="425" y="5854"/>
                    <a:pt x="423" y="5852"/>
                  </a:cubicBezTo>
                  <a:lnTo>
                    <a:pt x="423" y="5852"/>
                  </a:lnTo>
                  <a:cubicBezTo>
                    <a:pt x="423" y="5868"/>
                    <a:pt x="424" y="5873"/>
                    <a:pt x="426" y="5873"/>
                  </a:cubicBezTo>
                  <a:cubicBezTo>
                    <a:pt x="430" y="5873"/>
                    <a:pt x="437" y="5852"/>
                    <a:pt x="441" y="5852"/>
                  </a:cubicBezTo>
                  <a:cubicBezTo>
                    <a:pt x="443" y="5852"/>
                    <a:pt x="444" y="5858"/>
                    <a:pt x="444" y="5873"/>
                  </a:cubicBezTo>
                  <a:cubicBezTo>
                    <a:pt x="423" y="5895"/>
                    <a:pt x="423" y="5937"/>
                    <a:pt x="423" y="5937"/>
                  </a:cubicBezTo>
                  <a:cubicBezTo>
                    <a:pt x="423" y="5979"/>
                    <a:pt x="423" y="6021"/>
                    <a:pt x="423" y="6021"/>
                  </a:cubicBezTo>
                  <a:cubicBezTo>
                    <a:pt x="423" y="6042"/>
                    <a:pt x="423" y="6106"/>
                    <a:pt x="423" y="6127"/>
                  </a:cubicBezTo>
                  <a:lnTo>
                    <a:pt x="402" y="6106"/>
                  </a:lnTo>
                  <a:cubicBezTo>
                    <a:pt x="402" y="6211"/>
                    <a:pt x="381" y="6275"/>
                    <a:pt x="381" y="6359"/>
                  </a:cubicBezTo>
                  <a:lnTo>
                    <a:pt x="381" y="6423"/>
                  </a:lnTo>
                  <a:lnTo>
                    <a:pt x="381" y="6507"/>
                  </a:lnTo>
                  <a:cubicBezTo>
                    <a:pt x="381" y="6592"/>
                    <a:pt x="360" y="6697"/>
                    <a:pt x="360" y="6782"/>
                  </a:cubicBezTo>
                  <a:cubicBezTo>
                    <a:pt x="360" y="6887"/>
                    <a:pt x="338" y="6866"/>
                    <a:pt x="338" y="6951"/>
                  </a:cubicBezTo>
                  <a:lnTo>
                    <a:pt x="338" y="6993"/>
                  </a:lnTo>
                  <a:cubicBezTo>
                    <a:pt x="338" y="7031"/>
                    <a:pt x="322" y="7102"/>
                    <a:pt x="333" y="7102"/>
                  </a:cubicBezTo>
                  <a:cubicBezTo>
                    <a:pt x="334" y="7102"/>
                    <a:pt x="336" y="7101"/>
                    <a:pt x="338" y="7099"/>
                  </a:cubicBezTo>
                  <a:cubicBezTo>
                    <a:pt x="338" y="7120"/>
                    <a:pt x="338" y="7183"/>
                    <a:pt x="338" y="7183"/>
                  </a:cubicBezTo>
                  <a:cubicBezTo>
                    <a:pt x="338" y="7246"/>
                    <a:pt x="338" y="7204"/>
                    <a:pt x="317" y="7246"/>
                  </a:cubicBezTo>
                  <a:cubicBezTo>
                    <a:pt x="317" y="7289"/>
                    <a:pt x="317" y="7310"/>
                    <a:pt x="317" y="7373"/>
                  </a:cubicBezTo>
                  <a:cubicBezTo>
                    <a:pt x="317" y="7408"/>
                    <a:pt x="317" y="7428"/>
                    <a:pt x="317" y="7458"/>
                  </a:cubicBezTo>
                  <a:cubicBezTo>
                    <a:pt x="317" y="7542"/>
                    <a:pt x="296" y="7563"/>
                    <a:pt x="317" y="7606"/>
                  </a:cubicBezTo>
                  <a:cubicBezTo>
                    <a:pt x="296" y="7648"/>
                    <a:pt x="296" y="7711"/>
                    <a:pt x="296" y="7711"/>
                  </a:cubicBezTo>
                  <a:cubicBezTo>
                    <a:pt x="296" y="7796"/>
                    <a:pt x="296" y="7859"/>
                    <a:pt x="296" y="7965"/>
                  </a:cubicBezTo>
                  <a:cubicBezTo>
                    <a:pt x="275" y="7965"/>
                    <a:pt x="296" y="7986"/>
                    <a:pt x="275" y="8028"/>
                  </a:cubicBezTo>
                  <a:lnTo>
                    <a:pt x="296" y="8028"/>
                  </a:lnTo>
                  <a:cubicBezTo>
                    <a:pt x="275" y="8155"/>
                    <a:pt x="254" y="8324"/>
                    <a:pt x="254" y="8451"/>
                  </a:cubicBezTo>
                  <a:lnTo>
                    <a:pt x="254" y="8472"/>
                  </a:lnTo>
                  <a:lnTo>
                    <a:pt x="254" y="8493"/>
                  </a:lnTo>
                  <a:cubicBezTo>
                    <a:pt x="233" y="8641"/>
                    <a:pt x="233" y="8852"/>
                    <a:pt x="212" y="8979"/>
                  </a:cubicBezTo>
                  <a:cubicBezTo>
                    <a:pt x="212" y="9021"/>
                    <a:pt x="233" y="9084"/>
                    <a:pt x="212" y="9148"/>
                  </a:cubicBezTo>
                  <a:cubicBezTo>
                    <a:pt x="212" y="9265"/>
                    <a:pt x="212" y="9366"/>
                    <a:pt x="212" y="9486"/>
                  </a:cubicBezTo>
                  <a:lnTo>
                    <a:pt x="191" y="9486"/>
                  </a:lnTo>
                  <a:cubicBezTo>
                    <a:pt x="207" y="9502"/>
                    <a:pt x="198" y="9532"/>
                    <a:pt x="193" y="9554"/>
                  </a:cubicBezTo>
                  <a:lnTo>
                    <a:pt x="193" y="9554"/>
                  </a:lnTo>
                  <a:cubicBezTo>
                    <a:pt x="192" y="9552"/>
                    <a:pt x="191" y="9551"/>
                    <a:pt x="191" y="9549"/>
                  </a:cubicBezTo>
                  <a:lnTo>
                    <a:pt x="191" y="9570"/>
                  </a:lnTo>
                  <a:cubicBezTo>
                    <a:pt x="191" y="9566"/>
                    <a:pt x="192" y="9560"/>
                    <a:pt x="193" y="9554"/>
                  </a:cubicBezTo>
                  <a:lnTo>
                    <a:pt x="193" y="9554"/>
                  </a:lnTo>
                  <a:cubicBezTo>
                    <a:pt x="210" y="9595"/>
                    <a:pt x="191" y="9634"/>
                    <a:pt x="191" y="9655"/>
                  </a:cubicBezTo>
                  <a:lnTo>
                    <a:pt x="191" y="9697"/>
                  </a:lnTo>
                  <a:cubicBezTo>
                    <a:pt x="191" y="9718"/>
                    <a:pt x="191" y="9718"/>
                    <a:pt x="191" y="9718"/>
                  </a:cubicBezTo>
                  <a:lnTo>
                    <a:pt x="191" y="9760"/>
                  </a:lnTo>
                  <a:cubicBezTo>
                    <a:pt x="191" y="9760"/>
                    <a:pt x="191" y="9845"/>
                    <a:pt x="191" y="9866"/>
                  </a:cubicBezTo>
                  <a:cubicBezTo>
                    <a:pt x="191" y="9866"/>
                    <a:pt x="191" y="9877"/>
                    <a:pt x="191" y="9887"/>
                  </a:cubicBezTo>
                  <a:lnTo>
                    <a:pt x="172" y="10056"/>
                  </a:lnTo>
                  <a:lnTo>
                    <a:pt x="172" y="10056"/>
                  </a:lnTo>
                  <a:cubicBezTo>
                    <a:pt x="191" y="10059"/>
                    <a:pt x="191" y="10100"/>
                    <a:pt x="191" y="10140"/>
                  </a:cubicBezTo>
                  <a:cubicBezTo>
                    <a:pt x="184" y="10127"/>
                    <a:pt x="179" y="10122"/>
                    <a:pt x="176" y="10122"/>
                  </a:cubicBezTo>
                  <a:cubicBezTo>
                    <a:pt x="169" y="10122"/>
                    <a:pt x="169" y="10147"/>
                    <a:pt x="169" y="10162"/>
                  </a:cubicBezTo>
                  <a:cubicBezTo>
                    <a:pt x="169" y="10202"/>
                    <a:pt x="169" y="10249"/>
                    <a:pt x="169" y="10267"/>
                  </a:cubicBezTo>
                  <a:cubicBezTo>
                    <a:pt x="169" y="10297"/>
                    <a:pt x="169" y="10321"/>
                    <a:pt x="169" y="10373"/>
                  </a:cubicBezTo>
                  <a:cubicBezTo>
                    <a:pt x="169" y="10394"/>
                    <a:pt x="148" y="10436"/>
                    <a:pt x="169" y="10436"/>
                  </a:cubicBezTo>
                  <a:cubicBezTo>
                    <a:pt x="169" y="10478"/>
                    <a:pt x="169" y="10457"/>
                    <a:pt x="148" y="10478"/>
                  </a:cubicBezTo>
                  <a:cubicBezTo>
                    <a:pt x="169" y="10500"/>
                    <a:pt x="148" y="10584"/>
                    <a:pt x="148" y="10584"/>
                  </a:cubicBezTo>
                  <a:cubicBezTo>
                    <a:pt x="169" y="10626"/>
                    <a:pt x="148" y="10753"/>
                    <a:pt x="148" y="10774"/>
                  </a:cubicBezTo>
                  <a:lnTo>
                    <a:pt x="148" y="10816"/>
                  </a:lnTo>
                  <a:cubicBezTo>
                    <a:pt x="148" y="10816"/>
                    <a:pt x="148" y="10816"/>
                    <a:pt x="148" y="10859"/>
                  </a:cubicBezTo>
                  <a:cubicBezTo>
                    <a:pt x="148" y="10901"/>
                    <a:pt x="148" y="10901"/>
                    <a:pt x="127" y="10901"/>
                  </a:cubicBezTo>
                  <a:lnTo>
                    <a:pt x="148" y="10922"/>
                  </a:lnTo>
                  <a:cubicBezTo>
                    <a:pt x="127" y="11154"/>
                    <a:pt x="127" y="11429"/>
                    <a:pt x="106" y="11661"/>
                  </a:cubicBezTo>
                  <a:cubicBezTo>
                    <a:pt x="106" y="11761"/>
                    <a:pt x="106" y="11899"/>
                    <a:pt x="106" y="12021"/>
                  </a:cubicBezTo>
                  <a:lnTo>
                    <a:pt x="85" y="12147"/>
                  </a:lnTo>
                  <a:lnTo>
                    <a:pt x="106" y="12042"/>
                  </a:lnTo>
                  <a:cubicBezTo>
                    <a:pt x="106" y="12084"/>
                    <a:pt x="106" y="12105"/>
                    <a:pt x="106" y="12126"/>
                  </a:cubicBezTo>
                  <a:cubicBezTo>
                    <a:pt x="85" y="12253"/>
                    <a:pt x="85" y="12443"/>
                    <a:pt x="85" y="12612"/>
                  </a:cubicBezTo>
                  <a:cubicBezTo>
                    <a:pt x="85" y="12718"/>
                    <a:pt x="64" y="12675"/>
                    <a:pt x="85" y="12781"/>
                  </a:cubicBezTo>
                  <a:cubicBezTo>
                    <a:pt x="64" y="12781"/>
                    <a:pt x="64" y="12760"/>
                    <a:pt x="64" y="12760"/>
                  </a:cubicBezTo>
                  <a:lnTo>
                    <a:pt x="64" y="12760"/>
                  </a:lnTo>
                  <a:cubicBezTo>
                    <a:pt x="64" y="12865"/>
                    <a:pt x="64" y="12929"/>
                    <a:pt x="85" y="13034"/>
                  </a:cubicBezTo>
                  <a:cubicBezTo>
                    <a:pt x="66" y="13034"/>
                    <a:pt x="81" y="13101"/>
                    <a:pt x="69" y="13101"/>
                  </a:cubicBezTo>
                  <a:cubicBezTo>
                    <a:pt x="68" y="13101"/>
                    <a:pt x="66" y="13100"/>
                    <a:pt x="64" y="13098"/>
                  </a:cubicBezTo>
                  <a:lnTo>
                    <a:pt x="64" y="13098"/>
                  </a:lnTo>
                  <a:lnTo>
                    <a:pt x="85" y="13119"/>
                  </a:lnTo>
                  <a:cubicBezTo>
                    <a:pt x="67" y="13137"/>
                    <a:pt x="64" y="13187"/>
                    <a:pt x="64" y="13187"/>
                  </a:cubicBezTo>
                  <a:cubicBezTo>
                    <a:pt x="64" y="13187"/>
                    <a:pt x="64" y="13185"/>
                    <a:pt x="64" y="13182"/>
                  </a:cubicBezTo>
                  <a:lnTo>
                    <a:pt x="64" y="13246"/>
                  </a:lnTo>
                  <a:cubicBezTo>
                    <a:pt x="64" y="13309"/>
                    <a:pt x="64" y="13457"/>
                    <a:pt x="43" y="13478"/>
                  </a:cubicBezTo>
                  <a:cubicBezTo>
                    <a:pt x="64" y="13647"/>
                    <a:pt x="43" y="13901"/>
                    <a:pt x="43" y="14091"/>
                  </a:cubicBezTo>
                  <a:cubicBezTo>
                    <a:pt x="43" y="14133"/>
                    <a:pt x="43" y="14175"/>
                    <a:pt x="43" y="14239"/>
                  </a:cubicBezTo>
                  <a:lnTo>
                    <a:pt x="43" y="14281"/>
                  </a:lnTo>
                  <a:cubicBezTo>
                    <a:pt x="43" y="14323"/>
                    <a:pt x="43" y="14386"/>
                    <a:pt x="43" y="14429"/>
                  </a:cubicBezTo>
                  <a:cubicBezTo>
                    <a:pt x="43" y="14481"/>
                    <a:pt x="43" y="14518"/>
                    <a:pt x="43" y="14555"/>
                  </a:cubicBezTo>
                  <a:cubicBezTo>
                    <a:pt x="43" y="14592"/>
                    <a:pt x="43" y="14644"/>
                    <a:pt x="29" y="14644"/>
                  </a:cubicBezTo>
                  <a:cubicBezTo>
                    <a:pt x="29" y="14644"/>
                    <a:pt x="28" y="14644"/>
                    <a:pt x="27" y="14644"/>
                  </a:cubicBezTo>
                  <a:lnTo>
                    <a:pt x="27" y="14644"/>
                  </a:lnTo>
                  <a:cubicBezTo>
                    <a:pt x="38" y="14663"/>
                    <a:pt x="22" y="14746"/>
                    <a:pt x="22" y="14746"/>
                  </a:cubicBezTo>
                  <a:cubicBezTo>
                    <a:pt x="22" y="14746"/>
                    <a:pt x="0" y="15421"/>
                    <a:pt x="0" y="16182"/>
                  </a:cubicBezTo>
                  <a:cubicBezTo>
                    <a:pt x="0" y="16921"/>
                    <a:pt x="0" y="17766"/>
                    <a:pt x="43" y="18083"/>
                  </a:cubicBezTo>
                  <a:cubicBezTo>
                    <a:pt x="43" y="18098"/>
                    <a:pt x="43" y="18134"/>
                    <a:pt x="43" y="18146"/>
                  </a:cubicBezTo>
                  <a:cubicBezTo>
                    <a:pt x="64" y="18189"/>
                    <a:pt x="43" y="18210"/>
                    <a:pt x="43" y="18231"/>
                  </a:cubicBezTo>
                  <a:cubicBezTo>
                    <a:pt x="51" y="18206"/>
                    <a:pt x="56" y="18201"/>
                    <a:pt x="59" y="18201"/>
                  </a:cubicBezTo>
                  <a:cubicBezTo>
                    <a:pt x="61" y="18201"/>
                    <a:pt x="63" y="18204"/>
                    <a:pt x="63" y="18204"/>
                  </a:cubicBezTo>
                  <a:cubicBezTo>
                    <a:pt x="64" y="18204"/>
                    <a:pt x="64" y="18201"/>
                    <a:pt x="64" y="18189"/>
                  </a:cubicBezTo>
                  <a:lnTo>
                    <a:pt x="64" y="18210"/>
                  </a:lnTo>
                  <a:cubicBezTo>
                    <a:pt x="67" y="18213"/>
                    <a:pt x="69" y="18214"/>
                    <a:pt x="71" y="18214"/>
                  </a:cubicBezTo>
                  <a:cubicBezTo>
                    <a:pt x="80" y="18214"/>
                    <a:pt x="67" y="18168"/>
                    <a:pt x="85" y="18168"/>
                  </a:cubicBezTo>
                  <a:lnTo>
                    <a:pt x="64" y="18168"/>
                  </a:lnTo>
                  <a:cubicBezTo>
                    <a:pt x="64" y="18125"/>
                    <a:pt x="64" y="18104"/>
                    <a:pt x="64" y="18104"/>
                  </a:cubicBezTo>
                  <a:cubicBezTo>
                    <a:pt x="64" y="18066"/>
                    <a:pt x="64" y="18062"/>
                    <a:pt x="64" y="17999"/>
                  </a:cubicBezTo>
                  <a:cubicBezTo>
                    <a:pt x="64" y="17973"/>
                    <a:pt x="64" y="17961"/>
                    <a:pt x="64" y="17956"/>
                  </a:cubicBezTo>
                  <a:lnTo>
                    <a:pt x="85" y="17914"/>
                  </a:lnTo>
                  <a:lnTo>
                    <a:pt x="85" y="17914"/>
                  </a:lnTo>
                  <a:cubicBezTo>
                    <a:pt x="69" y="17947"/>
                    <a:pt x="77" y="17991"/>
                    <a:pt x="82" y="17991"/>
                  </a:cubicBezTo>
                  <a:cubicBezTo>
                    <a:pt x="84" y="17991"/>
                    <a:pt x="85" y="17987"/>
                    <a:pt x="85" y="17977"/>
                  </a:cubicBezTo>
                  <a:cubicBezTo>
                    <a:pt x="85" y="17966"/>
                    <a:pt x="85" y="17960"/>
                    <a:pt x="85" y="17956"/>
                  </a:cubicBezTo>
                  <a:cubicBezTo>
                    <a:pt x="85" y="17914"/>
                    <a:pt x="85" y="17914"/>
                    <a:pt x="85" y="17914"/>
                  </a:cubicBezTo>
                  <a:lnTo>
                    <a:pt x="85" y="17872"/>
                  </a:lnTo>
                  <a:lnTo>
                    <a:pt x="85" y="17808"/>
                  </a:lnTo>
                  <a:cubicBezTo>
                    <a:pt x="102" y="17792"/>
                    <a:pt x="92" y="17748"/>
                    <a:pt x="87" y="17709"/>
                  </a:cubicBezTo>
                  <a:lnTo>
                    <a:pt x="87" y="17709"/>
                  </a:lnTo>
                  <a:cubicBezTo>
                    <a:pt x="89" y="17706"/>
                    <a:pt x="92" y="17698"/>
                    <a:pt x="98" y="17698"/>
                  </a:cubicBezTo>
                  <a:cubicBezTo>
                    <a:pt x="100" y="17698"/>
                    <a:pt x="103" y="17700"/>
                    <a:pt x="106" y="17703"/>
                  </a:cubicBezTo>
                  <a:lnTo>
                    <a:pt x="106" y="17576"/>
                  </a:lnTo>
                  <a:cubicBezTo>
                    <a:pt x="106" y="17555"/>
                    <a:pt x="106" y="17534"/>
                    <a:pt x="106" y="17534"/>
                  </a:cubicBezTo>
                  <a:cubicBezTo>
                    <a:pt x="106" y="17513"/>
                    <a:pt x="106" y="17428"/>
                    <a:pt x="106" y="17428"/>
                  </a:cubicBezTo>
                  <a:cubicBezTo>
                    <a:pt x="106" y="17344"/>
                    <a:pt x="85" y="17386"/>
                    <a:pt x="106" y="17302"/>
                  </a:cubicBezTo>
                  <a:cubicBezTo>
                    <a:pt x="106" y="17069"/>
                    <a:pt x="148" y="16942"/>
                    <a:pt x="127" y="16731"/>
                  </a:cubicBezTo>
                  <a:cubicBezTo>
                    <a:pt x="131" y="16727"/>
                    <a:pt x="134" y="16725"/>
                    <a:pt x="137" y="16725"/>
                  </a:cubicBezTo>
                  <a:cubicBezTo>
                    <a:pt x="148" y="16725"/>
                    <a:pt x="148" y="16756"/>
                    <a:pt x="148" y="16773"/>
                  </a:cubicBezTo>
                  <a:cubicBezTo>
                    <a:pt x="148" y="16626"/>
                    <a:pt x="148" y="16562"/>
                    <a:pt x="148" y="16435"/>
                  </a:cubicBezTo>
                  <a:lnTo>
                    <a:pt x="148" y="16414"/>
                  </a:lnTo>
                  <a:cubicBezTo>
                    <a:pt x="169" y="16245"/>
                    <a:pt x="169" y="16013"/>
                    <a:pt x="169" y="15823"/>
                  </a:cubicBezTo>
                  <a:cubicBezTo>
                    <a:pt x="169" y="15788"/>
                    <a:pt x="169" y="15756"/>
                    <a:pt x="169" y="15738"/>
                  </a:cubicBezTo>
                  <a:cubicBezTo>
                    <a:pt x="169" y="15736"/>
                    <a:pt x="169" y="15734"/>
                    <a:pt x="169" y="15733"/>
                  </a:cubicBezTo>
                  <a:cubicBezTo>
                    <a:pt x="169" y="15733"/>
                    <a:pt x="169" y="15730"/>
                    <a:pt x="169" y="15717"/>
                  </a:cubicBezTo>
                  <a:cubicBezTo>
                    <a:pt x="169" y="15548"/>
                    <a:pt x="169" y="15168"/>
                    <a:pt x="191" y="14893"/>
                  </a:cubicBezTo>
                  <a:cubicBezTo>
                    <a:pt x="191" y="14492"/>
                    <a:pt x="212" y="14070"/>
                    <a:pt x="212" y="13668"/>
                  </a:cubicBezTo>
                  <a:cubicBezTo>
                    <a:pt x="233" y="13541"/>
                    <a:pt x="212" y="13457"/>
                    <a:pt x="233" y="13330"/>
                  </a:cubicBezTo>
                  <a:cubicBezTo>
                    <a:pt x="233" y="13098"/>
                    <a:pt x="254" y="12908"/>
                    <a:pt x="233" y="12696"/>
                  </a:cubicBezTo>
                  <a:lnTo>
                    <a:pt x="254" y="12696"/>
                  </a:lnTo>
                  <a:cubicBezTo>
                    <a:pt x="254" y="12654"/>
                    <a:pt x="254" y="12654"/>
                    <a:pt x="254" y="12612"/>
                  </a:cubicBezTo>
                  <a:cubicBezTo>
                    <a:pt x="254" y="12549"/>
                    <a:pt x="254" y="12443"/>
                    <a:pt x="254" y="12401"/>
                  </a:cubicBezTo>
                  <a:cubicBezTo>
                    <a:pt x="254" y="12364"/>
                    <a:pt x="254" y="12375"/>
                    <a:pt x="254" y="12337"/>
                  </a:cubicBezTo>
                  <a:lnTo>
                    <a:pt x="254" y="12274"/>
                  </a:lnTo>
                  <a:cubicBezTo>
                    <a:pt x="254" y="12274"/>
                    <a:pt x="254" y="12147"/>
                    <a:pt x="254" y="12105"/>
                  </a:cubicBezTo>
                  <a:cubicBezTo>
                    <a:pt x="254" y="12042"/>
                    <a:pt x="254" y="11936"/>
                    <a:pt x="254" y="11852"/>
                  </a:cubicBezTo>
                  <a:cubicBezTo>
                    <a:pt x="275" y="11830"/>
                    <a:pt x="275" y="11704"/>
                    <a:pt x="275" y="11640"/>
                  </a:cubicBezTo>
                  <a:cubicBezTo>
                    <a:pt x="275" y="11514"/>
                    <a:pt x="296" y="11302"/>
                    <a:pt x="296" y="11133"/>
                  </a:cubicBezTo>
                  <a:lnTo>
                    <a:pt x="296" y="11091"/>
                  </a:lnTo>
                  <a:cubicBezTo>
                    <a:pt x="296" y="11055"/>
                    <a:pt x="296" y="11005"/>
                    <a:pt x="296" y="10964"/>
                  </a:cubicBezTo>
                  <a:lnTo>
                    <a:pt x="296" y="10922"/>
                  </a:lnTo>
                  <a:cubicBezTo>
                    <a:pt x="296" y="10922"/>
                    <a:pt x="296" y="10880"/>
                    <a:pt x="317" y="10880"/>
                  </a:cubicBezTo>
                  <a:cubicBezTo>
                    <a:pt x="317" y="10732"/>
                    <a:pt x="296" y="10626"/>
                    <a:pt x="317" y="10478"/>
                  </a:cubicBezTo>
                  <a:cubicBezTo>
                    <a:pt x="317" y="10480"/>
                    <a:pt x="317" y="10481"/>
                    <a:pt x="317" y="10481"/>
                  </a:cubicBezTo>
                  <a:cubicBezTo>
                    <a:pt x="317" y="10481"/>
                    <a:pt x="319" y="10392"/>
                    <a:pt x="334" y="10392"/>
                  </a:cubicBezTo>
                  <a:cubicBezTo>
                    <a:pt x="335" y="10392"/>
                    <a:pt x="337" y="10392"/>
                    <a:pt x="338" y="10394"/>
                  </a:cubicBezTo>
                  <a:cubicBezTo>
                    <a:pt x="332" y="10368"/>
                    <a:pt x="328" y="10360"/>
                    <a:pt x="324" y="10360"/>
                  </a:cubicBezTo>
                  <a:cubicBezTo>
                    <a:pt x="319" y="10360"/>
                    <a:pt x="318" y="10383"/>
                    <a:pt x="317" y="10383"/>
                  </a:cubicBezTo>
                  <a:cubicBezTo>
                    <a:pt x="317" y="10383"/>
                    <a:pt x="317" y="10380"/>
                    <a:pt x="317" y="10373"/>
                  </a:cubicBezTo>
                  <a:cubicBezTo>
                    <a:pt x="317" y="10352"/>
                    <a:pt x="317" y="10309"/>
                    <a:pt x="317" y="10309"/>
                  </a:cubicBezTo>
                  <a:lnTo>
                    <a:pt x="317" y="10267"/>
                  </a:lnTo>
                  <a:cubicBezTo>
                    <a:pt x="317" y="10140"/>
                    <a:pt x="338" y="10035"/>
                    <a:pt x="338" y="9929"/>
                  </a:cubicBezTo>
                  <a:cubicBezTo>
                    <a:pt x="338" y="9935"/>
                    <a:pt x="338" y="9945"/>
                    <a:pt x="338" y="9950"/>
                  </a:cubicBezTo>
                  <a:cubicBezTo>
                    <a:pt x="338" y="9845"/>
                    <a:pt x="360" y="9866"/>
                    <a:pt x="338" y="9760"/>
                  </a:cubicBezTo>
                  <a:lnTo>
                    <a:pt x="338" y="9760"/>
                  </a:lnTo>
                  <a:lnTo>
                    <a:pt x="360" y="9781"/>
                  </a:lnTo>
                  <a:cubicBezTo>
                    <a:pt x="360" y="9739"/>
                    <a:pt x="338" y="9718"/>
                    <a:pt x="360" y="9676"/>
                  </a:cubicBezTo>
                  <a:cubicBezTo>
                    <a:pt x="360" y="9657"/>
                    <a:pt x="360" y="9640"/>
                    <a:pt x="360" y="9633"/>
                  </a:cubicBezTo>
                  <a:cubicBezTo>
                    <a:pt x="360" y="9605"/>
                    <a:pt x="360" y="9586"/>
                    <a:pt x="360" y="9570"/>
                  </a:cubicBezTo>
                  <a:cubicBezTo>
                    <a:pt x="360" y="9507"/>
                    <a:pt x="360" y="9401"/>
                    <a:pt x="381" y="9317"/>
                  </a:cubicBezTo>
                  <a:cubicBezTo>
                    <a:pt x="381" y="9253"/>
                    <a:pt x="381" y="9274"/>
                    <a:pt x="381" y="9190"/>
                  </a:cubicBezTo>
                  <a:cubicBezTo>
                    <a:pt x="402" y="8958"/>
                    <a:pt x="402" y="8662"/>
                    <a:pt x="423" y="8429"/>
                  </a:cubicBezTo>
                  <a:cubicBezTo>
                    <a:pt x="423" y="8366"/>
                    <a:pt x="423" y="8303"/>
                    <a:pt x="423" y="8239"/>
                  </a:cubicBezTo>
                  <a:lnTo>
                    <a:pt x="423" y="8218"/>
                  </a:lnTo>
                  <a:lnTo>
                    <a:pt x="423" y="8155"/>
                  </a:lnTo>
                  <a:cubicBezTo>
                    <a:pt x="425" y="8152"/>
                    <a:pt x="427" y="8151"/>
                    <a:pt x="429" y="8151"/>
                  </a:cubicBezTo>
                  <a:cubicBezTo>
                    <a:pt x="437" y="8151"/>
                    <a:pt x="431" y="8188"/>
                    <a:pt x="436" y="8188"/>
                  </a:cubicBezTo>
                  <a:cubicBezTo>
                    <a:pt x="437" y="8188"/>
                    <a:pt x="440" y="8185"/>
                    <a:pt x="444" y="8176"/>
                  </a:cubicBezTo>
                  <a:lnTo>
                    <a:pt x="423" y="8134"/>
                  </a:lnTo>
                  <a:cubicBezTo>
                    <a:pt x="438" y="8134"/>
                    <a:pt x="443" y="8053"/>
                    <a:pt x="444" y="8053"/>
                  </a:cubicBezTo>
                  <a:cubicBezTo>
                    <a:pt x="444" y="8053"/>
                    <a:pt x="444" y="8064"/>
                    <a:pt x="444" y="8091"/>
                  </a:cubicBezTo>
                  <a:lnTo>
                    <a:pt x="465" y="7859"/>
                  </a:lnTo>
                  <a:cubicBezTo>
                    <a:pt x="465" y="7796"/>
                    <a:pt x="444" y="7817"/>
                    <a:pt x="465" y="7775"/>
                  </a:cubicBezTo>
                  <a:cubicBezTo>
                    <a:pt x="485" y="7613"/>
                    <a:pt x="448" y="7587"/>
                    <a:pt x="463" y="7436"/>
                  </a:cubicBezTo>
                  <a:lnTo>
                    <a:pt x="463" y="7436"/>
                  </a:lnTo>
                  <a:cubicBezTo>
                    <a:pt x="446" y="7432"/>
                    <a:pt x="464" y="7373"/>
                    <a:pt x="444" y="7373"/>
                  </a:cubicBezTo>
                  <a:cubicBezTo>
                    <a:pt x="465" y="7331"/>
                    <a:pt x="444" y="7310"/>
                    <a:pt x="465" y="7289"/>
                  </a:cubicBezTo>
                  <a:cubicBezTo>
                    <a:pt x="465" y="7225"/>
                    <a:pt x="465" y="7141"/>
                    <a:pt x="465" y="7099"/>
                  </a:cubicBezTo>
                  <a:cubicBezTo>
                    <a:pt x="465" y="7077"/>
                    <a:pt x="465" y="7035"/>
                    <a:pt x="465" y="6993"/>
                  </a:cubicBezTo>
                  <a:cubicBezTo>
                    <a:pt x="486" y="6951"/>
                    <a:pt x="486" y="6993"/>
                    <a:pt x="486" y="6930"/>
                  </a:cubicBezTo>
                  <a:cubicBezTo>
                    <a:pt x="486" y="6887"/>
                    <a:pt x="486" y="6887"/>
                    <a:pt x="486" y="6887"/>
                  </a:cubicBezTo>
                  <a:cubicBezTo>
                    <a:pt x="486" y="6858"/>
                    <a:pt x="486" y="6849"/>
                    <a:pt x="486" y="6824"/>
                  </a:cubicBezTo>
                  <a:cubicBezTo>
                    <a:pt x="486" y="6782"/>
                    <a:pt x="486" y="6761"/>
                    <a:pt x="507" y="6697"/>
                  </a:cubicBezTo>
                  <a:cubicBezTo>
                    <a:pt x="507" y="6680"/>
                    <a:pt x="507" y="6668"/>
                    <a:pt x="507" y="6655"/>
                  </a:cubicBezTo>
                  <a:cubicBezTo>
                    <a:pt x="507" y="6655"/>
                    <a:pt x="496" y="6691"/>
                    <a:pt x="490" y="6691"/>
                  </a:cubicBezTo>
                  <a:cubicBezTo>
                    <a:pt x="488" y="6691"/>
                    <a:pt x="486" y="6687"/>
                    <a:pt x="486" y="6676"/>
                  </a:cubicBezTo>
                  <a:cubicBezTo>
                    <a:pt x="486" y="6655"/>
                    <a:pt x="486" y="6613"/>
                    <a:pt x="486" y="6592"/>
                  </a:cubicBezTo>
                  <a:lnTo>
                    <a:pt x="507" y="6634"/>
                  </a:lnTo>
                  <a:cubicBezTo>
                    <a:pt x="507" y="6571"/>
                    <a:pt x="486" y="6592"/>
                    <a:pt x="507" y="6507"/>
                  </a:cubicBezTo>
                  <a:cubicBezTo>
                    <a:pt x="507" y="6458"/>
                    <a:pt x="507" y="6409"/>
                    <a:pt x="507" y="6359"/>
                  </a:cubicBezTo>
                  <a:cubicBezTo>
                    <a:pt x="507" y="6341"/>
                    <a:pt x="507" y="6327"/>
                    <a:pt x="507" y="6317"/>
                  </a:cubicBezTo>
                  <a:cubicBezTo>
                    <a:pt x="507" y="6275"/>
                    <a:pt x="486" y="6233"/>
                    <a:pt x="507" y="6148"/>
                  </a:cubicBezTo>
                  <a:cubicBezTo>
                    <a:pt x="507" y="6106"/>
                    <a:pt x="529" y="6127"/>
                    <a:pt x="529" y="6106"/>
                  </a:cubicBezTo>
                  <a:cubicBezTo>
                    <a:pt x="529" y="6042"/>
                    <a:pt x="507" y="6085"/>
                    <a:pt x="529" y="6021"/>
                  </a:cubicBezTo>
                  <a:cubicBezTo>
                    <a:pt x="529" y="5977"/>
                    <a:pt x="529" y="5913"/>
                    <a:pt x="529" y="5895"/>
                  </a:cubicBezTo>
                  <a:cubicBezTo>
                    <a:pt x="540" y="5906"/>
                    <a:pt x="545" y="5911"/>
                    <a:pt x="548" y="5917"/>
                  </a:cubicBezTo>
                  <a:lnTo>
                    <a:pt x="548" y="5917"/>
                  </a:lnTo>
                  <a:cubicBezTo>
                    <a:pt x="549" y="5904"/>
                    <a:pt x="550" y="5892"/>
                    <a:pt x="550" y="5892"/>
                  </a:cubicBezTo>
                  <a:cubicBezTo>
                    <a:pt x="550" y="5892"/>
                    <a:pt x="550" y="5893"/>
                    <a:pt x="550" y="5895"/>
                  </a:cubicBezTo>
                  <a:cubicBezTo>
                    <a:pt x="550" y="5895"/>
                    <a:pt x="550" y="5831"/>
                    <a:pt x="550" y="5810"/>
                  </a:cubicBezTo>
                  <a:cubicBezTo>
                    <a:pt x="539" y="5757"/>
                    <a:pt x="539" y="5757"/>
                    <a:pt x="544" y="5757"/>
                  </a:cubicBezTo>
                  <a:cubicBezTo>
                    <a:pt x="550" y="5757"/>
                    <a:pt x="560" y="5757"/>
                    <a:pt x="571" y="5704"/>
                  </a:cubicBezTo>
                  <a:cubicBezTo>
                    <a:pt x="571" y="5689"/>
                    <a:pt x="570" y="5684"/>
                    <a:pt x="568" y="5684"/>
                  </a:cubicBezTo>
                  <a:cubicBezTo>
                    <a:pt x="563" y="5684"/>
                    <a:pt x="555" y="5715"/>
                    <a:pt x="551" y="5715"/>
                  </a:cubicBezTo>
                  <a:cubicBezTo>
                    <a:pt x="550" y="5715"/>
                    <a:pt x="550" y="5712"/>
                    <a:pt x="550" y="5704"/>
                  </a:cubicBezTo>
                  <a:cubicBezTo>
                    <a:pt x="571" y="5641"/>
                    <a:pt x="571" y="5641"/>
                    <a:pt x="571" y="5557"/>
                  </a:cubicBezTo>
                  <a:cubicBezTo>
                    <a:pt x="571" y="5557"/>
                    <a:pt x="571" y="5514"/>
                    <a:pt x="592" y="5514"/>
                  </a:cubicBezTo>
                  <a:cubicBezTo>
                    <a:pt x="592" y="5472"/>
                    <a:pt x="592" y="5388"/>
                    <a:pt x="592" y="5366"/>
                  </a:cubicBezTo>
                  <a:cubicBezTo>
                    <a:pt x="592" y="5430"/>
                    <a:pt x="592" y="5430"/>
                    <a:pt x="571" y="5514"/>
                  </a:cubicBezTo>
                  <a:lnTo>
                    <a:pt x="571" y="5493"/>
                  </a:lnTo>
                  <a:cubicBezTo>
                    <a:pt x="571" y="5430"/>
                    <a:pt x="592" y="5366"/>
                    <a:pt x="592" y="5324"/>
                  </a:cubicBezTo>
                  <a:cubicBezTo>
                    <a:pt x="592" y="5240"/>
                    <a:pt x="571" y="5219"/>
                    <a:pt x="592" y="5155"/>
                  </a:cubicBezTo>
                  <a:cubicBezTo>
                    <a:pt x="592" y="5139"/>
                    <a:pt x="592" y="5119"/>
                    <a:pt x="592" y="5092"/>
                  </a:cubicBezTo>
                  <a:cubicBezTo>
                    <a:pt x="613" y="5092"/>
                    <a:pt x="592" y="5134"/>
                    <a:pt x="592" y="5155"/>
                  </a:cubicBezTo>
                  <a:lnTo>
                    <a:pt x="613" y="5071"/>
                  </a:lnTo>
                  <a:cubicBezTo>
                    <a:pt x="592" y="5050"/>
                    <a:pt x="613" y="5007"/>
                    <a:pt x="613" y="4944"/>
                  </a:cubicBezTo>
                  <a:cubicBezTo>
                    <a:pt x="613" y="4832"/>
                    <a:pt x="613" y="4803"/>
                    <a:pt x="613" y="4754"/>
                  </a:cubicBezTo>
                  <a:cubicBezTo>
                    <a:pt x="613" y="4719"/>
                    <a:pt x="627" y="4685"/>
                    <a:pt x="632" y="4685"/>
                  </a:cubicBezTo>
                  <a:cubicBezTo>
                    <a:pt x="633" y="4685"/>
                    <a:pt x="634" y="4687"/>
                    <a:pt x="634" y="4690"/>
                  </a:cubicBezTo>
                  <a:cubicBezTo>
                    <a:pt x="634" y="4679"/>
                    <a:pt x="634" y="4673"/>
                    <a:pt x="634" y="4669"/>
                  </a:cubicBezTo>
                  <a:lnTo>
                    <a:pt x="634" y="4599"/>
                  </a:lnTo>
                  <a:cubicBezTo>
                    <a:pt x="634" y="4599"/>
                    <a:pt x="634" y="4591"/>
                    <a:pt x="634" y="4564"/>
                  </a:cubicBezTo>
                  <a:cubicBezTo>
                    <a:pt x="634" y="4527"/>
                    <a:pt x="634" y="4522"/>
                    <a:pt x="634" y="4479"/>
                  </a:cubicBezTo>
                  <a:cubicBezTo>
                    <a:pt x="634" y="4460"/>
                    <a:pt x="651" y="4424"/>
                    <a:pt x="639" y="4401"/>
                  </a:cubicBezTo>
                  <a:lnTo>
                    <a:pt x="639" y="4401"/>
                  </a:lnTo>
                  <a:cubicBezTo>
                    <a:pt x="643" y="4383"/>
                    <a:pt x="646" y="4345"/>
                    <a:pt x="640" y="4345"/>
                  </a:cubicBezTo>
                  <a:lnTo>
                    <a:pt x="640" y="4345"/>
                  </a:lnTo>
                  <a:cubicBezTo>
                    <a:pt x="639" y="4345"/>
                    <a:pt x="637" y="4347"/>
                    <a:pt x="634" y="4352"/>
                  </a:cubicBezTo>
                  <a:lnTo>
                    <a:pt x="648" y="4311"/>
                  </a:lnTo>
                  <a:lnTo>
                    <a:pt x="648" y="4311"/>
                  </a:lnTo>
                  <a:cubicBezTo>
                    <a:pt x="651" y="4316"/>
                    <a:pt x="655" y="4321"/>
                    <a:pt x="655" y="4331"/>
                  </a:cubicBezTo>
                  <a:cubicBezTo>
                    <a:pt x="655" y="4310"/>
                    <a:pt x="655" y="4289"/>
                    <a:pt x="655" y="4268"/>
                  </a:cubicBezTo>
                  <a:cubicBezTo>
                    <a:pt x="655" y="4247"/>
                    <a:pt x="655" y="4184"/>
                    <a:pt x="655" y="4184"/>
                  </a:cubicBezTo>
                  <a:cubicBezTo>
                    <a:pt x="655" y="4162"/>
                    <a:pt x="655" y="4120"/>
                    <a:pt x="676" y="4120"/>
                  </a:cubicBezTo>
                  <a:cubicBezTo>
                    <a:pt x="676" y="4110"/>
                    <a:pt x="671" y="4110"/>
                    <a:pt x="666" y="4110"/>
                  </a:cubicBezTo>
                  <a:cubicBezTo>
                    <a:pt x="661" y="4110"/>
                    <a:pt x="655" y="4110"/>
                    <a:pt x="655" y="4099"/>
                  </a:cubicBezTo>
                  <a:lnTo>
                    <a:pt x="676" y="4015"/>
                  </a:lnTo>
                  <a:cubicBezTo>
                    <a:pt x="676" y="3993"/>
                    <a:pt x="676" y="4015"/>
                    <a:pt x="676" y="3951"/>
                  </a:cubicBezTo>
                  <a:cubicBezTo>
                    <a:pt x="676" y="3958"/>
                    <a:pt x="677" y="3961"/>
                    <a:pt x="678" y="3961"/>
                  </a:cubicBezTo>
                  <a:cubicBezTo>
                    <a:pt x="682" y="3961"/>
                    <a:pt x="692" y="3920"/>
                    <a:pt x="696" y="3920"/>
                  </a:cubicBezTo>
                  <a:cubicBezTo>
                    <a:pt x="697" y="3920"/>
                    <a:pt x="698" y="3923"/>
                    <a:pt x="698" y="3930"/>
                  </a:cubicBezTo>
                  <a:cubicBezTo>
                    <a:pt x="698" y="3909"/>
                    <a:pt x="719" y="3824"/>
                    <a:pt x="719" y="3761"/>
                  </a:cubicBezTo>
                  <a:cubicBezTo>
                    <a:pt x="719" y="3759"/>
                    <a:pt x="718" y="3758"/>
                    <a:pt x="718" y="3758"/>
                  </a:cubicBezTo>
                  <a:cubicBezTo>
                    <a:pt x="714" y="3758"/>
                    <a:pt x="698" y="3824"/>
                    <a:pt x="698" y="3824"/>
                  </a:cubicBezTo>
                  <a:cubicBezTo>
                    <a:pt x="719" y="3677"/>
                    <a:pt x="698" y="3677"/>
                    <a:pt x="698" y="3571"/>
                  </a:cubicBezTo>
                  <a:cubicBezTo>
                    <a:pt x="698" y="3548"/>
                    <a:pt x="698" y="3541"/>
                    <a:pt x="698" y="3508"/>
                  </a:cubicBezTo>
                  <a:cubicBezTo>
                    <a:pt x="698" y="3510"/>
                    <a:pt x="698" y="3511"/>
                    <a:pt x="698" y="3511"/>
                  </a:cubicBezTo>
                  <a:cubicBezTo>
                    <a:pt x="702" y="3511"/>
                    <a:pt x="721" y="3433"/>
                    <a:pt x="740" y="3339"/>
                  </a:cubicBezTo>
                  <a:cubicBezTo>
                    <a:pt x="722" y="3339"/>
                    <a:pt x="719" y="3385"/>
                    <a:pt x="719" y="3385"/>
                  </a:cubicBezTo>
                  <a:cubicBezTo>
                    <a:pt x="719" y="3385"/>
                    <a:pt x="719" y="3384"/>
                    <a:pt x="719" y="3381"/>
                  </a:cubicBezTo>
                  <a:lnTo>
                    <a:pt x="719" y="3339"/>
                  </a:lnTo>
                  <a:cubicBezTo>
                    <a:pt x="719" y="3275"/>
                    <a:pt x="740" y="3233"/>
                    <a:pt x="740" y="3212"/>
                  </a:cubicBezTo>
                  <a:lnTo>
                    <a:pt x="740" y="3170"/>
                  </a:lnTo>
                  <a:cubicBezTo>
                    <a:pt x="740" y="3170"/>
                    <a:pt x="740" y="3085"/>
                    <a:pt x="740" y="3085"/>
                  </a:cubicBezTo>
                  <a:cubicBezTo>
                    <a:pt x="740" y="3032"/>
                    <a:pt x="740" y="2994"/>
                    <a:pt x="752" y="2970"/>
                  </a:cubicBezTo>
                  <a:lnTo>
                    <a:pt x="752" y="2970"/>
                  </a:lnTo>
                  <a:cubicBezTo>
                    <a:pt x="751" y="2971"/>
                    <a:pt x="749" y="2972"/>
                    <a:pt x="748" y="2972"/>
                  </a:cubicBezTo>
                  <a:cubicBezTo>
                    <a:pt x="744" y="2972"/>
                    <a:pt x="740" y="2964"/>
                    <a:pt x="740" y="2937"/>
                  </a:cubicBezTo>
                  <a:cubicBezTo>
                    <a:pt x="761" y="2937"/>
                    <a:pt x="761" y="2832"/>
                    <a:pt x="761" y="2832"/>
                  </a:cubicBezTo>
                  <a:cubicBezTo>
                    <a:pt x="761" y="2810"/>
                    <a:pt x="782" y="2768"/>
                    <a:pt x="782" y="2768"/>
                  </a:cubicBezTo>
                  <a:cubicBezTo>
                    <a:pt x="761" y="2768"/>
                    <a:pt x="782" y="2684"/>
                    <a:pt x="782" y="2620"/>
                  </a:cubicBezTo>
                  <a:cubicBezTo>
                    <a:pt x="784" y="2623"/>
                    <a:pt x="786" y="2624"/>
                    <a:pt x="788" y="2624"/>
                  </a:cubicBezTo>
                  <a:cubicBezTo>
                    <a:pt x="799" y="2624"/>
                    <a:pt x="784" y="2555"/>
                    <a:pt x="803" y="2536"/>
                  </a:cubicBezTo>
                  <a:cubicBezTo>
                    <a:pt x="782" y="2536"/>
                    <a:pt x="803" y="2430"/>
                    <a:pt x="803" y="2430"/>
                  </a:cubicBezTo>
                  <a:cubicBezTo>
                    <a:pt x="803" y="2367"/>
                    <a:pt x="803" y="2388"/>
                    <a:pt x="824" y="2367"/>
                  </a:cubicBezTo>
                  <a:lnTo>
                    <a:pt x="824" y="2346"/>
                  </a:lnTo>
                  <a:cubicBezTo>
                    <a:pt x="824" y="2325"/>
                    <a:pt x="824" y="2240"/>
                    <a:pt x="845" y="2198"/>
                  </a:cubicBezTo>
                  <a:lnTo>
                    <a:pt x="824" y="2134"/>
                  </a:lnTo>
                  <a:lnTo>
                    <a:pt x="845" y="2113"/>
                  </a:lnTo>
                  <a:cubicBezTo>
                    <a:pt x="845" y="2113"/>
                    <a:pt x="845" y="2086"/>
                    <a:pt x="835" y="2086"/>
                  </a:cubicBezTo>
                  <a:cubicBezTo>
                    <a:pt x="832" y="2086"/>
                    <a:pt x="828" y="2088"/>
                    <a:pt x="824" y="2092"/>
                  </a:cubicBezTo>
                  <a:lnTo>
                    <a:pt x="845" y="2071"/>
                  </a:lnTo>
                  <a:cubicBezTo>
                    <a:pt x="824" y="2071"/>
                    <a:pt x="845" y="2029"/>
                    <a:pt x="845" y="1987"/>
                  </a:cubicBezTo>
                  <a:cubicBezTo>
                    <a:pt x="845" y="1965"/>
                    <a:pt x="845" y="1965"/>
                    <a:pt x="845" y="1965"/>
                  </a:cubicBezTo>
                  <a:cubicBezTo>
                    <a:pt x="845" y="1967"/>
                    <a:pt x="845" y="1968"/>
                    <a:pt x="845" y="1968"/>
                  </a:cubicBezTo>
                  <a:cubicBezTo>
                    <a:pt x="845" y="1968"/>
                    <a:pt x="844" y="1905"/>
                    <a:pt x="835" y="1905"/>
                  </a:cubicBezTo>
                  <a:cubicBezTo>
                    <a:pt x="832" y="1905"/>
                    <a:pt x="829" y="1910"/>
                    <a:pt x="824" y="1923"/>
                  </a:cubicBezTo>
                  <a:cubicBezTo>
                    <a:pt x="824" y="1913"/>
                    <a:pt x="824" y="1894"/>
                    <a:pt x="824" y="1881"/>
                  </a:cubicBezTo>
                  <a:lnTo>
                    <a:pt x="845" y="1860"/>
                  </a:lnTo>
                  <a:lnTo>
                    <a:pt x="845" y="1818"/>
                  </a:lnTo>
                  <a:cubicBezTo>
                    <a:pt x="845" y="1796"/>
                    <a:pt x="845" y="1775"/>
                    <a:pt x="845" y="1733"/>
                  </a:cubicBezTo>
                  <a:cubicBezTo>
                    <a:pt x="845" y="1758"/>
                    <a:pt x="852" y="1782"/>
                    <a:pt x="858" y="1782"/>
                  </a:cubicBezTo>
                  <a:cubicBezTo>
                    <a:pt x="863" y="1782"/>
                    <a:pt x="867" y="1769"/>
                    <a:pt x="867" y="1733"/>
                  </a:cubicBezTo>
                  <a:cubicBezTo>
                    <a:pt x="880" y="1733"/>
                    <a:pt x="885" y="1724"/>
                    <a:pt x="887" y="1706"/>
                  </a:cubicBezTo>
                  <a:lnTo>
                    <a:pt x="887" y="1706"/>
                  </a:lnTo>
                  <a:cubicBezTo>
                    <a:pt x="885" y="1712"/>
                    <a:pt x="880" y="1712"/>
                    <a:pt x="867" y="1712"/>
                  </a:cubicBezTo>
                  <a:cubicBezTo>
                    <a:pt x="884" y="1712"/>
                    <a:pt x="873" y="1669"/>
                    <a:pt x="880" y="1642"/>
                  </a:cubicBezTo>
                  <a:lnTo>
                    <a:pt x="880" y="1642"/>
                  </a:lnTo>
                  <a:cubicBezTo>
                    <a:pt x="880" y="1642"/>
                    <a:pt x="880" y="1642"/>
                    <a:pt x="880" y="1642"/>
                  </a:cubicBezTo>
                  <a:cubicBezTo>
                    <a:pt x="882" y="1642"/>
                    <a:pt x="884" y="1638"/>
                    <a:pt x="888" y="1628"/>
                  </a:cubicBezTo>
                  <a:lnTo>
                    <a:pt x="888" y="1628"/>
                  </a:lnTo>
                  <a:cubicBezTo>
                    <a:pt x="884" y="1631"/>
                    <a:pt x="882" y="1636"/>
                    <a:pt x="880" y="1642"/>
                  </a:cubicBezTo>
                  <a:lnTo>
                    <a:pt x="880" y="1642"/>
                  </a:lnTo>
                  <a:cubicBezTo>
                    <a:pt x="874" y="1639"/>
                    <a:pt x="881" y="1557"/>
                    <a:pt x="872" y="1557"/>
                  </a:cubicBezTo>
                  <a:cubicBezTo>
                    <a:pt x="871" y="1557"/>
                    <a:pt x="869" y="1559"/>
                    <a:pt x="867" y="1564"/>
                  </a:cubicBezTo>
                  <a:cubicBezTo>
                    <a:pt x="867" y="1543"/>
                    <a:pt x="867" y="1501"/>
                    <a:pt x="867" y="1501"/>
                  </a:cubicBezTo>
                  <a:cubicBezTo>
                    <a:pt x="871" y="1515"/>
                    <a:pt x="875" y="1521"/>
                    <a:pt x="878" y="1521"/>
                  </a:cubicBezTo>
                  <a:cubicBezTo>
                    <a:pt x="888" y="1521"/>
                    <a:pt x="888" y="1459"/>
                    <a:pt x="888" y="1459"/>
                  </a:cubicBezTo>
                  <a:cubicBezTo>
                    <a:pt x="888" y="1464"/>
                    <a:pt x="888" y="1474"/>
                    <a:pt x="888" y="1480"/>
                  </a:cubicBezTo>
                  <a:cubicBezTo>
                    <a:pt x="888" y="1459"/>
                    <a:pt x="888" y="1416"/>
                    <a:pt x="909" y="1416"/>
                  </a:cubicBezTo>
                  <a:lnTo>
                    <a:pt x="909" y="1374"/>
                  </a:lnTo>
                  <a:cubicBezTo>
                    <a:pt x="909" y="1371"/>
                    <a:pt x="908" y="1370"/>
                    <a:pt x="907" y="1370"/>
                  </a:cubicBezTo>
                  <a:cubicBezTo>
                    <a:pt x="904" y="1370"/>
                    <a:pt x="896" y="1389"/>
                    <a:pt x="891" y="1389"/>
                  </a:cubicBezTo>
                  <a:cubicBezTo>
                    <a:pt x="889" y="1389"/>
                    <a:pt x="888" y="1385"/>
                    <a:pt x="888" y="1374"/>
                  </a:cubicBezTo>
                  <a:cubicBezTo>
                    <a:pt x="909" y="1353"/>
                    <a:pt x="909" y="1311"/>
                    <a:pt x="909" y="1311"/>
                  </a:cubicBezTo>
                  <a:cubicBezTo>
                    <a:pt x="909" y="1332"/>
                    <a:pt x="909" y="1332"/>
                    <a:pt x="909" y="1374"/>
                  </a:cubicBezTo>
                  <a:cubicBezTo>
                    <a:pt x="909" y="1339"/>
                    <a:pt x="924" y="1259"/>
                    <a:pt x="916" y="1259"/>
                  </a:cubicBezTo>
                  <a:lnTo>
                    <a:pt x="916" y="1259"/>
                  </a:lnTo>
                  <a:cubicBezTo>
                    <a:pt x="916" y="1259"/>
                    <a:pt x="916" y="1259"/>
                    <a:pt x="915" y="1259"/>
                  </a:cubicBezTo>
                  <a:lnTo>
                    <a:pt x="915" y="1259"/>
                  </a:lnTo>
                  <a:cubicBezTo>
                    <a:pt x="916" y="1256"/>
                    <a:pt x="917" y="1254"/>
                    <a:pt x="917" y="1251"/>
                  </a:cubicBezTo>
                  <a:lnTo>
                    <a:pt x="917" y="1251"/>
                  </a:lnTo>
                  <a:lnTo>
                    <a:pt x="909" y="1268"/>
                  </a:lnTo>
                  <a:lnTo>
                    <a:pt x="909" y="1268"/>
                  </a:lnTo>
                  <a:cubicBezTo>
                    <a:pt x="909" y="1263"/>
                    <a:pt x="909" y="1256"/>
                    <a:pt x="909" y="1247"/>
                  </a:cubicBezTo>
                  <a:lnTo>
                    <a:pt x="909" y="1184"/>
                  </a:lnTo>
                  <a:lnTo>
                    <a:pt x="909" y="1163"/>
                  </a:lnTo>
                  <a:cubicBezTo>
                    <a:pt x="909" y="1163"/>
                    <a:pt x="909" y="1163"/>
                    <a:pt x="909" y="1142"/>
                  </a:cubicBezTo>
                  <a:cubicBezTo>
                    <a:pt x="909" y="1121"/>
                    <a:pt x="930" y="1121"/>
                    <a:pt x="930" y="1121"/>
                  </a:cubicBezTo>
                  <a:cubicBezTo>
                    <a:pt x="930" y="1057"/>
                    <a:pt x="930" y="1057"/>
                    <a:pt x="930" y="1057"/>
                  </a:cubicBezTo>
                  <a:cubicBezTo>
                    <a:pt x="930" y="1015"/>
                    <a:pt x="930" y="1015"/>
                    <a:pt x="930" y="1015"/>
                  </a:cubicBezTo>
                  <a:cubicBezTo>
                    <a:pt x="930" y="973"/>
                    <a:pt x="951" y="888"/>
                    <a:pt x="951" y="867"/>
                  </a:cubicBezTo>
                  <a:cubicBezTo>
                    <a:pt x="951" y="856"/>
                    <a:pt x="951" y="849"/>
                    <a:pt x="951" y="846"/>
                  </a:cubicBezTo>
                  <a:cubicBezTo>
                    <a:pt x="972" y="804"/>
                    <a:pt x="972" y="656"/>
                    <a:pt x="972" y="550"/>
                  </a:cubicBezTo>
                  <a:cubicBezTo>
                    <a:pt x="972" y="540"/>
                    <a:pt x="972" y="520"/>
                    <a:pt x="972" y="508"/>
                  </a:cubicBezTo>
                  <a:cubicBezTo>
                    <a:pt x="972" y="510"/>
                    <a:pt x="972" y="510"/>
                    <a:pt x="973" y="510"/>
                  </a:cubicBezTo>
                  <a:cubicBezTo>
                    <a:pt x="975" y="510"/>
                    <a:pt x="984" y="457"/>
                    <a:pt x="990" y="457"/>
                  </a:cubicBezTo>
                  <a:cubicBezTo>
                    <a:pt x="992" y="457"/>
                    <a:pt x="993" y="465"/>
                    <a:pt x="993" y="487"/>
                  </a:cubicBezTo>
                  <a:cubicBezTo>
                    <a:pt x="1014" y="423"/>
                    <a:pt x="993" y="381"/>
                    <a:pt x="1014" y="318"/>
                  </a:cubicBezTo>
                  <a:cubicBezTo>
                    <a:pt x="1036" y="191"/>
                    <a:pt x="1014" y="276"/>
                    <a:pt x="1014" y="212"/>
                  </a:cubicBezTo>
                  <a:cubicBezTo>
                    <a:pt x="1014" y="156"/>
                    <a:pt x="1024" y="146"/>
                    <a:pt x="1030" y="146"/>
                  </a:cubicBezTo>
                  <a:cubicBezTo>
                    <a:pt x="1033" y="146"/>
                    <a:pt x="1036" y="149"/>
                    <a:pt x="1036" y="149"/>
                  </a:cubicBezTo>
                  <a:cubicBezTo>
                    <a:pt x="1036" y="128"/>
                    <a:pt x="1036" y="85"/>
                    <a:pt x="1036" y="64"/>
                  </a:cubicBezTo>
                  <a:cubicBezTo>
                    <a:pt x="1036" y="112"/>
                    <a:pt x="1024" y="136"/>
                    <a:pt x="1018" y="136"/>
                  </a:cubicBezTo>
                  <a:cubicBezTo>
                    <a:pt x="1016" y="136"/>
                    <a:pt x="1014" y="133"/>
                    <a:pt x="1014" y="128"/>
                  </a:cubicBezTo>
                  <a:cubicBezTo>
                    <a:pt x="1036" y="107"/>
                    <a:pt x="1036" y="22"/>
                    <a:pt x="10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5"/>
            <p:cNvSpPr/>
            <p:nvPr/>
          </p:nvSpPr>
          <p:spPr>
            <a:xfrm>
              <a:off x="3243075" y="3140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5"/>
            <p:cNvSpPr/>
            <p:nvPr/>
          </p:nvSpPr>
          <p:spPr>
            <a:xfrm>
              <a:off x="3240425" y="31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5"/>
            <p:cNvSpPr/>
            <p:nvPr/>
          </p:nvSpPr>
          <p:spPr>
            <a:xfrm>
              <a:off x="3239900" y="3186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5"/>
            <p:cNvSpPr/>
            <p:nvPr/>
          </p:nvSpPr>
          <p:spPr>
            <a:xfrm>
              <a:off x="3244125" y="3119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5"/>
            <p:cNvSpPr/>
            <p:nvPr/>
          </p:nvSpPr>
          <p:spPr>
            <a:xfrm>
              <a:off x="3249400" y="306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5"/>
            <p:cNvSpPr/>
            <p:nvPr/>
          </p:nvSpPr>
          <p:spPr>
            <a:xfrm>
              <a:off x="3248875" y="3064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5"/>
            <p:cNvSpPr/>
            <p:nvPr/>
          </p:nvSpPr>
          <p:spPr>
            <a:xfrm>
              <a:off x="3243075" y="3133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5"/>
            <p:cNvSpPr/>
            <p:nvPr/>
          </p:nvSpPr>
          <p:spPr>
            <a:xfrm>
              <a:off x="3248875" y="3066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5"/>
            <p:cNvSpPr/>
            <p:nvPr/>
          </p:nvSpPr>
          <p:spPr>
            <a:xfrm>
              <a:off x="3249400" y="3060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5"/>
            <p:cNvSpPr/>
            <p:nvPr/>
          </p:nvSpPr>
          <p:spPr>
            <a:xfrm>
              <a:off x="3245700" y="3098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5"/>
            <p:cNvSpPr/>
            <p:nvPr/>
          </p:nvSpPr>
          <p:spPr>
            <a:xfrm>
              <a:off x="3248875" y="306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5"/>
            <p:cNvSpPr/>
            <p:nvPr/>
          </p:nvSpPr>
          <p:spPr>
            <a:xfrm>
              <a:off x="3249925" y="3056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5"/>
            <p:cNvSpPr/>
            <p:nvPr/>
          </p:nvSpPr>
          <p:spPr>
            <a:xfrm>
              <a:off x="3246750" y="30856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5"/>
            <p:cNvSpPr/>
            <p:nvPr/>
          </p:nvSpPr>
          <p:spPr>
            <a:xfrm>
              <a:off x="3277925" y="305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5"/>
            <p:cNvSpPr/>
            <p:nvPr/>
          </p:nvSpPr>
          <p:spPr>
            <a:xfrm>
              <a:off x="3272625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5"/>
            <p:cNvSpPr/>
            <p:nvPr/>
          </p:nvSpPr>
          <p:spPr>
            <a:xfrm>
              <a:off x="3281075" y="3033875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5"/>
            <p:cNvSpPr/>
            <p:nvPr/>
          </p:nvSpPr>
          <p:spPr>
            <a:xfrm>
              <a:off x="3263125" y="317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5"/>
            <p:cNvSpPr/>
            <p:nvPr/>
          </p:nvSpPr>
          <p:spPr>
            <a:xfrm>
              <a:off x="3268950" y="312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5"/>
            <p:cNvSpPr/>
            <p:nvPr/>
          </p:nvSpPr>
          <p:spPr>
            <a:xfrm>
              <a:off x="3284250" y="3023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5"/>
            <p:cNvSpPr/>
            <p:nvPr/>
          </p:nvSpPr>
          <p:spPr>
            <a:xfrm>
              <a:off x="3242525" y="346110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5"/>
            <p:cNvSpPr/>
            <p:nvPr/>
          </p:nvSpPr>
          <p:spPr>
            <a:xfrm>
              <a:off x="3256275" y="324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5"/>
            <p:cNvSpPr/>
            <p:nvPr/>
          </p:nvSpPr>
          <p:spPr>
            <a:xfrm>
              <a:off x="3243600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5"/>
            <p:cNvSpPr/>
            <p:nvPr/>
          </p:nvSpPr>
          <p:spPr>
            <a:xfrm>
              <a:off x="3282675" y="30354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1" y="21"/>
                    <a:pt x="0" y="63"/>
                    <a:pt x="0" y="84"/>
                  </a:cubicBezTo>
                  <a:cubicBezTo>
                    <a:pt x="0" y="84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5"/>
            <p:cNvSpPr/>
            <p:nvPr/>
          </p:nvSpPr>
          <p:spPr>
            <a:xfrm>
              <a:off x="3258375" y="32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5"/>
            <p:cNvSpPr/>
            <p:nvPr/>
          </p:nvSpPr>
          <p:spPr>
            <a:xfrm>
              <a:off x="3243600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5"/>
            <p:cNvSpPr/>
            <p:nvPr/>
          </p:nvSpPr>
          <p:spPr>
            <a:xfrm>
              <a:off x="3249925" y="33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5"/>
            <p:cNvSpPr/>
            <p:nvPr/>
          </p:nvSpPr>
          <p:spPr>
            <a:xfrm>
              <a:off x="324940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5"/>
            <p:cNvSpPr/>
            <p:nvPr/>
          </p:nvSpPr>
          <p:spPr>
            <a:xfrm>
              <a:off x="32425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5"/>
            <p:cNvSpPr/>
            <p:nvPr/>
          </p:nvSpPr>
          <p:spPr>
            <a:xfrm>
              <a:off x="3246750" y="33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5"/>
            <p:cNvSpPr/>
            <p:nvPr/>
          </p:nvSpPr>
          <p:spPr>
            <a:xfrm>
              <a:off x="3268950" y="312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5"/>
            <p:cNvSpPr/>
            <p:nvPr/>
          </p:nvSpPr>
          <p:spPr>
            <a:xfrm>
              <a:off x="3268400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5"/>
            <p:cNvSpPr/>
            <p:nvPr/>
          </p:nvSpPr>
          <p:spPr>
            <a:xfrm>
              <a:off x="3268400" y="31516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5"/>
            <p:cNvSpPr/>
            <p:nvPr/>
          </p:nvSpPr>
          <p:spPr>
            <a:xfrm>
              <a:off x="3267875" y="315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5"/>
            <p:cNvSpPr/>
            <p:nvPr/>
          </p:nvSpPr>
          <p:spPr>
            <a:xfrm>
              <a:off x="3272100" y="312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5"/>
            <p:cNvSpPr/>
            <p:nvPr/>
          </p:nvSpPr>
          <p:spPr>
            <a:xfrm>
              <a:off x="3271050" y="3131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5"/>
            <p:cNvSpPr/>
            <p:nvPr/>
          </p:nvSpPr>
          <p:spPr>
            <a:xfrm>
              <a:off x="3266825" y="317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5"/>
            <p:cNvSpPr/>
            <p:nvPr/>
          </p:nvSpPr>
          <p:spPr>
            <a:xfrm>
              <a:off x="3242000" y="2994275"/>
              <a:ext cx="46500" cy="470550"/>
            </a:xfrm>
            <a:custGeom>
              <a:avLst/>
              <a:gdLst/>
              <a:ahLst/>
              <a:cxnLst/>
              <a:rect l="l" t="t" r="r" b="b"/>
              <a:pathLst>
                <a:path w="1860" h="18822" extrusionOk="0">
                  <a:moveTo>
                    <a:pt x="1860" y="85"/>
                  </a:moveTo>
                  <a:cubicBezTo>
                    <a:pt x="1860" y="109"/>
                    <a:pt x="1853" y="134"/>
                    <a:pt x="1847" y="146"/>
                  </a:cubicBezTo>
                  <a:lnTo>
                    <a:pt x="1847" y="146"/>
                  </a:lnTo>
                  <a:cubicBezTo>
                    <a:pt x="1850" y="146"/>
                    <a:pt x="1854" y="148"/>
                    <a:pt x="1860" y="148"/>
                  </a:cubicBezTo>
                  <a:cubicBezTo>
                    <a:pt x="1860" y="148"/>
                    <a:pt x="1860" y="106"/>
                    <a:pt x="1860" y="85"/>
                  </a:cubicBezTo>
                  <a:close/>
                  <a:moveTo>
                    <a:pt x="1753" y="588"/>
                  </a:moveTo>
                  <a:cubicBezTo>
                    <a:pt x="1751" y="588"/>
                    <a:pt x="1745" y="609"/>
                    <a:pt x="1745" y="620"/>
                  </a:cubicBezTo>
                  <a:lnTo>
                    <a:pt x="1745" y="620"/>
                  </a:lnTo>
                  <a:lnTo>
                    <a:pt x="1754" y="592"/>
                  </a:lnTo>
                  <a:cubicBezTo>
                    <a:pt x="1754" y="589"/>
                    <a:pt x="1754" y="588"/>
                    <a:pt x="1753" y="588"/>
                  </a:cubicBezTo>
                  <a:close/>
                  <a:moveTo>
                    <a:pt x="1679" y="1389"/>
                  </a:moveTo>
                  <a:cubicBezTo>
                    <a:pt x="1676" y="1399"/>
                    <a:pt x="1673" y="1408"/>
                    <a:pt x="1670" y="1415"/>
                  </a:cubicBezTo>
                  <a:cubicBezTo>
                    <a:pt x="1675" y="1404"/>
                    <a:pt x="1678" y="1396"/>
                    <a:pt x="1679" y="1389"/>
                  </a:cubicBezTo>
                  <a:close/>
                  <a:moveTo>
                    <a:pt x="1585" y="2028"/>
                  </a:moveTo>
                  <a:cubicBezTo>
                    <a:pt x="1585" y="2028"/>
                    <a:pt x="1585" y="2028"/>
                    <a:pt x="1585" y="2028"/>
                  </a:cubicBezTo>
                  <a:lnTo>
                    <a:pt x="1585" y="2028"/>
                  </a:lnTo>
                  <a:cubicBezTo>
                    <a:pt x="1585" y="2030"/>
                    <a:pt x="1585" y="2030"/>
                    <a:pt x="1585" y="2030"/>
                  </a:cubicBezTo>
                  <a:cubicBezTo>
                    <a:pt x="1585" y="2030"/>
                    <a:pt x="1585" y="2030"/>
                    <a:pt x="1585" y="2028"/>
                  </a:cubicBezTo>
                  <a:close/>
                  <a:moveTo>
                    <a:pt x="402" y="14132"/>
                  </a:moveTo>
                  <a:cubicBezTo>
                    <a:pt x="402" y="14136"/>
                    <a:pt x="402" y="14140"/>
                    <a:pt x="401" y="14143"/>
                  </a:cubicBezTo>
                  <a:lnTo>
                    <a:pt x="401" y="14143"/>
                  </a:lnTo>
                  <a:cubicBezTo>
                    <a:pt x="402" y="14140"/>
                    <a:pt x="402" y="14137"/>
                    <a:pt x="402" y="14132"/>
                  </a:cubicBezTo>
                  <a:close/>
                  <a:moveTo>
                    <a:pt x="128" y="17871"/>
                  </a:moveTo>
                  <a:cubicBezTo>
                    <a:pt x="127" y="17872"/>
                    <a:pt x="120" y="17900"/>
                    <a:pt x="118" y="17916"/>
                  </a:cubicBezTo>
                  <a:lnTo>
                    <a:pt x="118" y="17916"/>
                  </a:lnTo>
                  <a:cubicBezTo>
                    <a:pt x="119" y="17906"/>
                    <a:pt x="122" y="17893"/>
                    <a:pt x="128" y="17871"/>
                  </a:cubicBezTo>
                  <a:close/>
                  <a:moveTo>
                    <a:pt x="30" y="18802"/>
                  </a:moveTo>
                  <a:cubicBezTo>
                    <a:pt x="28" y="18806"/>
                    <a:pt x="25" y="18812"/>
                    <a:pt x="22" y="18822"/>
                  </a:cubicBezTo>
                  <a:cubicBezTo>
                    <a:pt x="22" y="18822"/>
                    <a:pt x="26" y="18814"/>
                    <a:pt x="30" y="18802"/>
                  </a:cubicBezTo>
                  <a:close/>
                  <a:moveTo>
                    <a:pt x="1860" y="0"/>
                  </a:moveTo>
                  <a:cubicBezTo>
                    <a:pt x="1839" y="106"/>
                    <a:pt x="1839" y="85"/>
                    <a:pt x="1817" y="190"/>
                  </a:cubicBezTo>
                  <a:cubicBezTo>
                    <a:pt x="1817" y="211"/>
                    <a:pt x="1817" y="211"/>
                    <a:pt x="1817" y="275"/>
                  </a:cubicBezTo>
                  <a:cubicBezTo>
                    <a:pt x="1817" y="261"/>
                    <a:pt x="1817" y="256"/>
                    <a:pt x="1817" y="256"/>
                  </a:cubicBezTo>
                  <a:cubicBezTo>
                    <a:pt x="1815" y="256"/>
                    <a:pt x="1810" y="275"/>
                    <a:pt x="1796" y="275"/>
                  </a:cubicBezTo>
                  <a:cubicBezTo>
                    <a:pt x="1817" y="275"/>
                    <a:pt x="1796" y="317"/>
                    <a:pt x="1796" y="338"/>
                  </a:cubicBezTo>
                  <a:cubicBezTo>
                    <a:pt x="1796" y="341"/>
                    <a:pt x="1796" y="343"/>
                    <a:pt x="1796" y="343"/>
                  </a:cubicBezTo>
                  <a:cubicBezTo>
                    <a:pt x="1796" y="343"/>
                    <a:pt x="1795" y="335"/>
                    <a:pt x="1792" y="335"/>
                  </a:cubicBezTo>
                  <a:cubicBezTo>
                    <a:pt x="1790" y="335"/>
                    <a:pt x="1784" y="344"/>
                    <a:pt x="1775" y="380"/>
                  </a:cubicBezTo>
                  <a:lnTo>
                    <a:pt x="1796" y="380"/>
                  </a:lnTo>
                  <a:cubicBezTo>
                    <a:pt x="1796" y="401"/>
                    <a:pt x="1775" y="380"/>
                    <a:pt x="1775" y="423"/>
                  </a:cubicBezTo>
                  <a:cubicBezTo>
                    <a:pt x="1775" y="416"/>
                    <a:pt x="1775" y="416"/>
                    <a:pt x="1775" y="416"/>
                  </a:cubicBezTo>
                  <a:cubicBezTo>
                    <a:pt x="1775" y="416"/>
                    <a:pt x="1775" y="416"/>
                    <a:pt x="1775" y="359"/>
                  </a:cubicBezTo>
                  <a:cubicBezTo>
                    <a:pt x="1754" y="444"/>
                    <a:pt x="1754" y="507"/>
                    <a:pt x="1754" y="570"/>
                  </a:cubicBezTo>
                  <a:cubicBezTo>
                    <a:pt x="1754" y="585"/>
                    <a:pt x="1754" y="599"/>
                    <a:pt x="1754" y="613"/>
                  </a:cubicBezTo>
                  <a:cubicBezTo>
                    <a:pt x="1750" y="621"/>
                    <a:pt x="1747" y="625"/>
                    <a:pt x="1746" y="625"/>
                  </a:cubicBezTo>
                  <a:cubicBezTo>
                    <a:pt x="1745" y="625"/>
                    <a:pt x="1745" y="623"/>
                    <a:pt x="1745" y="620"/>
                  </a:cubicBezTo>
                  <a:lnTo>
                    <a:pt x="1745" y="620"/>
                  </a:lnTo>
                  <a:lnTo>
                    <a:pt x="1733" y="655"/>
                  </a:lnTo>
                  <a:lnTo>
                    <a:pt x="1712" y="739"/>
                  </a:lnTo>
                  <a:lnTo>
                    <a:pt x="1691" y="866"/>
                  </a:lnTo>
                  <a:cubicBezTo>
                    <a:pt x="1691" y="905"/>
                    <a:pt x="1673" y="1016"/>
                    <a:pt x="1670" y="1016"/>
                  </a:cubicBezTo>
                  <a:cubicBezTo>
                    <a:pt x="1670" y="1016"/>
                    <a:pt x="1670" y="1016"/>
                    <a:pt x="1670" y="1014"/>
                  </a:cubicBezTo>
                  <a:cubicBezTo>
                    <a:pt x="1670" y="1120"/>
                    <a:pt x="1648" y="1141"/>
                    <a:pt x="1648" y="1246"/>
                  </a:cubicBezTo>
                  <a:cubicBezTo>
                    <a:pt x="1648" y="1230"/>
                    <a:pt x="1648" y="1224"/>
                    <a:pt x="1646" y="1224"/>
                  </a:cubicBezTo>
                  <a:cubicBezTo>
                    <a:pt x="1642" y="1224"/>
                    <a:pt x="1633" y="1290"/>
                    <a:pt x="1629" y="1290"/>
                  </a:cubicBezTo>
                  <a:cubicBezTo>
                    <a:pt x="1628" y="1290"/>
                    <a:pt x="1627" y="1284"/>
                    <a:pt x="1627" y="1268"/>
                  </a:cubicBezTo>
                  <a:cubicBezTo>
                    <a:pt x="1627" y="1310"/>
                    <a:pt x="1627" y="1331"/>
                    <a:pt x="1627" y="1373"/>
                  </a:cubicBezTo>
                  <a:cubicBezTo>
                    <a:pt x="1619" y="1382"/>
                    <a:pt x="1613" y="1387"/>
                    <a:pt x="1610" y="1387"/>
                  </a:cubicBezTo>
                  <a:cubicBezTo>
                    <a:pt x="1606" y="1387"/>
                    <a:pt x="1606" y="1377"/>
                    <a:pt x="1606" y="1352"/>
                  </a:cubicBezTo>
                  <a:lnTo>
                    <a:pt x="1606" y="1394"/>
                  </a:lnTo>
                  <a:lnTo>
                    <a:pt x="1606" y="1437"/>
                  </a:lnTo>
                  <a:cubicBezTo>
                    <a:pt x="1596" y="1458"/>
                    <a:pt x="1590" y="1458"/>
                    <a:pt x="1588" y="1458"/>
                  </a:cubicBezTo>
                  <a:cubicBezTo>
                    <a:pt x="1585" y="1458"/>
                    <a:pt x="1585" y="1458"/>
                    <a:pt x="1585" y="1479"/>
                  </a:cubicBezTo>
                  <a:lnTo>
                    <a:pt x="1585" y="1500"/>
                  </a:lnTo>
                  <a:lnTo>
                    <a:pt x="1585" y="1521"/>
                  </a:lnTo>
                  <a:cubicBezTo>
                    <a:pt x="1585" y="1521"/>
                    <a:pt x="1585" y="1542"/>
                    <a:pt x="1585" y="1584"/>
                  </a:cubicBezTo>
                  <a:lnTo>
                    <a:pt x="1585" y="1627"/>
                  </a:lnTo>
                  <a:cubicBezTo>
                    <a:pt x="1585" y="1618"/>
                    <a:pt x="1584" y="1615"/>
                    <a:pt x="1583" y="1615"/>
                  </a:cubicBezTo>
                  <a:cubicBezTo>
                    <a:pt x="1578" y="1615"/>
                    <a:pt x="1568" y="1651"/>
                    <a:pt x="1565" y="1651"/>
                  </a:cubicBezTo>
                  <a:cubicBezTo>
                    <a:pt x="1564" y="1651"/>
                    <a:pt x="1564" y="1650"/>
                    <a:pt x="1564" y="1648"/>
                  </a:cubicBezTo>
                  <a:cubicBezTo>
                    <a:pt x="1564" y="1669"/>
                    <a:pt x="1564" y="1669"/>
                    <a:pt x="1564" y="1732"/>
                  </a:cubicBezTo>
                  <a:cubicBezTo>
                    <a:pt x="1555" y="1766"/>
                    <a:pt x="1550" y="1773"/>
                    <a:pt x="1547" y="1773"/>
                  </a:cubicBezTo>
                  <a:cubicBezTo>
                    <a:pt x="1545" y="1773"/>
                    <a:pt x="1544" y="1770"/>
                    <a:pt x="1544" y="1770"/>
                  </a:cubicBezTo>
                  <a:cubicBezTo>
                    <a:pt x="1543" y="1770"/>
                    <a:pt x="1543" y="1775"/>
                    <a:pt x="1543" y="1796"/>
                  </a:cubicBezTo>
                  <a:cubicBezTo>
                    <a:pt x="1522" y="1880"/>
                    <a:pt x="1522" y="1965"/>
                    <a:pt x="1522" y="2028"/>
                  </a:cubicBezTo>
                  <a:cubicBezTo>
                    <a:pt x="1522" y="2017"/>
                    <a:pt x="1522" y="2011"/>
                    <a:pt x="1522" y="2007"/>
                  </a:cubicBezTo>
                  <a:cubicBezTo>
                    <a:pt x="1501" y="2049"/>
                    <a:pt x="1501" y="2155"/>
                    <a:pt x="1479" y="2218"/>
                  </a:cubicBezTo>
                  <a:cubicBezTo>
                    <a:pt x="1479" y="2239"/>
                    <a:pt x="1479" y="2260"/>
                    <a:pt x="1458" y="2324"/>
                  </a:cubicBezTo>
                  <a:cubicBezTo>
                    <a:pt x="1458" y="2366"/>
                    <a:pt x="1458" y="2366"/>
                    <a:pt x="1458" y="2387"/>
                  </a:cubicBezTo>
                  <a:cubicBezTo>
                    <a:pt x="1458" y="2429"/>
                    <a:pt x="1437" y="2514"/>
                    <a:pt x="1437" y="2514"/>
                  </a:cubicBezTo>
                  <a:cubicBezTo>
                    <a:pt x="1437" y="2535"/>
                    <a:pt x="1437" y="2556"/>
                    <a:pt x="1437" y="2598"/>
                  </a:cubicBezTo>
                  <a:cubicBezTo>
                    <a:pt x="1416" y="2662"/>
                    <a:pt x="1416" y="2725"/>
                    <a:pt x="1395" y="2810"/>
                  </a:cubicBezTo>
                  <a:lnTo>
                    <a:pt x="1374" y="2979"/>
                  </a:lnTo>
                  <a:cubicBezTo>
                    <a:pt x="1374" y="2994"/>
                    <a:pt x="1374" y="3013"/>
                    <a:pt x="1374" y="3042"/>
                  </a:cubicBezTo>
                  <a:cubicBezTo>
                    <a:pt x="1374" y="3029"/>
                    <a:pt x="1374" y="3024"/>
                    <a:pt x="1374" y="3024"/>
                  </a:cubicBezTo>
                  <a:cubicBezTo>
                    <a:pt x="1373" y="3024"/>
                    <a:pt x="1370" y="3105"/>
                    <a:pt x="1353" y="3105"/>
                  </a:cubicBezTo>
                  <a:cubicBezTo>
                    <a:pt x="1353" y="3126"/>
                    <a:pt x="1353" y="3126"/>
                    <a:pt x="1353" y="3126"/>
                  </a:cubicBezTo>
                  <a:cubicBezTo>
                    <a:pt x="1353" y="3169"/>
                    <a:pt x="1353" y="3148"/>
                    <a:pt x="1332" y="3211"/>
                  </a:cubicBezTo>
                  <a:lnTo>
                    <a:pt x="1353" y="3169"/>
                  </a:lnTo>
                  <a:cubicBezTo>
                    <a:pt x="1353" y="3169"/>
                    <a:pt x="1353" y="3190"/>
                    <a:pt x="1353" y="3211"/>
                  </a:cubicBezTo>
                  <a:cubicBezTo>
                    <a:pt x="1353" y="3226"/>
                    <a:pt x="1342" y="3241"/>
                    <a:pt x="1343" y="3241"/>
                  </a:cubicBezTo>
                  <a:cubicBezTo>
                    <a:pt x="1344" y="3241"/>
                    <a:pt x="1347" y="3238"/>
                    <a:pt x="1353" y="3232"/>
                  </a:cubicBezTo>
                  <a:lnTo>
                    <a:pt x="1353" y="3232"/>
                  </a:lnTo>
                  <a:cubicBezTo>
                    <a:pt x="1332" y="3274"/>
                    <a:pt x="1332" y="3338"/>
                    <a:pt x="1332" y="3359"/>
                  </a:cubicBezTo>
                  <a:cubicBezTo>
                    <a:pt x="1332" y="3377"/>
                    <a:pt x="1328" y="3383"/>
                    <a:pt x="1323" y="3383"/>
                  </a:cubicBezTo>
                  <a:cubicBezTo>
                    <a:pt x="1317" y="3383"/>
                    <a:pt x="1310" y="3371"/>
                    <a:pt x="1310" y="3359"/>
                  </a:cubicBezTo>
                  <a:cubicBezTo>
                    <a:pt x="1310" y="3486"/>
                    <a:pt x="1310" y="3401"/>
                    <a:pt x="1310" y="3528"/>
                  </a:cubicBezTo>
                  <a:lnTo>
                    <a:pt x="1310" y="3549"/>
                  </a:lnTo>
                  <a:lnTo>
                    <a:pt x="1289" y="3612"/>
                  </a:lnTo>
                  <a:cubicBezTo>
                    <a:pt x="1289" y="3624"/>
                    <a:pt x="1289" y="3637"/>
                    <a:pt x="1289" y="3655"/>
                  </a:cubicBezTo>
                  <a:cubicBezTo>
                    <a:pt x="1268" y="3760"/>
                    <a:pt x="1268" y="3781"/>
                    <a:pt x="1247" y="3866"/>
                  </a:cubicBezTo>
                  <a:cubicBezTo>
                    <a:pt x="1247" y="3866"/>
                    <a:pt x="1247" y="3866"/>
                    <a:pt x="1247" y="3845"/>
                  </a:cubicBezTo>
                  <a:cubicBezTo>
                    <a:pt x="1247" y="3929"/>
                    <a:pt x="1226" y="3908"/>
                    <a:pt x="1226" y="3993"/>
                  </a:cubicBezTo>
                  <a:lnTo>
                    <a:pt x="1226" y="4035"/>
                  </a:lnTo>
                  <a:lnTo>
                    <a:pt x="1226" y="4056"/>
                  </a:lnTo>
                  <a:lnTo>
                    <a:pt x="1226" y="4077"/>
                  </a:lnTo>
                  <a:lnTo>
                    <a:pt x="1226" y="4098"/>
                  </a:lnTo>
                  <a:cubicBezTo>
                    <a:pt x="1205" y="4140"/>
                    <a:pt x="1205" y="4204"/>
                    <a:pt x="1184" y="4267"/>
                  </a:cubicBezTo>
                  <a:lnTo>
                    <a:pt x="1205" y="4246"/>
                  </a:lnTo>
                  <a:lnTo>
                    <a:pt x="1205" y="4246"/>
                  </a:lnTo>
                  <a:cubicBezTo>
                    <a:pt x="1205" y="4394"/>
                    <a:pt x="1141" y="4563"/>
                    <a:pt x="1141" y="4753"/>
                  </a:cubicBezTo>
                  <a:lnTo>
                    <a:pt x="1120" y="4732"/>
                  </a:lnTo>
                  <a:lnTo>
                    <a:pt x="1120" y="4816"/>
                  </a:lnTo>
                  <a:cubicBezTo>
                    <a:pt x="1120" y="4873"/>
                    <a:pt x="1120" y="4846"/>
                    <a:pt x="1120" y="4922"/>
                  </a:cubicBezTo>
                  <a:cubicBezTo>
                    <a:pt x="1115" y="4932"/>
                    <a:pt x="1113" y="4936"/>
                    <a:pt x="1112" y="4936"/>
                  </a:cubicBezTo>
                  <a:cubicBezTo>
                    <a:pt x="1108" y="4936"/>
                    <a:pt x="1120" y="4896"/>
                    <a:pt x="1120" y="4880"/>
                  </a:cubicBezTo>
                  <a:lnTo>
                    <a:pt x="1120" y="4880"/>
                  </a:lnTo>
                  <a:cubicBezTo>
                    <a:pt x="1099" y="4964"/>
                    <a:pt x="1099" y="5091"/>
                    <a:pt x="1078" y="5154"/>
                  </a:cubicBezTo>
                  <a:lnTo>
                    <a:pt x="1099" y="5154"/>
                  </a:lnTo>
                  <a:cubicBezTo>
                    <a:pt x="1078" y="5197"/>
                    <a:pt x="1078" y="5281"/>
                    <a:pt x="1057" y="5344"/>
                  </a:cubicBezTo>
                  <a:cubicBezTo>
                    <a:pt x="1057" y="5408"/>
                    <a:pt x="1036" y="5492"/>
                    <a:pt x="1036" y="5492"/>
                  </a:cubicBezTo>
                  <a:cubicBezTo>
                    <a:pt x="1036" y="5492"/>
                    <a:pt x="1036" y="5492"/>
                    <a:pt x="1036" y="5535"/>
                  </a:cubicBezTo>
                  <a:cubicBezTo>
                    <a:pt x="1036" y="5556"/>
                    <a:pt x="1036" y="5640"/>
                    <a:pt x="1015" y="5704"/>
                  </a:cubicBezTo>
                  <a:cubicBezTo>
                    <a:pt x="1015" y="5715"/>
                    <a:pt x="1015" y="5728"/>
                    <a:pt x="1015" y="5746"/>
                  </a:cubicBezTo>
                  <a:lnTo>
                    <a:pt x="994" y="5915"/>
                  </a:lnTo>
                  <a:cubicBezTo>
                    <a:pt x="994" y="5936"/>
                    <a:pt x="994" y="6042"/>
                    <a:pt x="972" y="6042"/>
                  </a:cubicBezTo>
                  <a:cubicBezTo>
                    <a:pt x="972" y="6051"/>
                    <a:pt x="973" y="6054"/>
                    <a:pt x="975" y="6054"/>
                  </a:cubicBezTo>
                  <a:cubicBezTo>
                    <a:pt x="975" y="6054"/>
                    <a:pt x="975" y="6054"/>
                    <a:pt x="976" y="6054"/>
                  </a:cubicBezTo>
                  <a:lnTo>
                    <a:pt x="976" y="6054"/>
                  </a:lnTo>
                  <a:cubicBezTo>
                    <a:pt x="975" y="6056"/>
                    <a:pt x="974" y="6059"/>
                    <a:pt x="972" y="6063"/>
                  </a:cubicBezTo>
                  <a:cubicBezTo>
                    <a:pt x="972" y="6084"/>
                    <a:pt x="972" y="6126"/>
                    <a:pt x="972" y="6126"/>
                  </a:cubicBezTo>
                  <a:cubicBezTo>
                    <a:pt x="951" y="6168"/>
                    <a:pt x="972" y="6189"/>
                    <a:pt x="972" y="6211"/>
                  </a:cubicBezTo>
                  <a:cubicBezTo>
                    <a:pt x="951" y="6232"/>
                    <a:pt x="951" y="6295"/>
                    <a:pt x="951" y="6316"/>
                  </a:cubicBezTo>
                  <a:lnTo>
                    <a:pt x="951" y="6295"/>
                  </a:lnTo>
                  <a:cubicBezTo>
                    <a:pt x="930" y="6401"/>
                    <a:pt x="909" y="6485"/>
                    <a:pt x="909" y="6570"/>
                  </a:cubicBezTo>
                  <a:lnTo>
                    <a:pt x="909" y="6612"/>
                  </a:lnTo>
                  <a:lnTo>
                    <a:pt x="888" y="6718"/>
                  </a:lnTo>
                  <a:cubicBezTo>
                    <a:pt x="888" y="6802"/>
                    <a:pt x="867" y="6908"/>
                    <a:pt x="867" y="6992"/>
                  </a:cubicBezTo>
                  <a:cubicBezTo>
                    <a:pt x="867" y="7098"/>
                    <a:pt x="846" y="7098"/>
                    <a:pt x="846" y="7161"/>
                  </a:cubicBezTo>
                  <a:lnTo>
                    <a:pt x="846" y="7203"/>
                  </a:lnTo>
                  <a:cubicBezTo>
                    <a:pt x="846" y="7260"/>
                    <a:pt x="812" y="7333"/>
                    <a:pt x="820" y="7333"/>
                  </a:cubicBezTo>
                  <a:cubicBezTo>
                    <a:pt x="821" y="7333"/>
                    <a:pt x="822" y="7332"/>
                    <a:pt x="825" y="7330"/>
                  </a:cubicBezTo>
                  <a:cubicBezTo>
                    <a:pt x="825" y="7351"/>
                    <a:pt x="825" y="7394"/>
                    <a:pt x="825" y="7415"/>
                  </a:cubicBezTo>
                  <a:cubicBezTo>
                    <a:pt x="825" y="7478"/>
                    <a:pt x="825" y="7436"/>
                    <a:pt x="803" y="7478"/>
                  </a:cubicBezTo>
                  <a:cubicBezTo>
                    <a:pt x="803" y="7520"/>
                    <a:pt x="803" y="7541"/>
                    <a:pt x="803" y="7605"/>
                  </a:cubicBezTo>
                  <a:cubicBezTo>
                    <a:pt x="782" y="7647"/>
                    <a:pt x="782" y="7668"/>
                    <a:pt x="782" y="7710"/>
                  </a:cubicBezTo>
                  <a:lnTo>
                    <a:pt x="782" y="7689"/>
                  </a:lnTo>
                  <a:cubicBezTo>
                    <a:pt x="782" y="7774"/>
                    <a:pt x="761" y="7795"/>
                    <a:pt x="782" y="7858"/>
                  </a:cubicBezTo>
                  <a:cubicBezTo>
                    <a:pt x="761" y="7879"/>
                    <a:pt x="761" y="7943"/>
                    <a:pt x="761" y="7943"/>
                  </a:cubicBezTo>
                  <a:cubicBezTo>
                    <a:pt x="761" y="8048"/>
                    <a:pt x="740" y="8112"/>
                    <a:pt x="740" y="8217"/>
                  </a:cubicBezTo>
                  <a:cubicBezTo>
                    <a:pt x="719" y="8217"/>
                    <a:pt x="740" y="8238"/>
                    <a:pt x="719" y="8281"/>
                  </a:cubicBezTo>
                  <a:lnTo>
                    <a:pt x="740" y="8281"/>
                  </a:lnTo>
                  <a:cubicBezTo>
                    <a:pt x="719" y="8429"/>
                    <a:pt x="698" y="8576"/>
                    <a:pt x="677" y="8724"/>
                  </a:cubicBezTo>
                  <a:lnTo>
                    <a:pt x="677" y="8767"/>
                  </a:lnTo>
                  <a:cubicBezTo>
                    <a:pt x="656" y="8914"/>
                    <a:pt x="634" y="9126"/>
                    <a:pt x="613" y="9252"/>
                  </a:cubicBezTo>
                  <a:cubicBezTo>
                    <a:pt x="613" y="9295"/>
                    <a:pt x="613" y="9358"/>
                    <a:pt x="613" y="9421"/>
                  </a:cubicBezTo>
                  <a:cubicBezTo>
                    <a:pt x="613" y="9548"/>
                    <a:pt x="592" y="9654"/>
                    <a:pt x="592" y="9781"/>
                  </a:cubicBezTo>
                  <a:cubicBezTo>
                    <a:pt x="592" y="9781"/>
                    <a:pt x="584" y="9789"/>
                    <a:pt x="577" y="9790"/>
                  </a:cubicBezTo>
                  <a:lnTo>
                    <a:pt x="577" y="9790"/>
                  </a:lnTo>
                  <a:cubicBezTo>
                    <a:pt x="576" y="9786"/>
                    <a:pt x="574" y="9783"/>
                    <a:pt x="571" y="9781"/>
                  </a:cubicBezTo>
                  <a:lnTo>
                    <a:pt x="571" y="9781"/>
                  </a:lnTo>
                  <a:cubicBezTo>
                    <a:pt x="571" y="9788"/>
                    <a:pt x="573" y="9790"/>
                    <a:pt x="577" y="9790"/>
                  </a:cubicBezTo>
                  <a:cubicBezTo>
                    <a:pt x="577" y="9790"/>
                    <a:pt x="577" y="9790"/>
                    <a:pt x="577" y="9790"/>
                  </a:cubicBezTo>
                  <a:lnTo>
                    <a:pt x="577" y="9790"/>
                  </a:lnTo>
                  <a:cubicBezTo>
                    <a:pt x="587" y="9813"/>
                    <a:pt x="571" y="9849"/>
                    <a:pt x="571" y="9886"/>
                  </a:cubicBezTo>
                  <a:cubicBezTo>
                    <a:pt x="571" y="9912"/>
                    <a:pt x="571" y="9936"/>
                    <a:pt x="571" y="9950"/>
                  </a:cubicBezTo>
                  <a:lnTo>
                    <a:pt x="571" y="10013"/>
                  </a:lnTo>
                  <a:lnTo>
                    <a:pt x="571" y="10034"/>
                  </a:lnTo>
                  <a:lnTo>
                    <a:pt x="550" y="10055"/>
                  </a:lnTo>
                  <a:cubicBezTo>
                    <a:pt x="550" y="10076"/>
                    <a:pt x="550" y="10161"/>
                    <a:pt x="550" y="10182"/>
                  </a:cubicBezTo>
                  <a:cubicBezTo>
                    <a:pt x="550" y="10182"/>
                    <a:pt x="550" y="10193"/>
                    <a:pt x="550" y="10203"/>
                  </a:cubicBezTo>
                  <a:lnTo>
                    <a:pt x="529" y="10393"/>
                  </a:lnTo>
                  <a:cubicBezTo>
                    <a:pt x="529" y="10414"/>
                    <a:pt x="529" y="10443"/>
                    <a:pt x="529" y="10456"/>
                  </a:cubicBezTo>
                  <a:cubicBezTo>
                    <a:pt x="529" y="10443"/>
                    <a:pt x="529" y="10438"/>
                    <a:pt x="528" y="10438"/>
                  </a:cubicBezTo>
                  <a:cubicBezTo>
                    <a:pt x="527" y="10438"/>
                    <a:pt x="522" y="10463"/>
                    <a:pt x="508" y="10478"/>
                  </a:cubicBezTo>
                  <a:cubicBezTo>
                    <a:pt x="508" y="10482"/>
                    <a:pt x="509" y="10484"/>
                    <a:pt x="510" y="10484"/>
                  </a:cubicBezTo>
                  <a:cubicBezTo>
                    <a:pt x="515" y="10484"/>
                    <a:pt x="529" y="10457"/>
                    <a:pt x="529" y="10456"/>
                  </a:cubicBezTo>
                  <a:lnTo>
                    <a:pt x="529" y="10456"/>
                  </a:lnTo>
                  <a:cubicBezTo>
                    <a:pt x="529" y="10499"/>
                    <a:pt x="529" y="10583"/>
                    <a:pt x="508" y="10604"/>
                  </a:cubicBezTo>
                  <a:cubicBezTo>
                    <a:pt x="508" y="10634"/>
                    <a:pt x="508" y="10654"/>
                    <a:pt x="508" y="10689"/>
                  </a:cubicBezTo>
                  <a:cubicBezTo>
                    <a:pt x="508" y="10723"/>
                    <a:pt x="494" y="10758"/>
                    <a:pt x="500" y="10758"/>
                  </a:cubicBezTo>
                  <a:cubicBezTo>
                    <a:pt x="501" y="10758"/>
                    <a:pt x="504" y="10756"/>
                    <a:pt x="508" y="10752"/>
                  </a:cubicBezTo>
                  <a:lnTo>
                    <a:pt x="508" y="10752"/>
                  </a:lnTo>
                  <a:cubicBezTo>
                    <a:pt x="508" y="10784"/>
                    <a:pt x="502" y="10789"/>
                    <a:pt x="497" y="10789"/>
                  </a:cubicBezTo>
                  <a:cubicBezTo>
                    <a:pt x="495" y="10789"/>
                    <a:pt x="492" y="10788"/>
                    <a:pt x="490" y="10788"/>
                  </a:cubicBezTo>
                  <a:cubicBezTo>
                    <a:pt x="488" y="10788"/>
                    <a:pt x="487" y="10789"/>
                    <a:pt x="487" y="10794"/>
                  </a:cubicBezTo>
                  <a:cubicBezTo>
                    <a:pt x="487" y="10837"/>
                    <a:pt x="487" y="10921"/>
                    <a:pt x="487" y="10921"/>
                  </a:cubicBezTo>
                  <a:cubicBezTo>
                    <a:pt x="487" y="10963"/>
                    <a:pt x="466" y="11090"/>
                    <a:pt x="466" y="11111"/>
                  </a:cubicBezTo>
                  <a:lnTo>
                    <a:pt x="466" y="11154"/>
                  </a:lnTo>
                  <a:cubicBezTo>
                    <a:pt x="466" y="11154"/>
                    <a:pt x="466" y="11175"/>
                    <a:pt x="466" y="11217"/>
                  </a:cubicBezTo>
                  <a:cubicBezTo>
                    <a:pt x="466" y="11259"/>
                    <a:pt x="466" y="11238"/>
                    <a:pt x="444" y="11259"/>
                  </a:cubicBezTo>
                  <a:lnTo>
                    <a:pt x="466" y="11280"/>
                  </a:lnTo>
                  <a:cubicBezTo>
                    <a:pt x="423" y="11492"/>
                    <a:pt x="423" y="11787"/>
                    <a:pt x="381" y="12041"/>
                  </a:cubicBezTo>
                  <a:cubicBezTo>
                    <a:pt x="381" y="12146"/>
                    <a:pt x="381" y="12294"/>
                    <a:pt x="360" y="12421"/>
                  </a:cubicBezTo>
                  <a:lnTo>
                    <a:pt x="360" y="12400"/>
                  </a:lnTo>
                  <a:lnTo>
                    <a:pt x="339" y="12527"/>
                  </a:lnTo>
                  <a:lnTo>
                    <a:pt x="360" y="12442"/>
                  </a:lnTo>
                  <a:cubicBezTo>
                    <a:pt x="360" y="12463"/>
                    <a:pt x="360" y="12484"/>
                    <a:pt x="360" y="12506"/>
                  </a:cubicBezTo>
                  <a:cubicBezTo>
                    <a:pt x="339" y="12653"/>
                    <a:pt x="318" y="12844"/>
                    <a:pt x="318" y="13013"/>
                  </a:cubicBezTo>
                  <a:cubicBezTo>
                    <a:pt x="318" y="13118"/>
                    <a:pt x="297" y="13076"/>
                    <a:pt x="297" y="13181"/>
                  </a:cubicBezTo>
                  <a:cubicBezTo>
                    <a:pt x="297" y="13294"/>
                    <a:pt x="297" y="13357"/>
                    <a:pt x="297" y="13456"/>
                  </a:cubicBezTo>
                  <a:cubicBezTo>
                    <a:pt x="278" y="13456"/>
                    <a:pt x="292" y="13523"/>
                    <a:pt x="281" y="13523"/>
                  </a:cubicBezTo>
                  <a:cubicBezTo>
                    <a:pt x="280" y="13523"/>
                    <a:pt x="278" y="13522"/>
                    <a:pt x="275" y="13519"/>
                  </a:cubicBezTo>
                  <a:lnTo>
                    <a:pt x="275" y="13519"/>
                  </a:lnTo>
                  <a:lnTo>
                    <a:pt x="297" y="13541"/>
                  </a:lnTo>
                  <a:cubicBezTo>
                    <a:pt x="278" y="13559"/>
                    <a:pt x="276" y="13608"/>
                    <a:pt x="275" y="13608"/>
                  </a:cubicBezTo>
                  <a:cubicBezTo>
                    <a:pt x="275" y="13608"/>
                    <a:pt x="275" y="13607"/>
                    <a:pt x="275" y="13604"/>
                  </a:cubicBezTo>
                  <a:lnTo>
                    <a:pt x="275" y="13667"/>
                  </a:lnTo>
                  <a:cubicBezTo>
                    <a:pt x="275" y="13731"/>
                    <a:pt x="254" y="13879"/>
                    <a:pt x="254" y="13921"/>
                  </a:cubicBezTo>
                  <a:cubicBezTo>
                    <a:pt x="233" y="14090"/>
                    <a:pt x="233" y="14343"/>
                    <a:pt x="212" y="14555"/>
                  </a:cubicBezTo>
                  <a:cubicBezTo>
                    <a:pt x="212" y="14576"/>
                    <a:pt x="212" y="14639"/>
                    <a:pt x="212" y="14681"/>
                  </a:cubicBezTo>
                  <a:lnTo>
                    <a:pt x="191" y="14745"/>
                  </a:lnTo>
                  <a:cubicBezTo>
                    <a:pt x="191" y="14787"/>
                    <a:pt x="191" y="14850"/>
                    <a:pt x="191" y="14893"/>
                  </a:cubicBezTo>
                  <a:cubicBezTo>
                    <a:pt x="191" y="14935"/>
                    <a:pt x="191" y="14977"/>
                    <a:pt x="191" y="15019"/>
                  </a:cubicBezTo>
                  <a:cubicBezTo>
                    <a:pt x="191" y="15071"/>
                    <a:pt x="177" y="15109"/>
                    <a:pt x="172" y="15109"/>
                  </a:cubicBezTo>
                  <a:cubicBezTo>
                    <a:pt x="170" y="15109"/>
                    <a:pt x="170" y="15108"/>
                    <a:pt x="170" y="15104"/>
                  </a:cubicBezTo>
                  <a:cubicBezTo>
                    <a:pt x="170" y="15125"/>
                    <a:pt x="170" y="15231"/>
                    <a:pt x="170" y="15231"/>
                  </a:cubicBezTo>
                  <a:cubicBezTo>
                    <a:pt x="170" y="15231"/>
                    <a:pt x="106" y="15928"/>
                    <a:pt x="64" y="16688"/>
                  </a:cubicBezTo>
                  <a:cubicBezTo>
                    <a:pt x="22" y="17470"/>
                    <a:pt x="1" y="18336"/>
                    <a:pt x="22" y="18674"/>
                  </a:cubicBezTo>
                  <a:cubicBezTo>
                    <a:pt x="22" y="18692"/>
                    <a:pt x="22" y="18741"/>
                    <a:pt x="35" y="18741"/>
                  </a:cubicBezTo>
                  <a:cubicBezTo>
                    <a:pt x="38" y="18741"/>
                    <a:pt x="40" y="18740"/>
                    <a:pt x="43" y="18737"/>
                  </a:cubicBezTo>
                  <a:lnTo>
                    <a:pt x="43" y="18737"/>
                  </a:lnTo>
                  <a:cubicBezTo>
                    <a:pt x="43" y="18761"/>
                    <a:pt x="36" y="18786"/>
                    <a:pt x="30" y="18802"/>
                  </a:cubicBezTo>
                  <a:lnTo>
                    <a:pt x="30" y="18802"/>
                  </a:lnTo>
                  <a:cubicBezTo>
                    <a:pt x="33" y="18798"/>
                    <a:pt x="35" y="18796"/>
                    <a:pt x="36" y="18796"/>
                  </a:cubicBezTo>
                  <a:cubicBezTo>
                    <a:pt x="40" y="18796"/>
                    <a:pt x="42" y="18804"/>
                    <a:pt x="42" y="18804"/>
                  </a:cubicBezTo>
                  <a:cubicBezTo>
                    <a:pt x="43" y="18804"/>
                    <a:pt x="43" y="18799"/>
                    <a:pt x="43" y="18779"/>
                  </a:cubicBezTo>
                  <a:lnTo>
                    <a:pt x="43" y="18822"/>
                  </a:lnTo>
                  <a:cubicBezTo>
                    <a:pt x="61" y="18822"/>
                    <a:pt x="48" y="18775"/>
                    <a:pt x="57" y="18775"/>
                  </a:cubicBezTo>
                  <a:cubicBezTo>
                    <a:pt x="59" y="18775"/>
                    <a:pt x="61" y="18776"/>
                    <a:pt x="64" y="18779"/>
                  </a:cubicBezTo>
                  <a:lnTo>
                    <a:pt x="43" y="18758"/>
                  </a:lnTo>
                  <a:cubicBezTo>
                    <a:pt x="43" y="18737"/>
                    <a:pt x="43" y="18716"/>
                    <a:pt x="64" y="18695"/>
                  </a:cubicBezTo>
                  <a:cubicBezTo>
                    <a:pt x="45" y="18675"/>
                    <a:pt x="43" y="18656"/>
                    <a:pt x="43" y="18587"/>
                  </a:cubicBezTo>
                  <a:lnTo>
                    <a:pt x="43" y="18587"/>
                  </a:lnTo>
                  <a:cubicBezTo>
                    <a:pt x="43" y="18551"/>
                    <a:pt x="51" y="18544"/>
                    <a:pt x="57" y="18544"/>
                  </a:cubicBezTo>
                  <a:cubicBezTo>
                    <a:pt x="61" y="18544"/>
                    <a:pt x="64" y="18547"/>
                    <a:pt x="64" y="18547"/>
                  </a:cubicBezTo>
                  <a:cubicBezTo>
                    <a:pt x="64" y="18505"/>
                    <a:pt x="64" y="18505"/>
                    <a:pt x="85" y="18505"/>
                  </a:cubicBezTo>
                  <a:lnTo>
                    <a:pt x="85" y="18462"/>
                  </a:lnTo>
                  <a:lnTo>
                    <a:pt x="85" y="18399"/>
                  </a:lnTo>
                  <a:cubicBezTo>
                    <a:pt x="85" y="18378"/>
                    <a:pt x="85" y="18315"/>
                    <a:pt x="85" y="18272"/>
                  </a:cubicBezTo>
                  <a:cubicBezTo>
                    <a:pt x="85" y="18293"/>
                    <a:pt x="85" y="18301"/>
                    <a:pt x="86" y="18301"/>
                  </a:cubicBezTo>
                  <a:cubicBezTo>
                    <a:pt x="88" y="18301"/>
                    <a:pt x="92" y="18272"/>
                    <a:pt x="106" y="18272"/>
                  </a:cubicBezTo>
                  <a:lnTo>
                    <a:pt x="106" y="18167"/>
                  </a:lnTo>
                  <a:cubicBezTo>
                    <a:pt x="106" y="18125"/>
                    <a:pt x="106" y="18125"/>
                    <a:pt x="106" y="18103"/>
                  </a:cubicBezTo>
                  <a:cubicBezTo>
                    <a:pt x="106" y="18082"/>
                    <a:pt x="106" y="17998"/>
                    <a:pt x="128" y="17998"/>
                  </a:cubicBezTo>
                  <a:cubicBezTo>
                    <a:pt x="128" y="17940"/>
                    <a:pt x="118" y="17941"/>
                    <a:pt x="118" y="17922"/>
                  </a:cubicBezTo>
                  <a:lnTo>
                    <a:pt x="118" y="17922"/>
                  </a:lnTo>
                  <a:cubicBezTo>
                    <a:pt x="118" y="17924"/>
                    <a:pt x="119" y="17925"/>
                    <a:pt x="119" y="17925"/>
                  </a:cubicBezTo>
                  <a:cubicBezTo>
                    <a:pt x="121" y="17925"/>
                    <a:pt x="123" y="17922"/>
                    <a:pt x="128" y="17913"/>
                  </a:cubicBezTo>
                  <a:lnTo>
                    <a:pt x="128" y="17871"/>
                  </a:lnTo>
                  <a:cubicBezTo>
                    <a:pt x="149" y="17639"/>
                    <a:pt x="170" y="17512"/>
                    <a:pt x="191" y="17280"/>
                  </a:cubicBezTo>
                  <a:cubicBezTo>
                    <a:pt x="191" y="17289"/>
                    <a:pt x="191" y="17309"/>
                    <a:pt x="191" y="17322"/>
                  </a:cubicBezTo>
                  <a:cubicBezTo>
                    <a:pt x="191" y="17174"/>
                    <a:pt x="212" y="17111"/>
                    <a:pt x="212" y="16963"/>
                  </a:cubicBezTo>
                  <a:cubicBezTo>
                    <a:pt x="233" y="16773"/>
                    <a:pt x="233" y="16540"/>
                    <a:pt x="254" y="16329"/>
                  </a:cubicBezTo>
                  <a:cubicBezTo>
                    <a:pt x="254" y="16301"/>
                    <a:pt x="254" y="16273"/>
                    <a:pt x="254" y="16244"/>
                  </a:cubicBezTo>
                  <a:cubicBezTo>
                    <a:pt x="275" y="16054"/>
                    <a:pt x="297" y="15674"/>
                    <a:pt x="318" y="15378"/>
                  </a:cubicBezTo>
                  <a:cubicBezTo>
                    <a:pt x="339" y="14960"/>
                    <a:pt x="380" y="14521"/>
                    <a:pt x="401" y="14143"/>
                  </a:cubicBezTo>
                  <a:lnTo>
                    <a:pt x="401" y="14143"/>
                  </a:lnTo>
                  <a:cubicBezTo>
                    <a:pt x="400" y="14152"/>
                    <a:pt x="398" y="14155"/>
                    <a:pt x="396" y="14155"/>
                  </a:cubicBezTo>
                  <a:cubicBezTo>
                    <a:pt x="392" y="14155"/>
                    <a:pt x="389" y="14137"/>
                    <a:pt x="402" y="14111"/>
                  </a:cubicBezTo>
                  <a:cubicBezTo>
                    <a:pt x="423" y="13984"/>
                    <a:pt x="402" y="13900"/>
                    <a:pt x="423" y="13773"/>
                  </a:cubicBezTo>
                  <a:cubicBezTo>
                    <a:pt x="444" y="13541"/>
                    <a:pt x="466" y="13329"/>
                    <a:pt x="466" y="13097"/>
                  </a:cubicBezTo>
                  <a:lnTo>
                    <a:pt x="487" y="13097"/>
                  </a:lnTo>
                  <a:cubicBezTo>
                    <a:pt x="487" y="13076"/>
                    <a:pt x="487" y="13055"/>
                    <a:pt x="487" y="13034"/>
                  </a:cubicBezTo>
                  <a:cubicBezTo>
                    <a:pt x="487" y="12949"/>
                    <a:pt x="487" y="12844"/>
                    <a:pt x="487" y="12801"/>
                  </a:cubicBezTo>
                  <a:cubicBezTo>
                    <a:pt x="487" y="12759"/>
                    <a:pt x="508" y="12780"/>
                    <a:pt x="508" y="12717"/>
                  </a:cubicBezTo>
                  <a:lnTo>
                    <a:pt x="508" y="12675"/>
                  </a:lnTo>
                  <a:cubicBezTo>
                    <a:pt x="508" y="12675"/>
                    <a:pt x="508" y="12527"/>
                    <a:pt x="529" y="12506"/>
                  </a:cubicBezTo>
                  <a:cubicBezTo>
                    <a:pt x="529" y="12442"/>
                    <a:pt x="529" y="12315"/>
                    <a:pt x="529" y="12231"/>
                  </a:cubicBezTo>
                  <a:cubicBezTo>
                    <a:pt x="550" y="12210"/>
                    <a:pt x="550" y="12104"/>
                    <a:pt x="550" y="12020"/>
                  </a:cubicBezTo>
                  <a:cubicBezTo>
                    <a:pt x="571" y="11872"/>
                    <a:pt x="592" y="11682"/>
                    <a:pt x="592" y="11492"/>
                  </a:cubicBezTo>
                  <a:lnTo>
                    <a:pt x="592" y="11449"/>
                  </a:lnTo>
                  <a:cubicBezTo>
                    <a:pt x="604" y="11426"/>
                    <a:pt x="609" y="11397"/>
                    <a:pt x="611" y="11369"/>
                  </a:cubicBezTo>
                  <a:lnTo>
                    <a:pt x="611" y="11369"/>
                  </a:lnTo>
                  <a:cubicBezTo>
                    <a:pt x="606" y="11378"/>
                    <a:pt x="603" y="11382"/>
                    <a:pt x="600" y="11382"/>
                  </a:cubicBezTo>
                  <a:cubicBezTo>
                    <a:pt x="594" y="11382"/>
                    <a:pt x="598" y="11353"/>
                    <a:pt x="613" y="11323"/>
                  </a:cubicBezTo>
                  <a:lnTo>
                    <a:pt x="613" y="11323"/>
                  </a:lnTo>
                  <a:cubicBezTo>
                    <a:pt x="613" y="11337"/>
                    <a:pt x="613" y="11353"/>
                    <a:pt x="611" y="11369"/>
                  </a:cubicBezTo>
                  <a:lnTo>
                    <a:pt x="611" y="11369"/>
                  </a:lnTo>
                  <a:cubicBezTo>
                    <a:pt x="612" y="11368"/>
                    <a:pt x="613" y="11366"/>
                    <a:pt x="613" y="11365"/>
                  </a:cubicBezTo>
                  <a:cubicBezTo>
                    <a:pt x="613" y="11351"/>
                    <a:pt x="613" y="11337"/>
                    <a:pt x="613" y="11323"/>
                  </a:cubicBezTo>
                  <a:cubicBezTo>
                    <a:pt x="613" y="11323"/>
                    <a:pt x="613" y="11323"/>
                    <a:pt x="613" y="11323"/>
                  </a:cubicBezTo>
                  <a:lnTo>
                    <a:pt x="613" y="11323"/>
                  </a:lnTo>
                  <a:cubicBezTo>
                    <a:pt x="613" y="11315"/>
                    <a:pt x="613" y="11308"/>
                    <a:pt x="613" y="11301"/>
                  </a:cubicBezTo>
                  <a:lnTo>
                    <a:pt x="613" y="11280"/>
                  </a:lnTo>
                  <a:cubicBezTo>
                    <a:pt x="613" y="11280"/>
                    <a:pt x="613" y="11238"/>
                    <a:pt x="613" y="11238"/>
                  </a:cubicBezTo>
                  <a:cubicBezTo>
                    <a:pt x="634" y="11090"/>
                    <a:pt x="634" y="10985"/>
                    <a:pt x="656" y="10816"/>
                  </a:cubicBezTo>
                  <a:cubicBezTo>
                    <a:pt x="656" y="10817"/>
                    <a:pt x="656" y="10818"/>
                    <a:pt x="656" y="10818"/>
                  </a:cubicBezTo>
                  <a:cubicBezTo>
                    <a:pt x="656" y="10818"/>
                    <a:pt x="657" y="10723"/>
                    <a:pt x="670" y="10723"/>
                  </a:cubicBezTo>
                  <a:cubicBezTo>
                    <a:pt x="672" y="10723"/>
                    <a:pt x="674" y="10726"/>
                    <a:pt x="677" y="10731"/>
                  </a:cubicBezTo>
                  <a:cubicBezTo>
                    <a:pt x="677" y="10698"/>
                    <a:pt x="675" y="10688"/>
                    <a:pt x="672" y="10688"/>
                  </a:cubicBezTo>
                  <a:cubicBezTo>
                    <a:pt x="667" y="10688"/>
                    <a:pt x="660" y="10719"/>
                    <a:pt x="657" y="10719"/>
                  </a:cubicBezTo>
                  <a:cubicBezTo>
                    <a:pt x="656" y="10719"/>
                    <a:pt x="656" y="10716"/>
                    <a:pt x="656" y="10710"/>
                  </a:cubicBezTo>
                  <a:cubicBezTo>
                    <a:pt x="656" y="10668"/>
                    <a:pt x="656" y="10647"/>
                    <a:pt x="656" y="10647"/>
                  </a:cubicBezTo>
                  <a:cubicBezTo>
                    <a:pt x="656" y="10647"/>
                    <a:pt x="665" y="10637"/>
                    <a:pt x="671" y="10637"/>
                  </a:cubicBezTo>
                  <a:cubicBezTo>
                    <a:pt x="674" y="10637"/>
                    <a:pt x="677" y="10640"/>
                    <a:pt x="677" y="10647"/>
                  </a:cubicBezTo>
                  <a:lnTo>
                    <a:pt x="677" y="10604"/>
                  </a:lnTo>
                  <a:cubicBezTo>
                    <a:pt x="677" y="10456"/>
                    <a:pt x="698" y="10372"/>
                    <a:pt x="698" y="10245"/>
                  </a:cubicBezTo>
                  <a:cubicBezTo>
                    <a:pt x="698" y="10257"/>
                    <a:pt x="698" y="10288"/>
                    <a:pt x="698" y="10288"/>
                  </a:cubicBezTo>
                  <a:cubicBezTo>
                    <a:pt x="698" y="10161"/>
                    <a:pt x="719" y="10182"/>
                    <a:pt x="719" y="10076"/>
                  </a:cubicBezTo>
                  <a:cubicBezTo>
                    <a:pt x="719" y="10046"/>
                    <a:pt x="719" y="10023"/>
                    <a:pt x="719" y="9971"/>
                  </a:cubicBezTo>
                  <a:cubicBezTo>
                    <a:pt x="740" y="9971"/>
                    <a:pt x="719" y="10034"/>
                    <a:pt x="719" y="10055"/>
                  </a:cubicBezTo>
                  <a:cubicBezTo>
                    <a:pt x="737" y="10020"/>
                    <a:pt x="740" y="9940"/>
                    <a:pt x="740" y="9940"/>
                  </a:cubicBezTo>
                  <a:cubicBezTo>
                    <a:pt x="740" y="9940"/>
                    <a:pt x="740" y="9943"/>
                    <a:pt x="740" y="9950"/>
                  </a:cubicBezTo>
                  <a:cubicBezTo>
                    <a:pt x="740" y="9915"/>
                    <a:pt x="740" y="9894"/>
                    <a:pt x="740" y="9865"/>
                  </a:cubicBezTo>
                  <a:cubicBezTo>
                    <a:pt x="740" y="9802"/>
                    <a:pt x="761" y="9696"/>
                    <a:pt x="761" y="9633"/>
                  </a:cubicBezTo>
                  <a:cubicBezTo>
                    <a:pt x="761" y="9548"/>
                    <a:pt x="782" y="9569"/>
                    <a:pt x="782" y="9485"/>
                  </a:cubicBezTo>
                  <a:cubicBezTo>
                    <a:pt x="803" y="9231"/>
                    <a:pt x="825" y="8936"/>
                    <a:pt x="846" y="8703"/>
                  </a:cubicBezTo>
                  <a:cubicBezTo>
                    <a:pt x="846" y="8640"/>
                    <a:pt x="846" y="8576"/>
                    <a:pt x="867" y="8492"/>
                  </a:cubicBezTo>
                  <a:lnTo>
                    <a:pt x="867" y="8429"/>
                  </a:lnTo>
                  <a:cubicBezTo>
                    <a:pt x="867" y="8425"/>
                    <a:pt x="867" y="8424"/>
                    <a:pt x="867" y="8424"/>
                  </a:cubicBezTo>
                  <a:cubicBezTo>
                    <a:pt x="867" y="8424"/>
                    <a:pt x="869" y="8443"/>
                    <a:pt x="875" y="8443"/>
                  </a:cubicBezTo>
                  <a:cubicBezTo>
                    <a:pt x="878" y="8443"/>
                    <a:pt x="882" y="8440"/>
                    <a:pt x="888" y="8429"/>
                  </a:cubicBezTo>
                  <a:lnTo>
                    <a:pt x="867" y="8407"/>
                  </a:lnTo>
                  <a:cubicBezTo>
                    <a:pt x="867" y="8407"/>
                    <a:pt x="879" y="8309"/>
                    <a:pt x="885" y="8309"/>
                  </a:cubicBezTo>
                  <a:cubicBezTo>
                    <a:pt x="887" y="8309"/>
                    <a:pt x="888" y="8319"/>
                    <a:pt x="888" y="8344"/>
                  </a:cubicBezTo>
                  <a:lnTo>
                    <a:pt x="909" y="8112"/>
                  </a:lnTo>
                  <a:cubicBezTo>
                    <a:pt x="909" y="8048"/>
                    <a:pt x="909" y="8069"/>
                    <a:pt x="909" y="8006"/>
                  </a:cubicBezTo>
                  <a:cubicBezTo>
                    <a:pt x="930" y="8006"/>
                    <a:pt x="909" y="8027"/>
                    <a:pt x="930" y="8027"/>
                  </a:cubicBezTo>
                  <a:cubicBezTo>
                    <a:pt x="951" y="7858"/>
                    <a:pt x="930" y="7816"/>
                    <a:pt x="951" y="7668"/>
                  </a:cubicBezTo>
                  <a:cubicBezTo>
                    <a:pt x="951" y="7647"/>
                    <a:pt x="951" y="7584"/>
                    <a:pt x="951" y="7584"/>
                  </a:cubicBezTo>
                  <a:cubicBezTo>
                    <a:pt x="930" y="7605"/>
                    <a:pt x="951" y="7626"/>
                    <a:pt x="930" y="7668"/>
                  </a:cubicBezTo>
                  <a:cubicBezTo>
                    <a:pt x="930" y="7668"/>
                    <a:pt x="930" y="7605"/>
                    <a:pt x="930" y="7605"/>
                  </a:cubicBezTo>
                  <a:cubicBezTo>
                    <a:pt x="930" y="7563"/>
                    <a:pt x="930" y="7541"/>
                    <a:pt x="930" y="7520"/>
                  </a:cubicBezTo>
                  <a:cubicBezTo>
                    <a:pt x="951" y="7457"/>
                    <a:pt x="951" y="7372"/>
                    <a:pt x="972" y="7330"/>
                  </a:cubicBezTo>
                  <a:cubicBezTo>
                    <a:pt x="972" y="7309"/>
                    <a:pt x="951" y="7267"/>
                    <a:pt x="972" y="7203"/>
                  </a:cubicBezTo>
                  <a:cubicBezTo>
                    <a:pt x="972" y="7198"/>
                    <a:pt x="972" y="7194"/>
                    <a:pt x="972" y="7191"/>
                  </a:cubicBezTo>
                  <a:cubicBezTo>
                    <a:pt x="972" y="7191"/>
                    <a:pt x="972" y="7186"/>
                    <a:pt x="972" y="7161"/>
                  </a:cubicBezTo>
                  <a:lnTo>
                    <a:pt x="972" y="7140"/>
                  </a:lnTo>
                  <a:cubicBezTo>
                    <a:pt x="985" y="7115"/>
                    <a:pt x="990" y="7105"/>
                    <a:pt x="992" y="7105"/>
                  </a:cubicBezTo>
                  <a:cubicBezTo>
                    <a:pt x="994" y="7105"/>
                    <a:pt x="994" y="7110"/>
                    <a:pt x="994" y="7119"/>
                  </a:cubicBezTo>
                  <a:cubicBezTo>
                    <a:pt x="994" y="7074"/>
                    <a:pt x="994" y="7061"/>
                    <a:pt x="994" y="7034"/>
                  </a:cubicBezTo>
                  <a:cubicBezTo>
                    <a:pt x="994" y="6992"/>
                    <a:pt x="994" y="6971"/>
                    <a:pt x="1015" y="6908"/>
                  </a:cubicBezTo>
                  <a:cubicBezTo>
                    <a:pt x="1015" y="6891"/>
                    <a:pt x="1015" y="6878"/>
                    <a:pt x="1015" y="6865"/>
                  </a:cubicBezTo>
                  <a:cubicBezTo>
                    <a:pt x="1015" y="6865"/>
                    <a:pt x="999" y="6912"/>
                    <a:pt x="995" y="6912"/>
                  </a:cubicBezTo>
                  <a:cubicBezTo>
                    <a:pt x="994" y="6912"/>
                    <a:pt x="994" y="6911"/>
                    <a:pt x="994" y="6908"/>
                  </a:cubicBezTo>
                  <a:cubicBezTo>
                    <a:pt x="1015" y="6865"/>
                    <a:pt x="994" y="6823"/>
                    <a:pt x="1015" y="6802"/>
                  </a:cubicBezTo>
                  <a:cubicBezTo>
                    <a:pt x="1015" y="6773"/>
                    <a:pt x="1015" y="6782"/>
                    <a:pt x="1015" y="6718"/>
                  </a:cubicBezTo>
                  <a:cubicBezTo>
                    <a:pt x="1015" y="6675"/>
                    <a:pt x="1036" y="6612"/>
                    <a:pt x="1036" y="6527"/>
                  </a:cubicBezTo>
                  <a:cubicBezTo>
                    <a:pt x="1036" y="6464"/>
                    <a:pt x="1036" y="6443"/>
                    <a:pt x="1036" y="6337"/>
                  </a:cubicBezTo>
                  <a:cubicBezTo>
                    <a:pt x="1057" y="6337"/>
                    <a:pt x="1057" y="6358"/>
                    <a:pt x="1036" y="6401"/>
                  </a:cubicBezTo>
                  <a:cubicBezTo>
                    <a:pt x="1057" y="6422"/>
                    <a:pt x="1057" y="6422"/>
                    <a:pt x="1057" y="6485"/>
                  </a:cubicBezTo>
                  <a:cubicBezTo>
                    <a:pt x="1057" y="6459"/>
                    <a:pt x="1057" y="6433"/>
                    <a:pt x="1057" y="6422"/>
                  </a:cubicBezTo>
                  <a:lnTo>
                    <a:pt x="1057" y="6401"/>
                  </a:lnTo>
                  <a:cubicBezTo>
                    <a:pt x="1057" y="6388"/>
                    <a:pt x="1057" y="6374"/>
                    <a:pt x="1057" y="6366"/>
                  </a:cubicBezTo>
                  <a:cubicBezTo>
                    <a:pt x="1057" y="6366"/>
                    <a:pt x="1057" y="6360"/>
                    <a:pt x="1057" y="6337"/>
                  </a:cubicBezTo>
                  <a:cubicBezTo>
                    <a:pt x="1057" y="6327"/>
                    <a:pt x="1057" y="6320"/>
                    <a:pt x="1057" y="6316"/>
                  </a:cubicBezTo>
                  <a:cubicBezTo>
                    <a:pt x="1057" y="6244"/>
                    <a:pt x="1057" y="6265"/>
                    <a:pt x="1057" y="6232"/>
                  </a:cubicBezTo>
                  <a:cubicBezTo>
                    <a:pt x="1078" y="6168"/>
                    <a:pt x="1078" y="6105"/>
                    <a:pt x="1078" y="6084"/>
                  </a:cubicBezTo>
                  <a:cubicBezTo>
                    <a:pt x="1078" y="6105"/>
                    <a:pt x="1099" y="6105"/>
                    <a:pt x="1078" y="6126"/>
                  </a:cubicBezTo>
                  <a:cubicBezTo>
                    <a:pt x="1078" y="6133"/>
                    <a:pt x="1079" y="6136"/>
                    <a:pt x="1080" y="6136"/>
                  </a:cubicBezTo>
                  <a:cubicBezTo>
                    <a:pt x="1084" y="6136"/>
                    <a:pt x="1096" y="6081"/>
                    <a:pt x="1099" y="6081"/>
                  </a:cubicBezTo>
                  <a:cubicBezTo>
                    <a:pt x="1099" y="6081"/>
                    <a:pt x="1099" y="6082"/>
                    <a:pt x="1099" y="6084"/>
                  </a:cubicBezTo>
                  <a:cubicBezTo>
                    <a:pt x="1099" y="6084"/>
                    <a:pt x="1099" y="6039"/>
                    <a:pt x="1099" y="5999"/>
                  </a:cubicBezTo>
                  <a:cubicBezTo>
                    <a:pt x="1099" y="5947"/>
                    <a:pt x="1099" y="5938"/>
                    <a:pt x="1101" y="5938"/>
                  </a:cubicBezTo>
                  <a:cubicBezTo>
                    <a:pt x="1102" y="5938"/>
                    <a:pt x="1103" y="5940"/>
                    <a:pt x="1104" y="5940"/>
                  </a:cubicBezTo>
                  <a:cubicBezTo>
                    <a:pt x="1108" y="5940"/>
                    <a:pt x="1112" y="5933"/>
                    <a:pt x="1120" y="5894"/>
                  </a:cubicBezTo>
                  <a:cubicBezTo>
                    <a:pt x="1120" y="5883"/>
                    <a:pt x="1120" y="5876"/>
                    <a:pt x="1120" y="5873"/>
                  </a:cubicBezTo>
                  <a:cubicBezTo>
                    <a:pt x="1120" y="5830"/>
                    <a:pt x="1120" y="5809"/>
                    <a:pt x="1141" y="5746"/>
                  </a:cubicBezTo>
                  <a:cubicBezTo>
                    <a:pt x="1141" y="5725"/>
                    <a:pt x="1141" y="5682"/>
                    <a:pt x="1163" y="5682"/>
                  </a:cubicBezTo>
                  <a:cubicBezTo>
                    <a:pt x="1163" y="5640"/>
                    <a:pt x="1163" y="5556"/>
                    <a:pt x="1163" y="5535"/>
                  </a:cubicBezTo>
                  <a:cubicBezTo>
                    <a:pt x="1163" y="5598"/>
                    <a:pt x="1163" y="5598"/>
                    <a:pt x="1141" y="5682"/>
                  </a:cubicBezTo>
                  <a:lnTo>
                    <a:pt x="1141" y="5661"/>
                  </a:lnTo>
                  <a:cubicBezTo>
                    <a:pt x="1141" y="5598"/>
                    <a:pt x="1163" y="5535"/>
                    <a:pt x="1163" y="5492"/>
                  </a:cubicBezTo>
                  <a:cubicBezTo>
                    <a:pt x="1163" y="5408"/>
                    <a:pt x="1163" y="5387"/>
                    <a:pt x="1163" y="5302"/>
                  </a:cubicBezTo>
                  <a:cubicBezTo>
                    <a:pt x="1184" y="5302"/>
                    <a:pt x="1163" y="5344"/>
                    <a:pt x="1163" y="5387"/>
                  </a:cubicBezTo>
                  <a:cubicBezTo>
                    <a:pt x="1184" y="5323"/>
                    <a:pt x="1184" y="5323"/>
                    <a:pt x="1184" y="5239"/>
                  </a:cubicBezTo>
                  <a:lnTo>
                    <a:pt x="1184" y="5218"/>
                  </a:lnTo>
                  <a:lnTo>
                    <a:pt x="1205" y="5218"/>
                  </a:lnTo>
                  <a:cubicBezTo>
                    <a:pt x="1184" y="5218"/>
                    <a:pt x="1205" y="5154"/>
                    <a:pt x="1205" y="5091"/>
                  </a:cubicBezTo>
                  <a:cubicBezTo>
                    <a:pt x="1226" y="4964"/>
                    <a:pt x="1205" y="4943"/>
                    <a:pt x="1205" y="4880"/>
                  </a:cubicBezTo>
                  <a:cubicBezTo>
                    <a:pt x="1226" y="4859"/>
                    <a:pt x="1226" y="4859"/>
                    <a:pt x="1226" y="4859"/>
                  </a:cubicBezTo>
                  <a:lnTo>
                    <a:pt x="1226" y="4859"/>
                  </a:lnTo>
                  <a:cubicBezTo>
                    <a:pt x="1205" y="4901"/>
                    <a:pt x="1226" y="4901"/>
                    <a:pt x="1226" y="4901"/>
                  </a:cubicBezTo>
                  <a:cubicBezTo>
                    <a:pt x="1226" y="4866"/>
                    <a:pt x="1240" y="4832"/>
                    <a:pt x="1245" y="4832"/>
                  </a:cubicBezTo>
                  <a:cubicBezTo>
                    <a:pt x="1246" y="4832"/>
                    <a:pt x="1247" y="4834"/>
                    <a:pt x="1247" y="4838"/>
                  </a:cubicBezTo>
                  <a:cubicBezTo>
                    <a:pt x="1247" y="4819"/>
                    <a:pt x="1245" y="4813"/>
                    <a:pt x="1243" y="4813"/>
                  </a:cubicBezTo>
                  <a:cubicBezTo>
                    <a:pt x="1238" y="4813"/>
                    <a:pt x="1232" y="4829"/>
                    <a:pt x="1229" y="4829"/>
                  </a:cubicBezTo>
                  <a:cubicBezTo>
                    <a:pt x="1227" y="4829"/>
                    <a:pt x="1226" y="4826"/>
                    <a:pt x="1226" y="4816"/>
                  </a:cubicBezTo>
                  <a:lnTo>
                    <a:pt x="1247" y="4732"/>
                  </a:lnTo>
                  <a:lnTo>
                    <a:pt x="1247" y="4732"/>
                  </a:lnTo>
                  <a:cubicBezTo>
                    <a:pt x="1247" y="4732"/>
                    <a:pt x="1240" y="4746"/>
                    <a:pt x="1238" y="4746"/>
                  </a:cubicBezTo>
                  <a:cubicBezTo>
                    <a:pt x="1237" y="4746"/>
                    <a:pt x="1238" y="4738"/>
                    <a:pt x="1247" y="4711"/>
                  </a:cubicBezTo>
                  <a:cubicBezTo>
                    <a:pt x="1247" y="4669"/>
                    <a:pt x="1247" y="4647"/>
                    <a:pt x="1247" y="4605"/>
                  </a:cubicBezTo>
                  <a:cubicBezTo>
                    <a:pt x="1247" y="4605"/>
                    <a:pt x="1252" y="4600"/>
                    <a:pt x="1255" y="4600"/>
                  </a:cubicBezTo>
                  <a:cubicBezTo>
                    <a:pt x="1258" y="4600"/>
                    <a:pt x="1258" y="4605"/>
                    <a:pt x="1247" y="4626"/>
                  </a:cubicBezTo>
                  <a:cubicBezTo>
                    <a:pt x="1268" y="4605"/>
                    <a:pt x="1268" y="4563"/>
                    <a:pt x="1268" y="4542"/>
                  </a:cubicBezTo>
                  <a:lnTo>
                    <a:pt x="1268" y="4542"/>
                  </a:lnTo>
                  <a:cubicBezTo>
                    <a:pt x="1264" y="4553"/>
                    <a:pt x="1262" y="4558"/>
                    <a:pt x="1260" y="4558"/>
                  </a:cubicBezTo>
                  <a:cubicBezTo>
                    <a:pt x="1254" y="4558"/>
                    <a:pt x="1261" y="4492"/>
                    <a:pt x="1253" y="4492"/>
                  </a:cubicBezTo>
                  <a:cubicBezTo>
                    <a:pt x="1252" y="4492"/>
                    <a:pt x="1250" y="4494"/>
                    <a:pt x="1247" y="4500"/>
                  </a:cubicBezTo>
                  <a:lnTo>
                    <a:pt x="1268" y="4436"/>
                  </a:lnTo>
                  <a:cubicBezTo>
                    <a:pt x="1268" y="4422"/>
                    <a:pt x="1268" y="4405"/>
                    <a:pt x="1268" y="4394"/>
                  </a:cubicBezTo>
                  <a:cubicBezTo>
                    <a:pt x="1268" y="4373"/>
                    <a:pt x="1289" y="4331"/>
                    <a:pt x="1289" y="4309"/>
                  </a:cubicBezTo>
                  <a:cubicBezTo>
                    <a:pt x="1289" y="4309"/>
                    <a:pt x="1289" y="4246"/>
                    <a:pt x="1289" y="4246"/>
                  </a:cubicBezTo>
                  <a:lnTo>
                    <a:pt x="1310" y="4140"/>
                  </a:lnTo>
                  <a:lnTo>
                    <a:pt x="1332" y="4140"/>
                  </a:lnTo>
                  <a:cubicBezTo>
                    <a:pt x="1332" y="4119"/>
                    <a:pt x="1310" y="4140"/>
                    <a:pt x="1310" y="4077"/>
                  </a:cubicBezTo>
                  <a:lnTo>
                    <a:pt x="1310" y="4077"/>
                  </a:lnTo>
                  <a:cubicBezTo>
                    <a:pt x="1314" y="4084"/>
                    <a:pt x="1317" y="4087"/>
                    <a:pt x="1320" y="4087"/>
                  </a:cubicBezTo>
                  <a:cubicBezTo>
                    <a:pt x="1329" y="4087"/>
                    <a:pt x="1331" y="4046"/>
                    <a:pt x="1331" y="4046"/>
                  </a:cubicBezTo>
                  <a:cubicBezTo>
                    <a:pt x="1332" y="4046"/>
                    <a:pt x="1332" y="4049"/>
                    <a:pt x="1332" y="4056"/>
                  </a:cubicBezTo>
                  <a:cubicBezTo>
                    <a:pt x="1353" y="4035"/>
                    <a:pt x="1353" y="3929"/>
                    <a:pt x="1353" y="3887"/>
                  </a:cubicBezTo>
                  <a:cubicBezTo>
                    <a:pt x="1353" y="3805"/>
                    <a:pt x="1353" y="3777"/>
                    <a:pt x="1353" y="3718"/>
                  </a:cubicBezTo>
                  <a:cubicBezTo>
                    <a:pt x="1353" y="3655"/>
                    <a:pt x="1353" y="3655"/>
                    <a:pt x="1353" y="3633"/>
                  </a:cubicBezTo>
                  <a:cubicBezTo>
                    <a:pt x="1353" y="3633"/>
                    <a:pt x="1395" y="3549"/>
                    <a:pt x="1395" y="3464"/>
                  </a:cubicBezTo>
                  <a:cubicBezTo>
                    <a:pt x="1395" y="3461"/>
                    <a:pt x="1395" y="3460"/>
                    <a:pt x="1394" y="3460"/>
                  </a:cubicBezTo>
                  <a:cubicBezTo>
                    <a:pt x="1390" y="3460"/>
                    <a:pt x="1379" y="3490"/>
                    <a:pt x="1375" y="3490"/>
                  </a:cubicBezTo>
                  <a:cubicBezTo>
                    <a:pt x="1374" y="3490"/>
                    <a:pt x="1374" y="3489"/>
                    <a:pt x="1374" y="3486"/>
                  </a:cubicBezTo>
                  <a:lnTo>
                    <a:pt x="1395" y="3422"/>
                  </a:lnTo>
                  <a:cubicBezTo>
                    <a:pt x="1395" y="3422"/>
                    <a:pt x="1395" y="3422"/>
                    <a:pt x="1395" y="3443"/>
                  </a:cubicBezTo>
                  <a:cubicBezTo>
                    <a:pt x="1395" y="3380"/>
                    <a:pt x="1416" y="3317"/>
                    <a:pt x="1416" y="3317"/>
                  </a:cubicBezTo>
                  <a:lnTo>
                    <a:pt x="1416" y="3274"/>
                  </a:lnTo>
                  <a:cubicBezTo>
                    <a:pt x="1416" y="3253"/>
                    <a:pt x="1416" y="3190"/>
                    <a:pt x="1416" y="3169"/>
                  </a:cubicBezTo>
                  <a:cubicBezTo>
                    <a:pt x="1437" y="3105"/>
                    <a:pt x="1437" y="3084"/>
                    <a:pt x="1437" y="3042"/>
                  </a:cubicBezTo>
                  <a:cubicBezTo>
                    <a:pt x="1437" y="3042"/>
                    <a:pt x="1458" y="2915"/>
                    <a:pt x="1458" y="2915"/>
                  </a:cubicBezTo>
                  <a:cubicBezTo>
                    <a:pt x="1458" y="2894"/>
                    <a:pt x="1479" y="2852"/>
                    <a:pt x="1458" y="2852"/>
                  </a:cubicBezTo>
                  <a:lnTo>
                    <a:pt x="1479" y="2852"/>
                  </a:lnTo>
                  <a:cubicBezTo>
                    <a:pt x="1458" y="2852"/>
                    <a:pt x="1479" y="2767"/>
                    <a:pt x="1479" y="2704"/>
                  </a:cubicBezTo>
                  <a:cubicBezTo>
                    <a:pt x="1482" y="2706"/>
                    <a:pt x="1484" y="2707"/>
                    <a:pt x="1485" y="2707"/>
                  </a:cubicBezTo>
                  <a:cubicBezTo>
                    <a:pt x="1496" y="2707"/>
                    <a:pt x="1482" y="2638"/>
                    <a:pt x="1501" y="2619"/>
                  </a:cubicBezTo>
                  <a:cubicBezTo>
                    <a:pt x="1501" y="2598"/>
                    <a:pt x="1522" y="2514"/>
                    <a:pt x="1501" y="2493"/>
                  </a:cubicBezTo>
                  <a:cubicBezTo>
                    <a:pt x="1522" y="2451"/>
                    <a:pt x="1522" y="2451"/>
                    <a:pt x="1522" y="2451"/>
                  </a:cubicBezTo>
                  <a:lnTo>
                    <a:pt x="1522" y="2429"/>
                  </a:lnTo>
                  <a:cubicBezTo>
                    <a:pt x="1543" y="2408"/>
                    <a:pt x="1543" y="2303"/>
                    <a:pt x="1564" y="2260"/>
                  </a:cubicBezTo>
                  <a:lnTo>
                    <a:pt x="1564" y="2218"/>
                  </a:lnTo>
                  <a:lnTo>
                    <a:pt x="1564" y="2197"/>
                  </a:lnTo>
                  <a:cubicBezTo>
                    <a:pt x="1564" y="2191"/>
                    <a:pt x="1564" y="2183"/>
                    <a:pt x="1564" y="2176"/>
                  </a:cubicBezTo>
                  <a:lnTo>
                    <a:pt x="1564" y="2134"/>
                  </a:lnTo>
                  <a:cubicBezTo>
                    <a:pt x="1564" y="2134"/>
                    <a:pt x="1564" y="2091"/>
                    <a:pt x="1564" y="2049"/>
                  </a:cubicBezTo>
                  <a:cubicBezTo>
                    <a:pt x="1582" y="2031"/>
                    <a:pt x="1585" y="2029"/>
                    <a:pt x="1585" y="2028"/>
                  </a:cubicBezTo>
                  <a:lnTo>
                    <a:pt x="1585" y="2028"/>
                  </a:lnTo>
                  <a:cubicBezTo>
                    <a:pt x="1585" y="2017"/>
                    <a:pt x="1583" y="1968"/>
                    <a:pt x="1574" y="1968"/>
                  </a:cubicBezTo>
                  <a:cubicBezTo>
                    <a:pt x="1572" y="1968"/>
                    <a:pt x="1568" y="1973"/>
                    <a:pt x="1564" y="1986"/>
                  </a:cubicBezTo>
                  <a:cubicBezTo>
                    <a:pt x="1564" y="1975"/>
                    <a:pt x="1564" y="1949"/>
                    <a:pt x="1564" y="1922"/>
                  </a:cubicBezTo>
                  <a:lnTo>
                    <a:pt x="1585" y="1922"/>
                  </a:lnTo>
                  <a:lnTo>
                    <a:pt x="1585" y="1880"/>
                  </a:lnTo>
                  <a:cubicBezTo>
                    <a:pt x="1585" y="1838"/>
                    <a:pt x="1585" y="1817"/>
                    <a:pt x="1585" y="1796"/>
                  </a:cubicBezTo>
                  <a:cubicBezTo>
                    <a:pt x="1585" y="1818"/>
                    <a:pt x="1591" y="1841"/>
                    <a:pt x="1597" y="1841"/>
                  </a:cubicBezTo>
                  <a:cubicBezTo>
                    <a:pt x="1602" y="1841"/>
                    <a:pt x="1606" y="1824"/>
                    <a:pt x="1606" y="1775"/>
                  </a:cubicBezTo>
                  <a:cubicBezTo>
                    <a:pt x="1606" y="1838"/>
                    <a:pt x="1606" y="1859"/>
                    <a:pt x="1606" y="1880"/>
                  </a:cubicBezTo>
                  <a:cubicBezTo>
                    <a:pt x="1627" y="1817"/>
                    <a:pt x="1606" y="1859"/>
                    <a:pt x="1627" y="1796"/>
                  </a:cubicBezTo>
                  <a:cubicBezTo>
                    <a:pt x="1627" y="1796"/>
                    <a:pt x="1627" y="1775"/>
                    <a:pt x="1648" y="1711"/>
                  </a:cubicBezTo>
                  <a:lnTo>
                    <a:pt x="1648" y="1711"/>
                  </a:lnTo>
                  <a:lnTo>
                    <a:pt x="1627" y="1753"/>
                  </a:lnTo>
                  <a:cubicBezTo>
                    <a:pt x="1627" y="1727"/>
                    <a:pt x="1627" y="1690"/>
                    <a:pt x="1627" y="1690"/>
                  </a:cubicBezTo>
                  <a:cubicBezTo>
                    <a:pt x="1624" y="1699"/>
                    <a:pt x="1622" y="1703"/>
                    <a:pt x="1621" y="1703"/>
                  </a:cubicBezTo>
                  <a:cubicBezTo>
                    <a:pt x="1613" y="1703"/>
                    <a:pt x="1624" y="1599"/>
                    <a:pt x="1627" y="1599"/>
                  </a:cubicBezTo>
                  <a:cubicBezTo>
                    <a:pt x="1627" y="1599"/>
                    <a:pt x="1627" y="1601"/>
                    <a:pt x="1627" y="1606"/>
                  </a:cubicBezTo>
                  <a:cubicBezTo>
                    <a:pt x="1627" y="1606"/>
                    <a:pt x="1627" y="1542"/>
                    <a:pt x="1627" y="1542"/>
                  </a:cubicBezTo>
                  <a:cubicBezTo>
                    <a:pt x="1627" y="1557"/>
                    <a:pt x="1629" y="1563"/>
                    <a:pt x="1630" y="1563"/>
                  </a:cubicBezTo>
                  <a:cubicBezTo>
                    <a:pt x="1635" y="1563"/>
                    <a:pt x="1646" y="1518"/>
                    <a:pt x="1648" y="1518"/>
                  </a:cubicBezTo>
                  <a:cubicBezTo>
                    <a:pt x="1648" y="1518"/>
                    <a:pt x="1648" y="1519"/>
                    <a:pt x="1648" y="1521"/>
                  </a:cubicBezTo>
                  <a:cubicBezTo>
                    <a:pt x="1648" y="1500"/>
                    <a:pt x="1648" y="1479"/>
                    <a:pt x="1648" y="1458"/>
                  </a:cubicBezTo>
                  <a:lnTo>
                    <a:pt x="1670" y="1415"/>
                  </a:lnTo>
                  <a:lnTo>
                    <a:pt x="1670" y="1415"/>
                  </a:lnTo>
                  <a:cubicBezTo>
                    <a:pt x="1669" y="1416"/>
                    <a:pt x="1660" y="1434"/>
                    <a:pt x="1654" y="1434"/>
                  </a:cubicBezTo>
                  <a:cubicBezTo>
                    <a:pt x="1651" y="1434"/>
                    <a:pt x="1648" y="1430"/>
                    <a:pt x="1648" y="1415"/>
                  </a:cubicBezTo>
                  <a:cubicBezTo>
                    <a:pt x="1670" y="1415"/>
                    <a:pt x="1670" y="1352"/>
                    <a:pt x="1670" y="1352"/>
                  </a:cubicBezTo>
                  <a:cubicBezTo>
                    <a:pt x="1670" y="1367"/>
                    <a:pt x="1681" y="1372"/>
                    <a:pt x="1679" y="1389"/>
                  </a:cubicBezTo>
                  <a:lnTo>
                    <a:pt x="1679" y="1389"/>
                  </a:lnTo>
                  <a:cubicBezTo>
                    <a:pt x="1688" y="1351"/>
                    <a:pt x="1690" y="1300"/>
                    <a:pt x="1691" y="1300"/>
                  </a:cubicBezTo>
                  <a:cubicBezTo>
                    <a:pt x="1691" y="1300"/>
                    <a:pt x="1691" y="1303"/>
                    <a:pt x="1691" y="1310"/>
                  </a:cubicBezTo>
                  <a:lnTo>
                    <a:pt x="1691" y="1268"/>
                  </a:lnTo>
                  <a:cubicBezTo>
                    <a:pt x="1676" y="1282"/>
                    <a:pt x="1672" y="1325"/>
                    <a:pt x="1670" y="1325"/>
                  </a:cubicBezTo>
                  <a:cubicBezTo>
                    <a:pt x="1670" y="1325"/>
                    <a:pt x="1670" y="1316"/>
                    <a:pt x="1670" y="1289"/>
                  </a:cubicBezTo>
                  <a:lnTo>
                    <a:pt x="1670" y="1225"/>
                  </a:lnTo>
                  <a:lnTo>
                    <a:pt x="1691" y="1204"/>
                  </a:lnTo>
                  <a:cubicBezTo>
                    <a:pt x="1691" y="1204"/>
                    <a:pt x="1691" y="1183"/>
                    <a:pt x="1691" y="1183"/>
                  </a:cubicBezTo>
                  <a:cubicBezTo>
                    <a:pt x="1691" y="1162"/>
                    <a:pt x="1691" y="1141"/>
                    <a:pt x="1691" y="1141"/>
                  </a:cubicBezTo>
                  <a:cubicBezTo>
                    <a:pt x="1712" y="1099"/>
                    <a:pt x="1691" y="1099"/>
                    <a:pt x="1691" y="1077"/>
                  </a:cubicBezTo>
                  <a:cubicBezTo>
                    <a:pt x="1706" y="1063"/>
                    <a:pt x="1710" y="1048"/>
                    <a:pt x="1711" y="1048"/>
                  </a:cubicBezTo>
                  <a:cubicBezTo>
                    <a:pt x="1712" y="1048"/>
                    <a:pt x="1712" y="1050"/>
                    <a:pt x="1712" y="1056"/>
                  </a:cubicBezTo>
                  <a:cubicBezTo>
                    <a:pt x="1712" y="1014"/>
                    <a:pt x="1733" y="930"/>
                    <a:pt x="1733" y="887"/>
                  </a:cubicBezTo>
                  <a:cubicBezTo>
                    <a:pt x="1733" y="876"/>
                    <a:pt x="1733" y="870"/>
                    <a:pt x="1733" y="866"/>
                  </a:cubicBezTo>
                  <a:cubicBezTo>
                    <a:pt x="1754" y="824"/>
                    <a:pt x="1775" y="676"/>
                    <a:pt x="1775" y="570"/>
                  </a:cubicBezTo>
                  <a:lnTo>
                    <a:pt x="1775" y="570"/>
                  </a:lnTo>
                  <a:cubicBezTo>
                    <a:pt x="1772" y="573"/>
                    <a:pt x="1770" y="575"/>
                    <a:pt x="1769" y="575"/>
                  </a:cubicBezTo>
                  <a:cubicBezTo>
                    <a:pt x="1760" y="575"/>
                    <a:pt x="1775" y="528"/>
                    <a:pt x="1775" y="528"/>
                  </a:cubicBezTo>
                  <a:cubicBezTo>
                    <a:pt x="1775" y="530"/>
                    <a:pt x="1775" y="531"/>
                    <a:pt x="1776" y="531"/>
                  </a:cubicBezTo>
                  <a:cubicBezTo>
                    <a:pt x="1778" y="531"/>
                    <a:pt x="1788" y="478"/>
                    <a:pt x="1793" y="478"/>
                  </a:cubicBezTo>
                  <a:cubicBezTo>
                    <a:pt x="1795" y="478"/>
                    <a:pt x="1796" y="486"/>
                    <a:pt x="1796" y="507"/>
                  </a:cubicBezTo>
                  <a:lnTo>
                    <a:pt x="1796" y="486"/>
                  </a:lnTo>
                  <a:cubicBezTo>
                    <a:pt x="1817" y="444"/>
                    <a:pt x="1796" y="401"/>
                    <a:pt x="1817" y="317"/>
                  </a:cubicBezTo>
                  <a:cubicBezTo>
                    <a:pt x="1817" y="320"/>
                    <a:pt x="1817" y="321"/>
                    <a:pt x="1817" y="321"/>
                  </a:cubicBezTo>
                  <a:cubicBezTo>
                    <a:pt x="1818" y="321"/>
                    <a:pt x="1820" y="275"/>
                    <a:pt x="1839" y="275"/>
                  </a:cubicBezTo>
                  <a:cubicBezTo>
                    <a:pt x="1839" y="296"/>
                    <a:pt x="1839" y="317"/>
                    <a:pt x="1817" y="338"/>
                  </a:cubicBezTo>
                  <a:lnTo>
                    <a:pt x="1839" y="338"/>
                  </a:lnTo>
                  <a:cubicBezTo>
                    <a:pt x="1860" y="190"/>
                    <a:pt x="1817" y="296"/>
                    <a:pt x="1839" y="211"/>
                  </a:cubicBezTo>
                  <a:cubicBezTo>
                    <a:pt x="1839" y="179"/>
                    <a:pt x="1839" y="162"/>
                    <a:pt x="1840" y="153"/>
                  </a:cubicBezTo>
                  <a:lnTo>
                    <a:pt x="1840" y="153"/>
                  </a:lnTo>
                  <a:cubicBezTo>
                    <a:pt x="1840" y="154"/>
                    <a:pt x="1840" y="154"/>
                    <a:pt x="1840" y="154"/>
                  </a:cubicBezTo>
                  <a:cubicBezTo>
                    <a:pt x="1842" y="154"/>
                    <a:pt x="1844" y="151"/>
                    <a:pt x="1847" y="146"/>
                  </a:cubicBezTo>
                  <a:lnTo>
                    <a:pt x="1847" y="146"/>
                  </a:lnTo>
                  <a:cubicBezTo>
                    <a:pt x="1846" y="146"/>
                    <a:pt x="1845" y="146"/>
                    <a:pt x="1845" y="146"/>
                  </a:cubicBezTo>
                  <a:cubicBezTo>
                    <a:pt x="1842" y="146"/>
                    <a:pt x="1841" y="147"/>
                    <a:pt x="1840" y="153"/>
                  </a:cubicBezTo>
                  <a:lnTo>
                    <a:pt x="1840" y="153"/>
                  </a:lnTo>
                  <a:cubicBezTo>
                    <a:pt x="1839" y="153"/>
                    <a:pt x="1839" y="151"/>
                    <a:pt x="1839" y="148"/>
                  </a:cubicBezTo>
                  <a:cubicBezTo>
                    <a:pt x="1860" y="106"/>
                    <a:pt x="1860" y="21"/>
                    <a:pt x="1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5"/>
            <p:cNvSpPr/>
            <p:nvPr/>
          </p:nvSpPr>
          <p:spPr>
            <a:xfrm>
              <a:off x="3272100" y="3124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5"/>
            <p:cNvSpPr/>
            <p:nvPr/>
          </p:nvSpPr>
          <p:spPr>
            <a:xfrm>
              <a:off x="3267350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5"/>
            <p:cNvSpPr/>
            <p:nvPr/>
          </p:nvSpPr>
          <p:spPr>
            <a:xfrm>
              <a:off x="3266825" y="3171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2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1" y="43"/>
                    <a:pt x="1" y="43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5"/>
            <p:cNvSpPr/>
            <p:nvPr/>
          </p:nvSpPr>
          <p:spPr>
            <a:xfrm>
              <a:off x="32742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5"/>
            <p:cNvSpPr/>
            <p:nvPr/>
          </p:nvSpPr>
          <p:spPr>
            <a:xfrm>
              <a:off x="3282150" y="304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5"/>
            <p:cNvSpPr/>
            <p:nvPr/>
          </p:nvSpPr>
          <p:spPr>
            <a:xfrm>
              <a:off x="3281075" y="304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5"/>
            <p:cNvSpPr/>
            <p:nvPr/>
          </p:nvSpPr>
          <p:spPr>
            <a:xfrm>
              <a:off x="32726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5"/>
            <p:cNvSpPr/>
            <p:nvPr/>
          </p:nvSpPr>
          <p:spPr>
            <a:xfrm>
              <a:off x="3281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5"/>
            <p:cNvSpPr/>
            <p:nvPr/>
          </p:nvSpPr>
          <p:spPr>
            <a:xfrm>
              <a:off x="3282150" y="3041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5"/>
            <p:cNvSpPr/>
            <p:nvPr/>
          </p:nvSpPr>
          <p:spPr>
            <a:xfrm>
              <a:off x="3276850" y="3080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5"/>
            <p:cNvSpPr/>
            <p:nvPr/>
          </p:nvSpPr>
          <p:spPr>
            <a:xfrm>
              <a:off x="32810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5"/>
            <p:cNvSpPr/>
            <p:nvPr/>
          </p:nvSpPr>
          <p:spPr>
            <a:xfrm>
              <a:off x="3282675" y="3037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5"/>
            <p:cNvSpPr/>
            <p:nvPr/>
          </p:nvSpPr>
          <p:spPr>
            <a:xfrm>
              <a:off x="3278450" y="3067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5"/>
            <p:cNvSpPr/>
            <p:nvPr/>
          </p:nvSpPr>
          <p:spPr>
            <a:xfrm>
              <a:off x="3311200" y="3066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5"/>
            <p:cNvSpPr/>
            <p:nvPr/>
          </p:nvSpPr>
          <p:spPr>
            <a:xfrm>
              <a:off x="33064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5"/>
            <p:cNvSpPr/>
            <p:nvPr/>
          </p:nvSpPr>
          <p:spPr>
            <a:xfrm>
              <a:off x="3313825" y="30423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5"/>
            <p:cNvSpPr/>
            <p:nvPr/>
          </p:nvSpPr>
          <p:spPr>
            <a:xfrm>
              <a:off x="3294825" y="317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5"/>
            <p:cNvSpPr/>
            <p:nvPr/>
          </p:nvSpPr>
          <p:spPr>
            <a:xfrm>
              <a:off x="3302200" y="31342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5"/>
            <p:cNvSpPr/>
            <p:nvPr/>
          </p:nvSpPr>
          <p:spPr>
            <a:xfrm>
              <a:off x="3316475" y="3032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5"/>
            <p:cNvSpPr/>
            <p:nvPr/>
          </p:nvSpPr>
          <p:spPr>
            <a:xfrm>
              <a:off x="3316475" y="3019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5"/>
            <p:cNvSpPr/>
            <p:nvPr/>
          </p:nvSpPr>
          <p:spPr>
            <a:xfrm>
              <a:off x="3316475" y="301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5"/>
            <p:cNvSpPr/>
            <p:nvPr/>
          </p:nvSpPr>
          <p:spPr>
            <a:xfrm>
              <a:off x="3262075" y="346270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2"/>
                    <a:pt x="0" y="63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5"/>
            <p:cNvSpPr/>
            <p:nvPr/>
          </p:nvSpPr>
          <p:spPr>
            <a:xfrm>
              <a:off x="3283725" y="324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5"/>
            <p:cNvSpPr/>
            <p:nvPr/>
          </p:nvSpPr>
          <p:spPr>
            <a:xfrm>
              <a:off x="3263125" y="346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5"/>
            <p:cNvSpPr/>
            <p:nvPr/>
          </p:nvSpPr>
          <p:spPr>
            <a:xfrm>
              <a:off x="3315425" y="3044425"/>
              <a:ext cx="0" cy="2150"/>
            </a:xfrm>
            <a:custGeom>
              <a:avLst/>
              <a:gdLst/>
              <a:ahLst/>
              <a:cxnLst/>
              <a:rect l="l" t="t" r="r" b="b"/>
              <a:pathLst>
                <a:path h="86" extrusionOk="0">
                  <a:moveTo>
                    <a:pt x="0" y="1"/>
                  </a:moveTo>
                  <a:cubicBezTo>
                    <a:pt x="0" y="22"/>
                    <a:pt x="0" y="85"/>
                    <a:pt x="0" y="85"/>
                  </a:cubicBezTo>
                  <a:cubicBezTo>
                    <a:pt x="0" y="43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5"/>
            <p:cNvSpPr/>
            <p:nvPr/>
          </p:nvSpPr>
          <p:spPr>
            <a:xfrm>
              <a:off x="3285300" y="326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5"/>
            <p:cNvSpPr/>
            <p:nvPr/>
          </p:nvSpPr>
          <p:spPr>
            <a:xfrm>
              <a:off x="32631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5"/>
            <p:cNvSpPr/>
            <p:nvPr/>
          </p:nvSpPr>
          <p:spPr>
            <a:xfrm>
              <a:off x="3273175" y="33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5"/>
            <p:cNvSpPr/>
            <p:nvPr/>
          </p:nvSpPr>
          <p:spPr>
            <a:xfrm>
              <a:off x="3272625" y="3326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5"/>
            <p:cNvSpPr/>
            <p:nvPr/>
          </p:nvSpPr>
          <p:spPr>
            <a:xfrm>
              <a:off x="3262075" y="34648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5"/>
            <p:cNvSpPr/>
            <p:nvPr/>
          </p:nvSpPr>
          <p:spPr>
            <a:xfrm>
              <a:off x="3267875" y="3368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5"/>
            <p:cNvSpPr/>
            <p:nvPr/>
          </p:nvSpPr>
          <p:spPr>
            <a:xfrm>
              <a:off x="3302750" y="3130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5"/>
            <p:cNvSpPr/>
            <p:nvPr/>
          </p:nvSpPr>
          <p:spPr>
            <a:xfrm>
              <a:off x="3301150" y="316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5"/>
            <p:cNvSpPr/>
            <p:nvPr/>
          </p:nvSpPr>
          <p:spPr>
            <a:xfrm>
              <a:off x="3301150" y="31590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1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5"/>
            <p:cNvSpPr/>
            <p:nvPr/>
          </p:nvSpPr>
          <p:spPr>
            <a:xfrm>
              <a:off x="3300625" y="3163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5"/>
            <p:cNvSpPr/>
            <p:nvPr/>
          </p:nvSpPr>
          <p:spPr>
            <a:xfrm>
              <a:off x="3305375" y="313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5"/>
            <p:cNvSpPr/>
            <p:nvPr/>
          </p:nvSpPr>
          <p:spPr>
            <a:xfrm>
              <a:off x="3304325" y="313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5"/>
            <p:cNvSpPr/>
            <p:nvPr/>
          </p:nvSpPr>
          <p:spPr>
            <a:xfrm>
              <a:off x="3298525" y="317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5"/>
            <p:cNvSpPr/>
            <p:nvPr/>
          </p:nvSpPr>
          <p:spPr>
            <a:xfrm>
              <a:off x="3261550" y="3003250"/>
              <a:ext cx="57050" cy="463150"/>
            </a:xfrm>
            <a:custGeom>
              <a:avLst/>
              <a:gdLst/>
              <a:ahLst/>
              <a:cxnLst/>
              <a:rect l="l" t="t" r="r" b="b"/>
              <a:pathLst>
                <a:path w="2282" h="18526" extrusionOk="0">
                  <a:moveTo>
                    <a:pt x="2134" y="1268"/>
                  </a:moveTo>
                  <a:cubicBezTo>
                    <a:pt x="2134" y="1268"/>
                    <a:pt x="2134" y="1268"/>
                    <a:pt x="2134" y="1268"/>
                  </a:cubicBezTo>
                  <a:cubicBezTo>
                    <a:pt x="2134" y="1268"/>
                    <a:pt x="2134" y="1268"/>
                    <a:pt x="2134" y="1268"/>
                  </a:cubicBezTo>
                  <a:close/>
                  <a:moveTo>
                    <a:pt x="2197" y="1268"/>
                  </a:moveTo>
                  <a:lnTo>
                    <a:pt x="2197" y="1268"/>
                  </a:lnTo>
                  <a:cubicBezTo>
                    <a:pt x="2190" y="1275"/>
                    <a:pt x="2185" y="1288"/>
                    <a:pt x="2182" y="1299"/>
                  </a:cubicBezTo>
                  <a:lnTo>
                    <a:pt x="2182" y="1299"/>
                  </a:lnTo>
                  <a:lnTo>
                    <a:pt x="2197" y="1268"/>
                  </a:lnTo>
                  <a:close/>
                  <a:moveTo>
                    <a:pt x="2181" y="1303"/>
                  </a:moveTo>
                  <a:lnTo>
                    <a:pt x="2181" y="1303"/>
                  </a:lnTo>
                  <a:cubicBezTo>
                    <a:pt x="2179" y="1310"/>
                    <a:pt x="2177" y="1316"/>
                    <a:pt x="2177" y="1316"/>
                  </a:cubicBezTo>
                  <a:cubicBezTo>
                    <a:pt x="2176" y="1316"/>
                    <a:pt x="2176" y="1314"/>
                    <a:pt x="2176" y="1310"/>
                  </a:cubicBez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cubicBezTo>
                    <a:pt x="2178" y="1307"/>
                    <a:pt x="2179" y="1304"/>
                    <a:pt x="2181" y="1303"/>
                  </a:cubicBezTo>
                  <a:close/>
                  <a:moveTo>
                    <a:pt x="2185" y="1377"/>
                  </a:moveTo>
                  <a:cubicBezTo>
                    <a:pt x="2183" y="1384"/>
                    <a:pt x="2180" y="1391"/>
                    <a:pt x="2176" y="1394"/>
                  </a:cubicBezTo>
                  <a:cubicBezTo>
                    <a:pt x="2184" y="1386"/>
                    <a:pt x="2186" y="1381"/>
                    <a:pt x="2185" y="1377"/>
                  </a:cubicBezTo>
                  <a:close/>
                  <a:moveTo>
                    <a:pt x="2007" y="3021"/>
                  </a:moveTo>
                  <a:cubicBezTo>
                    <a:pt x="2003" y="3029"/>
                    <a:pt x="1999" y="3037"/>
                    <a:pt x="1997" y="3045"/>
                  </a:cubicBezTo>
                  <a:lnTo>
                    <a:pt x="1997" y="3045"/>
                  </a:lnTo>
                  <a:cubicBezTo>
                    <a:pt x="2002" y="3042"/>
                    <a:pt x="2007" y="3031"/>
                    <a:pt x="2007" y="3021"/>
                  </a:cubicBezTo>
                  <a:close/>
                  <a:moveTo>
                    <a:pt x="1805" y="4771"/>
                  </a:moveTo>
                  <a:cubicBezTo>
                    <a:pt x="1805" y="4771"/>
                    <a:pt x="1803" y="4775"/>
                    <a:pt x="1799" y="4786"/>
                  </a:cubicBezTo>
                  <a:lnTo>
                    <a:pt x="1799" y="4786"/>
                  </a:lnTo>
                  <a:cubicBezTo>
                    <a:pt x="1802" y="4784"/>
                    <a:pt x="1806" y="4771"/>
                    <a:pt x="1805" y="4771"/>
                  </a:cubicBezTo>
                  <a:close/>
                  <a:moveTo>
                    <a:pt x="1740" y="5228"/>
                  </a:moveTo>
                  <a:lnTo>
                    <a:pt x="1733" y="5260"/>
                  </a:lnTo>
                  <a:cubicBezTo>
                    <a:pt x="1733" y="5260"/>
                    <a:pt x="1738" y="5244"/>
                    <a:pt x="1740" y="5228"/>
                  </a:cubicBezTo>
                  <a:close/>
                  <a:moveTo>
                    <a:pt x="1711" y="5471"/>
                  </a:moveTo>
                  <a:cubicBezTo>
                    <a:pt x="1701" y="5512"/>
                    <a:pt x="1701" y="5533"/>
                    <a:pt x="1701" y="5553"/>
                  </a:cubicBezTo>
                  <a:lnTo>
                    <a:pt x="1701" y="5553"/>
                  </a:lnTo>
                  <a:cubicBezTo>
                    <a:pt x="1706" y="5524"/>
                    <a:pt x="1711" y="5492"/>
                    <a:pt x="1711" y="5471"/>
                  </a:cubicBezTo>
                  <a:close/>
                  <a:moveTo>
                    <a:pt x="1701" y="5553"/>
                  </a:moveTo>
                  <a:lnTo>
                    <a:pt x="1701" y="5553"/>
                  </a:lnTo>
                  <a:cubicBezTo>
                    <a:pt x="1696" y="5582"/>
                    <a:pt x="1690" y="5609"/>
                    <a:pt x="1690" y="5619"/>
                  </a:cubicBezTo>
                  <a:lnTo>
                    <a:pt x="1690" y="5640"/>
                  </a:lnTo>
                  <a:cubicBezTo>
                    <a:pt x="1701" y="5596"/>
                    <a:pt x="1701" y="5575"/>
                    <a:pt x="1701" y="5553"/>
                  </a:cubicBezTo>
                  <a:close/>
                  <a:moveTo>
                    <a:pt x="1657" y="5806"/>
                  </a:moveTo>
                  <a:cubicBezTo>
                    <a:pt x="1657" y="5806"/>
                    <a:pt x="1655" y="5810"/>
                    <a:pt x="1651" y="5821"/>
                  </a:cubicBezTo>
                  <a:lnTo>
                    <a:pt x="1651" y="5821"/>
                  </a:lnTo>
                  <a:cubicBezTo>
                    <a:pt x="1654" y="5820"/>
                    <a:pt x="1658" y="5806"/>
                    <a:pt x="1657" y="5806"/>
                  </a:cubicBezTo>
                  <a:close/>
                  <a:moveTo>
                    <a:pt x="1564" y="6274"/>
                  </a:moveTo>
                  <a:cubicBezTo>
                    <a:pt x="1564" y="6274"/>
                    <a:pt x="1564" y="6295"/>
                    <a:pt x="1564" y="6316"/>
                  </a:cubicBezTo>
                  <a:cubicBezTo>
                    <a:pt x="1564" y="6325"/>
                    <a:pt x="1564" y="6332"/>
                    <a:pt x="1564" y="6337"/>
                  </a:cubicBezTo>
                  <a:cubicBezTo>
                    <a:pt x="1564" y="6316"/>
                    <a:pt x="1585" y="6295"/>
                    <a:pt x="1585" y="6295"/>
                  </a:cubicBezTo>
                  <a:cubicBezTo>
                    <a:pt x="1585" y="6292"/>
                    <a:pt x="1584" y="6291"/>
                    <a:pt x="1583" y="6291"/>
                  </a:cubicBezTo>
                  <a:cubicBezTo>
                    <a:pt x="1581" y="6291"/>
                    <a:pt x="1574" y="6303"/>
                    <a:pt x="1570" y="6303"/>
                  </a:cubicBezTo>
                  <a:cubicBezTo>
                    <a:pt x="1566" y="6303"/>
                    <a:pt x="1564" y="6297"/>
                    <a:pt x="1564" y="6274"/>
                  </a:cubicBezTo>
                  <a:close/>
                  <a:moveTo>
                    <a:pt x="1564" y="6337"/>
                  </a:moveTo>
                  <a:cubicBezTo>
                    <a:pt x="1564" y="6361"/>
                    <a:pt x="1564" y="6371"/>
                    <a:pt x="1564" y="6422"/>
                  </a:cubicBezTo>
                  <a:cubicBezTo>
                    <a:pt x="1564" y="6392"/>
                    <a:pt x="1574" y="6361"/>
                    <a:pt x="1581" y="6354"/>
                  </a:cubicBezTo>
                  <a:lnTo>
                    <a:pt x="1581" y="6354"/>
                  </a:lnTo>
                  <a:lnTo>
                    <a:pt x="1585" y="6359"/>
                  </a:lnTo>
                  <a:cubicBezTo>
                    <a:pt x="1585" y="6355"/>
                    <a:pt x="1584" y="6353"/>
                    <a:pt x="1583" y="6353"/>
                  </a:cubicBezTo>
                  <a:cubicBezTo>
                    <a:pt x="1582" y="6353"/>
                    <a:pt x="1581" y="6353"/>
                    <a:pt x="1581" y="6354"/>
                  </a:cubicBezTo>
                  <a:lnTo>
                    <a:pt x="1581" y="6354"/>
                  </a:lnTo>
                  <a:lnTo>
                    <a:pt x="1564" y="6337"/>
                  </a:lnTo>
                  <a:close/>
                  <a:moveTo>
                    <a:pt x="1521" y="6802"/>
                  </a:moveTo>
                  <a:cubicBezTo>
                    <a:pt x="1504" y="6802"/>
                    <a:pt x="1501" y="6829"/>
                    <a:pt x="1500" y="6829"/>
                  </a:cubicBezTo>
                  <a:cubicBezTo>
                    <a:pt x="1500" y="6829"/>
                    <a:pt x="1500" y="6827"/>
                    <a:pt x="1500" y="6823"/>
                  </a:cubicBezTo>
                  <a:cubicBezTo>
                    <a:pt x="1500" y="6823"/>
                    <a:pt x="1500" y="6866"/>
                    <a:pt x="1500" y="6887"/>
                  </a:cubicBezTo>
                  <a:cubicBezTo>
                    <a:pt x="1521" y="6844"/>
                    <a:pt x="1500" y="6823"/>
                    <a:pt x="1521" y="6802"/>
                  </a:cubicBezTo>
                  <a:close/>
                  <a:moveTo>
                    <a:pt x="1416" y="7499"/>
                  </a:moveTo>
                  <a:cubicBezTo>
                    <a:pt x="1395" y="7520"/>
                    <a:pt x="1416" y="7541"/>
                    <a:pt x="1395" y="7584"/>
                  </a:cubicBezTo>
                  <a:cubicBezTo>
                    <a:pt x="1416" y="7563"/>
                    <a:pt x="1416" y="7499"/>
                    <a:pt x="1416" y="7499"/>
                  </a:cubicBezTo>
                  <a:close/>
                  <a:moveTo>
                    <a:pt x="73" y="18248"/>
                  </a:moveTo>
                  <a:cubicBezTo>
                    <a:pt x="73" y="18248"/>
                    <a:pt x="71" y="18252"/>
                    <a:pt x="67" y="18264"/>
                  </a:cubicBezTo>
                  <a:lnTo>
                    <a:pt x="67" y="18264"/>
                  </a:lnTo>
                  <a:cubicBezTo>
                    <a:pt x="70" y="18262"/>
                    <a:pt x="74" y="18248"/>
                    <a:pt x="73" y="18248"/>
                  </a:cubicBezTo>
                  <a:close/>
                  <a:moveTo>
                    <a:pt x="64" y="18251"/>
                  </a:moveTo>
                  <a:cubicBezTo>
                    <a:pt x="64" y="18259"/>
                    <a:pt x="64" y="18267"/>
                    <a:pt x="64" y="18272"/>
                  </a:cubicBezTo>
                  <a:cubicBezTo>
                    <a:pt x="65" y="18269"/>
                    <a:pt x="66" y="18266"/>
                    <a:pt x="67" y="18264"/>
                  </a:cubicBezTo>
                  <a:lnTo>
                    <a:pt x="67" y="18264"/>
                  </a:lnTo>
                  <a:cubicBezTo>
                    <a:pt x="67" y="18264"/>
                    <a:pt x="66" y="18264"/>
                    <a:pt x="66" y="18264"/>
                  </a:cubicBezTo>
                  <a:cubicBezTo>
                    <a:pt x="65" y="18264"/>
                    <a:pt x="64" y="18261"/>
                    <a:pt x="64" y="18251"/>
                  </a:cubicBezTo>
                  <a:close/>
                  <a:moveTo>
                    <a:pt x="2282" y="0"/>
                  </a:moveTo>
                  <a:lnTo>
                    <a:pt x="2282" y="0"/>
                  </a:lnTo>
                  <a:cubicBezTo>
                    <a:pt x="2261" y="127"/>
                    <a:pt x="2261" y="85"/>
                    <a:pt x="2239" y="190"/>
                  </a:cubicBezTo>
                  <a:cubicBezTo>
                    <a:pt x="2239" y="211"/>
                    <a:pt x="2261" y="211"/>
                    <a:pt x="2239" y="275"/>
                  </a:cubicBezTo>
                  <a:cubicBezTo>
                    <a:pt x="2239" y="275"/>
                    <a:pt x="2239" y="338"/>
                    <a:pt x="2239" y="338"/>
                  </a:cubicBezTo>
                  <a:cubicBezTo>
                    <a:pt x="2239" y="343"/>
                    <a:pt x="2239" y="345"/>
                    <a:pt x="2239" y="345"/>
                  </a:cubicBezTo>
                  <a:cubicBezTo>
                    <a:pt x="2239" y="345"/>
                    <a:pt x="2238" y="343"/>
                    <a:pt x="2237" y="343"/>
                  </a:cubicBezTo>
                  <a:cubicBezTo>
                    <a:pt x="2234" y="343"/>
                    <a:pt x="2229" y="349"/>
                    <a:pt x="2218" y="380"/>
                  </a:cubicBezTo>
                  <a:lnTo>
                    <a:pt x="2239" y="380"/>
                  </a:lnTo>
                  <a:cubicBezTo>
                    <a:pt x="2239" y="402"/>
                    <a:pt x="2239" y="402"/>
                    <a:pt x="2237" y="402"/>
                  </a:cubicBezTo>
                  <a:cubicBezTo>
                    <a:pt x="2234" y="402"/>
                    <a:pt x="2229" y="402"/>
                    <a:pt x="2218" y="423"/>
                  </a:cubicBezTo>
                  <a:cubicBezTo>
                    <a:pt x="2218" y="416"/>
                    <a:pt x="2218" y="416"/>
                    <a:pt x="2218" y="416"/>
                  </a:cubicBezTo>
                  <a:cubicBezTo>
                    <a:pt x="2218" y="416"/>
                    <a:pt x="2218" y="416"/>
                    <a:pt x="2218" y="359"/>
                  </a:cubicBezTo>
                  <a:cubicBezTo>
                    <a:pt x="2197" y="444"/>
                    <a:pt x="2218" y="507"/>
                    <a:pt x="2218" y="571"/>
                  </a:cubicBezTo>
                  <a:cubicBezTo>
                    <a:pt x="2218" y="585"/>
                    <a:pt x="2218" y="599"/>
                    <a:pt x="2218" y="613"/>
                  </a:cubicBezTo>
                  <a:cubicBezTo>
                    <a:pt x="2214" y="621"/>
                    <a:pt x="2211" y="625"/>
                    <a:pt x="2210" y="625"/>
                  </a:cubicBezTo>
                  <a:cubicBezTo>
                    <a:pt x="2205" y="625"/>
                    <a:pt x="2212" y="588"/>
                    <a:pt x="2203" y="588"/>
                  </a:cubicBezTo>
                  <a:cubicBezTo>
                    <a:pt x="2202" y="588"/>
                    <a:pt x="2200" y="589"/>
                    <a:pt x="2197" y="592"/>
                  </a:cubicBezTo>
                  <a:lnTo>
                    <a:pt x="2197" y="655"/>
                  </a:lnTo>
                  <a:cubicBezTo>
                    <a:pt x="2197" y="676"/>
                    <a:pt x="2197" y="676"/>
                    <a:pt x="2197" y="676"/>
                  </a:cubicBezTo>
                  <a:lnTo>
                    <a:pt x="2197" y="740"/>
                  </a:lnTo>
                  <a:cubicBezTo>
                    <a:pt x="2197" y="740"/>
                    <a:pt x="2185" y="775"/>
                    <a:pt x="2179" y="775"/>
                  </a:cubicBezTo>
                  <a:cubicBezTo>
                    <a:pt x="2177" y="775"/>
                    <a:pt x="2176" y="771"/>
                    <a:pt x="2176" y="761"/>
                  </a:cubicBezTo>
                  <a:lnTo>
                    <a:pt x="2176" y="866"/>
                  </a:lnTo>
                  <a:cubicBezTo>
                    <a:pt x="2176" y="905"/>
                    <a:pt x="2176" y="1017"/>
                    <a:pt x="2159" y="1017"/>
                  </a:cubicBezTo>
                  <a:cubicBezTo>
                    <a:pt x="2158" y="1017"/>
                    <a:pt x="2157" y="1016"/>
                    <a:pt x="2155" y="1014"/>
                  </a:cubicBezTo>
                  <a:cubicBezTo>
                    <a:pt x="2155" y="1120"/>
                    <a:pt x="2155" y="1141"/>
                    <a:pt x="2155" y="1247"/>
                  </a:cubicBezTo>
                  <a:cubicBezTo>
                    <a:pt x="2155" y="1230"/>
                    <a:pt x="2154" y="1224"/>
                    <a:pt x="2153" y="1224"/>
                  </a:cubicBezTo>
                  <a:cubicBezTo>
                    <a:pt x="2149" y="1224"/>
                    <a:pt x="2140" y="1290"/>
                    <a:pt x="2136" y="1290"/>
                  </a:cubicBezTo>
                  <a:cubicBezTo>
                    <a:pt x="2135" y="1290"/>
                    <a:pt x="2134" y="1284"/>
                    <a:pt x="2134" y="1268"/>
                  </a:cubicBezTo>
                  <a:cubicBezTo>
                    <a:pt x="2134" y="1310"/>
                    <a:pt x="2134" y="1331"/>
                    <a:pt x="2134" y="1373"/>
                  </a:cubicBezTo>
                  <a:cubicBezTo>
                    <a:pt x="2128" y="1379"/>
                    <a:pt x="2123" y="1382"/>
                    <a:pt x="2120" y="1382"/>
                  </a:cubicBezTo>
                  <a:cubicBezTo>
                    <a:pt x="2113" y="1382"/>
                    <a:pt x="2113" y="1367"/>
                    <a:pt x="2113" y="1352"/>
                  </a:cubicBezTo>
                  <a:lnTo>
                    <a:pt x="2113" y="1394"/>
                  </a:lnTo>
                  <a:lnTo>
                    <a:pt x="2113" y="1437"/>
                  </a:lnTo>
                  <a:cubicBezTo>
                    <a:pt x="2113" y="1458"/>
                    <a:pt x="2113" y="1458"/>
                    <a:pt x="2110" y="1458"/>
                  </a:cubicBezTo>
                  <a:cubicBezTo>
                    <a:pt x="2107" y="1458"/>
                    <a:pt x="2102" y="1458"/>
                    <a:pt x="2092" y="1479"/>
                  </a:cubicBezTo>
                  <a:lnTo>
                    <a:pt x="2113" y="1500"/>
                  </a:lnTo>
                  <a:lnTo>
                    <a:pt x="2092" y="1521"/>
                  </a:lnTo>
                  <a:cubicBezTo>
                    <a:pt x="2113" y="1521"/>
                    <a:pt x="2092" y="1542"/>
                    <a:pt x="2092" y="1585"/>
                  </a:cubicBezTo>
                  <a:lnTo>
                    <a:pt x="2092" y="1627"/>
                  </a:lnTo>
                  <a:cubicBezTo>
                    <a:pt x="2092" y="1669"/>
                    <a:pt x="2092" y="1669"/>
                    <a:pt x="2071" y="1732"/>
                  </a:cubicBezTo>
                  <a:lnTo>
                    <a:pt x="2092" y="1732"/>
                  </a:lnTo>
                  <a:cubicBezTo>
                    <a:pt x="2083" y="1766"/>
                    <a:pt x="2078" y="1773"/>
                    <a:pt x="2075" y="1773"/>
                  </a:cubicBezTo>
                  <a:cubicBezTo>
                    <a:pt x="2073" y="1773"/>
                    <a:pt x="2072" y="1770"/>
                    <a:pt x="2071" y="1770"/>
                  </a:cubicBezTo>
                  <a:cubicBezTo>
                    <a:pt x="2071" y="1770"/>
                    <a:pt x="2071" y="1775"/>
                    <a:pt x="2071" y="1796"/>
                  </a:cubicBezTo>
                  <a:cubicBezTo>
                    <a:pt x="2049" y="1880"/>
                    <a:pt x="2071" y="1944"/>
                    <a:pt x="2049" y="2028"/>
                  </a:cubicBezTo>
                  <a:cubicBezTo>
                    <a:pt x="2049" y="1986"/>
                    <a:pt x="2049" y="1986"/>
                    <a:pt x="2049" y="1986"/>
                  </a:cubicBezTo>
                  <a:cubicBezTo>
                    <a:pt x="2049" y="2049"/>
                    <a:pt x="2028" y="2155"/>
                    <a:pt x="2028" y="2218"/>
                  </a:cubicBezTo>
                  <a:cubicBezTo>
                    <a:pt x="2028" y="2239"/>
                    <a:pt x="2028" y="2239"/>
                    <a:pt x="2007" y="2303"/>
                  </a:cubicBezTo>
                  <a:cubicBezTo>
                    <a:pt x="2007" y="2345"/>
                    <a:pt x="2007" y="2366"/>
                    <a:pt x="2007" y="2387"/>
                  </a:cubicBezTo>
                  <a:cubicBezTo>
                    <a:pt x="2007" y="2429"/>
                    <a:pt x="1986" y="2514"/>
                    <a:pt x="1986" y="2514"/>
                  </a:cubicBezTo>
                  <a:cubicBezTo>
                    <a:pt x="1986" y="2514"/>
                    <a:pt x="1986" y="2556"/>
                    <a:pt x="1986" y="2577"/>
                  </a:cubicBezTo>
                  <a:cubicBezTo>
                    <a:pt x="1965" y="2662"/>
                    <a:pt x="1986" y="2725"/>
                    <a:pt x="1965" y="2789"/>
                  </a:cubicBezTo>
                  <a:lnTo>
                    <a:pt x="1965" y="2810"/>
                  </a:lnTo>
                  <a:lnTo>
                    <a:pt x="1944" y="2810"/>
                  </a:lnTo>
                  <a:lnTo>
                    <a:pt x="1944" y="2936"/>
                  </a:lnTo>
                  <a:cubicBezTo>
                    <a:pt x="1944" y="2958"/>
                    <a:pt x="1944" y="2979"/>
                    <a:pt x="1923" y="3021"/>
                  </a:cubicBezTo>
                  <a:cubicBezTo>
                    <a:pt x="1923" y="3045"/>
                    <a:pt x="1923" y="3084"/>
                    <a:pt x="1923" y="3084"/>
                  </a:cubicBezTo>
                  <a:cubicBezTo>
                    <a:pt x="1923" y="3105"/>
                    <a:pt x="1923" y="3105"/>
                    <a:pt x="1923" y="3105"/>
                  </a:cubicBezTo>
                  <a:cubicBezTo>
                    <a:pt x="1923" y="3132"/>
                    <a:pt x="1919" y="3144"/>
                    <a:pt x="1914" y="3152"/>
                  </a:cubicBezTo>
                  <a:lnTo>
                    <a:pt x="1914" y="3152"/>
                  </a:lnTo>
                  <a:cubicBezTo>
                    <a:pt x="1911" y="3149"/>
                    <a:pt x="1907" y="3148"/>
                    <a:pt x="1902" y="3148"/>
                  </a:cubicBezTo>
                  <a:lnTo>
                    <a:pt x="1902" y="3190"/>
                  </a:lnTo>
                  <a:cubicBezTo>
                    <a:pt x="1902" y="3166"/>
                    <a:pt x="1908" y="3162"/>
                    <a:pt x="1914" y="3152"/>
                  </a:cubicBezTo>
                  <a:lnTo>
                    <a:pt x="1914" y="3152"/>
                  </a:lnTo>
                  <a:cubicBezTo>
                    <a:pt x="1923" y="3159"/>
                    <a:pt x="1923" y="3175"/>
                    <a:pt x="1923" y="3190"/>
                  </a:cubicBezTo>
                  <a:cubicBezTo>
                    <a:pt x="1908" y="3205"/>
                    <a:pt x="1903" y="3220"/>
                    <a:pt x="1902" y="3220"/>
                  </a:cubicBezTo>
                  <a:cubicBezTo>
                    <a:pt x="1902" y="3220"/>
                    <a:pt x="1902" y="3217"/>
                    <a:pt x="1902" y="3211"/>
                  </a:cubicBezTo>
                  <a:cubicBezTo>
                    <a:pt x="1902" y="3253"/>
                    <a:pt x="1902" y="3317"/>
                    <a:pt x="1902" y="3338"/>
                  </a:cubicBezTo>
                  <a:cubicBezTo>
                    <a:pt x="1893" y="3356"/>
                    <a:pt x="1887" y="3362"/>
                    <a:pt x="1884" y="3362"/>
                  </a:cubicBezTo>
                  <a:cubicBezTo>
                    <a:pt x="1880" y="3362"/>
                    <a:pt x="1880" y="3350"/>
                    <a:pt x="1880" y="3338"/>
                  </a:cubicBezTo>
                  <a:cubicBezTo>
                    <a:pt x="1880" y="3465"/>
                    <a:pt x="1880" y="3380"/>
                    <a:pt x="1880" y="3486"/>
                  </a:cubicBezTo>
                  <a:lnTo>
                    <a:pt x="1859" y="3486"/>
                  </a:lnTo>
                  <a:lnTo>
                    <a:pt x="1859" y="3528"/>
                  </a:lnTo>
                  <a:lnTo>
                    <a:pt x="1859" y="3570"/>
                  </a:lnTo>
                  <a:cubicBezTo>
                    <a:pt x="1859" y="3591"/>
                    <a:pt x="1859" y="3612"/>
                    <a:pt x="1859" y="3655"/>
                  </a:cubicBezTo>
                  <a:lnTo>
                    <a:pt x="1838" y="3634"/>
                  </a:lnTo>
                  <a:cubicBezTo>
                    <a:pt x="1838" y="3739"/>
                    <a:pt x="1817" y="3739"/>
                    <a:pt x="1817" y="3845"/>
                  </a:cubicBezTo>
                  <a:cubicBezTo>
                    <a:pt x="1817" y="3845"/>
                    <a:pt x="1817" y="3824"/>
                    <a:pt x="1817" y="3824"/>
                  </a:cubicBezTo>
                  <a:cubicBezTo>
                    <a:pt x="1817" y="3908"/>
                    <a:pt x="1796" y="3887"/>
                    <a:pt x="1796" y="3972"/>
                  </a:cubicBezTo>
                  <a:lnTo>
                    <a:pt x="1796" y="4014"/>
                  </a:lnTo>
                  <a:lnTo>
                    <a:pt x="1796" y="4035"/>
                  </a:lnTo>
                  <a:lnTo>
                    <a:pt x="1775" y="4056"/>
                  </a:lnTo>
                  <a:lnTo>
                    <a:pt x="1796" y="4077"/>
                  </a:lnTo>
                  <a:cubicBezTo>
                    <a:pt x="1775" y="4119"/>
                    <a:pt x="1775" y="4162"/>
                    <a:pt x="1754" y="4225"/>
                  </a:cubicBezTo>
                  <a:cubicBezTo>
                    <a:pt x="1754" y="4352"/>
                    <a:pt x="1711" y="4542"/>
                    <a:pt x="1690" y="4711"/>
                  </a:cubicBezTo>
                  <a:lnTo>
                    <a:pt x="1690" y="4774"/>
                  </a:lnTo>
                  <a:cubicBezTo>
                    <a:pt x="1686" y="4782"/>
                    <a:pt x="1684" y="4786"/>
                    <a:pt x="1682" y="4788"/>
                  </a:cubicBezTo>
                  <a:lnTo>
                    <a:pt x="1682" y="4788"/>
                  </a:lnTo>
                  <a:cubicBezTo>
                    <a:pt x="1684" y="4779"/>
                    <a:pt x="1686" y="4768"/>
                    <a:pt x="1690" y="4753"/>
                  </a:cubicBezTo>
                  <a:lnTo>
                    <a:pt x="1690" y="4753"/>
                  </a:lnTo>
                  <a:cubicBezTo>
                    <a:pt x="1690" y="4753"/>
                    <a:pt x="1678" y="4789"/>
                    <a:pt x="1681" y="4789"/>
                  </a:cubicBezTo>
                  <a:cubicBezTo>
                    <a:pt x="1682" y="4789"/>
                    <a:pt x="1682" y="4789"/>
                    <a:pt x="1682" y="4788"/>
                  </a:cubicBezTo>
                  <a:lnTo>
                    <a:pt x="1682" y="4788"/>
                  </a:lnTo>
                  <a:cubicBezTo>
                    <a:pt x="1675" y="4827"/>
                    <a:pt x="1686" y="4811"/>
                    <a:pt x="1669" y="4880"/>
                  </a:cubicBezTo>
                  <a:cubicBezTo>
                    <a:pt x="1669" y="4867"/>
                    <a:pt x="1669" y="4848"/>
                    <a:pt x="1669" y="4838"/>
                  </a:cubicBezTo>
                  <a:cubicBezTo>
                    <a:pt x="1669" y="4922"/>
                    <a:pt x="1648" y="5049"/>
                    <a:pt x="1648" y="5091"/>
                  </a:cubicBezTo>
                  <a:cubicBezTo>
                    <a:pt x="1648" y="5091"/>
                    <a:pt x="1648" y="5112"/>
                    <a:pt x="1648" y="5112"/>
                  </a:cubicBezTo>
                  <a:cubicBezTo>
                    <a:pt x="1627" y="5154"/>
                    <a:pt x="1627" y="5218"/>
                    <a:pt x="1606" y="5281"/>
                  </a:cubicBezTo>
                  <a:cubicBezTo>
                    <a:pt x="1606" y="5288"/>
                    <a:pt x="1606" y="5295"/>
                    <a:pt x="1606" y="5302"/>
                  </a:cubicBezTo>
                  <a:cubicBezTo>
                    <a:pt x="1606" y="5345"/>
                    <a:pt x="1585" y="5429"/>
                    <a:pt x="1585" y="5450"/>
                  </a:cubicBezTo>
                  <a:cubicBezTo>
                    <a:pt x="1585" y="5450"/>
                    <a:pt x="1585" y="5450"/>
                    <a:pt x="1585" y="5492"/>
                  </a:cubicBezTo>
                  <a:cubicBezTo>
                    <a:pt x="1564" y="5514"/>
                    <a:pt x="1564" y="5598"/>
                    <a:pt x="1564" y="5661"/>
                  </a:cubicBezTo>
                  <a:cubicBezTo>
                    <a:pt x="1564" y="5677"/>
                    <a:pt x="1564" y="5693"/>
                    <a:pt x="1564" y="5704"/>
                  </a:cubicBezTo>
                  <a:lnTo>
                    <a:pt x="1542" y="5704"/>
                  </a:lnTo>
                  <a:lnTo>
                    <a:pt x="1542" y="5852"/>
                  </a:lnTo>
                  <a:cubicBezTo>
                    <a:pt x="1521" y="5852"/>
                    <a:pt x="1521" y="5978"/>
                    <a:pt x="1500" y="5978"/>
                  </a:cubicBezTo>
                  <a:cubicBezTo>
                    <a:pt x="1500" y="5988"/>
                    <a:pt x="1501" y="5991"/>
                    <a:pt x="1503" y="5991"/>
                  </a:cubicBezTo>
                  <a:cubicBezTo>
                    <a:pt x="1506" y="5991"/>
                    <a:pt x="1513" y="5975"/>
                    <a:pt x="1517" y="5975"/>
                  </a:cubicBezTo>
                  <a:cubicBezTo>
                    <a:pt x="1519" y="5975"/>
                    <a:pt x="1521" y="5981"/>
                    <a:pt x="1521" y="5999"/>
                  </a:cubicBezTo>
                  <a:cubicBezTo>
                    <a:pt x="1504" y="6017"/>
                    <a:pt x="1501" y="6047"/>
                    <a:pt x="1500" y="6047"/>
                  </a:cubicBezTo>
                  <a:cubicBezTo>
                    <a:pt x="1500" y="6047"/>
                    <a:pt x="1500" y="6046"/>
                    <a:pt x="1500" y="6042"/>
                  </a:cubicBezTo>
                  <a:lnTo>
                    <a:pt x="1500" y="6063"/>
                  </a:lnTo>
                  <a:cubicBezTo>
                    <a:pt x="1479" y="6105"/>
                    <a:pt x="1479" y="6126"/>
                    <a:pt x="1500" y="6126"/>
                  </a:cubicBezTo>
                  <a:cubicBezTo>
                    <a:pt x="1479" y="6168"/>
                    <a:pt x="1479" y="6232"/>
                    <a:pt x="1479" y="6232"/>
                  </a:cubicBezTo>
                  <a:cubicBezTo>
                    <a:pt x="1458" y="6337"/>
                    <a:pt x="1416" y="6401"/>
                    <a:pt x="1416" y="6485"/>
                  </a:cubicBezTo>
                  <a:lnTo>
                    <a:pt x="1416" y="6528"/>
                  </a:lnTo>
                  <a:lnTo>
                    <a:pt x="1395" y="6633"/>
                  </a:lnTo>
                  <a:cubicBezTo>
                    <a:pt x="1395" y="6718"/>
                    <a:pt x="1373" y="6823"/>
                    <a:pt x="1352" y="6908"/>
                  </a:cubicBezTo>
                  <a:cubicBezTo>
                    <a:pt x="1352" y="7013"/>
                    <a:pt x="1331" y="6992"/>
                    <a:pt x="1331" y="7077"/>
                  </a:cubicBezTo>
                  <a:lnTo>
                    <a:pt x="1331" y="7119"/>
                  </a:lnTo>
                  <a:cubicBezTo>
                    <a:pt x="1313" y="7154"/>
                    <a:pt x="1296" y="7234"/>
                    <a:pt x="1303" y="7234"/>
                  </a:cubicBezTo>
                  <a:cubicBezTo>
                    <a:pt x="1304" y="7234"/>
                    <a:pt x="1307" y="7231"/>
                    <a:pt x="1310" y="7225"/>
                  </a:cubicBezTo>
                  <a:lnTo>
                    <a:pt x="1310" y="7225"/>
                  </a:lnTo>
                  <a:cubicBezTo>
                    <a:pt x="1289" y="7267"/>
                    <a:pt x="1289" y="7309"/>
                    <a:pt x="1289" y="7309"/>
                  </a:cubicBezTo>
                  <a:cubicBezTo>
                    <a:pt x="1289" y="7351"/>
                    <a:pt x="1289" y="7357"/>
                    <a:pt x="1289" y="7357"/>
                  </a:cubicBezTo>
                  <a:cubicBezTo>
                    <a:pt x="1289" y="7358"/>
                    <a:pt x="1289" y="7362"/>
                    <a:pt x="1289" y="7372"/>
                  </a:cubicBezTo>
                  <a:cubicBezTo>
                    <a:pt x="1268" y="7436"/>
                    <a:pt x="1268" y="7436"/>
                    <a:pt x="1268" y="7520"/>
                  </a:cubicBezTo>
                  <a:lnTo>
                    <a:pt x="1268" y="7499"/>
                  </a:lnTo>
                  <a:cubicBezTo>
                    <a:pt x="1247" y="7541"/>
                    <a:pt x="1247" y="7563"/>
                    <a:pt x="1247" y="7605"/>
                  </a:cubicBezTo>
                  <a:cubicBezTo>
                    <a:pt x="1247" y="7668"/>
                    <a:pt x="1226" y="7689"/>
                    <a:pt x="1226" y="7753"/>
                  </a:cubicBezTo>
                  <a:cubicBezTo>
                    <a:pt x="1226" y="7774"/>
                    <a:pt x="1204" y="7837"/>
                    <a:pt x="1204" y="7837"/>
                  </a:cubicBezTo>
                  <a:cubicBezTo>
                    <a:pt x="1204" y="7943"/>
                    <a:pt x="1183" y="8006"/>
                    <a:pt x="1183" y="8112"/>
                  </a:cubicBezTo>
                  <a:cubicBezTo>
                    <a:pt x="1162" y="8112"/>
                    <a:pt x="1183" y="8112"/>
                    <a:pt x="1162" y="8175"/>
                  </a:cubicBezTo>
                  <a:cubicBezTo>
                    <a:pt x="1141" y="8302"/>
                    <a:pt x="1099" y="8450"/>
                    <a:pt x="1078" y="8598"/>
                  </a:cubicBezTo>
                  <a:lnTo>
                    <a:pt x="1078" y="8640"/>
                  </a:lnTo>
                  <a:cubicBezTo>
                    <a:pt x="1057" y="8788"/>
                    <a:pt x="1014" y="8999"/>
                    <a:pt x="993" y="9126"/>
                  </a:cubicBezTo>
                  <a:cubicBezTo>
                    <a:pt x="993" y="9168"/>
                    <a:pt x="993" y="9231"/>
                    <a:pt x="972" y="9295"/>
                  </a:cubicBezTo>
                  <a:lnTo>
                    <a:pt x="993" y="9295"/>
                  </a:lnTo>
                  <a:cubicBezTo>
                    <a:pt x="972" y="9400"/>
                    <a:pt x="951" y="9527"/>
                    <a:pt x="930" y="9654"/>
                  </a:cubicBezTo>
                  <a:cubicBezTo>
                    <a:pt x="930" y="9643"/>
                    <a:pt x="930" y="9643"/>
                    <a:pt x="930" y="9643"/>
                  </a:cubicBezTo>
                  <a:cubicBezTo>
                    <a:pt x="930" y="9643"/>
                    <a:pt x="930" y="9643"/>
                    <a:pt x="930" y="9633"/>
                  </a:cubicBezTo>
                  <a:cubicBezTo>
                    <a:pt x="930" y="9675"/>
                    <a:pt x="909" y="9717"/>
                    <a:pt x="909" y="9738"/>
                  </a:cubicBezTo>
                  <a:lnTo>
                    <a:pt x="930" y="9696"/>
                  </a:lnTo>
                  <a:lnTo>
                    <a:pt x="930" y="9696"/>
                  </a:lnTo>
                  <a:cubicBezTo>
                    <a:pt x="930" y="9738"/>
                    <a:pt x="909" y="9781"/>
                    <a:pt x="909" y="9802"/>
                  </a:cubicBezTo>
                  <a:lnTo>
                    <a:pt x="888" y="9865"/>
                  </a:lnTo>
                  <a:lnTo>
                    <a:pt x="888" y="9886"/>
                  </a:lnTo>
                  <a:lnTo>
                    <a:pt x="888" y="9907"/>
                  </a:lnTo>
                  <a:cubicBezTo>
                    <a:pt x="888" y="9929"/>
                    <a:pt x="866" y="9992"/>
                    <a:pt x="866" y="10034"/>
                  </a:cubicBezTo>
                  <a:lnTo>
                    <a:pt x="845" y="10245"/>
                  </a:lnTo>
                  <a:cubicBezTo>
                    <a:pt x="845" y="10265"/>
                    <a:pt x="845" y="10289"/>
                    <a:pt x="845" y="10309"/>
                  </a:cubicBezTo>
                  <a:cubicBezTo>
                    <a:pt x="845" y="10295"/>
                    <a:pt x="843" y="10290"/>
                    <a:pt x="840" y="10290"/>
                  </a:cubicBezTo>
                  <a:cubicBezTo>
                    <a:pt x="834" y="10290"/>
                    <a:pt x="824" y="10309"/>
                    <a:pt x="824" y="10309"/>
                  </a:cubicBezTo>
                  <a:cubicBezTo>
                    <a:pt x="824" y="10341"/>
                    <a:pt x="824" y="10386"/>
                    <a:pt x="824" y="10414"/>
                  </a:cubicBezTo>
                  <a:cubicBezTo>
                    <a:pt x="803" y="10457"/>
                    <a:pt x="803" y="10478"/>
                    <a:pt x="782" y="10520"/>
                  </a:cubicBezTo>
                  <a:cubicBezTo>
                    <a:pt x="782" y="10562"/>
                    <a:pt x="782" y="10604"/>
                    <a:pt x="782" y="10604"/>
                  </a:cubicBezTo>
                  <a:cubicBezTo>
                    <a:pt x="782" y="10647"/>
                    <a:pt x="782" y="10626"/>
                    <a:pt x="782" y="10647"/>
                  </a:cubicBezTo>
                  <a:cubicBezTo>
                    <a:pt x="782" y="10668"/>
                    <a:pt x="761" y="10752"/>
                    <a:pt x="761" y="10752"/>
                  </a:cubicBezTo>
                  <a:cubicBezTo>
                    <a:pt x="761" y="10795"/>
                    <a:pt x="719" y="10921"/>
                    <a:pt x="740" y="10942"/>
                  </a:cubicBezTo>
                  <a:lnTo>
                    <a:pt x="719" y="10985"/>
                  </a:lnTo>
                  <a:cubicBezTo>
                    <a:pt x="719" y="10985"/>
                    <a:pt x="740" y="11006"/>
                    <a:pt x="719" y="11048"/>
                  </a:cubicBezTo>
                  <a:cubicBezTo>
                    <a:pt x="719" y="11069"/>
                    <a:pt x="719" y="11069"/>
                    <a:pt x="719" y="11069"/>
                  </a:cubicBezTo>
                  <a:lnTo>
                    <a:pt x="719" y="11111"/>
                  </a:lnTo>
                  <a:cubicBezTo>
                    <a:pt x="676" y="11323"/>
                    <a:pt x="634" y="11618"/>
                    <a:pt x="592" y="11851"/>
                  </a:cubicBezTo>
                  <a:cubicBezTo>
                    <a:pt x="592" y="11956"/>
                    <a:pt x="571" y="12104"/>
                    <a:pt x="550" y="12210"/>
                  </a:cubicBezTo>
                  <a:lnTo>
                    <a:pt x="528" y="12337"/>
                  </a:lnTo>
                  <a:lnTo>
                    <a:pt x="550" y="12231"/>
                  </a:lnTo>
                  <a:cubicBezTo>
                    <a:pt x="550" y="12273"/>
                    <a:pt x="550" y="12294"/>
                    <a:pt x="550" y="12316"/>
                  </a:cubicBezTo>
                  <a:cubicBezTo>
                    <a:pt x="528" y="12442"/>
                    <a:pt x="486" y="12632"/>
                    <a:pt x="465" y="12801"/>
                  </a:cubicBezTo>
                  <a:cubicBezTo>
                    <a:pt x="465" y="12907"/>
                    <a:pt x="444" y="12865"/>
                    <a:pt x="444" y="12970"/>
                  </a:cubicBezTo>
                  <a:cubicBezTo>
                    <a:pt x="444" y="12970"/>
                    <a:pt x="444" y="12970"/>
                    <a:pt x="444" y="12949"/>
                  </a:cubicBezTo>
                  <a:cubicBezTo>
                    <a:pt x="444" y="13076"/>
                    <a:pt x="423" y="13139"/>
                    <a:pt x="423" y="13245"/>
                  </a:cubicBezTo>
                  <a:cubicBezTo>
                    <a:pt x="421" y="13243"/>
                    <a:pt x="419" y="13242"/>
                    <a:pt x="418" y="13242"/>
                  </a:cubicBezTo>
                  <a:cubicBezTo>
                    <a:pt x="407" y="13242"/>
                    <a:pt x="418" y="13311"/>
                    <a:pt x="407" y="13311"/>
                  </a:cubicBezTo>
                  <a:cubicBezTo>
                    <a:pt x="405" y="13311"/>
                    <a:pt x="404" y="13310"/>
                    <a:pt x="402" y="13308"/>
                  </a:cubicBezTo>
                  <a:lnTo>
                    <a:pt x="402" y="13308"/>
                  </a:lnTo>
                  <a:lnTo>
                    <a:pt x="423" y="13329"/>
                  </a:lnTo>
                  <a:cubicBezTo>
                    <a:pt x="405" y="13348"/>
                    <a:pt x="402" y="13397"/>
                    <a:pt x="402" y="13397"/>
                  </a:cubicBezTo>
                  <a:cubicBezTo>
                    <a:pt x="402" y="13397"/>
                    <a:pt x="402" y="13396"/>
                    <a:pt x="402" y="13393"/>
                  </a:cubicBezTo>
                  <a:lnTo>
                    <a:pt x="402" y="13435"/>
                  </a:lnTo>
                  <a:lnTo>
                    <a:pt x="381" y="13456"/>
                  </a:lnTo>
                  <a:cubicBezTo>
                    <a:pt x="381" y="13520"/>
                    <a:pt x="359" y="13646"/>
                    <a:pt x="359" y="13689"/>
                  </a:cubicBezTo>
                  <a:cubicBezTo>
                    <a:pt x="338" y="13858"/>
                    <a:pt x="317" y="14111"/>
                    <a:pt x="275" y="14322"/>
                  </a:cubicBezTo>
                  <a:cubicBezTo>
                    <a:pt x="296" y="14343"/>
                    <a:pt x="275" y="14407"/>
                    <a:pt x="275" y="14449"/>
                  </a:cubicBezTo>
                  <a:lnTo>
                    <a:pt x="254" y="14512"/>
                  </a:lnTo>
                  <a:cubicBezTo>
                    <a:pt x="254" y="14555"/>
                    <a:pt x="254" y="14597"/>
                    <a:pt x="254" y="14639"/>
                  </a:cubicBezTo>
                  <a:cubicBezTo>
                    <a:pt x="254" y="14681"/>
                    <a:pt x="233" y="14745"/>
                    <a:pt x="233" y="14787"/>
                  </a:cubicBezTo>
                  <a:cubicBezTo>
                    <a:pt x="233" y="14817"/>
                    <a:pt x="233" y="14858"/>
                    <a:pt x="233" y="14872"/>
                  </a:cubicBezTo>
                  <a:cubicBezTo>
                    <a:pt x="233" y="14872"/>
                    <a:pt x="212" y="14977"/>
                    <a:pt x="212" y="14977"/>
                  </a:cubicBezTo>
                  <a:cubicBezTo>
                    <a:pt x="212" y="14977"/>
                    <a:pt x="127" y="15653"/>
                    <a:pt x="85" y="16435"/>
                  </a:cubicBezTo>
                  <a:cubicBezTo>
                    <a:pt x="21" y="17195"/>
                    <a:pt x="0" y="18061"/>
                    <a:pt x="21" y="18378"/>
                  </a:cubicBezTo>
                  <a:cubicBezTo>
                    <a:pt x="21" y="18413"/>
                    <a:pt x="21" y="18447"/>
                    <a:pt x="33" y="18447"/>
                  </a:cubicBezTo>
                  <a:cubicBezTo>
                    <a:pt x="36" y="18447"/>
                    <a:pt x="39" y="18445"/>
                    <a:pt x="43" y="18441"/>
                  </a:cubicBezTo>
                  <a:lnTo>
                    <a:pt x="43" y="18441"/>
                  </a:lnTo>
                  <a:cubicBezTo>
                    <a:pt x="43" y="18505"/>
                    <a:pt x="21" y="18526"/>
                    <a:pt x="43" y="18526"/>
                  </a:cubicBezTo>
                  <a:cubicBezTo>
                    <a:pt x="43" y="18506"/>
                    <a:pt x="43" y="18501"/>
                    <a:pt x="43" y="18501"/>
                  </a:cubicBezTo>
                  <a:cubicBezTo>
                    <a:pt x="44" y="18501"/>
                    <a:pt x="46" y="18509"/>
                    <a:pt x="50" y="18509"/>
                  </a:cubicBezTo>
                  <a:cubicBezTo>
                    <a:pt x="53" y="18509"/>
                    <a:pt x="57" y="18503"/>
                    <a:pt x="64" y="18484"/>
                  </a:cubicBezTo>
                  <a:lnTo>
                    <a:pt x="43" y="18463"/>
                  </a:lnTo>
                  <a:cubicBezTo>
                    <a:pt x="43" y="18441"/>
                    <a:pt x="64" y="18420"/>
                    <a:pt x="64" y="18399"/>
                  </a:cubicBezTo>
                  <a:cubicBezTo>
                    <a:pt x="64" y="18380"/>
                    <a:pt x="46" y="18361"/>
                    <a:pt x="43" y="18292"/>
                  </a:cubicBezTo>
                  <a:lnTo>
                    <a:pt x="43" y="18292"/>
                  </a:lnTo>
                  <a:cubicBezTo>
                    <a:pt x="53" y="18262"/>
                    <a:pt x="58" y="18257"/>
                    <a:pt x="61" y="18257"/>
                  </a:cubicBezTo>
                  <a:cubicBezTo>
                    <a:pt x="62" y="18257"/>
                    <a:pt x="63" y="18258"/>
                    <a:pt x="63" y="18258"/>
                  </a:cubicBezTo>
                  <a:cubicBezTo>
                    <a:pt x="64" y="18258"/>
                    <a:pt x="64" y="18257"/>
                    <a:pt x="64" y="18251"/>
                  </a:cubicBezTo>
                  <a:cubicBezTo>
                    <a:pt x="64" y="18230"/>
                    <a:pt x="64" y="18225"/>
                    <a:pt x="66" y="18225"/>
                  </a:cubicBezTo>
                  <a:cubicBezTo>
                    <a:pt x="69" y="18225"/>
                    <a:pt x="74" y="18230"/>
                    <a:pt x="85" y="18230"/>
                  </a:cubicBezTo>
                  <a:lnTo>
                    <a:pt x="85" y="18188"/>
                  </a:lnTo>
                  <a:lnTo>
                    <a:pt x="85" y="18103"/>
                  </a:lnTo>
                  <a:cubicBezTo>
                    <a:pt x="85" y="18082"/>
                    <a:pt x="85" y="18019"/>
                    <a:pt x="85" y="17977"/>
                  </a:cubicBezTo>
                  <a:cubicBezTo>
                    <a:pt x="85" y="17999"/>
                    <a:pt x="85" y="18006"/>
                    <a:pt x="86" y="18006"/>
                  </a:cubicBezTo>
                  <a:cubicBezTo>
                    <a:pt x="87" y="18006"/>
                    <a:pt x="90" y="17993"/>
                    <a:pt x="98" y="17993"/>
                  </a:cubicBezTo>
                  <a:cubicBezTo>
                    <a:pt x="100" y="17993"/>
                    <a:pt x="103" y="17995"/>
                    <a:pt x="106" y="17998"/>
                  </a:cubicBezTo>
                  <a:lnTo>
                    <a:pt x="106" y="17871"/>
                  </a:lnTo>
                  <a:cubicBezTo>
                    <a:pt x="106" y="17850"/>
                    <a:pt x="106" y="17829"/>
                    <a:pt x="106" y="17808"/>
                  </a:cubicBezTo>
                  <a:cubicBezTo>
                    <a:pt x="106" y="17808"/>
                    <a:pt x="106" y="17723"/>
                    <a:pt x="106" y="17723"/>
                  </a:cubicBezTo>
                  <a:cubicBezTo>
                    <a:pt x="127" y="17639"/>
                    <a:pt x="106" y="17681"/>
                    <a:pt x="106" y="17597"/>
                  </a:cubicBezTo>
                  <a:cubicBezTo>
                    <a:pt x="122" y="17597"/>
                    <a:pt x="114" y="17632"/>
                    <a:pt x="118" y="17632"/>
                  </a:cubicBezTo>
                  <a:cubicBezTo>
                    <a:pt x="119" y="17632"/>
                    <a:pt x="122" y="17628"/>
                    <a:pt x="127" y="17618"/>
                  </a:cubicBezTo>
                  <a:lnTo>
                    <a:pt x="127" y="17597"/>
                  </a:lnTo>
                  <a:cubicBezTo>
                    <a:pt x="148" y="17343"/>
                    <a:pt x="169" y="17216"/>
                    <a:pt x="190" y="17005"/>
                  </a:cubicBezTo>
                  <a:cubicBezTo>
                    <a:pt x="190" y="17015"/>
                    <a:pt x="190" y="17035"/>
                    <a:pt x="190" y="17047"/>
                  </a:cubicBezTo>
                  <a:cubicBezTo>
                    <a:pt x="190" y="16899"/>
                    <a:pt x="212" y="16836"/>
                    <a:pt x="233" y="16709"/>
                  </a:cubicBezTo>
                  <a:lnTo>
                    <a:pt x="212" y="16688"/>
                  </a:lnTo>
                  <a:cubicBezTo>
                    <a:pt x="254" y="16519"/>
                    <a:pt x="254" y="16287"/>
                    <a:pt x="275" y="16076"/>
                  </a:cubicBezTo>
                  <a:cubicBezTo>
                    <a:pt x="275" y="16053"/>
                    <a:pt x="275" y="16022"/>
                    <a:pt x="275" y="15991"/>
                  </a:cubicBezTo>
                  <a:cubicBezTo>
                    <a:pt x="296" y="15801"/>
                    <a:pt x="338" y="15421"/>
                    <a:pt x="359" y="15125"/>
                  </a:cubicBezTo>
                  <a:cubicBezTo>
                    <a:pt x="402" y="14724"/>
                    <a:pt x="465" y="14301"/>
                    <a:pt x="486" y="13900"/>
                  </a:cubicBezTo>
                  <a:cubicBezTo>
                    <a:pt x="486" y="13893"/>
                    <a:pt x="486" y="13886"/>
                    <a:pt x="486" y="13879"/>
                  </a:cubicBezTo>
                  <a:cubicBezTo>
                    <a:pt x="528" y="13773"/>
                    <a:pt x="507" y="13667"/>
                    <a:pt x="550" y="13541"/>
                  </a:cubicBezTo>
                  <a:cubicBezTo>
                    <a:pt x="571" y="13329"/>
                    <a:pt x="613" y="13118"/>
                    <a:pt x="613" y="12907"/>
                  </a:cubicBezTo>
                  <a:lnTo>
                    <a:pt x="634" y="12907"/>
                  </a:lnTo>
                  <a:cubicBezTo>
                    <a:pt x="634" y="12865"/>
                    <a:pt x="634" y="12865"/>
                    <a:pt x="634" y="12822"/>
                  </a:cubicBezTo>
                  <a:cubicBezTo>
                    <a:pt x="634" y="12759"/>
                    <a:pt x="655" y="12654"/>
                    <a:pt x="655" y="12611"/>
                  </a:cubicBezTo>
                  <a:cubicBezTo>
                    <a:pt x="655" y="12548"/>
                    <a:pt x="655" y="12590"/>
                    <a:pt x="655" y="12527"/>
                  </a:cubicBezTo>
                  <a:lnTo>
                    <a:pt x="676" y="12527"/>
                  </a:lnTo>
                  <a:lnTo>
                    <a:pt x="676" y="12485"/>
                  </a:lnTo>
                  <a:cubicBezTo>
                    <a:pt x="676" y="12485"/>
                    <a:pt x="697" y="12337"/>
                    <a:pt x="697" y="12316"/>
                  </a:cubicBezTo>
                  <a:cubicBezTo>
                    <a:pt x="697" y="12252"/>
                    <a:pt x="719" y="12125"/>
                    <a:pt x="740" y="12041"/>
                  </a:cubicBezTo>
                  <a:cubicBezTo>
                    <a:pt x="740" y="12020"/>
                    <a:pt x="761" y="11914"/>
                    <a:pt x="761" y="11851"/>
                  </a:cubicBezTo>
                  <a:cubicBezTo>
                    <a:pt x="782" y="11703"/>
                    <a:pt x="803" y="11492"/>
                    <a:pt x="845" y="11323"/>
                  </a:cubicBezTo>
                  <a:lnTo>
                    <a:pt x="824" y="11323"/>
                  </a:lnTo>
                  <a:lnTo>
                    <a:pt x="845" y="11280"/>
                  </a:lnTo>
                  <a:cubicBezTo>
                    <a:pt x="855" y="11261"/>
                    <a:pt x="856" y="11237"/>
                    <a:pt x="856" y="11212"/>
                  </a:cubicBezTo>
                  <a:lnTo>
                    <a:pt x="856" y="11212"/>
                  </a:lnTo>
                  <a:cubicBezTo>
                    <a:pt x="855" y="11213"/>
                    <a:pt x="854" y="11213"/>
                    <a:pt x="853" y="11213"/>
                  </a:cubicBezTo>
                  <a:cubicBezTo>
                    <a:pt x="849" y="11213"/>
                    <a:pt x="850" y="11198"/>
                    <a:pt x="856" y="11178"/>
                  </a:cubicBezTo>
                  <a:lnTo>
                    <a:pt x="856" y="11178"/>
                  </a:lnTo>
                  <a:cubicBezTo>
                    <a:pt x="856" y="11189"/>
                    <a:pt x="856" y="11201"/>
                    <a:pt x="856" y="11212"/>
                  </a:cubicBezTo>
                  <a:lnTo>
                    <a:pt x="856" y="11212"/>
                  </a:lnTo>
                  <a:cubicBezTo>
                    <a:pt x="858" y="11210"/>
                    <a:pt x="862" y="11205"/>
                    <a:pt x="866" y="11196"/>
                  </a:cubicBezTo>
                  <a:cubicBezTo>
                    <a:pt x="866" y="11182"/>
                    <a:pt x="866" y="11168"/>
                    <a:pt x="866" y="11154"/>
                  </a:cubicBezTo>
                  <a:cubicBezTo>
                    <a:pt x="862" y="11162"/>
                    <a:pt x="859" y="11170"/>
                    <a:pt x="856" y="11178"/>
                  </a:cubicBezTo>
                  <a:lnTo>
                    <a:pt x="856" y="11178"/>
                  </a:lnTo>
                  <a:cubicBezTo>
                    <a:pt x="857" y="11162"/>
                    <a:pt x="860" y="11146"/>
                    <a:pt x="866" y="11133"/>
                  </a:cubicBezTo>
                  <a:lnTo>
                    <a:pt x="866" y="11111"/>
                  </a:lnTo>
                  <a:cubicBezTo>
                    <a:pt x="866" y="11111"/>
                    <a:pt x="866" y="11069"/>
                    <a:pt x="888" y="11069"/>
                  </a:cubicBezTo>
                  <a:cubicBezTo>
                    <a:pt x="909" y="10921"/>
                    <a:pt x="909" y="10816"/>
                    <a:pt x="930" y="10668"/>
                  </a:cubicBezTo>
                  <a:cubicBezTo>
                    <a:pt x="930" y="10668"/>
                    <a:pt x="945" y="10575"/>
                    <a:pt x="950" y="10575"/>
                  </a:cubicBezTo>
                  <a:cubicBezTo>
                    <a:pt x="951" y="10575"/>
                    <a:pt x="951" y="10577"/>
                    <a:pt x="951" y="10583"/>
                  </a:cubicBezTo>
                  <a:cubicBezTo>
                    <a:pt x="959" y="10545"/>
                    <a:pt x="961" y="10535"/>
                    <a:pt x="960" y="10535"/>
                  </a:cubicBezTo>
                  <a:lnTo>
                    <a:pt x="960" y="10535"/>
                  </a:lnTo>
                  <a:cubicBezTo>
                    <a:pt x="960" y="10535"/>
                    <a:pt x="955" y="10552"/>
                    <a:pt x="953" y="10552"/>
                  </a:cubicBezTo>
                  <a:cubicBezTo>
                    <a:pt x="952" y="10552"/>
                    <a:pt x="951" y="10549"/>
                    <a:pt x="951" y="10541"/>
                  </a:cubicBezTo>
                  <a:cubicBezTo>
                    <a:pt x="951" y="10520"/>
                    <a:pt x="951" y="10499"/>
                    <a:pt x="951" y="10499"/>
                  </a:cubicBezTo>
                  <a:lnTo>
                    <a:pt x="972" y="10435"/>
                  </a:lnTo>
                  <a:cubicBezTo>
                    <a:pt x="972" y="10309"/>
                    <a:pt x="1014" y="10224"/>
                    <a:pt x="1014" y="10097"/>
                  </a:cubicBezTo>
                  <a:cubicBezTo>
                    <a:pt x="1014" y="10097"/>
                    <a:pt x="1014" y="10140"/>
                    <a:pt x="1014" y="10140"/>
                  </a:cubicBezTo>
                  <a:cubicBezTo>
                    <a:pt x="1014" y="10013"/>
                    <a:pt x="1035" y="10034"/>
                    <a:pt x="1035" y="9929"/>
                  </a:cubicBezTo>
                  <a:lnTo>
                    <a:pt x="1057" y="9950"/>
                  </a:lnTo>
                  <a:cubicBezTo>
                    <a:pt x="1057" y="9907"/>
                    <a:pt x="1035" y="9907"/>
                    <a:pt x="1057" y="9844"/>
                  </a:cubicBezTo>
                  <a:cubicBezTo>
                    <a:pt x="1057" y="9857"/>
                    <a:pt x="1057" y="9898"/>
                    <a:pt x="1057" y="9929"/>
                  </a:cubicBezTo>
                  <a:cubicBezTo>
                    <a:pt x="1057" y="9890"/>
                    <a:pt x="1074" y="9799"/>
                    <a:pt x="1061" y="9799"/>
                  </a:cubicBezTo>
                  <a:cubicBezTo>
                    <a:pt x="1060" y="9799"/>
                    <a:pt x="1058" y="9800"/>
                    <a:pt x="1057" y="9802"/>
                  </a:cubicBezTo>
                  <a:cubicBezTo>
                    <a:pt x="1078" y="9760"/>
                    <a:pt x="1078" y="9738"/>
                    <a:pt x="1078" y="9717"/>
                  </a:cubicBezTo>
                  <a:cubicBezTo>
                    <a:pt x="1078" y="9717"/>
                    <a:pt x="1078" y="9730"/>
                    <a:pt x="1078" y="9738"/>
                  </a:cubicBezTo>
                  <a:cubicBezTo>
                    <a:pt x="1078" y="9675"/>
                    <a:pt x="1099" y="9569"/>
                    <a:pt x="1120" y="9485"/>
                  </a:cubicBezTo>
                  <a:cubicBezTo>
                    <a:pt x="1120" y="9422"/>
                    <a:pt x="1141" y="9443"/>
                    <a:pt x="1141" y="9358"/>
                  </a:cubicBezTo>
                  <a:cubicBezTo>
                    <a:pt x="1183" y="9126"/>
                    <a:pt x="1226" y="8809"/>
                    <a:pt x="1247" y="8577"/>
                  </a:cubicBezTo>
                  <a:cubicBezTo>
                    <a:pt x="1247" y="8534"/>
                    <a:pt x="1268" y="8471"/>
                    <a:pt x="1268" y="8386"/>
                  </a:cubicBezTo>
                  <a:lnTo>
                    <a:pt x="1289" y="8386"/>
                  </a:lnTo>
                  <a:lnTo>
                    <a:pt x="1289" y="8323"/>
                  </a:lnTo>
                  <a:cubicBezTo>
                    <a:pt x="1292" y="8320"/>
                    <a:pt x="1294" y="8319"/>
                    <a:pt x="1296" y="8319"/>
                  </a:cubicBezTo>
                  <a:cubicBezTo>
                    <a:pt x="1302" y="8319"/>
                    <a:pt x="1298" y="8338"/>
                    <a:pt x="1301" y="8338"/>
                  </a:cubicBezTo>
                  <a:cubicBezTo>
                    <a:pt x="1302" y="8338"/>
                    <a:pt x="1305" y="8334"/>
                    <a:pt x="1310" y="8323"/>
                  </a:cubicBezTo>
                  <a:lnTo>
                    <a:pt x="1289" y="8302"/>
                  </a:lnTo>
                  <a:cubicBezTo>
                    <a:pt x="1305" y="8302"/>
                    <a:pt x="1322" y="8213"/>
                    <a:pt x="1318" y="8213"/>
                  </a:cubicBezTo>
                  <a:lnTo>
                    <a:pt x="1318" y="8213"/>
                  </a:lnTo>
                  <a:cubicBezTo>
                    <a:pt x="1317" y="8213"/>
                    <a:pt x="1315" y="8220"/>
                    <a:pt x="1310" y="8239"/>
                  </a:cubicBezTo>
                  <a:lnTo>
                    <a:pt x="1352" y="8006"/>
                  </a:lnTo>
                  <a:cubicBezTo>
                    <a:pt x="1352" y="7964"/>
                    <a:pt x="1352" y="7985"/>
                    <a:pt x="1352" y="7922"/>
                  </a:cubicBezTo>
                  <a:cubicBezTo>
                    <a:pt x="1357" y="7917"/>
                    <a:pt x="1359" y="7916"/>
                    <a:pt x="1361" y="7916"/>
                  </a:cubicBezTo>
                  <a:cubicBezTo>
                    <a:pt x="1367" y="7916"/>
                    <a:pt x="1357" y="7943"/>
                    <a:pt x="1373" y="7943"/>
                  </a:cubicBezTo>
                  <a:cubicBezTo>
                    <a:pt x="1395" y="7774"/>
                    <a:pt x="1373" y="7732"/>
                    <a:pt x="1395" y="7563"/>
                  </a:cubicBezTo>
                  <a:cubicBezTo>
                    <a:pt x="1395" y="7544"/>
                    <a:pt x="1395" y="7520"/>
                    <a:pt x="1395" y="7520"/>
                  </a:cubicBezTo>
                  <a:cubicBezTo>
                    <a:pt x="1416" y="7478"/>
                    <a:pt x="1395" y="7457"/>
                    <a:pt x="1416" y="7436"/>
                  </a:cubicBezTo>
                  <a:cubicBezTo>
                    <a:pt x="1416" y="7372"/>
                    <a:pt x="1437" y="7288"/>
                    <a:pt x="1437" y="7246"/>
                  </a:cubicBezTo>
                  <a:cubicBezTo>
                    <a:pt x="1437" y="7225"/>
                    <a:pt x="1437" y="7182"/>
                    <a:pt x="1458" y="7119"/>
                  </a:cubicBezTo>
                  <a:cubicBezTo>
                    <a:pt x="1458" y="7106"/>
                    <a:pt x="1458" y="7103"/>
                    <a:pt x="1458" y="7103"/>
                  </a:cubicBezTo>
                  <a:cubicBezTo>
                    <a:pt x="1459" y="7103"/>
                    <a:pt x="1460" y="7107"/>
                    <a:pt x="1463" y="7107"/>
                  </a:cubicBezTo>
                  <a:cubicBezTo>
                    <a:pt x="1466" y="7107"/>
                    <a:pt x="1471" y="7101"/>
                    <a:pt x="1479" y="7077"/>
                  </a:cubicBezTo>
                  <a:lnTo>
                    <a:pt x="1458" y="7077"/>
                  </a:lnTo>
                  <a:cubicBezTo>
                    <a:pt x="1471" y="7039"/>
                    <a:pt x="1476" y="7031"/>
                    <a:pt x="1478" y="7031"/>
                  </a:cubicBezTo>
                  <a:cubicBezTo>
                    <a:pt x="1479" y="7031"/>
                    <a:pt x="1479" y="7035"/>
                    <a:pt x="1479" y="7035"/>
                  </a:cubicBezTo>
                  <a:cubicBezTo>
                    <a:pt x="1479" y="6993"/>
                    <a:pt x="1479" y="6988"/>
                    <a:pt x="1479" y="6971"/>
                  </a:cubicBezTo>
                  <a:cubicBezTo>
                    <a:pt x="1500" y="6908"/>
                    <a:pt x="1500" y="6887"/>
                    <a:pt x="1500" y="6823"/>
                  </a:cubicBezTo>
                  <a:cubicBezTo>
                    <a:pt x="1500" y="6782"/>
                    <a:pt x="1500" y="6760"/>
                    <a:pt x="1520" y="6740"/>
                  </a:cubicBezTo>
                  <a:lnTo>
                    <a:pt x="1520" y="6740"/>
                  </a:lnTo>
                  <a:cubicBezTo>
                    <a:pt x="1521" y="6745"/>
                    <a:pt x="1521" y="6752"/>
                    <a:pt x="1521" y="6760"/>
                  </a:cubicBezTo>
                  <a:lnTo>
                    <a:pt x="1521" y="6739"/>
                  </a:lnTo>
                  <a:cubicBezTo>
                    <a:pt x="1521" y="6739"/>
                    <a:pt x="1521" y="6739"/>
                    <a:pt x="1520" y="6740"/>
                  </a:cubicBezTo>
                  <a:lnTo>
                    <a:pt x="1520" y="6740"/>
                  </a:lnTo>
                  <a:cubicBezTo>
                    <a:pt x="1517" y="6701"/>
                    <a:pt x="1503" y="6710"/>
                    <a:pt x="1521" y="6654"/>
                  </a:cubicBezTo>
                  <a:cubicBezTo>
                    <a:pt x="1521" y="6612"/>
                    <a:pt x="1542" y="6549"/>
                    <a:pt x="1564" y="6464"/>
                  </a:cubicBezTo>
                  <a:cubicBezTo>
                    <a:pt x="1564" y="6442"/>
                    <a:pt x="1564" y="6439"/>
                    <a:pt x="1564" y="6422"/>
                  </a:cubicBezTo>
                  <a:cubicBezTo>
                    <a:pt x="1553" y="6443"/>
                    <a:pt x="1548" y="6448"/>
                    <a:pt x="1545" y="6448"/>
                  </a:cubicBezTo>
                  <a:cubicBezTo>
                    <a:pt x="1542" y="6448"/>
                    <a:pt x="1542" y="6443"/>
                    <a:pt x="1542" y="6443"/>
                  </a:cubicBezTo>
                  <a:cubicBezTo>
                    <a:pt x="1564" y="6401"/>
                    <a:pt x="1542" y="6359"/>
                    <a:pt x="1564" y="6274"/>
                  </a:cubicBezTo>
                  <a:cubicBezTo>
                    <a:pt x="1564" y="6232"/>
                    <a:pt x="1585" y="6253"/>
                    <a:pt x="1585" y="6232"/>
                  </a:cubicBezTo>
                  <a:cubicBezTo>
                    <a:pt x="1585" y="6168"/>
                    <a:pt x="1564" y="6211"/>
                    <a:pt x="1585" y="6147"/>
                  </a:cubicBezTo>
                  <a:cubicBezTo>
                    <a:pt x="1585" y="6147"/>
                    <a:pt x="1585" y="6168"/>
                    <a:pt x="1585" y="6168"/>
                  </a:cubicBezTo>
                  <a:cubicBezTo>
                    <a:pt x="1585" y="6105"/>
                    <a:pt x="1606" y="6042"/>
                    <a:pt x="1606" y="6021"/>
                  </a:cubicBezTo>
                  <a:cubicBezTo>
                    <a:pt x="1606" y="6042"/>
                    <a:pt x="1627" y="6042"/>
                    <a:pt x="1606" y="6063"/>
                  </a:cubicBezTo>
                  <a:cubicBezTo>
                    <a:pt x="1606" y="6070"/>
                    <a:pt x="1606" y="6073"/>
                    <a:pt x="1607" y="6073"/>
                  </a:cubicBezTo>
                  <a:cubicBezTo>
                    <a:pt x="1612" y="6073"/>
                    <a:pt x="1624" y="6018"/>
                    <a:pt x="1626" y="6018"/>
                  </a:cubicBezTo>
                  <a:cubicBezTo>
                    <a:pt x="1627" y="6018"/>
                    <a:pt x="1627" y="6019"/>
                    <a:pt x="1627" y="6021"/>
                  </a:cubicBezTo>
                  <a:cubicBezTo>
                    <a:pt x="1627" y="6021"/>
                    <a:pt x="1627" y="5976"/>
                    <a:pt x="1627" y="5936"/>
                  </a:cubicBezTo>
                  <a:cubicBezTo>
                    <a:pt x="1627" y="5883"/>
                    <a:pt x="1632" y="5883"/>
                    <a:pt x="1637" y="5883"/>
                  </a:cubicBezTo>
                  <a:cubicBezTo>
                    <a:pt x="1643" y="5883"/>
                    <a:pt x="1648" y="5883"/>
                    <a:pt x="1648" y="5830"/>
                  </a:cubicBezTo>
                  <a:cubicBezTo>
                    <a:pt x="1649" y="5827"/>
                    <a:pt x="1650" y="5824"/>
                    <a:pt x="1651" y="5821"/>
                  </a:cubicBezTo>
                  <a:lnTo>
                    <a:pt x="1651" y="5821"/>
                  </a:lnTo>
                  <a:cubicBezTo>
                    <a:pt x="1651" y="5822"/>
                    <a:pt x="1651" y="5822"/>
                    <a:pt x="1650" y="5822"/>
                  </a:cubicBezTo>
                  <a:cubicBezTo>
                    <a:pt x="1649" y="5822"/>
                    <a:pt x="1648" y="5819"/>
                    <a:pt x="1648" y="5809"/>
                  </a:cubicBezTo>
                  <a:cubicBezTo>
                    <a:pt x="1648" y="5767"/>
                    <a:pt x="1669" y="5746"/>
                    <a:pt x="1669" y="5683"/>
                  </a:cubicBezTo>
                  <a:cubicBezTo>
                    <a:pt x="1669" y="5661"/>
                    <a:pt x="1690" y="5640"/>
                    <a:pt x="1690" y="5619"/>
                  </a:cubicBezTo>
                  <a:lnTo>
                    <a:pt x="1690" y="5598"/>
                  </a:lnTo>
                  <a:cubicBezTo>
                    <a:pt x="1690" y="5556"/>
                    <a:pt x="1690" y="5471"/>
                    <a:pt x="1711" y="5429"/>
                  </a:cubicBezTo>
                  <a:cubicBezTo>
                    <a:pt x="1711" y="5361"/>
                    <a:pt x="1711" y="5337"/>
                    <a:pt x="1711" y="5260"/>
                  </a:cubicBezTo>
                  <a:cubicBezTo>
                    <a:pt x="1733" y="5260"/>
                    <a:pt x="1711" y="5302"/>
                    <a:pt x="1711" y="5323"/>
                  </a:cubicBezTo>
                  <a:cubicBezTo>
                    <a:pt x="1733" y="5281"/>
                    <a:pt x="1733" y="5281"/>
                    <a:pt x="1733" y="5197"/>
                  </a:cubicBezTo>
                  <a:cubicBezTo>
                    <a:pt x="1743" y="5197"/>
                    <a:pt x="1743" y="5213"/>
                    <a:pt x="1740" y="5228"/>
                  </a:cubicBezTo>
                  <a:lnTo>
                    <a:pt x="1754" y="5176"/>
                  </a:lnTo>
                  <a:cubicBezTo>
                    <a:pt x="1733" y="5154"/>
                    <a:pt x="1754" y="5112"/>
                    <a:pt x="1754" y="5049"/>
                  </a:cubicBezTo>
                  <a:cubicBezTo>
                    <a:pt x="1775" y="4922"/>
                    <a:pt x="1775" y="4901"/>
                    <a:pt x="1775" y="4838"/>
                  </a:cubicBezTo>
                  <a:cubicBezTo>
                    <a:pt x="1775" y="4859"/>
                    <a:pt x="1775" y="4859"/>
                    <a:pt x="1775" y="4859"/>
                  </a:cubicBezTo>
                  <a:cubicBezTo>
                    <a:pt x="1775" y="4824"/>
                    <a:pt x="1789" y="4790"/>
                    <a:pt x="1794" y="4790"/>
                  </a:cubicBezTo>
                  <a:cubicBezTo>
                    <a:pt x="1795" y="4790"/>
                    <a:pt x="1796" y="4791"/>
                    <a:pt x="1796" y="4795"/>
                  </a:cubicBezTo>
                  <a:cubicBezTo>
                    <a:pt x="1797" y="4792"/>
                    <a:pt x="1798" y="4789"/>
                    <a:pt x="1799" y="4786"/>
                  </a:cubicBezTo>
                  <a:lnTo>
                    <a:pt x="1799" y="4786"/>
                  </a:lnTo>
                  <a:cubicBezTo>
                    <a:pt x="1799" y="4787"/>
                    <a:pt x="1798" y="4787"/>
                    <a:pt x="1798" y="4787"/>
                  </a:cubicBezTo>
                  <a:cubicBezTo>
                    <a:pt x="1797" y="4787"/>
                    <a:pt x="1796" y="4783"/>
                    <a:pt x="1796" y="4774"/>
                  </a:cubicBezTo>
                  <a:lnTo>
                    <a:pt x="1817" y="4690"/>
                  </a:lnTo>
                  <a:cubicBezTo>
                    <a:pt x="1805" y="4690"/>
                    <a:pt x="1800" y="4704"/>
                    <a:pt x="1798" y="4704"/>
                  </a:cubicBezTo>
                  <a:cubicBezTo>
                    <a:pt x="1796" y="4704"/>
                    <a:pt x="1796" y="4696"/>
                    <a:pt x="1796" y="4669"/>
                  </a:cubicBezTo>
                  <a:cubicBezTo>
                    <a:pt x="1796" y="4626"/>
                    <a:pt x="1817" y="4626"/>
                    <a:pt x="1817" y="4563"/>
                  </a:cubicBezTo>
                  <a:cubicBezTo>
                    <a:pt x="1817" y="4567"/>
                    <a:pt x="1817" y="4574"/>
                    <a:pt x="1817" y="4584"/>
                  </a:cubicBezTo>
                  <a:cubicBezTo>
                    <a:pt x="1817" y="4565"/>
                    <a:pt x="1834" y="4529"/>
                    <a:pt x="1822" y="4506"/>
                  </a:cubicBezTo>
                  <a:lnTo>
                    <a:pt x="1822" y="4506"/>
                  </a:lnTo>
                  <a:cubicBezTo>
                    <a:pt x="1826" y="4488"/>
                    <a:pt x="1829" y="4450"/>
                    <a:pt x="1823" y="4450"/>
                  </a:cubicBezTo>
                  <a:lnTo>
                    <a:pt x="1823" y="4450"/>
                  </a:lnTo>
                  <a:cubicBezTo>
                    <a:pt x="1822" y="4450"/>
                    <a:pt x="1820" y="4452"/>
                    <a:pt x="1817" y="4457"/>
                  </a:cubicBezTo>
                  <a:lnTo>
                    <a:pt x="1838" y="4394"/>
                  </a:lnTo>
                  <a:cubicBezTo>
                    <a:pt x="1838" y="4382"/>
                    <a:pt x="1838" y="4373"/>
                    <a:pt x="1838" y="4373"/>
                  </a:cubicBezTo>
                  <a:cubicBezTo>
                    <a:pt x="1838" y="4352"/>
                    <a:pt x="1838" y="4288"/>
                    <a:pt x="1859" y="4288"/>
                  </a:cubicBezTo>
                  <a:cubicBezTo>
                    <a:pt x="1859" y="4267"/>
                    <a:pt x="1859" y="4225"/>
                    <a:pt x="1859" y="4225"/>
                  </a:cubicBezTo>
                  <a:cubicBezTo>
                    <a:pt x="1859" y="4214"/>
                    <a:pt x="1859" y="4208"/>
                    <a:pt x="1859" y="4204"/>
                  </a:cubicBezTo>
                  <a:lnTo>
                    <a:pt x="1880" y="4119"/>
                  </a:lnTo>
                  <a:cubicBezTo>
                    <a:pt x="1880" y="4077"/>
                    <a:pt x="1880" y="4098"/>
                    <a:pt x="1880" y="4056"/>
                  </a:cubicBezTo>
                  <a:cubicBezTo>
                    <a:pt x="1880" y="4058"/>
                    <a:pt x="1881" y="4059"/>
                    <a:pt x="1881" y="4059"/>
                  </a:cubicBezTo>
                  <a:cubicBezTo>
                    <a:pt x="1884" y="4059"/>
                    <a:pt x="1896" y="4004"/>
                    <a:pt x="1900" y="4004"/>
                  </a:cubicBezTo>
                  <a:cubicBezTo>
                    <a:pt x="1901" y="4004"/>
                    <a:pt x="1902" y="4007"/>
                    <a:pt x="1902" y="4014"/>
                  </a:cubicBezTo>
                  <a:cubicBezTo>
                    <a:pt x="1923" y="3993"/>
                    <a:pt x="1923" y="3908"/>
                    <a:pt x="1923" y="3866"/>
                  </a:cubicBezTo>
                  <a:cubicBezTo>
                    <a:pt x="1923" y="3857"/>
                    <a:pt x="1923" y="3854"/>
                    <a:pt x="1922" y="3854"/>
                  </a:cubicBezTo>
                  <a:cubicBezTo>
                    <a:pt x="1922" y="3854"/>
                    <a:pt x="1918" y="3908"/>
                    <a:pt x="1902" y="3908"/>
                  </a:cubicBezTo>
                  <a:cubicBezTo>
                    <a:pt x="1923" y="3781"/>
                    <a:pt x="1902" y="3760"/>
                    <a:pt x="1923" y="3655"/>
                  </a:cubicBezTo>
                  <a:cubicBezTo>
                    <a:pt x="1923" y="3630"/>
                    <a:pt x="1923" y="3621"/>
                    <a:pt x="1923" y="3591"/>
                  </a:cubicBezTo>
                  <a:cubicBezTo>
                    <a:pt x="1923" y="3594"/>
                    <a:pt x="1923" y="3595"/>
                    <a:pt x="1924" y="3595"/>
                  </a:cubicBezTo>
                  <a:cubicBezTo>
                    <a:pt x="1931" y="3595"/>
                    <a:pt x="1965" y="3517"/>
                    <a:pt x="1965" y="3422"/>
                  </a:cubicBezTo>
                  <a:lnTo>
                    <a:pt x="1965" y="3422"/>
                  </a:lnTo>
                  <a:cubicBezTo>
                    <a:pt x="1965" y="3422"/>
                    <a:pt x="1949" y="3469"/>
                    <a:pt x="1945" y="3469"/>
                  </a:cubicBezTo>
                  <a:cubicBezTo>
                    <a:pt x="1944" y="3469"/>
                    <a:pt x="1944" y="3468"/>
                    <a:pt x="1944" y="3465"/>
                  </a:cubicBezTo>
                  <a:lnTo>
                    <a:pt x="1944" y="3401"/>
                  </a:lnTo>
                  <a:cubicBezTo>
                    <a:pt x="1965" y="3401"/>
                    <a:pt x="1965" y="3401"/>
                    <a:pt x="1965" y="3422"/>
                  </a:cubicBezTo>
                  <a:cubicBezTo>
                    <a:pt x="1965" y="3359"/>
                    <a:pt x="1986" y="3296"/>
                    <a:pt x="1965" y="3296"/>
                  </a:cubicBezTo>
                  <a:lnTo>
                    <a:pt x="1986" y="3232"/>
                  </a:lnTo>
                  <a:cubicBezTo>
                    <a:pt x="1986" y="3205"/>
                    <a:pt x="1986" y="3169"/>
                    <a:pt x="1986" y="3169"/>
                  </a:cubicBezTo>
                  <a:cubicBezTo>
                    <a:pt x="1986" y="3101"/>
                    <a:pt x="1986" y="3074"/>
                    <a:pt x="1997" y="3045"/>
                  </a:cubicBezTo>
                  <a:lnTo>
                    <a:pt x="1997" y="3045"/>
                  </a:lnTo>
                  <a:cubicBezTo>
                    <a:pt x="1996" y="3045"/>
                    <a:pt x="1995" y="3045"/>
                    <a:pt x="1994" y="3045"/>
                  </a:cubicBezTo>
                  <a:cubicBezTo>
                    <a:pt x="1990" y="3045"/>
                    <a:pt x="1986" y="3039"/>
                    <a:pt x="1986" y="3021"/>
                  </a:cubicBezTo>
                  <a:cubicBezTo>
                    <a:pt x="2007" y="3021"/>
                    <a:pt x="2007" y="2894"/>
                    <a:pt x="2028" y="2894"/>
                  </a:cubicBezTo>
                  <a:cubicBezTo>
                    <a:pt x="2028" y="2880"/>
                    <a:pt x="2028" y="2866"/>
                    <a:pt x="2028" y="2852"/>
                  </a:cubicBezTo>
                  <a:cubicBezTo>
                    <a:pt x="2028" y="2831"/>
                    <a:pt x="2028" y="2767"/>
                    <a:pt x="2028" y="2704"/>
                  </a:cubicBezTo>
                  <a:cubicBezTo>
                    <a:pt x="2049" y="2704"/>
                    <a:pt x="2049" y="2641"/>
                    <a:pt x="2049" y="2598"/>
                  </a:cubicBezTo>
                  <a:cubicBezTo>
                    <a:pt x="2049" y="2598"/>
                    <a:pt x="2071" y="2493"/>
                    <a:pt x="2071" y="2493"/>
                  </a:cubicBezTo>
                  <a:cubicBezTo>
                    <a:pt x="2071" y="2429"/>
                    <a:pt x="2071" y="2451"/>
                    <a:pt x="2071" y="2429"/>
                  </a:cubicBezTo>
                  <a:lnTo>
                    <a:pt x="2071" y="2408"/>
                  </a:lnTo>
                  <a:cubicBezTo>
                    <a:pt x="2092" y="2387"/>
                    <a:pt x="2092" y="2303"/>
                    <a:pt x="2113" y="2239"/>
                  </a:cubicBezTo>
                  <a:lnTo>
                    <a:pt x="2092" y="2197"/>
                  </a:lnTo>
                  <a:lnTo>
                    <a:pt x="2113" y="2176"/>
                  </a:lnTo>
                  <a:cubicBezTo>
                    <a:pt x="2113" y="2176"/>
                    <a:pt x="2113" y="2149"/>
                    <a:pt x="2102" y="2149"/>
                  </a:cubicBezTo>
                  <a:cubicBezTo>
                    <a:pt x="2099" y="2149"/>
                    <a:pt x="2096" y="2151"/>
                    <a:pt x="2092" y="2155"/>
                  </a:cubicBezTo>
                  <a:lnTo>
                    <a:pt x="2113" y="2134"/>
                  </a:lnTo>
                  <a:cubicBezTo>
                    <a:pt x="2092" y="2134"/>
                    <a:pt x="2113" y="2092"/>
                    <a:pt x="2113" y="2049"/>
                  </a:cubicBezTo>
                  <a:cubicBezTo>
                    <a:pt x="2113" y="2007"/>
                    <a:pt x="2113" y="2028"/>
                    <a:pt x="2113" y="2007"/>
                  </a:cubicBezTo>
                  <a:cubicBezTo>
                    <a:pt x="2113" y="2009"/>
                    <a:pt x="2113" y="2010"/>
                    <a:pt x="2113" y="2010"/>
                  </a:cubicBezTo>
                  <a:cubicBezTo>
                    <a:pt x="2113" y="2010"/>
                    <a:pt x="2112" y="1965"/>
                    <a:pt x="2103" y="1965"/>
                  </a:cubicBezTo>
                  <a:cubicBezTo>
                    <a:pt x="2100" y="1965"/>
                    <a:pt x="2097" y="1971"/>
                    <a:pt x="2092" y="1986"/>
                  </a:cubicBezTo>
                  <a:cubicBezTo>
                    <a:pt x="2092" y="1986"/>
                    <a:pt x="2092" y="1944"/>
                    <a:pt x="2092" y="1923"/>
                  </a:cubicBezTo>
                  <a:lnTo>
                    <a:pt x="2113" y="1901"/>
                  </a:lnTo>
                  <a:lnTo>
                    <a:pt x="2113" y="1880"/>
                  </a:lnTo>
                  <a:cubicBezTo>
                    <a:pt x="2113" y="1838"/>
                    <a:pt x="2113" y="1817"/>
                    <a:pt x="2113" y="1796"/>
                  </a:cubicBezTo>
                  <a:cubicBezTo>
                    <a:pt x="2113" y="1807"/>
                    <a:pt x="2119" y="1825"/>
                    <a:pt x="2125" y="1825"/>
                  </a:cubicBezTo>
                  <a:cubicBezTo>
                    <a:pt x="2130" y="1825"/>
                    <a:pt x="2134" y="1813"/>
                    <a:pt x="2134" y="1775"/>
                  </a:cubicBezTo>
                  <a:cubicBezTo>
                    <a:pt x="2134" y="1817"/>
                    <a:pt x="2134" y="1838"/>
                    <a:pt x="2134" y="1859"/>
                  </a:cubicBezTo>
                  <a:cubicBezTo>
                    <a:pt x="2134" y="1863"/>
                    <a:pt x="2134" y="1870"/>
                    <a:pt x="2134" y="1880"/>
                  </a:cubicBezTo>
                  <a:cubicBezTo>
                    <a:pt x="2155" y="1796"/>
                    <a:pt x="2134" y="1838"/>
                    <a:pt x="2155" y="1775"/>
                  </a:cubicBezTo>
                  <a:cubicBezTo>
                    <a:pt x="2155" y="1759"/>
                    <a:pt x="2143" y="1718"/>
                    <a:pt x="2146" y="1690"/>
                  </a:cubicBezTo>
                  <a:lnTo>
                    <a:pt x="2146" y="1690"/>
                  </a:lnTo>
                  <a:cubicBezTo>
                    <a:pt x="2146" y="1691"/>
                    <a:pt x="2147" y="1691"/>
                    <a:pt x="2147" y="1691"/>
                  </a:cubicBezTo>
                  <a:cubicBezTo>
                    <a:pt x="2149" y="1691"/>
                    <a:pt x="2151" y="1685"/>
                    <a:pt x="2155" y="1669"/>
                  </a:cubicBezTo>
                  <a:lnTo>
                    <a:pt x="2155" y="1669"/>
                  </a:lnTo>
                  <a:cubicBezTo>
                    <a:pt x="2150" y="1674"/>
                    <a:pt x="2147" y="1682"/>
                    <a:pt x="2146" y="1690"/>
                  </a:cubicBezTo>
                  <a:lnTo>
                    <a:pt x="2146" y="1690"/>
                  </a:lnTo>
                  <a:cubicBezTo>
                    <a:pt x="2142" y="1682"/>
                    <a:pt x="2148" y="1599"/>
                    <a:pt x="2139" y="1599"/>
                  </a:cubicBezTo>
                  <a:cubicBezTo>
                    <a:pt x="2138" y="1599"/>
                    <a:pt x="2136" y="1601"/>
                    <a:pt x="2134" y="1606"/>
                  </a:cubicBezTo>
                  <a:cubicBezTo>
                    <a:pt x="2134" y="1585"/>
                    <a:pt x="2134" y="1542"/>
                    <a:pt x="2155" y="1542"/>
                  </a:cubicBezTo>
                  <a:cubicBezTo>
                    <a:pt x="2155" y="1534"/>
                    <a:pt x="2155" y="1525"/>
                    <a:pt x="2155" y="1521"/>
                  </a:cubicBezTo>
                  <a:cubicBezTo>
                    <a:pt x="2155" y="1500"/>
                    <a:pt x="2155" y="1479"/>
                    <a:pt x="2176" y="1458"/>
                  </a:cubicBezTo>
                  <a:lnTo>
                    <a:pt x="2176" y="1416"/>
                  </a:lnTo>
                  <a:cubicBezTo>
                    <a:pt x="2176" y="1394"/>
                    <a:pt x="2176" y="1352"/>
                    <a:pt x="2176" y="1352"/>
                  </a:cubicBezTo>
                  <a:cubicBezTo>
                    <a:pt x="2176" y="1365"/>
                    <a:pt x="2184" y="1370"/>
                    <a:pt x="2185" y="1377"/>
                  </a:cubicBezTo>
                  <a:lnTo>
                    <a:pt x="2185" y="1377"/>
                  </a:lnTo>
                  <a:cubicBezTo>
                    <a:pt x="2194" y="1348"/>
                    <a:pt x="2194" y="1300"/>
                    <a:pt x="2185" y="1300"/>
                  </a:cubicBezTo>
                  <a:cubicBezTo>
                    <a:pt x="2184" y="1300"/>
                    <a:pt x="2182" y="1301"/>
                    <a:pt x="2181" y="1303"/>
                  </a:cubicBezTo>
                  <a:lnTo>
                    <a:pt x="2181" y="1303"/>
                  </a:lnTo>
                  <a:cubicBezTo>
                    <a:pt x="2181" y="1301"/>
                    <a:pt x="2181" y="1300"/>
                    <a:pt x="2182" y="1299"/>
                  </a:cubicBezTo>
                  <a:lnTo>
                    <a:pt x="2182" y="1299"/>
                  </a:lnTo>
                  <a:lnTo>
                    <a:pt x="2176" y="1310"/>
                  </a:lnTo>
                  <a:lnTo>
                    <a:pt x="2176" y="1310"/>
                  </a:lnTo>
                  <a:cubicBezTo>
                    <a:pt x="2176" y="1305"/>
                    <a:pt x="2176" y="1299"/>
                    <a:pt x="2176" y="1289"/>
                  </a:cubicBezTo>
                  <a:lnTo>
                    <a:pt x="2176" y="1225"/>
                  </a:lnTo>
                  <a:lnTo>
                    <a:pt x="2176" y="1204"/>
                  </a:lnTo>
                  <a:cubicBezTo>
                    <a:pt x="2176" y="1204"/>
                    <a:pt x="2176" y="1183"/>
                    <a:pt x="2176" y="1162"/>
                  </a:cubicBezTo>
                  <a:cubicBezTo>
                    <a:pt x="2197" y="1162"/>
                    <a:pt x="2197" y="1141"/>
                    <a:pt x="2197" y="1141"/>
                  </a:cubicBezTo>
                  <a:cubicBezTo>
                    <a:pt x="2197" y="1078"/>
                    <a:pt x="2197" y="1099"/>
                    <a:pt x="2197" y="1078"/>
                  </a:cubicBezTo>
                  <a:cubicBezTo>
                    <a:pt x="2197" y="1070"/>
                    <a:pt x="2197" y="1062"/>
                    <a:pt x="2197" y="1056"/>
                  </a:cubicBezTo>
                  <a:cubicBezTo>
                    <a:pt x="2197" y="1014"/>
                    <a:pt x="2218" y="930"/>
                    <a:pt x="2218" y="887"/>
                  </a:cubicBezTo>
                  <a:cubicBezTo>
                    <a:pt x="2218" y="876"/>
                    <a:pt x="2218" y="870"/>
                    <a:pt x="2218" y="866"/>
                  </a:cubicBezTo>
                  <a:cubicBezTo>
                    <a:pt x="2218" y="824"/>
                    <a:pt x="2239" y="676"/>
                    <a:pt x="2239" y="571"/>
                  </a:cubicBezTo>
                  <a:lnTo>
                    <a:pt x="2239" y="571"/>
                  </a:lnTo>
                  <a:cubicBezTo>
                    <a:pt x="2235" y="575"/>
                    <a:pt x="2233" y="576"/>
                    <a:pt x="2231" y="576"/>
                  </a:cubicBezTo>
                  <a:cubicBezTo>
                    <a:pt x="2225" y="576"/>
                    <a:pt x="2235" y="545"/>
                    <a:pt x="2218" y="528"/>
                  </a:cubicBezTo>
                  <a:lnTo>
                    <a:pt x="2218" y="528"/>
                  </a:lnTo>
                  <a:cubicBezTo>
                    <a:pt x="2220" y="530"/>
                    <a:pt x="2222" y="531"/>
                    <a:pt x="2223" y="531"/>
                  </a:cubicBezTo>
                  <a:cubicBezTo>
                    <a:pt x="2235" y="531"/>
                    <a:pt x="2238" y="478"/>
                    <a:pt x="2239" y="478"/>
                  </a:cubicBezTo>
                  <a:cubicBezTo>
                    <a:pt x="2239" y="478"/>
                    <a:pt x="2239" y="486"/>
                    <a:pt x="2239" y="507"/>
                  </a:cubicBezTo>
                  <a:lnTo>
                    <a:pt x="2239" y="465"/>
                  </a:lnTo>
                  <a:cubicBezTo>
                    <a:pt x="2243" y="459"/>
                    <a:pt x="2245" y="456"/>
                    <a:pt x="2246" y="456"/>
                  </a:cubicBezTo>
                  <a:cubicBezTo>
                    <a:pt x="2253" y="456"/>
                    <a:pt x="2248" y="504"/>
                    <a:pt x="2252" y="504"/>
                  </a:cubicBezTo>
                  <a:cubicBezTo>
                    <a:pt x="2254" y="504"/>
                    <a:pt x="2256" y="499"/>
                    <a:pt x="2261" y="486"/>
                  </a:cubicBezTo>
                  <a:cubicBezTo>
                    <a:pt x="2261" y="444"/>
                    <a:pt x="2239" y="402"/>
                    <a:pt x="2261" y="317"/>
                  </a:cubicBezTo>
                  <a:cubicBezTo>
                    <a:pt x="2261" y="324"/>
                    <a:pt x="2261" y="331"/>
                    <a:pt x="2261" y="338"/>
                  </a:cubicBezTo>
                  <a:cubicBezTo>
                    <a:pt x="2282" y="190"/>
                    <a:pt x="2261" y="296"/>
                    <a:pt x="2261" y="211"/>
                  </a:cubicBezTo>
                  <a:cubicBezTo>
                    <a:pt x="2261" y="148"/>
                    <a:pt x="2282" y="148"/>
                    <a:pt x="2282" y="148"/>
                  </a:cubicBezTo>
                  <a:cubicBezTo>
                    <a:pt x="2282" y="148"/>
                    <a:pt x="2282" y="106"/>
                    <a:pt x="2282" y="85"/>
                  </a:cubicBezTo>
                  <a:cubicBezTo>
                    <a:pt x="2282" y="119"/>
                    <a:pt x="2268" y="154"/>
                    <a:pt x="2262" y="154"/>
                  </a:cubicBezTo>
                  <a:cubicBezTo>
                    <a:pt x="2261" y="154"/>
                    <a:pt x="2261" y="152"/>
                    <a:pt x="2261" y="148"/>
                  </a:cubicBezTo>
                  <a:cubicBezTo>
                    <a:pt x="2282" y="106"/>
                    <a:pt x="2282" y="21"/>
                    <a:pt x="2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5"/>
            <p:cNvSpPr/>
            <p:nvPr/>
          </p:nvSpPr>
          <p:spPr>
            <a:xfrm>
              <a:off x="3305375" y="3132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5"/>
            <p:cNvSpPr/>
            <p:nvPr/>
          </p:nvSpPr>
          <p:spPr>
            <a:xfrm>
              <a:off x="3299575" y="316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5"/>
            <p:cNvSpPr/>
            <p:nvPr/>
          </p:nvSpPr>
          <p:spPr>
            <a:xfrm>
              <a:off x="3298525" y="31780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3"/>
                  </a:cubicBezTo>
                  <a:cubicBezTo>
                    <a:pt x="0" y="43"/>
                    <a:pt x="0" y="43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5"/>
            <p:cNvSpPr/>
            <p:nvPr/>
          </p:nvSpPr>
          <p:spPr>
            <a:xfrm>
              <a:off x="3308025" y="31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5"/>
            <p:cNvSpPr/>
            <p:nvPr/>
          </p:nvSpPr>
          <p:spPr>
            <a:xfrm>
              <a:off x="331487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5"/>
            <p:cNvSpPr/>
            <p:nvPr/>
          </p:nvSpPr>
          <p:spPr>
            <a:xfrm>
              <a:off x="3314350" y="3054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5"/>
            <p:cNvSpPr/>
            <p:nvPr/>
          </p:nvSpPr>
          <p:spPr>
            <a:xfrm>
              <a:off x="3305900" y="3124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5"/>
            <p:cNvSpPr/>
            <p:nvPr/>
          </p:nvSpPr>
          <p:spPr>
            <a:xfrm>
              <a:off x="3314350" y="30555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43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5"/>
            <p:cNvSpPr/>
            <p:nvPr/>
          </p:nvSpPr>
          <p:spPr>
            <a:xfrm>
              <a:off x="3314875" y="30497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5"/>
            <p:cNvSpPr/>
            <p:nvPr/>
          </p:nvSpPr>
          <p:spPr>
            <a:xfrm>
              <a:off x="3310650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5"/>
            <p:cNvSpPr/>
            <p:nvPr/>
          </p:nvSpPr>
          <p:spPr>
            <a:xfrm>
              <a:off x="3314350" y="3059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5"/>
            <p:cNvSpPr/>
            <p:nvPr/>
          </p:nvSpPr>
          <p:spPr>
            <a:xfrm>
              <a:off x="3315425" y="30465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5"/>
            <p:cNvSpPr/>
            <p:nvPr/>
          </p:nvSpPr>
          <p:spPr>
            <a:xfrm>
              <a:off x="3312250" y="3075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5"/>
            <p:cNvSpPr/>
            <p:nvPr/>
          </p:nvSpPr>
          <p:spPr>
            <a:xfrm>
              <a:off x="3344450" y="304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5"/>
            <p:cNvSpPr/>
            <p:nvPr/>
          </p:nvSpPr>
          <p:spPr>
            <a:xfrm>
              <a:off x="333707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5"/>
            <p:cNvSpPr/>
            <p:nvPr/>
          </p:nvSpPr>
          <p:spPr>
            <a:xfrm>
              <a:off x="3348675" y="30217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5"/>
            <p:cNvSpPr/>
            <p:nvPr/>
          </p:nvSpPr>
          <p:spPr>
            <a:xfrm>
              <a:off x="331752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5"/>
            <p:cNvSpPr/>
            <p:nvPr/>
          </p:nvSpPr>
          <p:spPr>
            <a:xfrm>
              <a:off x="332915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5"/>
            <p:cNvSpPr/>
            <p:nvPr/>
          </p:nvSpPr>
          <p:spPr>
            <a:xfrm>
              <a:off x="3276325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1" y="43"/>
                    <a:pt x="1" y="64"/>
                    <a:pt x="22" y="85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5"/>
            <p:cNvSpPr/>
            <p:nvPr/>
          </p:nvSpPr>
          <p:spPr>
            <a:xfrm>
              <a:off x="3300625" y="32403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5"/>
            <p:cNvSpPr/>
            <p:nvPr/>
          </p:nvSpPr>
          <p:spPr>
            <a:xfrm>
              <a:off x="32774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5"/>
            <p:cNvSpPr/>
            <p:nvPr/>
          </p:nvSpPr>
          <p:spPr>
            <a:xfrm>
              <a:off x="3350275" y="30238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6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5"/>
            <p:cNvSpPr/>
            <p:nvPr/>
          </p:nvSpPr>
          <p:spPr>
            <a:xfrm>
              <a:off x="3301150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5"/>
            <p:cNvSpPr/>
            <p:nvPr/>
          </p:nvSpPr>
          <p:spPr>
            <a:xfrm>
              <a:off x="32774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5"/>
            <p:cNvSpPr/>
            <p:nvPr/>
          </p:nvSpPr>
          <p:spPr>
            <a:xfrm>
              <a:off x="3288475" y="3318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5"/>
            <p:cNvSpPr/>
            <p:nvPr/>
          </p:nvSpPr>
          <p:spPr>
            <a:xfrm>
              <a:off x="3287425" y="3322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42"/>
                  </a:moveTo>
                  <a:cubicBezTo>
                    <a:pt x="0" y="21"/>
                    <a:pt x="0" y="21"/>
                    <a:pt x="22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5"/>
            <p:cNvSpPr/>
            <p:nvPr/>
          </p:nvSpPr>
          <p:spPr>
            <a:xfrm>
              <a:off x="3276850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5"/>
            <p:cNvSpPr/>
            <p:nvPr/>
          </p:nvSpPr>
          <p:spPr>
            <a:xfrm>
              <a:off x="3283725" y="3367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5"/>
            <p:cNvSpPr/>
            <p:nvPr/>
          </p:nvSpPr>
          <p:spPr>
            <a:xfrm>
              <a:off x="3330200" y="3114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5"/>
            <p:cNvSpPr/>
            <p:nvPr/>
          </p:nvSpPr>
          <p:spPr>
            <a:xfrm>
              <a:off x="3325450" y="31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5"/>
            <p:cNvSpPr/>
            <p:nvPr/>
          </p:nvSpPr>
          <p:spPr>
            <a:xfrm>
              <a:off x="3325450" y="31447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2"/>
                    <a:pt x="0" y="43"/>
                    <a:pt x="0" y="64"/>
                  </a:cubicBezTo>
                  <a:cubicBezTo>
                    <a:pt x="0" y="43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5"/>
            <p:cNvSpPr/>
            <p:nvPr/>
          </p:nvSpPr>
          <p:spPr>
            <a:xfrm>
              <a:off x="3324400" y="3149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5"/>
            <p:cNvSpPr/>
            <p:nvPr/>
          </p:nvSpPr>
          <p:spPr>
            <a:xfrm>
              <a:off x="3332850" y="31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5"/>
            <p:cNvSpPr/>
            <p:nvPr/>
          </p:nvSpPr>
          <p:spPr>
            <a:xfrm>
              <a:off x="3330725" y="3123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2"/>
                  </a:lnTo>
                  <a:cubicBezTo>
                    <a:pt x="22" y="22"/>
                    <a:pt x="22" y="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5"/>
            <p:cNvSpPr/>
            <p:nvPr/>
          </p:nvSpPr>
          <p:spPr>
            <a:xfrm>
              <a:off x="3321225" y="316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5"/>
            <p:cNvSpPr/>
            <p:nvPr/>
          </p:nvSpPr>
          <p:spPr>
            <a:xfrm>
              <a:off x="3276325" y="2980000"/>
              <a:ext cx="78200" cy="491700"/>
            </a:xfrm>
            <a:custGeom>
              <a:avLst/>
              <a:gdLst/>
              <a:ahLst/>
              <a:cxnLst/>
              <a:rect l="l" t="t" r="r" b="b"/>
              <a:pathLst>
                <a:path w="3128" h="19668" extrusionOk="0">
                  <a:moveTo>
                    <a:pt x="3127" y="1"/>
                  </a:moveTo>
                  <a:cubicBezTo>
                    <a:pt x="3106" y="128"/>
                    <a:pt x="3127" y="85"/>
                    <a:pt x="3106" y="212"/>
                  </a:cubicBezTo>
                  <a:cubicBezTo>
                    <a:pt x="3106" y="212"/>
                    <a:pt x="3106" y="212"/>
                    <a:pt x="3106" y="233"/>
                  </a:cubicBezTo>
                  <a:cubicBezTo>
                    <a:pt x="3120" y="177"/>
                    <a:pt x="3125" y="167"/>
                    <a:pt x="3126" y="167"/>
                  </a:cubicBezTo>
                  <a:cubicBezTo>
                    <a:pt x="3127" y="167"/>
                    <a:pt x="3127" y="170"/>
                    <a:pt x="3127" y="170"/>
                  </a:cubicBezTo>
                  <a:cubicBezTo>
                    <a:pt x="3127" y="164"/>
                    <a:pt x="3127" y="157"/>
                    <a:pt x="3127" y="149"/>
                  </a:cubicBezTo>
                  <a:cubicBezTo>
                    <a:pt x="3127" y="128"/>
                    <a:pt x="3127" y="22"/>
                    <a:pt x="3127" y="1"/>
                  </a:cubicBezTo>
                  <a:close/>
                  <a:moveTo>
                    <a:pt x="3022" y="1353"/>
                  </a:moveTo>
                  <a:cubicBezTo>
                    <a:pt x="3016" y="1358"/>
                    <a:pt x="3012" y="1368"/>
                    <a:pt x="3009" y="1378"/>
                  </a:cubicBezTo>
                  <a:lnTo>
                    <a:pt x="3009" y="1378"/>
                  </a:lnTo>
                  <a:lnTo>
                    <a:pt x="3022" y="1353"/>
                  </a:lnTo>
                  <a:close/>
                  <a:moveTo>
                    <a:pt x="2958" y="1796"/>
                  </a:moveTo>
                  <a:cubicBezTo>
                    <a:pt x="2955" y="1796"/>
                    <a:pt x="2952" y="1799"/>
                    <a:pt x="2949" y="1803"/>
                  </a:cubicBezTo>
                  <a:lnTo>
                    <a:pt x="2949" y="1803"/>
                  </a:lnTo>
                  <a:cubicBezTo>
                    <a:pt x="2950" y="1807"/>
                    <a:pt x="2950" y="1809"/>
                    <a:pt x="2951" y="1809"/>
                  </a:cubicBezTo>
                  <a:cubicBezTo>
                    <a:pt x="2953" y="1809"/>
                    <a:pt x="2955" y="1806"/>
                    <a:pt x="2958" y="1796"/>
                  </a:cubicBezTo>
                  <a:close/>
                  <a:moveTo>
                    <a:pt x="2958" y="1817"/>
                  </a:moveTo>
                  <a:cubicBezTo>
                    <a:pt x="2958" y="1844"/>
                    <a:pt x="2958" y="1863"/>
                    <a:pt x="2957" y="1877"/>
                  </a:cubicBezTo>
                  <a:lnTo>
                    <a:pt x="2957" y="1877"/>
                  </a:lnTo>
                  <a:cubicBezTo>
                    <a:pt x="2958" y="1874"/>
                    <a:pt x="2958" y="1869"/>
                    <a:pt x="2958" y="1860"/>
                  </a:cubicBezTo>
                  <a:lnTo>
                    <a:pt x="2958" y="1817"/>
                  </a:lnTo>
                  <a:close/>
                  <a:moveTo>
                    <a:pt x="2608" y="3352"/>
                  </a:moveTo>
                  <a:cubicBezTo>
                    <a:pt x="2606" y="3354"/>
                    <a:pt x="2603" y="3356"/>
                    <a:pt x="2599" y="3359"/>
                  </a:cubicBezTo>
                  <a:lnTo>
                    <a:pt x="2599" y="3402"/>
                  </a:lnTo>
                  <a:cubicBezTo>
                    <a:pt x="2599" y="3373"/>
                    <a:pt x="2603" y="3362"/>
                    <a:pt x="2608" y="3352"/>
                  </a:cubicBezTo>
                  <a:close/>
                  <a:moveTo>
                    <a:pt x="2578" y="3550"/>
                  </a:moveTo>
                  <a:cubicBezTo>
                    <a:pt x="2578" y="3553"/>
                    <a:pt x="2577" y="3556"/>
                    <a:pt x="2576" y="3559"/>
                  </a:cubicBezTo>
                  <a:lnTo>
                    <a:pt x="2576" y="3559"/>
                  </a:lnTo>
                  <a:cubicBezTo>
                    <a:pt x="2577" y="3556"/>
                    <a:pt x="2577" y="3553"/>
                    <a:pt x="2578" y="3550"/>
                  </a:cubicBezTo>
                  <a:close/>
                  <a:moveTo>
                    <a:pt x="2627" y="3613"/>
                  </a:moveTo>
                  <a:cubicBezTo>
                    <a:pt x="2625" y="3620"/>
                    <a:pt x="2623" y="3627"/>
                    <a:pt x="2620" y="3634"/>
                  </a:cubicBezTo>
                  <a:cubicBezTo>
                    <a:pt x="2639" y="3616"/>
                    <a:pt x="2641" y="3613"/>
                    <a:pt x="2627" y="3613"/>
                  </a:cubicBezTo>
                  <a:close/>
                  <a:moveTo>
                    <a:pt x="2177" y="5810"/>
                  </a:moveTo>
                  <a:cubicBezTo>
                    <a:pt x="2166" y="5842"/>
                    <a:pt x="2166" y="5857"/>
                    <a:pt x="2166" y="5876"/>
                  </a:cubicBezTo>
                  <a:lnTo>
                    <a:pt x="2166" y="5876"/>
                  </a:lnTo>
                  <a:cubicBezTo>
                    <a:pt x="2171" y="5847"/>
                    <a:pt x="2177" y="5820"/>
                    <a:pt x="2177" y="5810"/>
                  </a:cubicBezTo>
                  <a:close/>
                  <a:moveTo>
                    <a:pt x="2166" y="5876"/>
                  </a:moveTo>
                  <a:lnTo>
                    <a:pt x="2166" y="5876"/>
                  </a:lnTo>
                  <a:cubicBezTo>
                    <a:pt x="2161" y="5905"/>
                    <a:pt x="2155" y="5937"/>
                    <a:pt x="2155" y="5958"/>
                  </a:cubicBezTo>
                  <a:cubicBezTo>
                    <a:pt x="2166" y="5915"/>
                    <a:pt x="2166" y="5894"/>
                    <a:pt x="2166" y="5876"/>
                  </a:cubicBezTo>
                  <a:close/>
                  <a:moveTo>
                    <a:pt x="2044" y="6377"/>
                  </a:moveTo>
                  <a:cubicBezTo>
                    <a:pt x="2044" y="6377"/>
                    <a:pt x="2044" y="6377"/>
                    <a:pt x="2044" y="6377"/>
                  </a:cubicBezTo>
                  <a:lnTo>
                    <a:pt x="2044" y="6377"/>
                  </a:lnTo>
                  <a:cubicBezTo>
                    <a:pt x="2045" y="6379"/>
                    <a:pt x="2047" y="6380"/>
                    <a:pt x="2050" y="6380"/>
                  </a:cubicBezTo>
                  <a:cubicBezTo>
                    <a:pt x="2048" y="6378"/>
                    <a:pt x="2046" y="6377"/>
                    <a:pt x="2044" y="6377"/>
                  </a:cubicBezTo>
                  <a:close/>
                  <a:moveTo>
                    <a:pt x="1944" y="6718"/>
                  </a:moveTo>
                  <a:cubicBezTo>
                    <a:pt x="1944" y="6734"/>
                    <a:pt x="1944" y="6753"/>
                    <a:pt x="1944" y="6782"/>
                  </a:cubicBezTo>
                  <a:cubicBezTo>
                    <a:pt x="1944" y="6760"/>
                    <a:pt x="1965" y="6718"/>
                    <a:pt x="1965" y="6718"/>
                  </a:cubicBezTo>
                  <a:close/>
                  <a:moveTo>
                    <a:pt x="1669" y="7946"/>
                  </a:moveTo>
                  <a:cubicBezTo>
                    <a:pt x="1667" y="7962"/>
                    <a:pt x="1662" y="7980"/>
                    <a:pt x="1648" y="8007"/>
                  </a:cubicBezTo>
                  <a:cubicBezTo>
                    <a:pt x="1648" y="8007"/>
                    <a:pt x="1664" y="7959"/>
                    <a:pt x="1669" y="7946"/>
                  </a:cubicBezTo>
                  <a:close/>
                  <a:moveTo>
                    <a:pt x="1142" y="10394"/>
                  </a:moveTo>
                  <a:lnTo>
                    <a:pt x="1142" y="10394"/>
                  </a:lnTo>
                  <a:cubicBezTo>
                    <a:pt x="1141" y="10395"/>
                    <a:pt x="1136" y="10409"/>
                    <a:pt x="1131" y="10427"/>
                  </a:cubicBezTo>
                  <a:lnTo>
                    <a:pt x="1131" y="10427"/>
                  </a:lnTo>
                  <a:cubicBezTo>
                    <a:pt x="1134" y="10417"/>
                    <a:pt x="1137" y="10406"/>
                    <a:pt x="1142" y="10394"/>
                  </a:cubicBezTo>
                  <a:close/>
                  <a:moveTo>
                    <a:pt x="888" y="10795"/>
                  </a:moveTo>
                  <a:lnTo>
                    <a:pt x="888" y="10816"/>
                  </a:lnTo>
                  <a:lnTo>
                    <a:pt x="892" y="10796"/>
                  </a:lnTo>
                  <a:lnTo>
                    <a:pt x="892" y="10796"/>
                  </a:lnTo>
                  <a:cubicBezTo>
                    <a:pt x="891" y="10795"/>
                    <a:pt x="890" y="10795"/>
                    <a:pt x="888" y="10795"/>
                  </a:cubicBezTo>
                  <a:close/>
                  <a:moveTo>
                    <a:pt x="529" y="14724"/>
                  </a:moveTo>
                  <a:lnTo>
                    <a:pt x="529" y="14724"/>
                  </a:lnTo>
                  <a:cubicBezTo>
                    <a:pt x="528" y="14736"/>
                    <a:pt x="527" y="14747"/>
                    <a:pt x="526" y="14758"/>
                  </a:cubicBezTo>
                  <a:lnTo>
                    <a:pt x="526" y="14758"/>
                  </a:lnTo>
                  <a:cubicBezTo>
                    <a:pt x="527" y="14752"/>
                    <a:pt x="529" y="14741"/>
                    <a:pt x="529" y="14724"/>
                  </a:cubicBezTo>
                  <a:close/>
                  <a:moveTo>
                    <a:pt x="275" y="15780"/>
                  </a:moveTo>
                  <a:cubicBezTo>
                    <a:pt x="275" y="15783"/>
                    <a:pt x="276" y="15785"/>
                    <a:pt x="276" y="15785"/>
                  </a:cubicBezTo>
                  <a:cubicBezTo>
                    <a:pt x="277" y="15785"/>
                    <a:pt x="278" y="15784"/>
                    <a:pt x="279" y="15782"/>
                  </a:cubicBezTo>
                  <a:lnTo>
                    <a:pt x="279" y="15782"/>
                  </a:lnTo>
                  <a:cubicBezTo>
                    <a:pt x="278" y="15781"/>
                    <a:pt x="277" y="15780"/>
                    <a:pt x="275" y="15780"/>
                  </a:cubicBezTo>
                  <a:close/>
                  <a:moveTo>
                    <a:pt x="3106" y="233"/>
                  </a:moveTo>
                  <a:cubicBezTo>
                    <a:pt x="3106" y="246"/>
                    <a:pt x="3106" y="265"/>
                    <a:pt x="3106" y="297"/>
                  </a:cubicBezTo>
                  <a:cubicBezTo>
                    <a:pt x="3106" y="275"/>
                    <a:pt x="3106" y="268"/>
                    <a:pt x="3105" y="268"/>
                  </a:cubicBezTo>
                  <a:cubicBezTo>
                    <a:pt x="3104" y="268"/>
                    <a:pt x="3099" y="297"/>
                    <a:pt x="3085" y="297"/>
                  </a:cubicBezTo>
                  <a:cubicBezTo>
                    <a:pt x="3106" y="297"/>
                    <a:pt x="3085" y="360"/>
                    <a:pt x="3085" y="381"/>
                  </a:cubicBezTo>
                  <a:cubicBezTo>
                    <a:pt x="3085" y="386"/>
                    <a:pt x="3085" y="393"/>
                    <a:pt x="3085" y="402"/>
                  </a:cubicBezTo>
                  <a:lnTo>
                    <a:pt x="3085" y="423"/>
                  </a:lnTo>
                  <a:cubicBezTo>
                    <a:pt x="3085" y="429"/>
                    <a:pt x="3085" y="430"/>
                    <a:pt x="3085" y="430"/>
                  </a:cubicBezTo>
                  <a:cubicBezTo>
                    <a:pt x="3085" y="433"/>
                    <a:pt x="3085" y="442"/>
                    <a:pt x="3085" y="465"/>
                  </a:cubicBezTo>
                  <a:cubicBezTo>
                    <a:pt x="3085" y="423"/>
                    <a:pt x="3064" y="465"/>
                    <a:pt x="3064" y="381"/>
                  </a:cubicBezTo>
                  <a:cubicBezTo>
                    <a:pt x="3064" y="487"/>
                    <a:pt x="3064" y="529"/>
                    <a:pt x="3064" y="613"/>
                  </a:cubicBezTo>
                  <a:cubicBezTo>
                    <a:pt x="3064" y="620"/>
                    <a:pt x="3064" y="627"/>
                    <a:pt x="3064" y="634"/>
                  </a:cubicBezTo>
                  <a:lnTo>
                    <a:pt x="3043" y="719"/>
                  </a:lnTo>
                  <a:lnTo>
                    <a:pt x="3043" y="803"/>
                  </a:lnTo>
                  <a:cubicBezTo>
                    <a:pt x="3043" y="801"/>
                    <a:pt x="3042" y="800"/>
                    <a:pt x="3042" y="800"/>
                  </a:cubicBezTo>
                  <a:cubicBezTo>
                    <a:pt x="3039" y="800"/>
                    <a:pt x="3031" y="828"/>
                    <a:pt x="3026" y="828"/>
                  </a:cubicBezTo>
                  <a:cubicBezTo>
                    <a:pt x="3023" y="828"/>
                    <a:pt x="3022" y="821"/>
                    <a:pt x="3022" y="803"/>
                  </a:cubicBezTo>
                  <a:lnTo>
                    <a:pt x="3022" y="930"/>
                  </a:lnTo>
                  <a:lnTo>
                    <a:pt x="3000" y="930"/>
                  </a:lnTo>
                  <a:cubicBezTo>
                    <a:pt x="3000" y="970"/>
                    <a:pt x="3000" y="1101"/>
                    <a:pt x="2983" y="1101"/>
                  </a:cubicBezTo>
                  <a:cubicBezTo>
                    <a:pt x="2982" y="1101"/>
                    <a:pt x="2981" y="1101"/>
                    <a:pt x="2979" y="1099"/>
                  </a:cubicBezTo>
                  <a:cubicBezTo>
                    <a:pt x="2979" y="1184"/>
                    <a:pt x="2979" y="1226"/>
                    <a:pt x="2958" y="1332"/>
                  </a:cubicBezTo>
                  <a:cubicBezTo>
                    <a:pt x="2962" y="1315"/>
                    <a:pt x="2964" y="1309"/>
                    <a:pt x="2964" y="1309"/>
                  </a:cubicBezTo>
                  <a:lnTo>
                    <a:pt x="2964" y="1309"/>
                  </a:lnTo>
                  <a:cubicBezTo>
                    <a:pt x="2965" y="1309"/>
                    <a:pt x="2953" y="1364"/>
                    <a:pt x="2952" y="1364"/>
                  </a:cubicBezTo>
                  <a:cubicBezTo>
                    <a:pt x="2952" y="1364"/>
                    <a:pt x="2953" y="1356"/>
                    <a:pt x="2958" y="1332"/>
                  </a:cubicBezTo>
                  <a:lnTo>
                    <a:pt x="2958" y="1332"/>
                  </a:lnTo>
                  <a:cubicBezTo>
                    <a:pt x="2937" y="1395"/>
                    <a:pt x="2958" y="1416"/>
                    <a:pt x="2937" y="1458"/>
                  </a:cubicBezTo>
                  <a:cubicBezTo>
                    <a:pt x="2937" y="1473"/>
                    <a:pt x="2937" y="1481"/>
                    <a:pt x="2937" y="1481"/>
                  </a:cubicBezTo>
                  <a:lnTo>
                    <a:pt x="2937" y="1522"/>
                  </a:lnTo>
                  <a:cubicBezTo>
                    <a:pt x="2916" y="1564"/>
                    <a:pt x="2916" y="1543"/>
                    <a:pt x="2916" y="1585"/>
                  </a:cubicBezTo>
                  <a:lnTo>
                    <a:pt x="2916" y="1627"/>
                  </a:lnTo>
                  <a:cubicBezTo>
                    <a:pt x="2916" y="1635"/>
                    <a:pt x="2916" y="1651"/>
                    <a:pt x="2916" y="1670"/>
                  </a:cubicBezTo>
                  <a:lnTo>
                    <a:pt x="2895" y="1733"/>
                  </a:lnTo>
                  <a:cubicBezTo>
                    <a:pt x="2895" y="1775"/>
                    <a:pt x="2895" y="1775"/>
                    <a:pt x="2874" y="1839"/>
                  </a:cubicBezTo>
                  <a:cubicBezTo>
                    <a:pt x="2874" y="1872"/>
                    <a:pt x="2874" y="1879"/>
                    <a:pt x="2874" y="1879"/>
                  </a:cubicBezTo>
                  <a:cubicBezTo>
                    <a:pt x="2874" y="1882"/>
                    <a:pt x="2874" y="1889"/>
                    <a:pt x="2874" y="1902"/>
                  </a:cubicBezTo>
                  <a:cubicBezTo>
                    <a:pt x="2853" y="2008"/>
                    <a:pt x="2853" y="2071"/>
                    <a:pt x="2831" y="2155"/>
                  </a:cubicBezTo>
                  <a:cubicBezTo>
                    <a:pt x="2831" y="2113"/>
                    <a:pt x="2831" y="2113"/>
                    <a:pt x="2831" y="2113"/>
                  </a:cubicBezTo>
                  <a:cubicBezTo>
                    <a:pt x="2831" y="2177"/>
                    <a:pt x="2810" y="2282"/>
                    <a:pt x="2810" y="2367"/>
                  </a:cubicBezTo>
                  <a:cubicBezTo>
                    <a:pt x="2789" y="2388"/>
                    <a:pt x="2789" y="2388"/>
                    <a:pt x="2768" y="2451"/>
                  </a:cubicBezTo>
                  <a:cubicBezTo>
                    <a:pt x="2768" y="2493"/>
                    <a:pt x="2768" y="2515"/>
                    <a:pt x="2768" y="2536"/>
                  </a:cubicBezTo>
                  <a:cubicBezTo>
                    <a:pt x="2747" y="2578"/>
                    <a:pt x="2747" y="2662"/>
                    <a:pt x="2747" y="2662"/>
                  </a:cubicBezTo>
                  <a:cubicBezTo>
                    <a:pt x="2747" y="2684"/>
                    <a:pt x="2726" y="2705"/>
                    <a:pt x="2726" y="2747"/>
                  </a:cubicBezTo>
                  <a:cubicBezTo>
                    <a:pt x="2705" y="2831"/>
                    <a:pt x="2705" y="2895"/>
                    <a:pt x="2684" y="2979"/>
                  </a:cubicBezTo>
                  <a:lnTo>
                    <a:pt x="2641" y="3148"/>
                  </a:lnTo>
                  <a:lnTo>
                    <a:pt x="2662" y="3106"/>
                  </a:lnTo>
                  <a:lnTo>
                    <a:pt x="2662" y="3106"/>
                  </a:lnTo>
                  <a:cubicBezTo>
                    <a:pt x="2662" y="3148"/>
                    <a:pt x="2662" y="3169"/>
                    <a:pt x="2641" y="3212"/>
                  </a:cubicBezTo>
                  <a:cubicBezTo>
                    <a:pt x="2641" y="3199"/>
                    <a:pt x="2641" y="3194"/>
                    <a:pt x="2641" y="3194"/>
                  </a:cubicBezTo>
                  <a:cubicBezTo>
                    <a:pt x="2640" y="3194"/>
                    <a:pt x="2637" y="3275"/>
                    <a:pt x="2620" y="3275"/>
                  </a:cubicBezTo>
                  <a:cubicBezTo>
                    <a:pt x="2620" y="3296"/>
                    <a:pt x="2620" y="3296"/>
                    <a:pt x="2620" y="3296"/>
                  </a:cubicBezTo>
                  <a:cubicBezTo>
                    <a:pt x="2620" y="3331"/>
                    <a:pt x="2614" y="3340"/>
                    <a:pt x="2608" y="3352"/>
                  </a:cubicBezTo>
                  <a:lnTo>
                    <a:pt x="2608" y="3352"/>
                  </a:lnTo>
                  <a:cubicBezTo>
                    <a:pt x="2609" y="3352"/>
                    <a:pt x="2611" y="3351"/>
                    <a:pt x="2612" y="3351"/>
                  </a:cubicBezTo>
                  <a:cubicBezTo>
                    <a:pt x="2619" y="3351"/>
                    <a:pt x="2615" y="3371"/>
                    <a:pt x="2599" y="3402"/>
                  </a:cubicBezTo>
                  <a:cubicBezTo>
                    <a:pt x="2599" y="3465"/>
                    <a:pt x="2578" y="3528"/>
                    <a:pt x="2578" y="3550"/>
                  </a:cubicBezTo>
                  <a:cubicBezTo>
                    <a:pt x="2578" y="3550"/>
                    <a:pt x="2578" y="3550"/>
                    <a:pt x="2578" y="3550"/>
                  </a:cubicBezTo>
                  <a:lnTo>
                    <a:pt x="2578" y="3550"/>
                  </a:lnTo>
                  <a:cubicBezTo>
                    <a:pt x="2567" y="3560"/>
                    <a:pt x="2567" y="3565"/>
                    <a:pt x="2570" y="3565"/>
                  </a:cubicBezTo>
                  <a:cubicBezTo>
                    <a:pt x="2572" y="3565"/>
                    <a:pt x="2575" y="3563"/>
                    <a:pt x="2576" y="3559"/>
                  </a:cubicBezTo>
                  <a:lnTo>
                    <a:pt x="2576" y="3559"/>
                  </a:lnTo>
                  <a:cubicBezTo>
                    <a:pt x="2557" y="3672"/>
                    <a:pt x="2556" y="3595"/>
                    <a:pt x="2536" y="3719"/>
                  </a:cubicBezTo>
                  <a:lnTo>
                    <a:pt x="2536" y="3740"/>
                  </a:lnTo>
                  <a:lnTo>
                    <a:pt x="2515" y="3803"/>
                  </a:lnTo>
                  <a:lnTo>
                    <a:pt x="2515" y="3803"/>
                  </a:lnTo>
                  <a:lnTo>
                    <a:pt x="2536" y="3782"/>
                  </a:lnTo>
                  <a:lnTo>
                    <a:pt x="2536" y="3782"/>
                  </a:lnTo>
                  <a:cubicBezTo>
                    <a:pt x="2515" y="3824"/>
                    <a:pt x="2515" y="3845"/>
                    <a:pt x="2515" y="3888"/>
                  </a:cubicBezTo>
                  <a:lnTo>
                    <a:pt x="2515" y="3866"/>
                  </a:lnTo>
                  <a:cubicBezTo>
                    <a:pt x="2493" y="3951"/>
                    <a:pt x="2472" y="3972"/>
                    <a:pt x="2451" y="4078"/>
                  </a:cubicBezTo>
                  <a:cubicBezTo>
                    <a:pt x="2451" y="4078"/>
                    <a:pt x="2451" y="4057"/>
                    <a:pt x="2451" y="4057"/>
                  </a:cubicBezTo>
                  <a:cubicBezTo>
                    <a:pt x="2451" y="4141"/>
                    <a:pt x="2430" y="4120"/>
                    <a:pt x="2430" y="4204"/>
                  </a:cubicBezTo>
                  <a:lnTo>
                    <a:pt x="2409" y="4247"/>
                  </a:lnTo>
                  <a:lnTo>
                    <a:pt x="2409" y="4268"/>
                  </a:lnTo>
                  <a:lnTo>
                    <a:pt x="2409" y="4310"/>
                  </a:lnTo>
                  <a:cubicBezTo>
                    <a:pt x="2388" y="4352"/>
                    <a:pt x="2388" y="4416"/>
                    <a:pt x="2367" y="4479"/>
                  </a:cubicBezTo>
                  <a:lnTo>
                    <a:pt x="2367" y="4458"/>
                  </a:lnTo>
                  <a:cubicBezTo>
                    <a:pt x="2346" y="4627"/>
                    <a:pt x="2282" y="4796"/>
                    <a:pt x="2261" y="4986"/>
                  </a:cubicBezTo>
                  <a:lnTo>
                    <a:pt x="2240" y="4986"/>
                  </a:lnTo>
                  <a:lnTo>
                    <a:pt x="2240" y="5049"/>
                  </a:lnTo>
                  <a:cubicBezTo>
                    <a:pt x="2240" y="5046"/>
                    <a:pt x="2239" y="5045"/>
                    <a:pt x="2239" y="5045"/>
                  </a:cubicBezTo>
                  <a:cubicBezTo>
                    <a:pt x="2236" y="5045"/>
                    <a:pt x="2229" y="5064"/>
                    <a:pt x="2231" y="5064"/>
                  </a:cubicBezTo>
                  <a:cubicBezTo>
                    <a:pt x="2232" y="5064"/>
                    <a:pt x="2234" y="5060"/>
                    <a:pt x="2240" y="5049"/>
                  </a:cubicBezTo>
                  <a:lnTo>
                    <a:pt x="2240" y="5049"/>
                  </a:lnTo>
                  <a:cubicBezTo>
                    <a:pt x="2219" y="5113"/>
                    <a:pt x="2240" y="5071"/>
                    <a:pt x="2219" y="5176"/>
                  </a:cubicBezTo>
                  <a:cubicBezTo>
                    <a:pt x="2214" y="5186"/>
                    <a:pt x="2211" y="5190"/>
                    <a:pt x="2210" y="5190"/>
                  </a:cubicBezTo>
                  <a:cubicBezTo>
                    <a:pt x="2207" y="5190"/>
                    <a:pt x="2219" y="5150"/>
                    <a:pt x="2219" y="5134"/>
                  </a:cubicBezTo>
                  <a:lnTo>
                    <a:pt x="2219" y="5134"/>
                  </a:lnTo>
                  <a:cubicBezTo>
                    <a:pt x="2198" y="5218"/>
                    <a:pt x="2177" y="5345"/>
                    <a:pt x="2155" y="5409"/>
                  </a:cubicBezTo>
                  <a:cubicBezTo>
                    <a:pt x="2155" y="5451"/>
                    <a:pt x="2134" y="5535"/>
                    <a:pt x="2113" y="5599"/>
                  </a:cubicBezTo>
                  <a:cubicBezTo>
                    <a:pt x="2113" y="5599"/>
                    <a:pt x="2113" y="5578"/>
                    <a:pt x="2113" y="5556"/>
                  </a:cubicBezTo>
                  <a:cubicBezTo>
                    <a:pt x="2113" y="5578"/>
                    <a:pt x="2092" y="5620"/>
                    <a:pt x="2092" y="5641"/>
                  </a:cubicBezTo>
                  <a:lnTo>
                    <a:pt x="2092" y="5620"/>
                  </a:lnTo>
                  <a:cubicBezTo>
                    <a:pt x="2092" y="5662"/>
                    <a:pt x="2071" y="5746"/>
                    <a:pt x="2071" y="5768"/>
                  </a:cubicBezTo>
                  <a:cubicBezTo>
                    <a:pt x="2071" y="5768"/>
                    <a:pt x="2071" y="5768"/>
                    <a:pt x="2050" y="5810"/>
                  </a:cubicBezTo>
                  <a:cubicBezTo>
                    <a:pt x="2050" y="5831"/>
                    <a:pt x="2029" y="5915"/>
                    <a:pt x="2008" y="5979"/>
                  </a:cubicBezTo>
                  <a:cubicBezTo>
                    <a:pt x="2008" y="5979"/>
                    <a:pt x="2023" y="5932"/>
                    <a:pt x="2028" y="5932"/>
                  </a:cubicBezTo>
                  <a:cubicBezTo>
                    <a:pt x="2028" y="5932"/>
                    <a:pt x="2029" y="5934"/>
                    <a:pt x="2029" y="5937"/>
                  </a:cubicBezTo>
                  <a:cubicBezTo>
                    <a:pt x="2008" y="5979"/>
                    <a:pt x="2008" y="6000"/>
                    <a:pt x="2008" y="6042"/>
                  </a:cubicBezTo>
                  <a:lnTo>
                    <a:pt x="2008" y="6021"/>
                  </a:lnTo>
                  <a:lnTo>
                    <a:pt x="1965" y="6190"/>
                  </a:lnTo>
                  <a:cubicBezTo>
                    <a:pt x="1965" y="6211"/>
                    <a:pt x="1944" y="6317"/>
                    <a:pt x="1944" y="6317"/>
                  </a:cubicBezTo>
                  <a:cubicBezTo>
                    <a:pt x="1944" y="6318"/>
                    <a:pt x="1943" y="6319"/>
                    <a:pt x="1943" y="6320"/>
                  </a:cubicBezTo>
                  <a:lnTo>
                    <a:pt x="1943" y="6320"/>
                  </a:lnTo>
                  <a:cubicBezTo>
                    <a:pt x="1943" y="6318"/>
                    <a:pt x="1942" y="6317"/>
                    <a:pt x="1941" y="6317"/>
                  </a:cubicBezTo>
                  <a:cubicBezTo>
                    <a:pt x="1938" y="6317"/>
                    <a:pt x="1933" y="6338"/>
                    <a:pt x="1935" y="6338"/>
                  </a:cubicBezTo>
                  <a:cubicBezTo>
                    <a:pt x="1936" y="6338"/>
                    <a:pt x="1939" y="6333"/>
                    <a:pt x="1943" y="6320"/>
                  </a:cubicBezTo>
                  <a:lnTo>
                    <a:pt x="1943" y="6320"/>
                  </a:lnTo>
                  <a:cubicBezTo>
                    <a:pt x="1944" y="6323"/>
                    <a:pt x="1944" y="6329"/>
                    <a:pt x="1944" y="6338"/>
                  </a:cubicBezTo>
                  <a:cubicBezTo>
                    <a:pt x="1923" y="6359"/>
                    <a:pt x="1923" y="6401"/>
                    <a:pt x="1923" y="6401"/>
                  </a:cubicBezTo>
                  <a:lnTo>
                    <a:pt x="1902" y="6444"/>
                  </a:lnTo>
                  <a:cubicBezTo>
                    <a:pt x="1902" y="6468"/>
                    <a:pt x="1902" y="6486"/>
                    <a:pt x="1902" y="6486"/>
                  </a:cubicBezTo>
                  <a:cubicBezTo>
                    <a:pt x="1881" y="6528"/>
                    <a:pt x="1881" y="6591"/>
                    <a:pt x="1860" y="6591"/>
                  </a:cubicBezTo>
                  <a:cubicBezTo>
                    <a:pt x="1839" y="6697"/>
                    <a:pt x="1796" y="6760"/>
                    <a:pt x="1796" y="6866"/>
                  </a:cubicBezTo>
                  <a:cubicBezTo>
                    <a:pt x="1796" y="6866"/>
                    <a:pt x="1796" y="6866"/>
                    <a:pt x="1796" y="6845"/>
                  </a:cubicBezTo>
                  <a:lnTo>
                    <a:pt x="1775" y="6929"/>
                  </a:lnTo>
                  <a:lnTo>
                    <a:pt x="1775" y="6908"/>
                  </a:lnTo>
                  <a:lnTo>
                    <a:pt x="1754" y="7014"/>
                  </a:lnTo>
                  <a:cubicBezTo>
                    <a:pt x="1733" y="7098"/>
                    <a:pt x="1712" y="7204"/>
                    <a:pt x="1691" y="7310"/>
                  </a:cubicBezTo>
                  <a:lnTo>
                    <a:pt x="1691" y="7289"/>
                  </a:lnTo>
                  <a:cubicBezTo>
                    <a:pt x="1670" y="7394"/>
                    <a:pt x="1648" y="7394"/>
                    <a:pt x="1648" y="7479"/>
                  </a:cubicBezTo>
                  <a:cubicBezTo>
                    <a:pt x="1648" y="7479"/>
                    <a:pt x="1648" y="7479"/>
                    <a:pt x="1648" y="7458"/>
                  </a:cubicBezTo>
                  <a:lnTo>
                    <a:pt x="1627" y="7542"/>
                  </a:lnTo>
                  <a:lnTo>
                    <a:pt x="1627" y="7521"/>
                  </a:lnTo>
                  <a:cubicBezTo>
                    <a:pt x="1627" y="7572"/>
                    <a:pt x="1599" y="7638"/>
                    <a:pt x="1589" y="7638"/>
                  </a:cubicBezTo>
                  <a:cubicBezTo>
                    <a:pt x="1587" y="7638"/>
                    <a:pt x="1585" y="7634"/>
                    <a:pt x="1585" y="7627"/>
                  </a:cubicBezTo>
                  <a:cubicBezTo>
                    <a:pt x="1585" y="7669"/>
                    <a:pt x="1585" y="7711"/>
                    <a:pt x="1585" y="7732"/>
                  </a:cubicBezTo>
                  <a:cubicBezTo>
                    <a:pt x="1564" y="7796"/>
                    <a:pt x="1585" y="7753"/>
                    <a:pt x="1564" y="7796"/>
                  </a:cubicBezTo>
                  <a:cubicBezTo>
                    <a:pt x="1543" y="7838"/>
                    <a:pt x="1543" y="7859"/>
                    <a:pt x="1522" y="7922"/>
                  </a:cubicBezTo>
                  <a:cubicBezTo>
                    <a:pt x="1522" y="7965"/>
                    <a:pt x="1522" y="7986"/>
                    <a:pt x="1501" y="8028"/>
                  </a:cubicBezTo>
                  <a:cubicBezTo>
                    <a:pt x="1501" y="8112"/>
                    <a:pt x="1480" y="8112"/>
                    <a:pt x="1480" y="8176"/>
                  </a:cubicBezTo>
                  <a:cubicBezTo>
                    <a:pt x="1458" y="8218"/>
                    <a:pt x="1458" y="8281"/>
                    <a:pt x="1437" y="8281"/>
                  </a:cubicBezTo>
                  <a:cubicBezTo>
                    <a:pt x="1416" y="8387"/>
                    <a:pt x="1416" y="8450"/>
                    <a:pt x="1395" y="8556"/>
                  </a:cubicBezTo>
                  <a:cubicBezTo>
                    <a:pt x="1374" y="8577"/>
                    <a:pt x="1374" y="8577"/>
                    <a:pt x="1353" y="8640"/>
                  </a:cubicBezTo>
                  <a:lnTo>
                    <a:pt x="1374" y="8640"/>
                  </a:lnTo>
                  <a:cubicBezTo>
                    <a:pt x="1332" y="8767"/>
                    <a:pt x="1289" y="8936"/>
                    <a:pt x="1247" y="9084"/>
                  </a:cubicBezTo>
                  <a:lnTo>
                    <a:pt x="1247" y="9126"/>
                  </a:lnTo>
                  <a:cubicBezTo>
                    <a:pt x="1205" y="9295"/>
                    <a:pt x="1163" y="9507"/>
                    <a:pt x="1120" y="9633"/>
                  </a:cubicBezTo>
                  <a:cubicBezTo>
                    <a:pt x="1120" y="9676"/>
                    <a:pt x="1120" y="9739"/>
                    <a:pt x="1099" y="9823"/>
                  </a:cubicBezTo>
                  <a:lnTo>
                    <a:pt x="1099" y="9802"/>
                  </a:lnTo>
                  <a:cubicBezTo>
                    <a:pt x="1078" y="9929"/>
                    <a:pt x="1057" y="10056"/>
                    <a:pt x="1015" y="10183"/>
                  </a:cubicBezTo>
                  <a:cubicBezTo>
                    <a:pt x="1015" y="10204"/>
                    <a:pt x="994" y="10246"/>
                    <a:pt x="994" y="10288"/>
                  </a:cubicBezTo>
                  <a:lnTo>
                    <a:pt x="1015" y="10246"/>
                  </a:lnTo>
                  <a:lnTo>
                    <a:pt x="1015" y="10246"/>
                  </a:lnTo>
                  <a:cubicBezTo>
                    <a:pt x="994" y="10288"/>
                    <a:pt x="994" y="10330"/>
                    <a:pt x="973" y="10352"/>
                  </a:cubicBezTo>
                  <a:lnTo>
                    <a:pt x="973" y="10415"/>
                  </a:lnTo>
                  <a:cubicBezTo>
                    <a:pt x="973" y="10415"/>
                    <a:pt x="973" y="10436"/>
                    <a:pt x="973" y="10436"/>
                  </a:cubicBezTo>
                  <a:lnTo>
                    <a:pt x="951" y="10478"/>
                  </a:lnTo>
                  <a:cubicBezTo>
                    <a:pt x="951" y="10478"/>
                    <a:pt x="930" y="10563"/>
                    <a:pt x="951" y="10584"/>
                  </a:cubicBezTo>
                  <a:cubicBezTo>
                    <a:pt x="937" y="10598"/>
                    <a:pt x="932" y="10623"/>
                    <a:pt x="931" y="10623"/>
                  </a:cubicBezTo>
                  <a:cubicBezTo>
                    <a:pt x="930" y="10623"/>
                    <a:pt x="930" y="10618"/>
                    <a:pt x="930" y="10605"/>
                  </a:cubicBezTo>
                  <a:lnTo>
                    <a:pt x="892" y="10796"/>
                  </a:lnTo>
                  <a:lnTo>
                    <a:pt x="892" y="10796"/>
                  </a:lnTo>
                  <a:cubicBezTo>
                    <a:pt x="906" y="10804"/>
                    <a:pt x="888" y="10860"/>
                    <a:pt x="888" y="10880"/>
                  </a:cubicBezTo>
                  <a:cubicBezTo>
                    <a:pt x="888" y="10867"/>
                    <a:pt x="886" y="10862"/>
                    <a:pt x="883" y="10862"/>
                  </a:cubicBezTo>
                  <a:cubicBezTo>
                    <a:pt x="877" y="10862"/>
                    <a:pt x="867" y="10886"/>
                    <a:pt x="867" y="10901"/>
                  </a:cubicBezTo>
                  <a:cubicBezTo>
                    <a:pt x="867" y="10905"/>
                    <a:pt x="868" y="10907"/>
                    <a:pt x="869" y="10907"/>
                  </a:cubicBezTo>
                  <a:cubicBezTo>
                    <a:pt x="873" y="10907"/>
                    <a:pt x="882" y="10895"/>
                    <a:pt x="886" y="10895"/>
                  </a:cubicBezTo>
                  <a:cubicBezTo>
                    <a:pt x="887" y="10895"/>
                    <a:pt x="888" y="10896"/>
                    <a:pt x="888" y="10901"/>
                  </a:cubicBezTo>
                  <a:cubicBezTo>
                    <a:pt x="867" y="10922"/>
                    <a:pt x="867" y="11006"/>
                    <a:pt x="867" y="11027"/>
                  </a:cubicBezTo>
                  <a:lnTo>
                    <a:pt x="867" y="11006"/>
                  </a:lnTo>
                  <a:cubicBezTo>
                    <a:pt x="846" y="11049"/>
                    <a:pt x="846" y="11070"/>
                    <a:pt x="825" y="11133"/>
                  </a:cubicBezTo>
                  <a:cubicBezTo>
                    <a:pt x="825" y="11175"/>
                    <a:pt x="825" y="11196"/>
                    <a:pt x="825" y="11196"/>
                  </a:cubicBezTo>
                  <a:cubicBezTo>
                    <a:pt x="825" y="11228"/>
                    <a:pt x="825" y="11233"/>
                    <a:pt x="822" y="11233"/>
                  </a:cubicBezTo>
                  <a:cubicBezTo>
                    <a:pt x="821" y="11233"/>
                    <a:pt x="819" y="11232"/>
                    <a:pt x="816" y="11232"/>
                  </a:cubicBezTo>
                  <a:cubicBezTo>
                    <a:pt x="813" y="11232"/>
                    <a:pt x="809" y="11233"/>
                    <a:pt x="804" y="11239"/>
                  </a:cubicBezTo>
                  <a:cubicBezTo>
                    <a:pt x="804" y="11281"/>
                    <a:pt x="782" y="11365"/>
                    <a:pt x="782" y="11365"/>
                  </a:cubicBezTo>
                  <a:cubicBezTo>
                    <a:pt x="782" y="11408"/>
                    <a:pt x="740" y="11534"/>
                    <a:pt x="761" y="11556"/>
                  </a:cubicBezTo>
                  <a:lnTo>
                    <a:pt x="740" y="11619"/>
                  </a:lnTo>
                  <a:cubicBezTo>
                    <a:pt x="740" y="11619"/>
                    <a:pt x="740" y="11619"/>
                    <a:pt x="740" y="11661"/>
                  </a:cubicBezTo>
                  <a:cubicBezTo>
                    <a:pt x="740" y="11703"/>
                    <a:pt x="740" y="11703"/>
                    <a:pt x="719" y="11703"/>
                  </a:cubicBezTo>
                  <a:lnTo>
                    <a:pt x="740" y="11746"/>
                  </a:lnTo>
                  <a:cubicBezTo>
                    <a:pt x="677" y="11978"/>
                    <a:pt x="635" y="12274"/>
                    <a:pt x="592" y="12548"/>
                  </a:cubicBezTo>
                  <a:cubicBezTo>
                    <a:pt x="592" y="12654"/>
                    <a:pt x="571" y="12802"/>
                    <a:pt x="550" y="12929"/>
                  </a:cubicBezTo>
                  <a:lnTo>
                    <a:pt x="550" y="12908"/>
                  </a:lnTo>
                  <a:lnTo>
                    <a:pt x="529" y="13055"/>
                  </a:lnTo>
                  <a:lnTo>
                    <a:pt x="550" y="12950"/>
                  </a:lnTo>
                  <a:cubicBezTo>
                    <a:pt x="550" y="12992"/>
                    <a:pt x="550" y="13013"/>
                    <a:pt x="550" y="13034"/>
                  </a:cubicBezTo>
                  <a:cubicBezTo>
                    <a:pt x="529" y="13182"/>
                    <a:pt x="487" y="13372"/>
                    <a:pt x="487" y="13562"/>
                  </a:cubicBezTo>
                  <a:cubicBezTo>
                    <a:pt x="487" y="13668"/>
                    <a:pt x="466" y="13626"/>
                    <a:pt x="466" y="13752"/>
                  </a:cubicBezTo>
                  <a:cubicBezTo>
                    <a:pt x="466" y="13731"/>
                    <a:pt x="466" y="13731"/>
                    <a:pt x="444" y="13731"/>
                  </a:cubicBezTo>
                  <a:cubicBezTo>
                    <a:pt x="444" y="13837"/>
                    <a:pt x="444" y="13921"/>
                    <a:pt x="444" y="14027"/>
                  </a:cubicBezTo>
                  <a:cubicBezTo>
                    <a:pt x="423" y="14027"/>
                    <a:pt x="423" y="14112"/>
                    <a:pt x="423" y="14112"/>
                  </a:cubicBezTo>
                  <a:cubicBezTo>
                    <a:pt x="423" y="14133"/>
                    <a:pt x="423" y="14196"/>
                    <a:pt x="423" y="14196"/>
                  </a:cubicBezTo>
                  <a:lnTo>
                    <a:pt x="423" y="14238"/>
                  </a:lnTo>
                  <a:lnTo>
                    <a:pt x="402" y="14259"/>
                  </a:lnTo>
                  <a:cubicBezTo>
                    <a:pt x="402" y="14323"/>
                    <a:pt x="402" y="14471"/>
                    <a:pt x="381" y="14513"/>
                  </a:cubicBezTo>
                  <a:cubicBezTo>
                    <a:pt x="381" y="14682"/>
                    <a:pt x="339" y="14957"/>
                    <a:pt x="318" y="15189"/>
                  </a:cubicBezTo>
                  <a:cubicBezTo>
                    <a:pt x="318" y="15210"/>
                    <a:pt x="318" y="15273"/>
                    <a:pt x="318" y="15337"/>
                  </a:cubicBezTo>
                  <a:lnTo>
                    <a:pt x="318" y="15379"/>
                  </a:lnTo>
                  <a:cubicBezTo>
                    <a:pt x="297" y="15442"/>
                    <a:pt x="318" y="15485"/>
                    <a:pt x="297" y="15527"/>
                  </a:cubicBezTo>
                  <a:cubicBezTo>
                    <a:pt x="297" y="15590"/>
                    <a:pt x="297" y="15633"/>
                    <a:pt x="297" y="15675"/>
                  </a:cubicBezTo>
                  <a:cubicBezTo>
                    <a:pt x="297" y="15722"/>
                    <a:pt x="285" y="15770"/>
                    <a:pt x="279" y="15782"/>
                  </a:cubicBezTo>
                  <a:lnTo>
                    <a:pt x="279" y="15782"/>
                  </a:lnTo>
                  <a:cubicBezTo>
                    <a:pt x="291" y="15794"/>
                    <a:pt x="254" y="15886"/>
                    <a:pt x="254" y="15886"/>
                  </a:cubicBezTo>
                  <a:cubicBezTo>
                    <a:pt x="254" y="15886"/>
                    <a:pt x="1" y="18801"/>
                    <a:pt x="22" y="19519"/>
                  </a:cubicBezTo>
                  <a:cubicBezTo>
                    <a:pt x="22" y="19532"/>
                    <a:pt x="22" y="19565"/>
                    <a:pt x="22" y="19583"/>
                  </a:cubicBezTo>
                  <a:cubicBezTo>
                    <a:pt x="22" y="19646"/>
                    <a:pt x="1" y="19667"/>
                    <a:pt x="22" y="19667"/>
                  </a:cubicBezTo>
                  <a:cubicBezTo>
                    <a:pt x="22" y="19648"/>
                    <a:pt x="22" y="19642"/>
                    <a:pt x="23" y="19642"/>
                  </a:cubicBezTo>
                  <a:cubicBezTo>
                    <a:pt x="23" y="19642"/>
                    <a:pt x="25" y="19650"/>
                    <a:pt x="29" y="19650"/>
                  </a:cubicBezTo>
                  <a:cubicBezTo>
                    <a:pt x="32" y="19650"/>
                    <a:pt x="37" y="19645"/>
                    <a:pt x="43" y="19625"/>
                  </a:cubicBezTo>
                  <a:lnTo>
                    <a:pt x="43" y="19604"/>
                  </a:lnTo>
                  <a:cubicBezTo>
                    <a:pt x="43" y="19583"/>
                    <a:pt x="43" y="19562"/>
                    <a:pt x="43" y="19540"/>
                  </a:cubicBezTo>
                  <a:cubicBezTo>
                    <a:pt x="43" y="19521"/>
                    <a:pt x="43" y="19502"/>
                    <a:pt x="43" y="19435"/>
                  </a:cubicBezTo>
                  <a:cubicBezTo>
                    <a:pt x="43" y="19371"/>
                    <a:pt x="43" y="19393"/>
                    <a:pt x="64" y="19371"/>
                  </a:cubicBezTo>
                  <a:cubicBezTo>
                    <a:pt x="64" y="19364"/>
                    <a:pt x="64" y="19357"/>
                    <a:pt x="64" y="19350"/>
                  </a:cubicBezTo>
                  <a:lnTo>
                    <a:pt x="76" y="19314"/>
                  </a:lnTo>
                  <a:lnTo>
                    <a:pt x="76" y="19314"/>
                  </a:lnTo>
                  <a:cubicBezTo>
                    <a:pt x="77" y="19314"/>
                    <a:pt x="77" y="19314"/>
                    <a:pt x="77" y="19314"/>
                  </a:cubicBezTo>
                  <a:cubicBezTo>
                    <a:pt x="79" y="19314"/>
                    <a:pt x="81" y="19312"/>
                    <a:pt x="85" y="19308"/>
                  </a:cubicBezTo>
                  <a:lnTo>
                    <a:pt x="85" y="19224"/>
                  </a:lnTo>
                  <a:cubicBezTo>
                    <a:pt x="85" y="19202"/>
                    <a:pt x="85" y="19139"/>
                    <a:pt x="106" y="19097"/>
                  </a:cubicBezTo>
                  <a:lnTo>
                    <a:pt x="106" y="18970"/>
                  </a:lnTo>
                  <a:cubicBezTo>
                    <a:pt x="111" y="18966"/>
                    <a:pt x="113" y="18964"/>
                    <a:pt x="115" y="18964"/>
                  </a:cubicBezTo>
                  <a:cubicBezTo>
                    <a:pt x="119" y="18964"/>
                    <a:pt x="115" y="18976"/>
                    <a:pt x="119" y="18976"/>
                  </a:cubicBezTo>
                  <a:cubicBezTo>
                    <a:pt x="121" y="18976"/>
                    <a:pt x="123" y="18975"/>
                    <a:pt x="128" y="18970"/>
                  </a:cubicBezTo>
                  <a:cubicBezTo>
                    <a:pt x="128" y="18949"/>
                    <a:pt x="128" y="18928"/>
                    <a:pt x="128" y="18928"/>
                  </a:cubicBezTo>
                  <a:cubicBezTo>
                    <a:pt x="128" y="18907"/>
                    <a:pt x="128" y="18822"/>
                    <a:pt x="128" y="18822"/>
                  </a:cubicBezTo>
                  <a:cubicBezTo>
                    <a:pt x="143" y="18743"/>
                    <a:pt x="135" y="18759"/>
                    <a:pt x="139" y="18727"/>
                  </a:cubicBezTo>
                  <a:lnTo>
                    <a:pt x="139" y="18727"/>
                  </a:lnTo>
                  <a:cubicBezTo>
                    <a:pt x="140" y="18728"/>
                    <a:pt x="140" y="18728"/>
                    <a:pt x="141" y="18728"/>
                  </a:cubicBezTo>
                  <a:cubicBezTo>
                    <a:pt x="142" y="18728"/>
                    <a:pt x="144" y="18725"/>
                    <a:pt x="149" y="18717"/>
                  </a:cubicBezTo>
                  <a:lnTo>
                    <a:pt x="149" y="18674"/>
                  </a:lnTo>
                  <a:cubicBezTo>
                    <a:pt x="170" y="18421"/>
                    <a:pt x="212" y="18294"/>
                    <a:pt x="233" y="18062"/>
                  </a:cubicBezTo>
                  <a:cubicBezTo>
                    <a:pt x="233" y="18075"/>
                    <a:pt x="233" y="18094"/>
                    <a:pt x="233" y="18104"/>
                  </a:cubicBezTo>
                  <a:cubicBezTo>
                    <a:pt x="233" y="17935"/>
                    <a:pt x="254" y="17872"/>
                    <a:pt x="275" y="17724"/>
                  </a:cubicBezTo>
                  <a:cubicBezTo>
                    <a:pt x="297" y="17534"/>
                    <a:pt x="318" y="17280"/>
                    <a:pt x="339" y="17069"/>
                  </a:cubicBezTo>
                  <a:lnTo>
                    <a:pt x="339" y="17069"/>
                  </a:lnTo>
                  <a:lnTo>
                    <a:pt x="318" y="17090"/>
                  </a:lnTo>
                  <a:cubicBezTo>
                    <a:pt x="318" y="17048"/>
                    <a:pt x="318" y="17006"/>
                    <a:pt x="339" y="16963"/>
                  </a:cubicBezTo>
                  <a:cubicBezTo>
                    <a:pt x="360" y="16773"/>
                    <a:pt x="381" y="16372"/>
                    <a:pt x="423" y="16055"/>
                  </a:cubicBezTo>
                  <a:cubicBezTo>
                    <a:pt x="464" y="15623"/>
                    <a:pt x="486" y="15172"/>
                    <a:pt x="526" y="14758"/>
                  </a:cubicBezTo>
                  <a:lnTo>
                    <a:pt x="526" y="14758"/>
                  </a:lnTo>
                  <a:cubicBezTo>
                    <a:pt x="524" y="14762"/>
                    <a:pt x="523" y="14764"/>
                    <a:pt x="522" y="14764"/>
                  </a:cubicBezTo>
                  <a:cubicBezTo>
                    <a:pt x="518" y="14764"/>
                    <a:pt x="517" y="14747"/>
                    <a:pt x="529" y="14724"/>
                  </a:cubicBezTo>
                  <a:lnTo>
                    <a:pt x="529" y="14724"/>
                  </a:lnTo>
                  <a:cubicBezTo>
                    <a:pt x="529" y="14724"/>
                    <a:pt x="529" y="14724"/>
                    <a:pt x="529" y="14724"/>
                  </a:cubicBezTo>
                  <a:cubicBezTo>
                    <a:pt x="550" y="14576"/>
                    <a:pt x="529" y="14492"/>
                    <a:pt x="571" y="14344"/>
                  </a:cubicBezTo>
                  <a:cubicBezTo>
                    <a:pt x="571" y="14112"/>
                    <a:pt x="613" y="13900"/>
                    <a:pt x="635" y="13668"/>
                  </a:cubicBezTo>
                  <a:lnTo>
                    <a:pt x="635" y="13647"/>
                  </a:lnTo>
                  <a:cubicBezTo>
                    <a:pt x="635" y="13626"/>
                    <a:pt x="635" y="13605"/>
                    <a:pt x="635" y="13584"/>
                  </a:cubicBezTo>
                  <a:cubicBezTo>
                    <a:pt x="656" y="13499"/>
                    <a:pt x="656" y="13393"/>
                    <a:pt x="656" y="13351"/>
                  </a:cubicBezTo>
                  <a:lnTo>
                    <a:pt x="656" y="13330"/>
                  </a:lnTo>
                  <a:cubicBezTo>
                    <a:pt x="656" y="13288"/>
                    <a:pt x="677" y="13309"/>
                    <a:pt x="677" y="13267"/>
                  </a:cubicBezTo>
                  <a:lnTo>
                    <a:pt x="677" y="13203"/>
                  </a:lnTo>
                  <a:cubicBezTo>
                    <a:pt x="677" y="13203"/>
                    <a:pt x="698" y="13055"/>
                    <a:pt x="698" y="13034"/>
                  </a:cubicBezTo>
                  <a:cubicBezTo>
                    <a:pt x="698" y="12950"/>
                    <a:pt x="719" y="12844"/>
                    <a:pt x="740" y="12739"/>
                  </a:cubicBezTo>
                  <a:cubicBezTo>
                    <a:pt x="740" y="12717"/>
                    <a:pt x="761" y="12591"/>
                    <a:pt x="761" y="12527"/>
                  </a:cubicBezTo>
                  <a:cubicBezTo>
                    <a:pt x="782" y="12379"/>
                    <a:pt x="825" y="12168"/>
                    <a:pt x="846" y="11978"/>
                  </a:cubicBezTo>
                  <a:lnTo>
                    <a:pt x="846" y="11936"/>
                  </a:lnTo>
                  <a:cubicBezTo>
                    <a:pt x="867" y="11894"/>
                    <a:pt x="867" y="11809"/>
                    <a:pt x="888" y="11767"/>
                  </a:cubicBezTo>
                  <a:lnTo>
                    <a:pt x="888" y="11767"/>
                  </a:lnTo>
                  <a:cubicBezTo>
                    <a:pt x="867" y="11809"/>
                    <a:pt x="867" y="11809"/>
                    <a:pt x="867" y="11830"/>
                  </a:cubicBezTo>
                  <a:cubicBezTo>
                    <a:pt x="867" y="11819"/>
                    <a:pt x="867" y="11803"/>
                    <a:pt x="867" y="11788"/>
                  </a:cubicBezTo>
                  <a:lnTo>
                    <a:pt x="867" y="11746"/>
                  </a:lnTo>
                  <a:cubicBezTo>
                    <a:pt x="888" y="11746"/>
                    <a:pt x="888" y="11703"/>
                    <a:pt x="888" y="11703"/>
                  </a:cubicBezTo>
                  <a:cubicBezTo>
                    <a:pt x="930" y="11534"/>
                    <a:pt x="930" y="11429"/>
                    <a:pt x="973" y="11260"/>
                  </a:cubicBezTo>
                  <a:cubicBezTo>
                    <a:pt x="973" y="11261"/>
                    <a:pt x="973" y="11262"/>
                    <a:pt x="973" y="11262"/>
                  </a:cubicBezTo>
                  <a:cubicBezTo>
                    <a:pt x="975" y="11262"/>
                    <a:pt x="991" y="11173"/>
                    <a:pt x="993" y="11173"/>
                  </a:cubicBezTo>
                  <a:cubicBezTo>
                    <a:pt x="994" y="11173"/>
                    <a:pt x="994" y="11174"/>
                    <a:pt x="994" y="11175"/>
                  </a:cubicBezTo>
                  <a:cubicBezTo>
                    <a:pt x="994" y="11143"/>
                    <a:pt x="992" y="11132"/>
                    <a:pt x="989" y="11132"/>
                  </a:cubicBezTo>
                  <a:cubicBezTo>
                    <a:pt x="984" y="11132"/>
                    <a:pt x="977" y="11163"/>
                    <a:pt x="974" y="11163"/>
                  </a:cubicBezTo>
                  <a:cubicBezTo>
                    <a:pt x="973" y="11163"/>
                    <a:pt x="973" y="11161"/>
                    <a:pt x="973" y="11154"/>
                  </a:cubicBezTo>
                  <a:cubicBezTo>
                    <a:pt x="994" y="11112"/>
                    <a:pt x="994" y="11091"/>
                    <a:pt x="994" y="11091"/>
                  </a:cubicBezTo>
                  <a:lnTo>
                    <a:pt x="1015" y="11027"/>
                  </a:lnTo>
                  <a:cubicBezTo>
                    <a:pt x="1036" y="10901"/>
                    <a:pt x="1057" y="10795"/>
                    <a:pt x="1078" y="10668"/>
                  </a:cubicBezTo>
                  <a:cubicBezTo>
                    <a:pt x="1078" y="10668"/>
                    <a:pt x="1078" y="10699"/>
                    <a:pt x="1078" y="10711"/>
                  </a:cubicBezTo>
                  <a:cubicBezTo>
                    <a:pt x="1078" y="10584"/>
                    <a:pt x="1099" y="10605"/>
                    <a:pt x="1120" y="10478"/>
                  </a:cubicBezTo>
                  <a:lnTo>
                    <a:pt x="1120" y="10521"/>
                  </a:lnTo>
                  <a:cubicBezTo>
                    <a:pt x="1120" y="10503"/>
                    <a:pt x="1120" y="10490"/>
                    <a:pt x="1122" y="10475"/>
                  </a:cubicBezTo>
                  <a:lnTo>
                    <a:pt x="1122" y="10475"/>
                  </a:lnTo>
                  <a:cubicBezTo>
                    <a:pt x="1139" y="10439"/>
                    <a:pt x="1156" y="10363"/>
                    <a:pt x="1149" y="10363"/>
                  </a:cubicBezTo>
                  <a:lnTo>
                    <a:pt x="1149" y="10363"/>
                  </a:lnTo>
                  <a:cubicBezTo>
                    <a:pt x="1147" y="10363"/>
                    <a:pt x="1145" y="10366"/>
                    <a:pt x="1142" y="10373"/>
                  </a:cubicBezTo>
                  <a:cubicBezTo>
                    <a:pt x="1142" y="10309"/>
                    <a:pt x="1163" y="10288"/>
                    <a:pt x="1163" y="10267"/>
                  </a:cubicBezTo>
                  <a:cubicBezTo>
                    <a:pt x="1163" y="10267"/>
                    <a:pt x="1163" y="10280"/>
                    <a:pt x="1163" y="10288"/>
                  </a:cubicBezTo>
                  <a:cubicBezTo>
                    <a:pt x="1163" y="10204"/>
                    <a:pt x="1184" y="10119"/>
                    <a:pt x="1205" y="10035"/>
                  </a:cubicBezTo>
                  <a:lnTo>
                    <a:pt x="1226" y="10035"/>
                  </a:lnTo>
                  <a:cubicBezTo>
                    <a:pt x="1226" y="9971"/>
                    <a:pt x="1226" y="9971"/>
                    <a:pt x="1247" y="9887"/>
                  </a:cubicBezTo>
                  <a:cubicBezTo>
                    <a:pt x="1311" y="9633"/>
                    <a:pt x="1374" y="9316"/>
                    <a:pt x="1416" y="9084"/>
                  </a:cubicBezTo>
                  <a:cubicBezTo>
                    <a:pt x="1437" y="9021"/>
                    <a:pt x="1437" y="8936"/>
                    <a:pt x="1458" y="8873"/>
                  </a:cubicBezTo>
                  <a:lnTo>
                    <a:pt x="1480" y="8852"/>
                  </a:lnTo>
                  <a:lnTo>
                    <a:pt x="1480" y="8788"/>
                  </a:lnTo>
                  <a:cubicBezTo>
                    <a:pt x="1482" y="8786"/>
                    <a:pt x="1484" y="8785"/>
                    <a:pt x="1485" y="8785"/>
                  </a:cubicBezTo>
                  <a:cubicBezTo>
                    <a:pt x="1494" y="8785"/>
                    <a:pt x="1487" y="8821"/>
                    <a:pt x="1492" y="8821"/>
                  </a:cubicBezTo>
                  <a:cubicBezTo>
                    <a:pt x="1494" y="8821"/>
                    <a:pt x="1496" y="8818"/>
                    <a:pt x="1501" y="8809"/>
                  </a:cubicBezTo>
                  <a:lnTo>
                    <a:pt x="1480" y="8767"/>
                  </a:lnTo>
                  <a:cubicBezTo>
                    <a:pt x="1495" y="8767"/>
                    <a:pt x="1510" y="8678"/>
                    <a:pt x="1517" y="8678"/>
                  </a:cubicBezTo>
                  <a:cubicBezTo>
                    <a:pt x="1520" y="8678"/>
                    <a:pt x="1522" y="8690"/>
                    <a:pt x="1522" y="8725"/>
                  </a:cubicBezTo>
                  <a:lnTo>
                    <a:pt x="1564" y="8471"/>
                  </a:lnTo>
                  <a:cubicBezTo>
                    <a:pt x="1585" y="8408"/>
                    <a:pt x="1564" y="8429"/>
                    <a:pt x="1585" y="8366"/>
                  </a:cubicBezTo>
                  <a:cubicBezTo>
                    <a:pt x="1585" y="8366"/>
                    <a:pt x="1585" y="8387"/>
                    <a:pt x="1585" y="8387"/>
                  </a:cubicBezTo>
                  <a:cubicBezTo>
                    <a:pt x="1648" y="8218"/>
                    <a:pt x="1627" y="8176"/>
                    <a:pt x="1670" y="8007"/>
                  </a:cubicBezTo>
                  <a:lnTo>
                    <a:pt x="1670" y="8028"/>
                  </a:lnTo>
                  <a:cubicBezTo>
                    <a:pt x="1670" y="7986"/>
                    <a:pt x="1691" y="7944"/>
                    <a:pt x="1670" y="7922"/>
                  </a:cubicBezTo>
                  <a:lnTo>
                    <a:pt x="1670" y="7922"/>
                  </a:lnTo>
                  <a:cubicBezTo>
                    <a:pt x="1670" y="7893"/>
                    <a:pt x="1673" y="7876"/>
                    <a:pt x="1691" y="7859"/>
                  </a:cubicBezTo>
                  <a:cubicBezTo>
                    <a:pt x="1712" y="7796"/>
                    <a:pt x="1712" y="7711"/>
                    <a:pt x="1733" y="7669"/>
                  </a:cubicBezTo>
                  <a:cubicBezTo>
                    <a:pt x="1733" y="7627"/>
                    <a:pt x="1733" y="7605"/>
                    <a:pt x="1754" y="7542"/>
                  </a:cubicBezTo>
                  <a:cubicBezTo>
                    <a:pt x="1775" y="7500"/>
                    <a:pt x="1754" y="7542"/>
                    <a:pt x="1775" y="7479"/>
                  </a:cubicBezTo>
                  <a:cubicBezTo>
                    <a:pt x="1796" y="7436"/>
                    <a:pt x="1796" y="7436"/>
                    <a:pt x="1796" y="7436"/>
                  </a:cubicBezTo>
                  <a:cubicBezTo>
                    <a:pt x="1796" y="7394"/>
                    <a:pt x="1796" y="7394"/>
                    <a:pt x="1817" y="7331"/>
                  </a:cubicBezTo>
                  <a:lnTo>
                    <a:pt x="1817" y="7373"/>
                  </a:lnTo>
                  <a:cubicBezTo>
                    <a:pt x="1817" y="7310"/>
                    <a:pt x="1817" y="7289"/>
                    <a:pt x="1839" y="7225"/>
                  </a:cubicBezTo>
                  <a:cubicBezTo>
                    <a:pt x="1839" y="7183"/>
                    <a:pt x="1839" y="7141"/>
                    <a:pt x="1860" y="7120"/>
                  </a:cubicBezTo>
                  <a:lnTo>
                    <a:pt x="1860" y="7162"/>
                  </a:lnTo>
                  <a:cubicBezTo>
                    <a:pt x="1860" y="7077"/>
                    <a:pt x="1860" y="7120"/>
                    <a:pt x="1881" y="7035"/>
                  </a:cubicBezTo>
                  <a:cubicBezTo>
                    <a:pt x="1881" y="6993"/>
                    <a:pt x="1902" y="6929"/>
                    <a:pt x="1923" y="6845"/>
                  </a:cubicBezTo>
                  <a:cubicBezTo>
                    <a:pt x="1923" y="6837"/>
                    <a:pt x="1923" y="6830"/>
                    <a:pt x="1923" y="6824"/>
                  </a:cubicBezTo>
                  <a:cubicBezTo>
                    <a:pt x="1944" y="6760"/>
                    <a:pt x="1923" y="6739"/>
                    <a:pt x="1944" y="6634"/>
                  </a:cubicBezTo>
                  <a:cubicBezTo>
                    <a:pt x="1965" y="6634"/>
                    <a:pt x="1944" y="6676"/>
                    <a:pt x="1944" y="6697"/>
                  </a:cubicBezTo>
                  <a:cubicBezTo>
                    <a:pt x="1944" y="6704"/>
                    <a:pt x="1944" y="6711"/>
                    <a:pt x="1944" y="6718"/>
                  </a:cubicBezTo>
                  <a:cubicBezTo>
                    <a:pt x="1965" y="6697"/>
                    <a:pt x="1965" y="6676"/>
                    <a:pt x="1965" y="6655"/>
                  </a:cubicBezTo>
                  <a:cubicBezTo>
                    <a:pt x="1965" y="6652"/>
                    <a:pt x="1965" y="6650"/>
                    <a:pt x="1964" y="6650"/>
                  </a:cubicBezTo>
                  <a:cubicBezTo>
                    <a:pt x="1962" y="6650"/>
                    <a:pt x="1956" y="6663"/>
                    <a:pt x="1956" y="6663"/>
                  </a:cubicBezTo>
                  <a:cubicBezTo>
                    <a:pt x="1956" y="6663"/>
                    <a:pt x="1958" y="6656"/>
                    <a:pt x="1965" y="6634"/>
                  </a:cubicBezTo>
                  <a:cubicBezTo>
                    <a:pt x="1965" y="6623"/>
                    <a:pt x="1965" y="6617"/>
                    <a:pt x="1965" y="6613"/>
                  </a:cubicBezTo>
                  <a:cubicBezTo>
                    <a:pt x="1986" y="6528"/>
                    <a:pt x="1965" y="6570"/>
                    <a:pt x="1986" y="6507"/>
                  </a:cubicBezTo>
                  <a:cubicBezTo>
                    <a:pt x="1986" y="6507"/>
                    <a:pt x="1986" y="6528"/>
                    <a:pt x="1986" y="6528"/>
                  </a:cubicBezTo>
                  <a:cubicBezTo>
                    <a:pt x="2008" y="6465"/>
                    <a:pt x="2008" y="6401"/>
                    <a:pt x="2029" y="6380"/>
                  </a:cubicBezTo>
                  <a:cubicBezTo>
                    <a:pt x="2029" y="6380"/>
                    <a:pt x="2029" y="6380"/>
                    <a:pt x="2029" y="6401"/>
                  </a:cubicBezTo>
                  <a:cubicBezTo>
                    <a:pt x="2029" y="6416"/>
                    <a:pt x="2029" y="6422"/>
                    <a:pt x="2029" y="6422"/>
                  </a:cubicBezTo>
                  <a:cubicBezTo>
                    <a:pt x="2030" y="6422"/>
                    <a:pt x="2033" y="6379"/>
                    <a:pt x="2044" y="6377"/>
                  </a:cubicBezTo>
                  <a:lnTo>
                    <a:pt x="2044" y="6377"/>
                  </a:lnTo>
                  <a:cubicBezTo>
                    <a:pt x="2034" y="6365"/>
                    <a:pt x="2052" y="6312"/>
                    <a:pt x="2071" y="6275"/>
                  </a:cubicBezTo>
                  <a:lnTo>
                    <a:pt x="2050" y="6275"/>
                  </a:lnTo>
                  <a:cubicBezTo>
                    <a:pt x="2058" y="6235"/>
                    <a:pt x="2063" y="6228"/>
                    <a:pt x="2067" y="6228"/>
                  </a:cubicBezTo>
                  <a:cubicBezTo>
                    <a:pt x="2069" y="6228"/>
                    <a:pt x="2071" y="6231"/>
                    <a:pt x="2074" y="6231"/>
                  </a:cubicBezTo>
                  <a:cubicBezTo>
                    <a:pt x="2078" y="6231"/>
                    <a:pt x="2083" y="6222"/>
                    <a:pt x="2092" y="6169"/>
                  </a:cubicBezTo>
                  <a:cubicBezTo>
                    <a:pt x="2092" y="6106"/>
                    <a:pt x="2113" y="6106"/>
                    <a:pt x="2113" y="6021"/>
                  </a:cubicBezTo>
                  <a:cubicBezTo>
                    <a:pt x="2134" y="6000"/>
                    <a:pt x="2134" y="5958"/>
                    <a:pt x="2155" y="5958"/>
                  </a:cubicBezTo>
                  <a:lnTo>
                    <a:pt x="2134" y="5937"/>
                  </a:lnTo>
                  <a:cubicBezTo>
                    <a:pt x="2155" y="5873"/>
                    <a:pt x="2177" y="5810"/>
                    <a:pt x="2177" y="5768"/>
                  </a:cubicBezTo>
                  <a:cubicBezTo>
                    <a:pt x="2193" y="5702"/>
                    <a:pt x="2197" y="5674"/>
                    <a:pt x="2208" y="5625"/>
                  </a:cubicBezTo>
                  <a:lnTo>
                    <a:pt x="2208" y="5625"/>
                  </a:lnTo>
                  <a:cubicBezTo>
                    <a:pt x="2205" y="5631"/>
                    <a:pt x="2202" y="5637"/>
                    <a:pt x="2198" y="5641"/>
                  </a:cubicBezTo>
                  <a:cubicBezTo>
                    <a:pt x="2203" y="5631"/>
                    <a:pt x="2206" y="5624"/>
                    <a:pt x="2209" y="5617"/>
                  </a:cubicBezTo>
                  <a:lnTo>
                    <a:pt x="2209" y="5617"/>
                  </a:lnTo>
                  <a:cubicBezTo>
                    <a:pt x="2209" y="5620"/>
                    <a:pt x="2208" y="5623"/>
                    <a:pt x="2208" y="5625"/>
                  </a:cubicBezTo>
                  <a:lnTo>
                    <a:pt x="2208" y="5625"/>
                  </a:lnTo>
                  <a:cubicBezTo>
                    <a:pt x="2210" y="5620"/>
                    <a:pt x="2211" y="5615"/>
                    <a:pt x="2213" y="5609"/>
                  </a:cubicBezTo>
                  <a:lnTo>
                    <a:pt x="2213" y="5609"/>
                  </a:lnTo>
                  <a:cubicBezTo>
                    <a:pt x="2212" y="5612"/>
                    <a:pt x="2211" y="5614"/>
                    <a:pt x="2209" y="5617"/>
                  </a:cubicBezTo>
                  <a:lnTo>
                    <a:pt x="2209" y="5617"/>
                  </a:lnTo>
                  <a:cubicBezTo>
                    <a:pt x="2212" y="5606"/>
                    <a:pt x="2215" y="5595"/>
                    <a:pt x="2218" y="5581"/>
                  </a:cubicBezTo>
                  <a:lnTo>
                    <a:pt x="2218" y="5581"/>
                  </a:lnTo>
                  <a:cubicBezTo>
                    <a:pt x="2217" y="5588"/>
                    <a:pt x="2216" y="5599"/>
                    <a:pt x="2213" y="5609"/>
                  </a:cubicBezTo>
                  <a:lnTo>
                    <a:pt x="2213" y="5609"/>
                  </a:lnTo>
                  <a:cubicBezTo>
                    <a:pt x="2219" y="5594"/>
                    <a:pt x="2224" y="5579"/>
                    <a:pt x="2232" y="5545"/>
                  </a:cubicBezTo>
                  <a:lnTo>
                    <a:pt x="2232" y="5545"/>
                  </a:lnTo>
                  <a:cubicBezTo>
                    <a:pt x="2229" y="5561"/>
                    <a:pt x="2229" y="5578"/>
                    <a:pt x="2240" y="5578"/>
                  </a:cubicBezTo>
                  <a:lnTo>
                    <a:pt x="2240" y="5493"/>
                  </a:lnTo>
                  <a:lnTo>
                    <a:pt x="2261" y="5493"/>
                  </a:lnTo>
                  <a:cubicBezTo>
                    <a:pt x="2240" y="5472"/>
                    <a:pt x="2261" y="5409"/>
                    <a:pt x="2282" y="5366"/>
                  </a:cubicBezTo>
                  <a:cubicBezTo>
                    <a:pt x="2303" y="5218"/>
                    <a:pt x="2303" y="5197"/>
                    <a:pt x="2303" y="5134"/>
                  </a:cubicBezTo>
                  <a:cubicBezTo>
                    <a:pt x="2324" y="5113"/>
                    <a:pt x="2324" y="5113"/>
                    <a:pt x="2324" y="5113"/>
                  </a:cubicBezTo>
                  <a:lnTo>
                    <a:pt x="2324" y="5113"/>
                  </a:lnTo>
                  <a:cubicBezTo>
                    <a:pt x="2303" y="5155"/>
                    <a:pt x="2324" y="5134"/>
                    <a:pt x="2324" y="5155"/>
                  </a:cubicBezTo>
                  <a:cubicBezTo>
                    <a:pt x="2324" y="5128"/>
                    <a:pt x="2333" y="5092"/>
                    <a:pt x="2340" y="5081"/>
                  </a:cubicBezTo>
                  <a:lnTo>
                    <a:pt x="2340" y="5081"/>
                  </a:lnTo>
                  <a:cubicBezTo>
                    <a:pt x="2340" y="5081"/>
                    <a:pt x="2340" y="5081"/>
                    <a:pt x="2340" y="5081"/>
                  </a:cubicBezTo>
                  <a:cubicBezTo>
                    <a:pt x="2340" y="5081"/>
                    <a:pt x="2340" y="5080"/>
                    <a:pt x="2342" y="5078"/>
                  </a:cubicBezTo>
                  <a:lnTo>
                    <a:pt x="2342" y="5078"/>
                  </a:lnTo>
                  <a:cubicBezTo>
                    <a:pt x="2342" y="5078"/>
                    <a:pt x="2342" y="5078"/>
                    <a:pt x="2343" y="5078"/>
                  </a:cubicBezTo>
                  <a:cubicBezTo>
                    <a:pt x="2344" y="5078"/>
                    <a:pt x="2346" y="5082"/>
                    <a:pt x="2346" y="5092"/>
                  </a:cubicBezTo>
                  <a:cubicBezTo>
                    <a:pt x="2352" y="5066"/>
                    <a:pt x="2353" y="5058"/>
                    <a:pt x="2351" y="5058"/>
                  </a:cubicBezTo>
                  <a:lnTo>
                    <a:pt x="2351" y="5058"/>
                  </a:lnTo>
                  <a:cubicBezTo>
                    <a:pt x="2350" y="5058"/>
                    <a:pt x="2349" y="5060"/>
                    <a:pt x="2347" y="5062"/>
                  </a:cubicBezTo>
                  <a:lnTo>
                    <a:pt x="2347" y="5062"/>
                  </a:lnTo>
                  <a:lnTo>
                    <a:pt x="2367" y="4965"/>
                  </a:lnTo>
                  <a:lnTo>
                    <a:pt x="2367" y="4965"/>
                  </a:lnTo>
                  <a:cubicBezTo>
                    <a:pt x="2355" y="4977"/>
                    <a:pt x="2349" y="4989"/>
                    <a:pt x="2347" y="4989"/>
                  </a:cubicBezTo>
                  <a:cubicBezTo>
                    <a:pt x="2346" y="4989"/>
                    <a:pt x="2346" y="4983"/>
                    <a:pt x="2346" y="4965"/>
                  </a:cubicBezTo>
                  <a:cubicBezTo>
                    <a:pt x="2367" y="4923"/>
                    <a:pt x="2367" y="4902"/>
                    <a:pt x="2388" y="4838"/>
                  </a:cubicBezTo>
                  <a:cubicBezTo>
                    <a:pt x="2388" y="4843"/>
                    <a:pt x="2388" y="4844"/>
                    <a:pt x="2388" y="4844"/>
                  </a:cubicBezTo>
                  <a:cubicBezTo>
                    <a:pt x="2388" y="4848"/>
                    <a:pt x="2388" y="4852"/>
                    <a:pt x="2388" y="4859"/>
                  </a:cubicBezTo>
                  <a:cubicBezTo>
                    <a:pt x="2388" y="4838"/>
                    <a:pt x="2409" y="4796"/>
                    <a:pt x="2409" y="4775"/>
                  </a:cubicBezTo>
                  <a:lnTo>
                    <a:pt x="2409" y="4775"/>
                  </a:lnTo>
                  <a:cubicBezTo>
                    <a:pt x="2405" y="4786"/>
                    <a:pt x="2403" y="4791"/>
                    <a:pt x="2401" y="4791"/>
                  </a:cubicBezTo>
                  <a:cubicBezTo>
                    <a:pt x="2396" y="4791"/>
                    <a:pt x="2405" y="4725"/>
                    <a:pt x="2408" y="4725"/>
                  </a:cubicBezTo>
                  <a:cubicBezTo>
                    <a:pt x="2409" y="4725"/>
                    <a:pt x="2409" y="4727"/>
                    <a:pt x="2409" y="4733"/>
                  </a:cubicBezTo>
                  <a:lnTo>
                    <a:pt x="2409" y="4690"/>
                  </a:lnTo>
                  <a:cubicBezTo>
                    <a:pt x="2430" y="4690"/>
                    <a:pt x="2430" y="4648"/>
                    <a:pt x="2430" y="4627"/>
                  </a:cubicBezTo>
                  <a:cubicBezTo>
                    <a:pt x="2430" y="4606"/>
                    <a:pt x="2451" y="4542"/>
                    <a:pt x="2451" y="4542"/>
                  </a:cubicBezTo>
                  <a:cubicBezTo>
                    <a:pt x="2451" y="4521"/>
                    <a:pt x="2451" y="4479"/>
                    <a:pt x="2472" y="4479"/>
                  </a:cubicBezTo>
                  <a:cubicBezTo>
                    <a:pt x="2472" y="4472"/>
                    <a:pt x="2472" y="4467"/>
                    <a:pt x="2472" y="4464"/>
                  </a:cubicBezTo>
                  <a:cubicBezTo>
                    <a:pt x="2472" y="4464"/>
                    <a:pt x="2472" y="4463"/>
                    <a:pt x="2472" y="4458"/>
                  </a:cubicBezTo>
                  <a:lnTo>
                    <a:pt x="2493" y="4373"/>
                  </a:lnTo>
                  <a:cubicBezTo>
                    <a:pt x="2515" y="4331"/>
                    <a:pt x="2493" y="4352"/>
                    <a:pt x="2493" y="4289"/>
                  </a:cubicBezTo>
                  <a:lnTo>
                    <a:pt x="2493" y="4289"/>
                  </a:lnTo>
                  <a:cubicBezTo>
                    <a:pt x="2493" y="4296"/>
                    <a:pt x="2494" y="4299"/>
                    <a:pt x="2495" y="4299"/>
                  </a:cubicBezTo>
                  <a:cubicBezTo>
                    <a:pt x="2499" y="4299"/>
                    <a:pt x="2509" y="4258"/>
                    <a:pt x="2513" y="4258"/>
                  </a:cubicBezTo>
                  <a:cubicBezTo>
                    <a:pt x="2514" y="4258"/>
                    <a:pt x="2515" y="4261"/>
                    <a:pt x="2515" y="4268"/>
                  </a:cubicBezTo>
                  <a:cubicBezTo>
                    <a:pt x="2536" y="4247"/>
                    <a:pt x="2557" y="4162"/>
                    <a:pt x="2557" y="4099"/>
                  </a:cubicBezTo>
                  <a:cubicBezTo>
                    <a:pt x="2557" y="4096"/>
                    <a:pt x="2557" y="4095"/>
                    <a:pt x="2557" y="4095"/>
                  </a:cubicBezTo>
                  <a:cubicBezTo>
                    <a:pt x="2557" y="4095"/>
                    <a:pt x="2555" y="4144"/>
                    <a:pt x="2542" y="4144"/>
                  </a:cubicBezTo>
                  <a:cubicBezTo>
                    <a:pt x="2540" y="4144"/>
                    <a:pt x="2538" y="4143"/>
                    <a:pt x="2536" y="4141"/>
                  </a:cubicBezTo>
                  <a:cubicBezTo>
                    <a:pt x="2578" y="4014"/>
                    <a:pt x="2557" y="3993"/>
                    <a:pt x="2578" y="3888"/>
                  </a:cubicBezTo>
                  <a:cubicBezTo>
                    <a:pt x="2578" y="3852"/>
                    <a:pt x="2578" y="3857"/>
                    <a:pt x="2578" y="3824"/>
                  </a:cubicBezTo>
                  <a:cubicBezTo>
                    <a:pt x="2580" y="3826"/>
                    <a:pt x="2582" y="3827"/>
                    <a:pt x="2585" y="3827"/>
                  </a:cubicBezTo>
                  <a:cubicBezTo>
                    <a:pt x="2603" y="3827"/>
                    <a:pt x="2622" y="3750"/>
                    <a:pt x="2641" y="3655"/>
                  </a:cubicBezTo>
                  <a:cubicBezTo>
                    <a:pt x="2641" y="3652"/>
                    <a:pt x="2641" y="3651"/>
                    <a:pt x="2640" y="3651"/>
                  </a:cubicBezTo>
                  <a:cubicBezTo>
                    <a:pt x="2636" y="3651"/>
                    <a:pt x="2620" y="3697"/>
                    <a:pt x="2620" y="3697"/>
                  </a:cubicBezTo>
                  <a:lnTo>
                    <a:pt x="2620" y="3613"/>
                  </a:lnTo>
                  <a:cubicBezTo>
                    <a:pt x="2623" y="3613"/>
                    <a:pt x="2625" y="3613"/>
                    <a:pt x="2627" y="3613"/>
                  </a:cubicBezTo>
                  <a:lnTo>
                    <a:pt x="2627" y="3613"/>
                  </a:lnTo>
                  <a:cubicBezTo>
                    <a:pt x="2646" y="3557"/>
                    <a:pt x="2662" y="3505"/>
                    <a:pt x="2662" y="3486"/>
                  </a:cubicBezTo>
                  <a:lnTo>
                    <a:pt x="2684" y="3423"/>
                  </a:lnTo>
                  <a:lnTo>
                    <a:pt x="2662" y="3465"/>
                  </a:lnTo>
                  <a:cubicBezTo>
                    <a:pt x="2662" y="3444"/>
                    <a:pt x="2684" y="3381"/>
                    <a:pt x="2684" y="3359"/>
                  </a:cubicBezTo>
                  <a:cubicBezTo>
                    <a:pt x="2684" y="3296"/>
                    <a:pt x="2705" y="3254"/>
                    <a:pt x="2705" y="3212"/>
                  </a:cubicBezTo>
                  <a:cubicBezTo>
                    <a:pt x="2726" y="3212"/>
                    <a:pt x="2726" y="3085"/>
                    <a:pt x="2747" y="3085"/>
                  </a:cubicBezTo>
                  <a:cubicBezTo>
                    <a:pt x="2747" y="3064"/>
                    <a:pt x="2747" y="3022"/>
                    <a:pt x="2747" y="3022"/>
                  </a:cubicBezTo>
                  <a:cubicBezTo>
                    <a:pt x="2747" y="3022"/>
                    <a:pt x="2768" y="2937"/>
                    <a:pt x="2768" y="2874"/>
                  </a:cubicBezTo>
                  <a:cubicBezTo>
                    <a:pt x="2770" y="2876"/>
                    <a:pt x="2772" y="2877"/>
                    <a:pt x="2774" y="2877"/>
                  </a:cubicBezTo>
                  <a:cubicBezTo>
                    <a:pt x="2789" y="2877"/>
                    <a:pt x="2791" y="2806"/>
                    <a:pt x="2810" y="2768"/>
                  </a:cubicBezTo>
                  <a:cubicBezTo>
                    <a:pt x="2789" y="2768"/>
                    <a:pt x="2810" y="2662"/>
                    <a:pt x="2810" y="2641"/>
                  </a:cubicBezTo>
                  <a:cubicBezTo>
                    <a:pt x="2810" y="2599"/>
                    <a:pt x="2831" y="2599"/>
                    <a:pt x="2831" y="2599"/>
                  </a:cubicBezTo>
                  <a:lnTo>
                    <a:pt x="2831" y="2557"/>
                  </a:lnTo>
                  <a:cubicBezTo>
                    <a:pt x="2831" y="2536"/>
                    <a:pt x="2853" y="2451"/>
                    <a:pt x="2874" y="2388"/>
                  </a:cubicBezTo>
                  <a:lnTo>
                    <a:pt x="2874" y="2346"/>
                  </a:lnTo>
                  <a:lnTo>
                    <a:pt x="2874" y="2324"/>
                  </a:lnTo>
                  <a:cubicBezTo>
                    <a:pt x="2874" y="2324"/>
                    <a:pt x="2874" y="2313"/>
                    <a:pt x="2874" y="2303"/>
                  </a:cubicBezTo>
                  <a:lnTo>
                    <a:pt x="2874" y="2261"/>
                  </a:lnTo>
                  <a:cubicBezTo>
                    <a:pt x="2874" y="2261"/>
                    <a:pt x="2874" y="2240"/>
                    <a:pt x="2895" y="2177"/>
                  </a:cubicBezTo>
                  <a:cubicBezTo>
                    <a:pt x="2895" y="2155"/>
                    <a:pt x="2895" y="2155"/>
                    <a:pt x="2895" y="2155"/>
                  </a:cubicBezTo>
                  <a:cubicBezTo>
                    <a:pt x="2895" y="2155"/>
                    <a:pt x="2895" y="2131"/>
                    <a:pt x="2895" y="2113"/>
                  </a:cubicBezTo>
                  <a:cubicBezTo>
                    <a:pt x="2874" y="2113"/>
                    <a:pt x="2895" y="2071"/>
                    <a:pt x="2895" y="2050"/>
                  </a:cubicBezTo>
                  <a:lnTo>
                    <a:pt x="2895" y="2029"/>
                  </a:lnTo>
                  <a:lnTo>
                    <a:pt x="2895" y="2008"/>
                  </a:lnTo>
                  <a:cubicBezTo>
                    <a:pt x="2895" y="1965"/>
                    <a:pt x="2916" y="1944"/>
                    <a:pt x="2916" y="1902"/>
                  </a:cubicBezTo>
                  <a:cubicBezTo>
                    <a:pt x="2916" y="1926"/>
                    <a:pt x="2916" y="1951"/>
                    <a:pt x="2920" y="1951"/>
                  </a:cubicBezTo>
                  <a:cubicBezTo>
                    <a:pt x="2923" y="1951"/>
                    <a:pt x="2928" y="1938"/>
                    <a:pt x="2937" y="1902"/>
                  </a:cubicBezTo>
                  <a:cubicBezTo>
                    <a:pt x="2949" y="1902"/>
                    <a:pt x="2954" y="1895"/>
                    <a:pt x="2957" y="1877"/>
                  </a:cubicBezTo>
                  <a:lnTo>
                    <a:pt x="2957" y="1877"/>
                  </a:lnTo>
                  <a:cubicBezTo>
                    <a:pt x="2954" y="1881"/>
                    <a:pt x="2949" y="1881"/>
                    <a:pt x="2937" y="1881"/>
                  </a:cubicBezTo>
                  <a:cubicBezTo>
                    <a:pt x="2937" y="1881"/>
                    <a:pt x="2937" y="1823"/>
                    <a:pt x="2949" y="1803"/>
                  </a:cubicBezTo>
                  <a:lnTo>
                    <a:pt x="2949" y="1803"/>
                  </a:lnTo>
                  <a:cubicBezTo>
                    <a:pt x="2947" y="1783"/>
                    <a:pt x="2953" y="1726"/>
                    <a:pt x="2956" y="1710"/>
                  </a:cubicBezTo>
                  <a:lnTo>
                    <a:pt x="2956" y="1710"/>
                  </a:lnTo>
                  <a:cubicBezTo>
                    <a:pt x="2957" y="1710"/>
                    <a:pt x="2958" y="1711"/>
                    <a:pt x="2958" y="1712"/>
                  </a:cubicBezTo>
                  <a:cubicBezTo>
                    <a:pt x="2958" y="1708"/>
                    <a:pt x="2958" y="1706"/>
                    <a:pt x="2958" y="1706"/>
                  </a:cubicBezTo>
                  <a:cubicBezTo>
                    <a:pt x="2957" y="1706"/>
                    <a:pt x="2957" y="1707"/>
                    <a:pt x="2956" y="1710"/>
                  </a:cubicBezTo>
                  <a:lnTo>
                    <a:pt x="2956" y="1710"/>
                  </a:lnTo>
                  <a:cubicBezTo>
                    <a:pt x="2938" y="1688"/>
                    <a:pt x="2958" y="1648"/>
                    <a:pt x="2958" y="1648"/>
                  </a:cubicBezTo>
                  <a:cubicBezTo>
                    <a:pt x="2958" y="1663"/>
                    <a:pt x="2959" y="1669"/>
                    <a:pt x="2961" y="1669"/>
                  </a:cubicBezTo>
                  <a:cubicBezTo>
                    <a:pt x="2967" y="1669"/>
                    <a:pt x="2979" y="1606"/>
                    <a:pt x="2979" y="1606"/>
                  </a:cubicBezTo>
                  <a:cubicBezTo>
                    <a:pt x="2979" y="1603"/>
                    <a:pt x="2979" y="1602"/>
                    <a:pt x="2978" y="1602"/>
                  </a:cubicBezTo>
                  <a:cubicBezTo>
                    <a:pt x="2974" y="1602"/>
                    <a:pt x="2963" y="1632"/>
                    <a:pt x="2959" y="1632"/>
                  </a:cubicBezTo>
                  <a:cubicBezTo>
                    <a:pt x="2959" y="1632"/>
                    <a:pt x="2958" y="1630"/>
                    <a:pt x="2958" y="1627"/>
                  </a:cubicBezTo>
                  <a:cubicBezTo>
                    <a:pt x="2979" y="1585"/>
                    <a:pt x="2979" y="1564"/>
                    <a:pt x="2979" y="1543"/>
                  </a:cubicBezTo>
                  <a:lnTo>
                    <a:pt x="2979" y="1564"/>
                  </a:lnTo>
                  <a:lnTo>
                    <a:pt x="3000" y="1501"/>
                  </a:lnTo>
                  <a:lnTo>
                    <a:pt x="3000" y="1501"/>
                  </a:lnTo>
                  <a:cubicBezTo>
                    <a:pt x="3000" y="1501"/>
                    <a:pt x="2991" y="1529"/>
                    <a:pt x="2985" y="1529"/>
                  </a:cubicBezTo>
                  <a:cubicBezTo>
                    <a:pt x="2982" y="1529"/>
                    <a:pt x="2979" y="1522"/>
                    <a:pt x="2979" y="1501"/>
                  </a:cubicBezTo>
                  <a:cubicBezTo>
                    <a:pt x="2979" y="1501"/>
                    <a:pt x="3000" y="1437"/>
                    <a:pt x="3000" y="1437"/>
                  </a:cubicBezTo>
                  <a:cubicBezTo>
                    <a:pt x="3000" y="1479"/>
                    <a:pt x="3000" y="1458"/>
                    <a:pt x="3000" y="1501"/>
                  </a:cubicBezTo>
                  <a:cubicBezTo>
                    <a:pt x="3000" y="1465"/>
                    <a:pt x="3015" y="1385"/>
                    <a:pt x="3008" y="1385"/>
                  </a:cubicBezTo>
                  <a:lnTo>
                    <a:pt x="3008" y="1385"/>
                  </a:lnTo>
                  <a:cubicBezTo>
                    <a:pt x="3007" y="1385"/>
                    <a:pt x="3007" y="1385"/>
                    <a:pt x="3007" y="1385"/>
                  </a:cubicBezTo>
                  <a:lnTo>
                    <a:pt x="3007" y="1385"/>
                  </a:lnTo>
                  <a:cubicBezTo>
                    <a:pt x="3008" y="1383"/>
                    <a:pt x="3008" y="1380"/>
                    <a:pt x="3009" y="1378"/>
                  </a:cubicBezTo>
                  <a:lnTo>
                    <a:pt x="3009" y="1378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3" y="1389"/>
                    <a:pt x="3005" y="1386"/>
                    <a:pt x="3007" y="1385"/>
                  </a:cubicBezTo>
                  <a:lnTo>
                    <a:pt x="3007" y="1385"/>
                  </a:lnTo>
                  <a:cubicBezTo>
                    <a:pt x="3004" y="1399"/>
                    <a:pt x="3002" y="1411"/>
                    <a:pt x="3001" y="1411"/>
                  </a:cubicBezTo>
                  <a:cubicBezTo>
                    <a:pt x="3001" y="1411"/>
                    <a:pt x="3000" y="1406"/>
                    <a:pt x="3000" y="1395"/>
                  </a:cubicBezTo>
                  <a:lnTo>
                    <a:pt x="3000" y="1395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0" y="1390"/>
                    <a:pt x="3000" y="1383"/>
                    <a:pt x="3000" y="1374"/>
                  </a:cubicBezTo>
                  <a:lnTo>
                    <a:pt x="3000" y="1310"/>
                  </a:lnTo>
                  <a:lnTo>
                    <a:pt x="3000" y="1289"/>
                  </a:lnTo>
                  <a:cubicBezTo>
                    <a:pt x="3000" y="1289"/>
                    <a:pt x="3000" y="1268"/>
                    <a:pt x="3000" y="1247"/>
                  </a:cubicBezTo>
                  <a:cubicBezTo>
                    <a:pt x="3022" y="1247"/>
                    <a:pt x="3022" y="1226"/>
                    <a:pt x="3022" y="1226"/>
                  </a:cubicBezTo>
                  <a:cubicBezTo>
                    <a:pt x="3022" y="1163"/>
                    <a:pt x="3022" y="1163"/>
                    <a:pt x="3022" y="1163"/>
                  </a:cubicBezTo>
                  <a:cubicBezTo>
                    <a:pt x="3022" y="1144"/>
                    <a:pt x="3022" y="1129"/>
                    <a:pt x="3022" y="1120"/>
                  </a:cubicBezTo>
                  <a:cubicBezTo>
                    <a:pt x="3043" y="1078"/>
                    <a:pt x="3043" y="994"/>
                    <a:pt x="3064" y="951"/>
                  </a:cubicBezTo>
                  <a:cubicBezTo>
                    <a:pt x="3064" y="933"/>
                    <a:pt x="3062" y="927"/>
                    <a:pt x="3059" y="927"/>
                  </a:cubicBezTo>
                  <a:cubicBezTo>
                    <a:pt x="3055" y="927"/>
                    <a:pt x="3049" y="943"/>
                    <a:pt x="3045" y="943"/>
                  </a:cubicBezTo>
                  <a:cubicBezTo>
                    <a:pt x="3044" y="943"/>
                    <a:pt x="3043" y="939"/>
                    <a:pt x="3043" y="930"/>
                  </a:cubicBezTo>
                  <a:cubicBezTo>
                    <a:pt x="3064" y="867"/>
                    <a:pt x="3085" y="719"/>
                    <a:pt x="3085" y="613"/>
                  </a:cubicBezTo>
                  <a:lnTo>
                    <a:pt x="3085" y="613"/>
                  </a:lnTo>
                  <a:cubicBezTo>
                    <a:pt x="3082" y="616"/>
                    <a:pt x="3080" y="618"/>
                    <a:pt x="3078" y="618"/>
                  </a:cubicBezTo>
                  <a:cubicBezTo>
                    <a:pt x="3069" y="618"/>
                    <a:pt x="3085" y="568"/>
                    <a:pt x="3085" y="550"/>
                  </a:cubicBezTo>
                  <a:lnTo>
                    <a:pt x="3085" y="487"/>
                  </a:lnTo>
                  <a:cubicBezTo>
                    <a:pt x="3088" y="481"/>
                    <a:pt x="3090" y="479"/>
                    <a:pt x="3091" y="479"/>
                  </a:cubicBezTo>
                  <a:cubicBezTo>
                    <a:pt x="3099" y="479"/>
                    <a:pt x="3092" y="545"/>
                    <a:pt x="3098" y="545"/>
                  </a:cubicBezTo>
                  <a:cubicBezTo>
                    <a:pt x="3100" y="545"/>
                    <a:pt x="3102" y="540"/>
                    <a:pt x="3106" y="529"/>
                  </a:cubicBezTo>
                  <a:cubicBezTo>
                    <a:pt x="3106" y="465"/>
                    <a:pt x="3106" y="423"/>
                    <a:pt x="3106" y="339"/>
                  </a:cubicBezTo>
                  <a:cubicBezTo>
                    <a:pt x="3110" y="347"/>
                    <a:pt x="3113" y="351"/>
                    <a:pt x="3114" y="351"/>
                  </a:cubicBezTo>
                  <a:cubicBezTo>
                    <a:pt x="3120" y="351"/>
                    <a:pt x="3111" y="302"/>
                    <a:pt x="3125" y="297"/>
                  </a:cubicBezTo>
                  <a:lnTo>
                    <a:pt x="3125" y="297"/>
                  </a:lnTo>
                  <a:cubicBezTo>
                    <a:pt x="3126" y="310"/>
                    <a:pt x="3127" y="329"/>
                    <a:pt x="3127" y="360"/>
                  </a:cubicBezTo>
                  <a:cubicBezTo>
                    <a:pt x="3127" y="339"/>
                    <a:pt x="3127" y="318"/>
                    <a:pt x="3127" y="297"/>
                  </a:cubicBezTo>
                  <a:cubicBezTo>
                    <a:pt x="3126" y="297"/>
                    <a:pt x="3126" y="297"/>
                    <a:pt x="3125" y="297"/>
                  </a:cubicBezTo>
                  <a:lnTo>
                    <a:pt x="3125" y="297"/>
                  </a:lnTo>
                  <a:cubicBezTo>
                    <a:pt x="3119" y="247"/>
                    <a:pt x="3106" y="300"/>
                    <a:pt x="3106" y="2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5"/>
            <p:cNvSpPr/>
            <p:nvPr/>
          </p:nvSpPr>
          <p:spPr>
            <a:xfrm>
              <a:off x="3332850" y="31162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5"/>
            <p:cNvSpPr/>
            <p:nvPr/>
          </p:nvSpPr>
          <p:spPr>
            <a:xfrm>
              <a:off x="3323325" y="3155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5"/>
            <p:cNvSpPr/>
            <p:nvPr/>
          </p:nvSpPr>
          <p:spPr>
            <a:xfrm>
              <a:off x="3321225" y="31648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5"/>
            <p:cNvSpPr/>
            <p:nvPr/>
          </p:nvSpPr>
          <p:spPr>
            <a:xfrm>
              <a:off x="3337600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5"/>
            <p:cNvSpPr/>
            <p:nvPr/>
          </p:nvSpPr>
          <p:spPr>
            <a:xfrm>
              <a:off x="3349200" y="3030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5"/>
            <p:cNvSpPr/>
            <p:nvPr/>
          </p:nvSpPr>
          <p:spPr>
            <a:xfrm>
              <a:off x="3348675" y="3034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5"/>
            <p:cNvSpPr/>
            <p:nvPr/>
          </p:nvSpPr>
          <p:spPr>
            <a:xfrm>
              <a:off x="3333900" y="310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5"/>
            <p:cNvSpPr/>
            <p:nvPr/>
          </p:nvSpPr>
          <p:spPr>
            <a:xfrm>
              <a:off x="3348150" y="303597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5"/>
            <p:cNvSpPr/>
            <p:nvPr/>
          </p:nvSpPr>
          <p:spPr>
            <a:xfrm>
              <a:off x="3349200" y="3029650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cubicBezTo>
                    <a:pt x="1" y="43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5"/>
            <p:cNvSpPr/>
            <p:nvPr/>
          </p:nvSpPr>
          <p:spPr>
            <a:xfrm>
              <a:off x="3341825" y="3070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5"/>
            <p:cNvSpPr/>
            <p:nvPr/>
          </p:nvSpPr>
          <p:spPr>
            <a:xfrm>
              <a:off x="3348150" y="3039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5"/>
            <p:cNvSpPr/>
            <p:nvPr/>
          </p:nvSpPr>
          <p:spPr>
            <a:xfrm>
              <a:off x="3350275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5"/>
            <p:cNvSpPr/>
            <p:nvPr/>
          </p:nvSpPr>
          <p:spPr>
            <a:xfrm>
              <a:off x="3344975" y="3057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5"/>
            <p:cNvSpPr/>
            <p:nvPr/>
          </p:nvSpPr>
          <p:spPr>
            <a:xfrm>
              <a:off x="3363475" y="3079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21" y="21"/>
                    <a:pt x="21" y="21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5"/>
            <p:cNvSpPr/>
            <p:nvPr/>
          </p:nvSpPr>
          <p:spPr>
            <a:xfrm>
              <a:off x="3354500" y="3114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5"/>
            <p:cNvSpPr/>
            <p:nvPr/>
          </p:nvSpPr>
          <p:spPr>
            <a:xfrm>
              <a:off x="3369275" y="30571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22" y="1"/>
                  </a:moveTo>
                  <a:lnTo>
                    <a:pt x="1" y="64"/>
                  </a:lnTo>
                  <a:cubicBezTo>
                    <a:pt x="1" y="64"/>
                    <a:pt x="22" y="43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5"/>
            <p:cNvSpPr/>
            <p:nvPr/>
          </p:nvSpPr>
          <p:spPr>
            <a:xfrm>
              <a:off x="3337600" y="318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5"/>
            <p:cNvSpPr/>
            <p:nvPr/>
          </p:nvSpPr>
          <p:spPr>
            <a:xfrm>
              <a:off x="3347625" y="3144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5"/>
            <p:cNvSpPr/>
            <p:nvPr/>
          </p:nvSpPr>
          <p:spPr>
            <a:xfrm>
              <a:off x="3373500" y="3048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5"/>
            <p:cNvSpPr/>
            <p:nvPr/>
          </p:nvSpPr>
          <p:spPr>
            <a:xfrm>
              <a:off x="3379300" y="302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5"/>
            <p:cNvSpPr/>
            <p:nvPr/>
          </p:nvSpPr>
          <p:spPr>
            <a:xfrm>
              <a:off x="3376675" y="3034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5"/>
            <p:cNvSpPr/>
            <p:nvPr/>
          </p:nvSpPr>
          <p:spPr>
            <a:xfrm>
              <a:off x="3376150" y="30354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lnTo>
                    <a:pt x="21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5"/>
            <p:cNvSpPr/>
            <p:nvPr/>
          </p:nvSpPr>
          <p:spPr>
            <a:xfrm>
              <a:off x="3300625" y="3465325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5"/>
            <p:cNvSpPr/>
            <p:nvPr/>
          </p:nvSpPr>
          <p:spPr>
            <a:xfrm>
              <a:off x="3324925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5"/>
            <p:cNvSpPr/>
            <p:nvPr/>
          </p:nvSpPr>
          <p:spPr>
            <a:xfrm>
              <a:off x="3301150" y="3466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5"/>
            <p:cNvSpPr/>
            <p:nvPr/>
          </p:nvSpPr>
          <p:spPr>
            <a:xfrm>
              <a:off x="3370875" y="305922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" y="39"/>
                    <a:pt x="0" y="77"/>
                    <a:pt x="0" y="84"/>
                  </a:cubicBezTo>
                  <a:lnTo>
                    <a:pt x="0" y="84"/>
                  </a:lnTo>
                  <a:cubicBezTo>
                    <a:pt x="1" y="62"/>
                    <a:pt x="21" y="21"/>
                    <a:pt x="21" y="0"/>
                  </a:cubicBezTo>
                  <a:close/>
                  <a:moveTo>
                    <a:pt x="0" y="84"/>
                  </a:moveTo>
                  <a:cubicBezTo>
                    <a:pt x="0" y="84"/>
                    <a:pt x="0" y="85"/>
                    <a:pt x="0" y="85"/>
                  </a:cubicBezTo>
                  <a:lnTo>
                    <a:pt x="0" y="85"/>
                  </a:lnTo>
                  <a:cubicBezTo>
                    <a:pt x="0" y="85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5"/>
            <p:cNvSpPr/>
            <p:nvPr/>
          </p:nvSpPr>
          <p:spPr>
            <a:xfrm>
              <a:off x="3326500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5"/>
            <p:cNvSpPr/>
            <p:nvPr/>
          </p:nvSpPr>
          <p:spPr>
            <a:xfrm>
              <a:off x="3301150" y="3465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5"/>
            <p:cNvSpPr/>
            <p:nvPr/>
          </p:nvSpPr>
          <p:spPr>
            <a:xfrm>
              <a:off x="3313825" y="33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5"/>
            <p:cNvSpPr/>
            <p:nvPr/>
          </p:nvSpPr>
          <p:spPr>
            <a:xfrm>
              <a:off x="3313300" y="333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5"/>
            <p:cNvSpPr/>
            <p:nvPr/>
          </p:nvSpPr>
          <p:spPr>
            <a:xfrm>
              <a:off x="33006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5"/>
            <p:cNvSpPr/>
            <p:nvPr/>
          </p:nvSpPr>
          <p:spPr>
            <a:xfrm>
              <a:off x="3308550" y="3373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5"/>
            <p:cNvSpPr/>
            <p:nvPr/>
          </p:nvSpPr>
          <p:spPr>
            <a:xfrm>
              <a:off x="3348150" y="3141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5"/>
            <p:cNvSpPr/>
            <p:nvPr/>
          </p:nvSpPr>
          <p:spPr>
            <a:xfrm>
              <a:off x="3344975" y="317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5"/>
            <p:cNvSpPr/>
            <p:nvPr/>
          </p:nvSpPr>
          <p:spPr>
            <a:xfrm>
              <a:off x="3344975" y="31690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5"/>
            <p:cNvSpPr/>
            <p:nvPr/>
          </p:nvSpPr>
          <p:spPr>
            <a:xfrm>
              <a:off x="3343925" y="317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5"/>
            <p:cNvSpPr/>
            <p:nvPr/>
          </p:nvSpPr>
          <p:spPr>
            <a:xfrm>
              <a:off x="3350800" y="314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5"/>
            <p:cNvSpPr/>
            <p:nvPr/>
          </p:nvSpPr>
          <p:spPr>
            <a:xfrm>
              <a:off x="3349200" y="31495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5"/>
            <p:cNvSpPr/>
            <p:nvPr/>
          </p:nvSpPr>
          <p:spPr>
            <a:xfrm>
              <a:off x="3341300" y="318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5"/>
            <p:cNvSpPr/>
            <p:nvPr/>
          </p:nvSpPr>
          <p:spPr>
            <a:xfrm>
              <a:off x="3300625" y="3020675"/>
              <a:ext cx="80825" cy="448375"/>
            </a:xfrm>
            <a:custGeom>
              <a:avLst/>
              <a:gdLst/>
              <a:ahLst/>
              <a:cxnLst/>
              <a:rect l="l" t="t" r="r" b="b"/>
              <a:pathLst>
                <a:path w="3233" h="17935" extrusionOk="0">
                  <a:moveTo>
                    <a:pt x="3232" y="64"/>
                  </a:moveTo>
                  <a:cubicBezTo>
                    <a:pt x="3223" y="73"/>
                    <a:pt x="3218" y="86"/>
                    <a:pt x="3215" y="98"/>
                  </a:cubicBezTo>
                  <a:lnTo>
                    <a:pt x="3215" y="98"/>
                  </a:lnTo>
                  <a:cubicBezTo>
                    <a:pt x="3221" y="87"/>
                    <a:pt x="3227" y="75"/>
                    <a:pt x="3232" y="64"/>
                  </a:cubicBezTo>
                  <a:close/>
                  <a:moveTo>
                    <a:pt x="3106" y="338"/>
                  </a:moveTo>
                  <a:cubicBezTo>
                    <a:pt x="3100" y="356"/>
                    <a:pt x="3097" y="365"/>
                    <a:pt x="3097" y="371"/>
                  </a:cubicBezTo>
                  <a:lnTo>
                    <a:pt x="3097" y="371"/>
                  </a:lnTo>
                  <a:cubicBezTo>
                    <a:pt x="3099" y="360"/>
                    <a:pt x="3102" y="349"/>
                    <a:pt x="3106" y="338"/>
                  </a:cubicBezTo>
                  <a:close/>
                  <a:moveTo>
                    <a:pt x="2810" y="1606"/>
                  </a:moveTo>
                  <a:cubicBezTo>
                    <a:pt x="2810" y="1606"/>
                    <a:pt x="2810" y="1606"/>
                    <a:pt x="2810" y="1606"/>
                  </a:cubicBezTo>
                  <a:lnTo>
                    <a:pt x="2810" y="1606"/>
                  </a:lnTo>
                  <a:close/>
                  <a:moveTo>
                    <a:pt x="2810" y="1606"/>
                  </a:moveTo>
                  <a:cubicBezTo>
                    <a:pt x="2810" y="1623"/>
                    <a:pt x="2808" y="1637"/>
                    <a:pt x="2806" y="1648"/>
                  </a:cubicBezTo>
                  <a:lnTo>
                    <a:pt x="2806" y="1648"/>
                  </a:lnTo>
                  <a:cubicBezTo>
                    <a:pt x="2807" y="1648"/>
                    <a:pt x="2809" y="1648"/>
                    <a:pt x="2810" y="1648"/>
                  </a:cubicBezTo>
                  <a:lnTo>
                    <a:pt x="2810" y="1606"/>
                  </a:lnTo>
                  <a:close/>
                  <a:moveTo>
                    <a:pt x="1881" y="4986"/>
                  </a:moveTo>
                  <a:cubicBezTo>
                    <a:pt x="1880" y="5000"/>
                    <a:pt x="1871" y="5015"/>
                    <a:pt x="1871" y="5022"/>
                  </a:cubicBezTo>
                  <a:lnTo>
                    <a:pt x="1871" y="5022"/>
                  </a:lnTo>
                  <a:cubicBezTo>
                    <a:pt x="1876" y="5010"/>
                    <a:pt x="1880" y="4996"/>
                    <a:pt x="1881" y="4986"/>
                  </a:cubicBezTo>
                  <a:close/>
                  <a:moveTo>
                    <a:pt x="1944" y="5218"/>
                  </a:moveTo>
                  <a:cubicBezTo>
                    <a:pt x="1933" y="5250"/>
                    <a:pt x="1933" y="5265"/>
                    <a:pt x="1933" y="5284"/>
                  </a:cubicBezTo>
                  <a:cubicBezTo>
                    <a:pt x="1939" y="5255"/>
                    <a:pt x="1944" y="5229"/>
                    <a:pt x="1944" y="5218"/>
                  </a:cubicBezTo>
                  <a:close/>
                  <a:moveTo>
                    <a:pt x="1933" y="5284"/>
                  </a:moveTo>
                  <a:cubicBezTo>
                    <a:pt x="1928" y="5313"/>
                    <a:pt x="1923" y="5345"/>
                    <a:pt x="1923" y="5366"/>
                  </a:cubicBezTo>
                  <a:cubicBezTo>
                    <a:pt x="1933" y="5324"/>
                    <a:pt x="1933" y="5302"/>
                    <a:pt x="1933" y="5284"/>
                  </a:cubicBezTo>
                  <a:close/>
                  <a:moveTo>
                    <a:pt x="1869" y="5531"/>
                  </a:moveTo>
                  <a:cubicBezTo>
                    <a:pt x="1868" y="5531"/>
                    <a:pt x="1867" y="5535"/>
                    <a:pt x="1862" y="5547"/>
                  </a:cubicBezTo>
                  <a:lnTo>
                    <a:pt x="1862" y="5547"/>
                  </a:lnTo>
                  <a:cubicBezTo>
                    <a:pt x="1865" y="5545"/>
                    <a:pt x="1869" y="5531"/>
                    <a:pt x="1869" y="5531"/>
                  </a:cubicBezTo>
                  <a:close/>
                  <a:moveTo>
                    <a:pt x="1833" y="5743"/>
                  </a:moveTo>
                  <a:cubicBezTo>
                    <a:pt x="1833" y="5743"/>
                    <a:pt x="1832" y="5743"/>
                    <a:pt x="1832" y="5743"/>
                  </a:cubicBezTo>
                  <a:lnTo>
                    <a:pt x="1832" y="5743"/>
                  </a:lnTo>
                  <a:cubicBezTo>
                    <a:pt x="1834" y="5745"/>
                    <a:pt x="1836" y="5746"/>
                    <a:pt x="1838" y="5746"/>
                  </a:cubicBezTo>
                  <a:cubicBezTo>
                    <a:pt x="1836" y="5744"/>
                    <a:pt x="1835" y="5743"/>
                    <a:pt x="1833" y="5743"/>
                  </a:cubicBezTo>
                  <a:close/>
                  <a:moveTo>
                    <a:pt x="1754" y="5978"/>
                  </a:moveTo>
                  <a:cubicBezTo>
                    <a:pt x="1754" y="5978"/>
                    <a:pt x="1754" y="6000"/>
                    <a:pt x="1754" y="6021"/>
                  </a:cubicBezTo>
                  <a:cubicBezTo>
                    <a:pt x="1754" y="6029"/>
                    <a:pt x="1754" y="6036"/>
                    <a:pt x="1754" y="6042"/>
                  </a:cubicBezTo>
                  <a:cubicBezTo>
                    <a:pt x="1754" y="6021"/>
                    <a:pt x="1775" y="6021"/>
                    <a:pt x="1775" y="6000"/>
                  </a:cubicBezTo>
                  <a:cubicBezTo>
                    <a:pt x="1775" y="5996"/>
                    <a:pt x="1774" y="5995"/>
                    <a:pt x="1774" y="5995"/>
                  </a:cubicBezTo>
                  <a:cubicBezTo>
                    <a:pt x="1771" y="5995"/>
                    <a:pt x="1765" y="6007"/>
                    <a:pt x="1760" y="6007"/>
                  </a:cubicBezTo>
                  <a:cubicBezTo>
                    <a:pt x="1756" y="6007"/>
                    <a:pt x="1754" y="6001"/>
                    <a:pt x="1754" y="5978"/>
                  </a:cubicBezTo>
                  <a:close/>
                  <a:moveTo>
                    <a:pt x="1754" y="6042"/>
                  </a:moveTo>
                  <a:cubicBezTo>
                    <a:pt x="1754" y="6065"/>
                    <a:pt x="1754" y="6076"/>
                    <a:pt x="1754" y="6126"/>
                  </a:cubicBezTo>
                  <a:cubicBezTo>
                    <a:pt x="1754" y="6092"/>
                    <a:pt x="1754" y="6057"/>
                    <a:pt x="1765" y="6057"/>
                  </a:cubicBezTo>
                  <a:cubicBezTo>
                    <a:pt x="1768" y="6057"/>
                    <a:pt x="1771" y="6059"/>
                    <a:pt x="1775" y="6063"/>
                  </a:cubicBezTo>
                  <a:lnTo>
                    <a:pt x="1754" y="6042"/>
                  </a:lnTo>
                  <a:close/>
                  <a:moveTo>
                    <a:pt x="1149" y="9448"/>
                  </a:moveTo>
                  <a:cubicBezTo>
                    <a:pt x="1146" y="9474"/>
                    <a:pt x="1141" y="9507"/>
                    <a:pt x="1141" y="9527"/>
                  </a:cubicBezTo>
                  <a:cubicBezTo>
                    <a:pt x="1141" y="9510"/>
                    <a:pt x="1156" y="9463"/>
                    <a:pt x="1149" y="9448"/>
                  </a:cubicBezTo>
                  <a:close/>
                  <a:moveTo>
                    <a:pt x="1039" y="10013"/>
                  </a:moveTo>
                  <a:lnTo>
                    <a:pt x="1039" y="10013"/>
                  </a:lnTo>
                  <a:cubicBezTo>
                    <a:pt x="1038" y="10020"/>
                    <a:pt x="1037" y="10027"/>
                    <a:pt x="1036" y="10034"/>
                  </a:cubicBezTo>
                  <a:cubicBezTo>
                    <a:pt x="1036" y="10034"/>
                    <a:pt x="1054" y="10016"/>
                    <a:pt x="1039" y="10013"/>
                  </a:cubicBezTo>
                  <a:close/>
                  <a:moveTo>
                    <a:pt x="275" y="14365"/>
                  </a:moveTo>
                  <a:cubicBezTo>
                    <a:pt x="277" y="14367"/>
                    <a:pt x="279" y="14368"/>
                    <a:pt x="281" y="14369"/>
                  </a:cubicBezTo>
                  <a:lnTo>
                    <a:pt x="281" y="14369"/>
                  </a:lnTo>
                  <a:cubicBezTo>
                    <a:pt x="279" y="14366"/>
                    <a:pt x="278" y="14365"/>
                    <a:pt x="275" y="14365"/>
                  </a:cubicBezTo>
                  <a:close/>
                  <a:moveTo>
                    <a:pt x="43" y="17660"/>
                  </a:moveTo>
                  <a:cubicBezTo>
                    <a:pt x="43" y="17678"/>
                    <a:pt x="43" y="17695"/>
                    <a:pt x="43" y="17702"/>
                  </a:cubicBezTo>
                  <a:cubicBezTo>
                    <a:pt x="51" y="17671"/>
                    <a:pt x="53" y="17663"/>
                    <a:pt x="52" y="17663"/>
                  </a:cubicBezTo>
                  <a:lnTo>
                    <a:pt x="52" y="17663"/>
                  </a:lnTo>
                  <a:cubicBezTo>
                    <a:pt x="52" y="17663"/>
                    <a:pt x="48" y="17673"/>
                    <a:pt x="45" y="17673"/>
                  </a:cubicBezTo>
                  <a:cubicBezTo>
                    <a:pt x="44" y="17673"/>
                    <a:pt x="43" y="17670"/>
                    <a:pt x="43" y="17660"/>
                  </a:cubicBezTo>
                  <a:close/>
                  <a:moveTo>
                    <a:pt x="3232" y="0"/>
                  </a:moveTo>
                  <a:cubicBezTo>
                    <a:pt x="3190" y="106"/>
                    <a:pt x="3211" y="64"/>
                    <a:pt x="3169" y="169"/>
                  </a:cubicBezTo>
                  <a:cubicBezTo>
                    <a:pt x="3169" y="190"/>
                    <a:pt x="3169" y="190"/>
                    <a:pt x="3148" y="233"/>
                  </a:cubicBezTo>
                  <a:cubicBezTo>
                    <a:pt x="3152" y="228"/>
                    <a:pt x="3155" y="227"/>
                    <a:pt x="3156" y="227"/>
                  </a:cubicBezTo>
                  <a:cubicBezTo>
                    <a:pt x="3162" y="227"/>
                    <a:pt x="3148" y="254"/>
                    <a:pt x="3148" y="254"/>
                  </a:cubicBezTo>
                  <a:cubicBezTo>
                    <a:pt x="3148" y="254"/>
                    <a:pt x="3127" y="296"/>
                    <a:pt x="3127" y="317"/>
                  </a:cubicBezTo>
                  <a:cubicBezTo>
                    <a:pt x="3127" y="320"/>
                    <a:pt x="3127" y="322"/>
                    <a:pt x="3127" y="322"/>
                  </a:cubicBezTo>
                  <a:cubicBezTo>
                    <a:pt x="3127" y="322"/>
                    <a:pt x="3126" y="309"/>
                    <a:pt x="3121" y="309"/>
                  </a:cubicBezTo>
                  <a:cubicBezTo>
                    <a:pt x="3118" y="309"/>
                    <a:pt x="3113" y="316"/>
                    <a:pt x="3106" y="338"/>
                  </a:cubicBezTo>
                  <a:lnTo>
                    <a:pt x="3127" y="359"/>
                  </a:lnTo>
                  <a:cubicBezTo>
                    <a:pt x="3122" y="365"/>
                    <a:pt x="3119" y="366"/>
                    <a:pt x="3118" y="366"/>
                  </a:cubicBezTo>
                  <a:cubicBezTo>
                    <a:pt x="3116" y="366"/>
                    <a:pt x="3116" y="365"/>
                    <a:pt x="3116" y="365"/>
                  </a:cubicBezTo>
                  <a:lnTo>
                    <a:pt x="3116" y="365"/>
                  </a:lnTo>
                  <a:cubicBezTo>
                    <a:pt x="3116" y="365"/>
                    <a:pt x="3116" y="370"/>
                    <a:pt x="3106" y="402"/>
                  </a:cubicBezTo>
                  <a:cubicBezTo>
                    <a:pt x="3106" y="371"/>
                    <a:pt x="3095" y="385"/>
                    <a:pt x="3097" y="371"/>
                  </a:cubicBezTo>
                  <a:lnTo>
                    <a:pt x="3097" y="371"/>
                  </a:lnTo>
                  <a:cubicBezTo>
                    <a:pt x="3084" y="423"/>
                    <a:pt x="3081" y="476"/>
                    <a:pt x="3063" y="528"/>
                  </a:cubicBezTo>
                  <a:cubicBezTo>
                    <a:pt x="3063" y="542"/>
                    <a:pt x="3063" y="557"/>
                    <a:pt x="3063" y="571"/>
                  </a:cubicBezTo>
                  <a:cubicBezTo>
                    <a:pt x="3059" y="579"/>
                    <a:pt x="3057" y="583"/>
                    <a:pt x="3055" y="583"/>
                  </a:cubicBezTo>
                  <a:cubicBezTo>
                    <a:pt x="3050" y="583"/>
                    <a:pt x="3057" y="546"/>
                    <a:pt x="3048" y="546"/>
                  </a:cubicBezTo>
                  <a:cubicBezTo>
                    <a:pt x="3047" y="546"/>
                    <a:pt x="3045" y="547"/>
                    <a:pt x="3042" y="550"/>
                  </a:cubicBezTo>
                  <a:lnTo>
                    <a:pt x="3042" y="613"/>
                  </a:lnTo>
                  <a:cubicBezTo>
                    <a:pt x="3021" y="634"/>
                    <a:pt x="3021" y="655"/>
                    <a:pt x="3021" y="655"/>
                  </a:cubicBezTo>
                  <a:cubicBezTo>
                    <a:pt x="3021" y="634"/>
                    <a:pt x="3021" y="634"/>
                    <a:pt x="3021" y="613"/>
                  </a:cubicBezTo>
                  <a:lnTo>
                    <a:pt x="3000" y="676"/>
                  </a:lnTo>
                  <a:cubicBezTo>
                    <a:pt x="3000" y="676"/>
                    <a:pt x="2988" y="712"/>
                    <a:pt x="2991" y="712"/>
                  </a:cubicBezTo>
                  <a:cubicBezTo>
                    <a:pt x="2992" y="712"/>
                    <a:pt x="2995" y="708"/>
                    <a:pt x="3000" y="697"/>
                  </a:cubicBezTo>
                  <a:lnTo>
                    <a:pt x="3000" y="697"/>
                  </a:lnTo>
                  <a:lnTo>
                    <a:pt x="2979" y="803"/>
                  </a:lnTo>
                  <a:lnTo>
                    <a:pt x="2958" y="803"/>
                  </a:lnTo>
                  <a:cubicBezTo>
                    <a:pt x="2958" y="842"/>
                    <a:pt x="2940" y="953"/>
                    <a:pt x="2920" y="953"/>
                  </a:cubicBezTo>
                  <a:cubicBezTo>
                    <a:pt x="2919" y="953"/>
                    <a:pt x="2917" y="953"/>
                    <a:pt x="2916" y="951"/>
                  </a:cubicBezTo>
                  <a:cubicBezTo>
                    <a:pt x="2916" y="1030"/>
                    <a:pt x="2897" y="1053"/>
                    <a:pt x="2878" y="1142"/>
                  </a:cubicBezTo>
                  <a:lnTo>
                    <a:pt x="2878" y="1142"/>
                  </a:lnTo>
                  <a:cubicBezTo>
                    <a:pt x="2878" y="1139"/>
                    <a:pt x="2878" y="1138"/>
                    <a:pt x="2877" y="1138"/>
                  </a:cubicBezTo>
                  <a:lnTo>
                    <a:pt x="2877" y="1138"/>
                  </a:lnTo>
                  <a:cubicBezTo>
                    <a:pt x="2873" y="1138"/>
                    <a:pt x="2853" y="1187"/>
                    <a:pt x="2849" y="1187"/>
                  </a:cubicBezTo>
                  <a:cubicBezTo>
                    <a:pt x="2847" y="1187"/>
                    <a:pt x="2848" y="1180"/>
                    <a:pt x="2852" y="1162"/>
                  </a:cubicBezTo>
                  <a:lnTo>
                    <a:pt x="2852" y="1162"/>
                  </a:lnTo>
                  <a:cubicBezTo>
                    <a:pt x="2831" y="1226"/>
                    <a:pt x="2852" y="1226"/>
                    <a:pt x="2831" y="1268"/>
                  </a:cubicBezTo>
                  <a:cubicBezTo>
                    <a:pt x="2831" y="1262"/>
                    <a:pt x="2831" y="1254"/>
                    <a:pt x="2831" y="1247"/>
                  </a:cubicBezTo>
                  <a:lnTo>
                    <a:pt x="2810" y="1289"/>
                  </a:lnTo>
                  <a:lnTo>
                    <a:pt x="2810" y="1331"/>
                  </a:lnTo>
                  <a:cubicBezTo>
                    <a:pt x="2789" y="1373"/>
                    <a:pt x="2810" y="1331"/>
                    <a:pt x="2789" y="1395"/>
                  </a:cubicBezTo>
                  <a:lnTo>
                    <a:pt x="2789" y="1416"/>
                  </a:lnTo>
                  <a:cubicBezTo>
                    <a:pt x="2789" y="1416"/>
                    <a:pt x="2789" y="1437"/>
                    <a:pt x="2768" y="1479"/>
                  </a:cubicBezTo>
                  <a:lnTo>
                    <a:pt x="2768" y="1500"/>
                  </a:lnTo>
                  <a:cubicBezTo>
                    <a:pt x="2768" y="1497"/>
                    <a:pt x="2767" y="1496"/>
                    <a:pt x="2767" y="1496"/>
                  </a:cubicBezTo>
                  <a:cubicBezTo>
                    <a:pt x="2763" y="1496"/>
                    <a:pt x="2752" y="1526"/>
                    <a:pt x="2748" y="1526"/>
                  </a:cubicBezTo>
                  <a:cubicBezTo>
                    <a:pt x="2747" y="1526"/>
                    <a:pt x="2747" y="1524"/>
                    <a:pt x="2747" y="1521"/>
                  </a:cubicBezTo>
                  <a:cubicBezTo>
                    <a:pt x="2747" y="1563"/>
                    <a:pt x="2747" y="1563"/>
                    <a:pt x="2726" y="1627"/>
                  </a:cubicBezTo>
                  <a:lnTo>
                    <a:pt x="2747" y="1606"/>
                  </a:lnTo>
                  <a:lnTo>
                    <a:pt x="2747" y="1606"/>
                  </a:lnTo>
                  <a:cubicBezTo>
                    <a:pt x="2738" y="1640"/>
                    <a:pt x="2733" y="1646"/>
                    <a:pt x="2729" y="1646"/>
                  </a:cubicBezTo>
                  <a:cubicBezTo>
                    <a:pt x="2726" y="1646"/>
                    <a:pt x="2723" y="1643"/>
                    <a:pt x="2720" y="1643"/>
                  </a:cubicBezTo>
                  <a:cubicBezTo>
                    <a:pt x="2716" y="1643"/>
                    <a:pt x="2711" y="1648"/>
                    <a:pt x="2704" y="1669"/>
                  </a:cubicBezTo>
                  <a:lnTo>
                    <a:pt x="2726" y="1669"/>
                  </a:lnTo>
                  <a:cubicBezTo>
                    <a:pt x="2683" y="1754"/>
                    <a:pt x="2683" y="1838"/>
                    <a:pt x="2662" y="1901"/>
                  </a:cubicBezTo>
                  <a:cubicBezTo>
                    <a:pt x="2662" y="1859"/>
                    <a:pt x="2662" y="1859"/>
                    <a:pt x="2662" y="1859"/>
                  </a:cubicBezTo>
                  <a:cubicBezTo>
                    <a:pt x="2641" y="1923"/>
                    <a:pt x="2620" y="2007"/>
                    <a:pt x="2620" y="2070"/>
                  </a:cubicBezTo>
                  <a:cubicBezTo>
                    <a:pt x="2599" y="2092"/>
                    <a:pt x="2599" y="2092"/>
                    <a:pt x="2578" y="2155"/>
                  </a:cubicBezTo>
                  <a:cubicBezTo>
                    <a:pt x="2557" y="2218"/>
                    <a:pt x="2557" y="2218"/>
                    <a:pt x="2557" y="2239"/>
                  </a:cubicBezTo>
                  <a:cubicBezTo>
                    <a:pt x="2557" y="2282"/>
                    <a:pt x="2535" y="2366"/>
                    <a:pt x="2535" y="2366"/>
                  </a:cubicBezTo>
                  <a:cubicBezTo>
                    <a:pt x="2535" y="2366"/>
                    <a:pt x="2514" y="2387"/>
                    <a:pt x="2514" y="2430"/>
                  </a:cubicBezTo>
                  <a:cubicBezTo>
                    <a:pt x="2493" y="2493"/>
                    <a:pt x="2493" y="2556"/>
                    <a:pt x="2472" y="2620"/>
                  </a:cubicBezTo>
                  <a:lnTo>
                    <a:pt x="2451" y="2641"/>
                  </a:lnTo>
                  <a:lnTo>
                    <a:pt x="2409" y="2789"/>
                  </a:lnTo>
                  <a:lnTo>
                    <a:pt x="2430" y="2768"/>
                  </a:lnTo>
                  <a:lnTo>
                    <a:pt x="2430" y="2768"/>
                  </a:lnTo>
                  <a:cubicBezTo>
                    <a:pt x="2409" y="2789"/>
                    <a:pt x="2409" y="2810"/>
                    <a:pt x="2409" y="2852"/>
                  </a:cubicBezTo>
                  <a:cubicBezTo>
                    <a:pt x="2409" y="2838"/>
                    <a:pt x="2408" y="2832"/>
                    <a:pt x="2406" y="2832"/>
                  </a:cubicBezTo>
                  <a:cubicBezTo>
                    <a:pt x="2400" y="2832"/>
                    <a:pt x="2388" y="2899"/>
                    <a:pt x="2388" y="2915"/>
                  </a:cubicBezTo>
                  <a:cubicBezTo>
                    <a:pt x="2366" y="2979"/>
                    <a:pt x="2366" y="2958"/>
                    <a:pt x="2366" y="3021"/>
                  </a:cubicBezTo>
                  <a:cubicBezTo>
                    <a:pt x="2345" y="3063"/>
                    <a:pt x="2324" y="3127"/>
                    <a:pt x="2324" y="3148"/>
                  </a:cubicBezTo>
                  <a:cubicBezTo>
                    <a:pt x="2303" y="3253"/>
                    <a:pt x="2303" y="3190"/>
                    <a:pt x="2282" y="3296"/>
                  </a:cubicBezTo>
                  <a:lnTo>
                    <a:pt x="2282" y="3338"/>
                  </a:lnTo>
                  <a:lnTo>
                    <a:pt x="2261" y="3380"/>
                  </a:lnTo>
                  <a:lnTo>
                    <a:pt x="2282" y="3359"/>
                  </a:lnTo>
                  <a:lnTo>
                    <a:pt x="2282" y="3359"/>
                  </a:lnTo>
                  <a:cubicBezTo>
                    <a:pt x="2261" y="3401"/>
                    <a:pt x="2261" y="3422"/>
                    <a:pt x="2261" y="3444"/>
                  </a:cubicBezTo>
                  <a:lnTo>
                    <a:pt x="2240" y="3444"/>
                  </a:lnTo>
                  <a:cubicBezTo>
                    <a:pt x="2240" y="3528"/>
                    <a:pt x="2219" y="3528"/>
                    <a:pt x="2197" y="3634"/>
                  </a:cubicBezTo>
                  <a:cubicBezTo>
                    <a:pt x="2197" y="3634"/>
                    <a:pt x="2197" y="3613"/>
                    <a:pt x="2197" y="3613"/>
                  </a:cubicBezTo>
                  <a:cubicBezTo>
                    <a:pt x="2197" y="3697"/>
                    <a:pt x="2176" y="3676"/>
                    <a:pt x="2176" y="3760"/>
                  </a:cubicBezTo>
                  <a:cubicBezTo>
                    <a:pt x="2176" y="3750"/>
                    <a:pt x="2176" y="3750"/>
                    <a:pt x="2176" y="3750"/>
                  </a:cubicBezTo>
                  <a:cubicBezTo>
                    <a:pt x="2176" y="3750"/>
                    <a:pt x="2176" y="3750"/>
                    <a:pt x="2176" y="3739"/>
                  </a:cubicBezTo>
                  <a:lnTo>
                    <a:pt x="2155" y="3782"/>
                  </a:lnTo>
                  <a:lnTo>
                    <a:pt x="2155" y="3824"/>
                  </a:lnTo>
                  <a:lnTo>
                    <a:pt x="2155" y="3845"/>
                  </a:lnTo>
                  <a:cubicBezTo>
                    <a:pt x="2134" y="3887"/>
                    <a:pt x="2113" y="3951"/>
                    <a:pt x="2092" y="3993"/>
                  </a:cubicBezTo>
                  <a:lnTo>
                    <a:pt x="2113" y="3993"/>
                  </a:lnTo>
                  <a:cubicBezTo>
                    <a:pt x="2092" y="4119"/>
                    <a:pt x="2028" y="4288"/>
                    <a:pt x="1986" y="4457"/>
                  </a:cubicBezTo>
                  <a:lnTo>
                    <a:pt x="1986" y="4521"/>
                  </a:lnTo>
                  <a:cubicBezTo>
                    <a:pt x="1982" y="4529"/>
                    <a:pt x="1980" y="4533"/>
                    <a:pt x="1978" y="4535"/>
                  </a:cubicBezTo>
                  <a:lnTo>
                    <a:pt x="1978" y="4535"/>
                  </a:lnTo>
                  <a:cubicBezTo>
                    <a:pt x="1980" y="4526"/>
                    <a:pt x="1982" y="4515"/>
                    <a:pt x="1986" y="4500"/>
                  </a:cubicBezTo>
                  <a:lnTo>
                    <a:pt x="1986" y="4500"/>
                  </a:lnTo>
                  <a:cubicBezTo>
                    <a:pt x="1986" y="4500"/>
                    <a:pt x="1974" y="4535"/>
                    <a:pt x="1977" y="4535"/>
                  </a:cubicBezTo>
                  <a:cubicBezTo>
                    <a:pt x="1978" y="4535"/>
                    <a:pt x="1978" y="4535"/>
                    <a:pt x="1978" y="4535"/>
                  </a:cubicBezTo>
                  <a:lnTo>
                    <a:pt x="1978" y="4535"/>
                  </a:lnTo>
                  <a:cubicBezTo>
                    <a:pt x="1971" y="4573"/>
                    <a:pt x="1982" y="4557"/>
                    <a:pt x="1965" y="4626"/>
                  </a:cubicBezTo>
                  <a:cubicBezTo>
                    <a:pt x="1960" y="4637"/>
                    <a:pt x="1957" y="4641"/>
                    <a:pt x="1956" y="4641"/>
                  </a:cubicBezTo>
                  <a:cubicBezTo>
                    <a:pt x="1953" y="4641"/>
                    <a:pt x="1965" y="4600"/>
                    <a:pt x="1965" y="4584"/>
                  </a:cubicBezTo>
                  <a:lnTo>
                    <a:pt x="1965" y="4584"/>
                  </a:lnTo>
                  <a:cubicBezTo>
                    <a:pt x="1944" y="4669"/>
                    <a:pt x="1923" y="4795"/>
                    <a:pt x="1902" y="4838"/>
                  </a:cubicBezTo>
                  <a:cubicBezTo>
                    <a:pt x="1902" y="4901"/>
                    <a:pt x="1881" y="4964"/>
                    <a:pt x="1881" y="5028"/>
                  </a:cubicBezTo>
                  <a:cubicBezTo>
                    <a:pt x="1874" y="5028"/>
                    <a:pt x="1871" y="5026"/>
                    <a:pt x="1871" y="5022"/>
                  </a:cubicBezTo>
                  <a:lnTo>
                    <a:pt x="1871" y="5022"/>
                  </a:lnTo>
                  <a:cubicBezTo>
                    <a:pt x="1866" y="5037"/>
                    <a:pt x="1859" y="5049"/>
                    <a:pt x="1859" y="5049"/>
                  </a:cubicBezTo>
                  <a:lnTo>
                    <a:pt x="1859" y="5028"/>
                  </a:lnTo>
                  <a:cubicBezTo>
                    <a:pt x="1859" y="5070"/>
                    <a:pt x="1838" y="5176"/>
                    <a:pt x="1817" y="5176"/>
                  </a:cubicBezTo>
                  <a:cubicBezTo>
                    <a:pt x="1838" y="5176"/>
                    <a:pt x="1838" y="5176"/>
                    <a:pt x="1817" y="5218"/>
                  </a:cubicBezTo>
                  <a:cubicBezTo>
                    <a:pt x="1817" y="5239"/>
                    <a:pt x="1796" y="5324"/>
                    <a:pt x="1796" y="5366"/>
                  </a:cubicBezTo>
                  <a:cubicBezTo>
                    <a:pt x="1796" y="5366"/>
                    <a:pt x="1796" y="5353"/>
                    <a:pt x="1796" y="5345"/>
                  </a:cubicBezTo>
                  <a:cubicBezTo>
                    <a:pt x="1775" y="5366"/>
                    <a:pt x="1775" y="5387"/>
                    <a:pt x="1775" y="5429"/>
                  </a:cubicBezTo>
                  <a:lnTo>
                    <a:pt x="1775" y="5408"/>
                  </a:lnTo>
                  <a:lnTo>
                    <a:pt x="1754" y="5556"/>
                  </a:lnTo>
                  <a:cubicBezTo>
                    <a:pt x="1736" y="5574"/>
                    <a:pt x="1733" y="5665"/>
                    <a:pt x="1720" y="5682"/>
                  </a:cubicBezTo>
                  <a:lnTo>
                    <a:pt x="1720" y="5682"/>
                  </a:lnTo>
                  <a:cubicBezTo>
                    <a:pt x="1721" y="5681"/>
                    <a:pt x="1721" y="5679"/>
                    <a:pt x="1721" y="5679"/>
                  </a:cubicBezTo>
                  <a:lnTo>
                    <a:pt x="1721" y="5679"/>
                  </a:lnTo>
                  <a:cubicBezTo>
                    <a:pt x="1721" y="5679"/>
                    <a:pt x="1720" y="5681"/>
                    <a:pt x="1718" y="5684"/>
                  </a:cubicBezTo>
                  <a:lnTo>
                    <a:pt x="1718" y="5684"/>
                  </a:lnTo>
                  <a:cubicBezTo>
                    <a:pt x="1718" y="5685"/>
                    <a:pt x="1717" y="5685"/>
                    <a:pt x="1716" y="5685"/>
                  </a:cubicBezTo>
                  <a:cubicBezTo>
                    <a:pt x="1715" y="5685"/>
                    <a:pt x="1713" y="5684"/>
                    <a:pt x="1712" y="5683"/>
                  </a:cubicBezTo>
                  <a:lnTo>
                    <a:pt x="1712" y="5683"/>
                  </a:lnTo>
                  <a:cubicBezTo>
                    <a:pt x="1712" y="5692"/>
                    <a:pt x="1713" y="5695"/>
                    <a:pt x="1714" y="5695"/>
                  </a:cubicBezTo>
                  <a:cubicBezTo>
                    <a:pt x="1714" y="5695"/>
                    <a:pt x="1714" y="5695"/>
                    <a:pt x="1715" y="5695"/>
                  </a:cubicBezTo>
                  <a:lnTo>
                    <a:pt x="1715" y="5695"/>
                  </a:lnTo>
                  <a:cubicBezTo>
                    <a:pt x="1714" y="5697"/>
                    <a:pt x="1713" y="5700"/>
                    <a:pt x="1712" y="5704"/>
                  </a:cubicBezTo>
                  <a:cubicBezTo>
                    <a:pt x="1712" y="5715"/>
                    <a:pt x="1712" y="5732"/>
                    <a:pt x="1712" y="5746"/>
                  </a:cubicBezTo>
                  <a:lnTo>
                    <a:pt x="1690" y="5788"/>
                  </a:lnTo>
                  <a:cubicBezTo>
                    <a:pt x="1690" y="5816"/>
                    <a:pt x="1690" y="5831"/>
                    <a:pt x="1690" y="5831"/>
                  </a:cubicBezTo>
                  <a:cubicBezTo>
                    <a:pt x="1690" y="5873"/>
                    <a:pt x="1669" y="5936"/>
                    <a:pt x="1669" y="5936"/>
                  </a:cubicBezTo>
                  <a:cubicBezTo>
                    <a:pt x="1648" y="6042"/>
                    <a:pt x="1606" y="6105"/>
                    <a:pt x="1606" y="6190"/>
                  </a:cubicBezTo>
                  <a:cubicBezTo>
                    <a:pt x="1606" y="6190"/>
                    <a:pt x="1606" y="6190"/>
                    <a:pt x="1606" y="6169"/>
                  </a:cubicBezTo>
                  <a:lnTo>
                    <a:pt x="1585" y="6232"/>
                  </a:lnTo>
                  <a:lnTo>
                    <a:pt x="1585" y="6338"/>
                  </a:lnTo>
                  <a:lnTo>
                    <a:pt x="1564" y="6338"/>
                  </a:lnTo>
                  <a:cubicBezTo>
                    <a:pt x="1564" y="6401"/>
                    <a:pt x="1543" y="6507"/>
                    <a:pt x="1521" y="6591"/>
                  </a:cubicBezTo>
                  <a:cubicBezTo>
                    <a:pt x="1500" y="6675"/>
                    <a:pt x="1500" y="6675"/>
                    <a:pt x="1479" y="6760"/>
                  </a:cubicBezTo>
                  <a:lnTo>
                    <a:pt x="1479" y="6802"/>
                  </a:lnTo>
                  <a:cubicBezTo>
                    <a:pt x="1479" y="6840"/>
                    <a:pt x="1446" y="6911"/>
                    <a:pt x="1453" y="6911"/>
                  </a:cubicBezTo>
                  <a:cubicBezTo>
                    <a:pt x="1454" y="6911"/>
                    <a:pt x="1456" y="6910"/>
                    <a:pt x="1458" y="6908"/>
                  </a:cubicBezTo>
                  <a:lnTo>
                    <a:pt x="1458" y="6908"/>
                  </a:lnTo>
                  <a:cubicBezTo>
                    <a:pt x="1437" y="6929"/>
                    <a:pt x="1437" y="6971"/>
                    <a:pt x="1437" y="6992"/>
                  </a:cubicBezTo>
                  <a:cubicBezTo>
                    <a:pt x="1437" y="7017"/>
                    <a:pt x="1437" y="7022"/>
                    <a:pt x="1436" y="7022"/>
                  </a:cubicBezTo>
                  <a:cubicBezTo>
                    <a:pt x="1435" y="7022"/>
                    <a:pt x="1433" y="7019"/>
                    <a:pt x="1430" y="7019"/>
                  </a:cubicBezTo>
                  <a:cubicBezTo>
                    <a:pt x="1427" y="7019"/>
                    <a:pt x="1422" y="7022"/>
                    <a:pt x="1416" y="7035"/>
                  </a:cubicBezTo>
                  <a:cubicBezTo>
                    <a:pt x="1416" y="7098"/>
                    <a:pt x="1416" y="7098"/>
                    <a:pt x="1395" y="7182"/>
                  </a:cubicBezTo>
                  <a:cubicBezTo>
                    <a:pt x="1395" y="7204"/>
                    <a:pt x="1395" y="7225"/>
                    <a:pt x="1374" y="7267"/>
                  </a:cubicBezTo>
                  <a:cubicBezTo>
                    <a:pt x="1374" y="7330"/>
                    <a:pt x="1352" y="7351"/>
                    <a:pt x="1352" y="7415"/>
                  </a:cubicBezTo>
                  <a:cubicBezTo>
                    <a:pt x="1352" y="7436"/>
                    <a:pt x="1331" y="7499"/>
                    <a:pt x="1331" y="7499"/>
                  </a:cubicBezTo>
                  <a:cubicBezTo>
                    <a:pt x="1310" y="7584"/>
                    <a:pt x="1310" y="7668"/>
                    <a:pt x="1289" y="7753"/>
                  </a:cubicBezTo>
                  <a:cubicBezTo>
                    <a:pt x="1289" y="7753"/>
                    <a:pt x="1289" y="7774"/>
                    <a:pt x="1268" y="7816"/>
                  </a:cubicBezTo>
                  <a:lnTo>
                    <a:pt x="1289" y="7816"/>
                  </a:lnTo>
                  <a:cubicBezTo>
                    <a:pt x="1268" y="7943"/>
                    <a:pt x="1226" y="8091"/>
                    <a:pt x="1183" y="8239"/>
                  </a:cubicBezTo>
                  <a:lnTo>
                    <a:pt x="1183" y="8281"/>
                  </a:lnTo>
                  <a:cubicBezTo>
                    <a:pt x="1162" y="8429"/>
                    <a:pt x="1120" y="8619"/>
                    <a:pt x="1099" y="8746"/>
                  </a:cubicBezTo>
                  <a:cubicBezTo>
                    <a:pt x="1099" y="8788"/>
                    <a:pt x="1078" y="8851"/>
                    <a:pt x="1078" y="8915"/>
                  </a:cubicBezTo>
                  <a:cubicBezTo>
                    <a:pt x="1057" y="9020"/>
                    <a:pt x="1036" y="9126"/>
                    <a:pt x="1014" y="9253"/>
                  </a:cubicBezTo>
                  <a:cubicBezTo>
                    <a:pt x="1014" y="9274"/>
                    <a:pt x="993" y="9316"/>
                    <a:pt x="993" y="9337"/>
                  </a:cubicBezTo>
                  <a:lnTo>
                    <a:pt x="1014" y="9316"/>
                  </a:lnTo>
                  <a:lnTo>
                    <a:pt x="1014" y="9316"/>
                  </a:lnTo>
                  <a:cubicBezTo>
                    <a:pt x="1014" y="9337"/>
                    <a:pt x="993" y="9400"/>
                    <a:pt x="993" y="9422"/>
                  </a:cubicBezTo>
                  <a:lnTo>
                    <a:pt x="972" y="9464"/>
                  </a:lnTo>
                  <a:cubicBezTo>
                    <a:pt x="972" y="9464"/>
                    <a:pt x="972" y="9485"/>
                    <a:pt x="972" y="9485"/>
                  </a:cubicBezTo>
                  <a:lnTo>
                    <a:pt x="972" y="9506"/>
                  </a:lnTo>
                  <a:cubicBezTo>
                    <a:pt x="972" y="9527"/>
                    <a:pt x="951" y="9612"/>
                    <a:pt x="951" y="9633"/>
                  </a:cubicBezTo>
                  <a:lnTo>
                    <a:pt x="909" y="9844"/>
                  </a:lnTo>
                  <a:lnTo>
                    <a:pt x="930" y="9802"/>
                  </a:lnTo>
                  <a:lnTo>
                    <a:pt x="930" y="9802"/>
                  </a:lnTo>
                  <a:cubicBezTo>
                    <a:pt x="930" y="9802"/>
                    <a:pt x="930" y="9865"/>
                    <a:pt x="909" y="9907"/>
                  </a:cubicBezTo>
                  <a:cubicBezTo>
                    <a:pt x="909" y="9929"/>
                    <a:pt x="888" y="10013"/>
                    <a:pt x="888" y="10034"/>
                  </a:cubicBezTo>
                  <a:lnTo>
                    <a:pt x="888" y="10013"/>
                  </a:lnTo>
                  <a:cubicBezTo>
                    <a:pt x="888" y="10055"/>
                    <a:pt x="867" y="10076"/>
                    <a:pt x="867" y="10119"/>
                  </a:cubicBezTo>
                  <a:cubicBezTo>
                    <a:pt x="867" y="10161"/>
                    <a:pt x="867" y="10182"/>
                    <a:pt x="867" y="10182"/>
                  </a:cubicBezTo>
                  <a:cubicBezTo>
                    <a:pt x="867" y="10214"/>
                    <a:pt x="867" y="10219"/>
                    <a:pt x="864" y="10219"/>
                  </a:cubicBezTo>
                  <a:cubicBezTo>
                    <a:pt x="863" y="10219"/>
                    <a:pt x="861" y="10218"/>
                    <a:pt x="858" y="10218"/>
                  </a:cubicBezTo>
                  <a:cubicBezTo>
                    <a:pt x="855" y="10218"/>
                    <a:pt x="851" y="10219"/>
                    <a:pt x="845" y="10224"/>
                  </a:cubicBezTo>
                  <a:cubicBezTo>
                    <a:pt x="845" y="10245"/>
                    <a:pt x="845" y="10330"/>
                    <a:pt x="824" y="10351"/>
                  </a:cubicBezTo>
                  <a:cubicBezTo>
                    <a:pt x="845" y="10372"/>
                    <a:pt x="803" y="10499"/>
                    <a:pt x="803" y="10520"/>
                  </a:cubicBezTo>
                  <a:lnTo>
                    <a:pt x="803" y="10562"/>
                  </a:lnTo>
                  <a:cubicBezTo>
                    <a:pt x="803" y="10562"/>
                    <a:pt x="803" y="10583"/>
                    <a:pt x="803" y="10626"/>
                  </a:cubicBezTo>
                  <a:cubicBezTo>
                    <a:pt x="782" y="10647"/>
                    <a:pt x="782" y="10647"/>
                    <a:pt x="782" y="10647"/>
                  </a:cubicBezTo>
                  <a:lnTo>
                    <a:pt x="782" y="10689"/>
                  </a:lnTo>
                  <a:cubicBezTo>
                    <a:pt x="740" y="10900"/>
                    <a:pt x="719" y="11175"/>
                    <a:pt x="676" y="11407"/>
                  </a:cubicBezTo>
                  <a:cubicBezTo>
                    <a:pt x="655" y="11513"/>
                    <a:pt x="634" y="11640"/>
                    <a:pt x="613" y="11766"/>
                  </a:cubicBezTo>
                  <a:lnTo>
                    <a:pt x="592" y="11872"/>
                  </a:lnTo>
                  <a:lnTo>
                    <a:pt x="613" y="11788"/>
                  </a:lnTo>
                  <a:cubicBezTo>
                    <a:pt x="613" y="11809"/>
                    <a:pt x="613" y="11830"/>
                    <a:pt x="613" y="11872"/>
                  </a:cubicBezTo>
                  <a:cubicBezTo>
                    <a:pt x="592" y="11999"/>
                    <a:pt x="550" y="12168"/>
                    <a:pt x="550" y="12337"/>
                  </a:cubicBezTo>
                  <a:cubicBezTo>
                    <a:pt x="550" y="12442"/>
                    <a:pt x="529" y="12400"/>
                    <a:pt x="508" y="12506"/>
                  </a:cubicBezTo>
                  <a:cubicBezTo>
                    <a:pt x="508" y="12506"/>
                    <a:pt x="508" y="12506"/>
                    <a:pt x="508" y="12485"/>
                  </a:cubicBezTo>
                  <a:cubicBezTo>
                    <a:pt x="508" y="12611"/>
                    <a:pt x="508" y="12654"/>
                    <a:pt x="486" y="12780"/>
                  </a:cubicBezTo>
                  <a:cubicBezTo>
                    <a:pt x="486" y="12794"/>
                    <a:pt x="486" y="12844"/>
                    <a:pt x="486" y="12844"/>
                  </a:cubicBezTo>
                  <a:cubicBezTo>
                    <a:pt x="465" y="12865"/>
                    <a:pt x="465" y="12928"/>
                    <a:pt x="465" y="12928"/>
                  </a:cubicBezTo>
                  <a:lnTo>
                    <a:pt x="465" y="12970"/>
                  </a:lnTo>
                  <a:cubicBezTo>
                    <a:pt x="444" y="13034"/>
                    <a:pt x="444" y="13182"/>
                    <a:pt x="423" y="13203"/>
                  </a:cubicBezTo>
                  <a:cubicBezTo>
                    <a:pt x="402" y="13372"/>
                    <a:pt x="381" y="13625"/>
                    <a:pt x="360" y="13815"/>
                  </a:cubicBezTo>
                  <a:cubicBezTo>
                    <a:pt x="360" y="13858"/>
                    <a:pt x="339" y="13900"/>
                    <a:pt x="339" y="13963"/>
                  </a:cubicBezTo>
                  <a:lnTo>
                    <a:pt x="317" y="14006"/>
                  </a:lnTo>
                  <a:cubicBezTo>
                    <a:pt x="317" y="14048"/>
                    <a:pt x="317" y="14090"/>
                    <a:pt x="317" y="14132"/>
                  </a:cubicBezTo>
                  <a:cubicBezTo>
                    <a:pt x="317" y="14175"/>
                    <a:pt x="296" y="14238"/>
                    <a:pt x="296" y="14280"/>
                  </a:cubicBezTo>
                  <a:cubicBezTo>
                    <a:pt x="296" y="14317"/>
                    <a:pt x="296" y="14369"/>
                    <a:pt x="283" y="14369"/>
                  </a:cubicBezTo>
                  <a:cubicBezTo>
                    <a:pt x="282" y="14369"/>
                    <a:pt x="281" y="14369"/>
                    <a:pt x="281" y="14369"/>
                  </a:cubicBezTo>
                  <a:lnTo>
                    <a:pt x="281" y="14369"/>
                  </a:lnTo>
                  <a:cubicBezTo>
                    <a:pt x="292" y="14388"/>
                    <a:pt x="275" y="14470"/>
                    <a:pt x="275" y="14470"/>
                  </a:cubicBezTo>
                  <a:cubicBezTo>
                    <a:pt x="275" y="14470"/>
                    <a:pt x="191" y="15125"/>
                    <a:pt x="127" y="15886"/>
                  </a:cubicBezTo>
                  <a:cubicBezTo>
                    <a:pt x="43" y="16625"/>
                    <a:pt x="1" y="17470"/>
                    <a:pt x="1" y="17787"/>
                  </a:cubicBezTo>
                  <a:cubicBezTo>
                    <a:pt x="1" y="17805"/>
                    <a:pt x="1" y="17854"/>
                    <a:pt x="1" y="17854"/>
                  </a:cubicBezTo>
                  <a:cubicBezTo>
                    <a:pt x="1" y="17894"/>
                    <a:pt x="1" y="17914"/>
                    <a:pt x="1" y="17935"/>
                  </a:cubicBezTo>
                  <a:cubicBezTo>
                    <a:pt x="1" y="17915"/>
                    <a:pt x="3" y="17909"/>
                    <a:pt x="5" y="17909"/>
                  </a:cubicBezTo>
                  <a:cubicBezTo>
                    <a:pt x="9" y="17909"/>
                    <a:pt x="13" y="17917"/>
                    <a:pt x="17" y="17917"/>
                  </a:cubicBezTo>
                  <a:cubicBezTo>
                    <a:pt x="20" y="17917"/>
                    <a:pt x="22" y="17912"/>
                    <a:pt x="22" y="17892"/>
                  </a:cubicBezTo>
                  <a:lnTo>
                    <a:pt x="22" y="17871"/>
                  </a:lnTo>
                  <a:cubicBezTo>
                    <a:pt x="22" y="17850"/>
                    <a:pt x="22" y="17829"/>
                    <a:pt x="43" y="17808"/>
                  </a:cubicBezTo>
                  <a:cubicBezTo>
                    <a:pt x="24" y="17789"/>
                    <a:pt x="22" y="17769"/>
                    <a:pt x="22" y="17702"/>
                  </a:cubicBezTo>
                  <a:lnTo>
                    <a:pt x="22" y="17702"/>
                  </a:lnTo>
                  <a:cubicBezTo>
                    <a:pt x="32" y="17671"/>
                    <a:pt x="38" y="17665"/>
                    <a:pt x="40" y="17665"/>
                  </a:cubicBezTo>
                  <a:cubicBezTo>
                    <a:pt x="41" y="17665"/>
                    <a:pt x="42" y="17667"/>
                    <a:pt x="42" y="17667"/>
                  </a:cubicBezTo>
                  <a:cubicBezTo>
                    <a:pt x="43" y="17667"/>
                    <a:pt x="43" y="17665"/>
                    <a:pt x="43" y="17660"/>
                  </a:cubicBezTo>
                  <a:cubicBezTo>
                    <a:pt x="43" y="17639"/>
                    <a:pt x="48" y="17634"/>
                    <a:pt x="53" y="17634"/>
                  </a:cubicBezTo>
                  <a:cubicBezTo>
                    <a:pt x="59" y="17634"/>
                    <a:pt x="64" y="17639"/>
                    <a:pt x="64" y="17639"/>
                  </a:cubicBezTo>
                  <a:lnTo>
                    <a:pt x="64" y="17597"/>
                  </a:lnTo>
                  <a:lnTo>
                    <a:pt x="64" y="17512"/>
                  </a:lnTo>
                  <a:cubicBezTo>
                    <a:pt x="85" y="17512"/>
                    <a:pt x="64" y="17428"/>
                    <a:pt x="85" y="17406"/>
                  </a:cubicBezTo>
                  <a:lnTo>
                    <a:pt x="106" y="17280"/>
                  </a:lnTo>
                  <a:cubicBezTo>
                    <a:pt x="106" y="17258"/>
                    <a:pt x="106" y="17254"/>
                    <a:pt x="106" y="17237"/>
                  </a:cubicBezTo>
                  <a:cubicBezTo>
                    <a:pt x="106" y="17219"/>
                    <a:pt x="106" y="17150"/>
                    <a:pt x="121" y="17150"/>
                  </a:cubicBezTo>
                  <a:cubicBezTo>
                    <a:pt x="123" y="17150"/>
                    <a:pt x="125" y="17151"/>
                    <a:pt x="127" y="17153"/>
                  </a:cubicBezTo>
                  <a:cubicBezTo>
                    <a:pt x="127" y="17066"/>
                    <a:pt x="113" y="17093"/>
                    <a:pt x="120" y="17059"/>
                  </a:cubicBezTo>
                  <a:lnTo>
                    <a:pt x="120" y="17059"/>
                  </a:lnTo>
                  <a:cubicBezTo>
                    <a:pt x="121" y="17058"/>
                    <a:pt x="123" y="17055"/>
                    <a:pt x="127" y="17047"/>
                  </a:cubicBezTo>
                  <a:lnTo>
                    <a:pt x="127" y="17026"/>
                  </a:lnTo>
                  <a:cubicBezTo>
                    <a:pt x="148" y="16794"/>
                    <a:pt x="191" y="16667"/>
                    <a:pt x="212" y="16456"/>
                  </a:cubicBezTo>
                  <a:cubicBezTo>
                    <a:pt x="212" y="16469"/>
                    <a:pt x="212" y="16488"/>
                    <a:pt x="212" y="16498"/>
                  </a:cubicBezTo>
                  <a:cubicBezTo>
                    <a:pt x="212" y="16329"/>
                    <a:pt x="233" y="16287"/>
                    <a:pt x="254" y="16139"/>
                  </a:cubicBezTo>
                  <a:cubicBezTo>
                    <a:pt x="275" y="15970"/>
                    <a:pt x="296" y="15738"/>
                    <a:pt x="317" y="15548"/>
                  </a:cubicBezTo>
                  <a:cubicBezTo>
                    <a:pt x="317" y="15513"/>
                    <a:pt x="317" y="15481"/>
                    <a:pt x="317" y="15463"/>
                  </a:cubicBezTo>
                  <a:cubicBezTo>
                    <a:pt x="317" y="15458"/>
                    <a:pt x="317" y="15456"/>
                    <a:pt x="318" y="15456"/>
                  </a:cubicBezTo>
                  <a:cubicBezTo>
                    <a:pt x="318" y="15456"/>
                    <a:pt x="319" y="15458"/>
                    <a:pt x="320" y="15458"/>
                  </a:cubicBezTo>
                  <a:cubicBezTo>
                    <a:pt x="323" y="15458"/>
                    <a:pt x="328" y="15453"/>
                    <a:pt x="339" y="15421"/>
                  </a:cubicBezTo>
                  <a:lnTo>
                    <a:pt x="339" y="15421"/>
                  </a:lnTo>
                  <a:cubicBezTo>
                    <a:pt x="324" y="15436"/>
                    <a:pt x="319" y="15451"/>
                    <a:pt x="318" y="15451"/>
                  </a:cubicBezTo>
                  <a:cubicBezTo>
                    <a:pt x="317" y="15451"/>
                    <a:pt x="317" y="15448"/>
                    <a:pt x="317" y="15442"/>
                  </a:cubicBezTo>
                  <a:cubicBezTo>
                    <a:pt x="360" y="15273"/>
                    <a:pt x="381" y="14914"/>
                    <a:pt x="423" y="14618"/>
                  </a:cubicBezTo>
                  <a:cubicBezTo>
                    <a:pt x="465" y="14217"/>
                    <a:pt x="529" y="13794"/>
                    <a:pt x="571" y="13414"/>
                  </a:cubicBezTo>
                  <a:lnTo>
                    <a:pt x="571" y="13414"/>
                  </a:lnTo>
                  <a:cubicBezTo>
                    <a:pt x="562" y="13441"/>
                    <a:pt x="557" y="13452"/>
                    <a:pt x="554" y="13452"/>
                  </a:cubicBezTo>
                  <a:cubicBezTo>
                    <a:pt x="550" y="13452"/>
                    <a:pt x="550" y="13430"/>
                    <a:pt x="550" y="13393"/>
                  </a:cubicBezTo>
                  <a:cubicBezTo>
                    <a:pt x="592" y="13287"/>
                    <a:pt x="571" y="13203"/>
                    <a:pt x="613" y="13076"/>
                  </a:cubicBezTo>
                  <a:cubicBezTo>
                    <a:pt x="634" y="12844"/>
                    <a:pt x="676" y="12654"/>
                    <a:pt x="698" y="12442"/>
                  </a:cubicBezTo>
                  <a:cubicBezTo>
                    <a:pt x="698" y="12400"/>
                    <a:pt x="698" y="12400"/>
                    <a:pt x="698" y="12358"/>
                  </a:cubicBezTo>
                  <a:cubicBezTo>
                    <a:pt x="719" y="12294"/>
                    <a:pt x="719" y="12189"/>
                    <a:pt x="740" y="12147"/>
                  </a:cubicBezTo>
                  <a:lnTo>
                    <a:pt x="719" y="12147"/>
                  </a:lnTo>
                  <a:cubicBezTo>
                    <a:pt x="740" y="12104"/>
                    <a:pt x="740" y="12125"/>
                    <a:pt x="740" y="12083"/>
                  </a:cubicBezTo>
                  <a:lnTo>
                    <a:pt x="740" y="12020"/>
                  </a:lnTo>
                  <a:cubicBezTo>
                    <a:pt x="761" y="12020"/>
                    <a:pt x="761" y="11893"/>
                    <a:pt x="761" y="11851"/>
                  </a:cubicBezTo>
                  <a:cubicBezTo>
                    <a:pt x="782" y="11809"/>
                    <a:pt x="782" y="11682"/>
                    <a:pt x="803" y="11597"/>
                  </a:cubicBezTo>
                  <a:cubicBezTo>
                    <a:pt x="803" y="11576"/>
                    <a:pt x="824" y="11471"/>
                    <a:pt x="845" y="11407"/>
                  </a:cubicBezTo>
                  <a:cubicBezTo>
                    <a:pt x="867" y="11259"/>
                    <a:pt x="888" y="11069"/>
                    <a:pt x="909" y="10900"/>
                  </a:cubicBezTo>
                  <a:lnTo>
                    <a:pt x="909" y="10858"/>
                  </a:lnTo>
                  <a:cubicBezTo>
                    <a:pt x="930" y="10816"/>
                    <a:pt x="930" y="10752"/>
                    <a:pt x="951" y="10710"/>
                  </a:cubicBezTo>
                  <a:lnTo>
                    <a:pt x="951" y="10710"/>
                  </a:lnTo>
                  <a:cubicBezTo>
                    <a:pt x="930" y="10731"/>
                    <a:pt x="930" y="10752"/>
                    <a:pt x="930" y="10774"/>
                  </a:cubicBezTo>
                  <a:cubicBezTo>
                    <a:pt x="930" y="10762"/>
                    <a:pt x="930" y="10747"/>
                    <a:pt x="930" y="10731"/>
                  </a:cubicBezTo>
                  <a:lnTo>
                    <a:pt x="930" y="10689"/>
                  </a:lnTo>
                  <a:cubicBezTo>
                    <a:pt x="930" y="10689"/>
                    <a:pt x="951" y="10647"/>
                    <a:pt x="951" y="10647"/>
                  </a:cubicBezTo>
                  <a:cubicBezTo>
                    <a:pt x="972" y="10499"/>
                    <a:pt x="972" y="10393"/>
                    <a:pt x="1014" y="10245"/>
                  </a:cubicBezTo>
                  <a:cubicBezTo>
                    <a:pt x="1014" y="10247"/>
                    <a:pt x="1014" y="10248"/>
                    <a:pt x="1014" y="10248"/>
                  </a:cubicBezTo>
                  <a:cubicBezTo>
                    <a:pt x="1015" y="10248"/>
                    <a:pt x="1016" y="10159"/>
                    <a:pt x="1031" y="10159"/>
                  </a:cubicBezTo>
                  <a:cubicBezTo>
                    <a:pt x="1032" y="10159"/>
                    <a:pt x="1034" y="10159"/>
                    <a:pt x="1036" y="10161"/>
                  </a:cubicBezTo>
                  <a:cubicBezTo>
                    <a:pt x="1036" y="10135"/>
                    <a:pt x="1034" y="10127"/>
                    <a:pt x="1031" y="10127"/>
                  </a:cubicBezTo>
                  <a:cubicBezTo>
                    <a:pt x="1026" y="10127"/>
                    <a:pt x="1019" y="10150"/>
                    <a:pt x="1016" y="10150"/>
                  </a:cubicBezTo>
                  <a:cubicBezTo>
                    <a:pt x="1015" y="10150"/>
                    <a:pt x="1014" y="10147"/>
                    <a:pt x="1014" y="10140"/>
                  </a:cubicBezTo>
                  <a:cubicBezTo>
                    <a:pt x="1014" y="10119"/>
                    <a:pt x="1014" y="10076"/>
                    <a:pt x="1036" y="10076"/>
                  </a:cubicBezTo>
                  <a:lnTo>
                    <a:pt x="1036" y="10013"/>
                  </a:lnTo>
                  <a:cubicBezTo>
                    <a:pt x="1037" y="10013"/>
                    <a:pt x="1038" y="10013"/>
                    <a:pt x="1039" y="10013"/>
                  </a:cubicBezTo>
                  <a:lnTo>
                    <a:pt x="1039" y="10013"/>
                  </a:lnTo>
                  <a:cubicBezTo>
                    <a:pt x="1061" y="9898"/>
                    <a:pt x="1099" y="9816"/>
                    <a:pt x="1099" y="9696"/>
                  </a:cubicBezTo>
                  <a:cubicBezTo>
                    <a:pt x="1099" y="9696"/>
                    <a:pt x="1099" y="9738"/>
                    <a:pt x="1099" y="9738"/>
                  </a:cubicBezTo>
                  <a:cubicBezTo>
                    <a:pt x="1099" y="9612"/>
                    <a:pt x="1120" y="9633"/>
                    <a:pt x="1120" y="9527"/>
                  </a:cubicBezTo>
                  <a:lnTo>
                    <a:pt x="1120" y="9548"/>
                  </a:lnTo>
                  <a:cubicBezTo>
                    <a:pt x="1141" y="9527"/>
                    <a:pt x="1120" y="9506"/>
                    <a:pt x="1141" y="9443"/>
                  </a:cubicBezTo>
                  <a:cubicBezTo>
                    <a:pt x="1145" y="9443"/>
                    <a:pt x="1147" y="9445"/>
                    <a:pt x="1149" y="9448"/>
                  </a:cubicBezTo>
                  <a:lnTo>
                    <a:pt x="1149" y="9448"/>
                  </a:lnTo>
                  <a:cubicBezTo>
                    <a:pt x="1151" y="9427"/>
                    <a:pt x="1152" y="9412"/>
                    <a:pt x="1148" y="9412"/>
                  </a:cubicBezTo>
                  <a:lnTo>
                    <a:pt x="1148" y="9412"/>
                  </a:lnTo>
                  <a:cubicBezTo>
                    <a:pt x="1147" y="9412"/>
                    <a:pt x="1145" y="9415"/>
                    <a:pt x="1141" y="9422"/>
                  </a:cubicBezTo>
                  <a:cubicBezTo>
                    <a:pt x="1162" y="9379"/>
                    <a:pt x="1162" y="9358"/>
                    <a:pt x="1162" y="9337"/>
                  </a:cubicBezTo>
                  <a:cubicBezTo>
                    <a:pt x="1183" y="9274"/>
                    <a:pt x="1183" y="9189"/>
                    <a:pt x="1205" y="9105"/>
                  </a:cubicBezTo>
                  <a:cubicBezTo>
                    <a:pt x="1205" y="9041"/>
                    <a:pt x="1226" y="9063"/>
                    <a:pt x="1226" y="8978"/>
                  </a:cubicBezTo>
                  <a:cubicBezTo>
                    <a:pt x="1268" y="8746"/>
                    <a:pt x="1310" y="8450"/>
                    <a:pt x="1352" y="8218"/>
                  </a:cubicBezTo>
                  <a:cubicBezTo>
                    <a:pt x="1352" y="8175"/>
                    <a:pt x="1374" y="8112"/>
                    <a:pt x="1395" y="8027"/>
                  </a:cubicBezTo>
                  <a:lnTo>
                    <a:pt x="1416" y="7964"/>
                  </a:lnTo>
                  <a:lnTo>
                    <a:pt x="1416" y="7943"/>
                  </a:lnTo>
                  <a:cubicBezTo>
                    <a:pt x="1416" y="7943"/>
                    <a:pt x="1427" y="7863"/>
                    <a:pt x="1433" y="7863"/>
                  </a:cubicBezTo>
                  <a:cubicBezTo>
                    <a:pt x="1435" y="7863"/>
                    <a:pt x="1437" y="7873"/>
                    <a:pt x="1437" y="7901"/>
                  </a:cubicBezTo>
                  <a:lnTo>
                    <a:pt x="1479" y="7668"/>
                  </a:lnTo>
                  <a:cubicBezTo>
                    <a:pt x="1479" y="7635"/>
                    <a:pt x="1479" y="7628"/>
                    <a:pt x="1479" y="7605"/>
                  </a:cubicBezTo>
                  <a:cubicBezTo>
                    <a:pt x="1521" y="7436"/>
                    <a:pt x="1500" y="7394"/>
                    <a:pt x="1543" y="7246"/>
                  </a:cubicBezTo>
                  <a:cubicBezTo>
                    <a:pt x="1521" y="7246"/>
                    <a:pt x="1543" y="7182"/>
                    <a:pt x="1543" y="7182"/>
                  </a:cubicBezTo>
                  <a:cubicBezTo>
                    <a:pt x="1543" y="7161"/>
                    <a:pt x="1543" y="7140"/>
                    <a:pt x="1543" y="7098"/>
                  </a:cubicBezTo>
                  <a:cubicBezTo>
                    <a:pt x="1564" y="7056"/>
                    <a:pt x="1585" y="6971"/>
                    <a:pt x="1585" y="6929"/>
                  </a:cubicBezTo>
                  <a:cubicBezTo>
                    <a:pt x="1585" y="6908"/>
                    <a:pt x="1585" y="6866"/>
                    <a:pt x="1606" y="6802"/>
                  </a:cubicBezTo>
                  <a:cubicBezTo>
                    <a:pt x="1612" y="6790"/>
                    <a:pt x="1615" y="6786"/>
                    <a:pt x="1616" y="6786"/>
                  </a:cubicBezTo>
                  <a:cubicBezTo>
                    <a:pt x="1617" y="6786"/>
                    <a:pt x="1616" y="6790"/>
                    <a:pt x="1617" y="6790"/>
                  </a:cubicBezTo>
                  <a:cubicBezTo>
                    <a:pt x="1617" y="6790"/>
                    <a:pt x="1619" y="6785"/>
                    <a:pt x="1627" y="6760"/>
                  </a:cubicBezTo>
                  <a:cubicBezTo>
                    <a:pt x="1627" y="6735"/>
                    <a:pt x="1627" y="6723"/>
                    <a:pt x="1627" y="6718"/>
                  </a:cubicBezTo>
                  <a:cubicBezTo>
                    <a:pt x="1648" y="6675"/>
                    <a:pt x="1627" y="6675"/>
                    <a:pt x="1648" y="6612"/>
                  </a:cubicBezTo>
                  <a:lnTo>
                    <a:pt x="1648" y="6654"/>
                  </a:lnTo>
                  <a:cubicBezTo>
                    <a:pt x="1648" y="6612"/>
                    <a:pt x="1648" y="6591"/>
                    <a:pt x="1669" y="6528"/>
                  </a:cubicBezTo>
                  <a:cubicBezTo>
                    <a:pt x="1669" y="6520"/>
                    <a:pt x="1669" y="6513"/>
                    <a:pt x="1669" y="6507"/>
                  </a:cubicBezTo>
                  <a:cubicBezTo>
                    <a:pt x="1669" y="6496"/>
                    <a:pt x="1669" y="6480"/>
                    <a:pt x="1669" y="6464"/>
                  </a:cubicBezTo>
                  <a:cubicBezTo>
                    <a:pt x="1690" y="6401"/>
                    <a:pt x="1669" y="6422"/>
                    <a:pt x="1690" y="6338"/>
                  </a:cubicBezTo>
                  <a:cubicBezTo>
                    <a:pt x="1690" y="6359"/>
                    <a:pt x="1690" y="6359"/>
                    <a:pt x="1690" y="6359"/>
                  </a:cubicBezTo>
                  <a:cubicBezTo>
                    <a:pt x="1712" y="6295"/>
                    <a:pt x="1712" y="6232"/>
                    <a:pt x="1733" y="6169"/>
                  </a:cubicBezTo>
                  <a:cubicBezTo>
                    <a:pt x="1733" y="6159"/>
                    <a:pt x="1733" y="6153"/>
                    <a:pt x="1733" y="6147"/>
                  </a:cubicBezTo>
                  <a:cubicBezTo>
                    <a:pt x="1754" y="6105"/>
                    <a:pt x="1733" y="6063"/>
                    <a:pt x="1754" y="5978"/>
                  </a:cubicBezTo>
                  <a:cubicBezTo>
                    <a:pt x="1764" y="5957"/>
                    <a:pt x="1770" y="5952"/>
                    <a:pt x="1772" y="5952"/>
                  </a:cubicBezTo>
                  <a:cubicBezTo>
                    <a:pt x="1775" y="5952"/>
                    <a:pt x="1775" y="5957"/>
                    <a:pt x="1775" y="5957"/>
                  </a:cubicBezTo>
                  <a:cubicBezTo>
                    <a:pt x="1775" y="5873"/>
                    <a:pt x="1775" y="5915"/>
                    <a:pt x="1796" y="5852"/>
                  </a:cubicBezTo>
                  <a:cubicBezTo>
                    <a:pt x="1789" y="5852"/>
                    <a:pt x="1784" y="5854"/>
                    <a:pt x="1781" y="5857"/>
                  </a:cubicBezTo>
                  <a:lnTo>
                    <a:pt x="1781" y="5857"/>
                  </a:lnTo>
                  <a:cubicBezTo>
                    <a:pt x="1796" y="5812"/>
                    <a:pt x="1798" y="5746"/>
                    <a:pt x="1817" y="5746"/>
                  </a:cubicBezTo>
                  <a:cubicBezTo>
                    <a:pt x="1817" y="5746"/>
                    <a:pt x="1817" y="5746"/>
                    <a:pt x="1817" y="5767"/>
                  </a:cubicBezTo>
                  <a:cubicBezTo>
                    <a:pt x="1817" y="5782"/>
                    <a:pt x="1817" y="5788"/>
                    <a:pt x="1817" y="5788"/>
                  </a:cubicBezTo>
                  <a:cubicBezTo>
                    <a:pt x="1818" y="5788"/>
                    <a:pt x="1821" y="5745"/>
                    <a:pt x="1832" y="5743"/>
                  </a:cubicBezTo>
                  <a:lnTo>
                    <a:pt x="1832" y="5743"/>
                  </a:lnTo>
                  <a:cubicBezTo>
                    <a:pt x="1822" y="5731"/>
                    <a:pt x="1838" y="5677"/>
                    <a:pt x="1838" y="5640"/>
                  </a:cubicBezTo>
                  <a:lnTo>
                    <a:pt x="1838" y="5662"/>
                  </a:lnTo>
                  <a:cubicBezTo>
                    <a:pt x="1838" y="5609"/>
                    <a:pt x="1842" y="5600"/>
                    <a:pt x="1846" y="5600"/>
                  </a:cubicBezTo>
                  <a:cubicBezTo>
                    <a:pt x="1848" y="5600"/>
                    <a:pt x="1851" y="5602"/>
                    <a:pt x="1853" y="5602"/>
                  </a:cubicBezTo>
                  <a:cubicBezTo>
                    <a:pt x="1857" y="5602"/>
                    <a:pt x="1859" y="5595"/>
                    <a:pt x="1859" y="5556"/>
                  </a:cubicBezTo>
                  <a:cubicBezTo>
                    <a:pt x="1861" y="5553"/>
                    <a:pt x="1862" y="5550"/>
                    <a:pt x="1862" y="5547"/>
                  </a:cubicBezTo>
                  <a:lnTo>
                    <a:pt x="1862" y="5547"/>
                  </a:lnTo>
                  <a:cubicBezTo>
                    <a:pt x="1862" y="5547"/>
                    <a:pt x="1862" y="5547"/>
                    <a:pt x="1862" y="5547"/>
                  </a:cubicBezTo>
                  <a:cubicBezTo>
                    <a:pt x="1860" y="5547"/>
                    <a:pt x="1859" y="5544"/>
                    <a:pt x="1859" y="5535"/>
                  </a:cubicBezTo>
                  <a:cubicBezTo>
                    <a:pt x="1881" y="5493"/>
                    <a:pt x="1881" y="5493"/>
                    <a:pt x="1902" y="5408"/>
                  </a:cubicBezTo>
                  <a:cubicBezTo>
                    <a:pt x="1902" y="5408"/>
                    <a:pt x="1923" y="5366"/>
                    <a:pt x="1923" y="5366"/>
                  </a:cubicBezTo>
                  <a:lnTo>
                    <a:pt x="1923" y="5345"/>
                  </a:lnTo>
                  <a:cubicBezTo>
                    <a:pt x="1923" y="5281"/>
                    <a:pt x="1944" y="5218"/>
                    <a:pt x="1944" y="5176"/>
                  </a:cubicBezTo>
                  <a:cubicBezTo>
                    <a:pt x="1961" y="5124"/>
                    <a:pt x="1964" y="5100"/>
                    <a:pt x="1977" y="5046"/>
                  </a:cubicBezTo>
                  <a:lnTo>
                    <a:pt x="1977" y="5046"/>
                  </a:lnTo>
                  <a:cubicBezTo>
                    <a:pt x="1987" y="5023"/>
                    <a:pt x="1991" y="5009"/>
                    <a:pt x="2007" y="4943"/>
                  </a:cubicBezTo>
                  <a:lnTo>
                    <a:pt x="2007" y="4943"/>
                  </a:lnTo>
                  <a:cubicBezTo>
                    <a:pt x="2007" y="4943"/>
                    <a:pt x="1986" y="5007"/>
                    <a:pt x="1986" y="5007"/>
                  </a:cubicBezTo>
                  <a:lnTo>
                    <a:pt x="2007" y="4922"/>
                  </a:lnTo>
                  <a:cubicBezTo>
                    <a:pt x="2007" y="4901"/>
                    <a:pt x="2028" y="4859"/>
                    <a:pt x="2028" y="4817"/>
                  </a:cubicBezTo>
                  <a:cubicBezTo>
                    <a:pt x="2050" y="4690"/>
                    <a:pt x="2050" y="4669"/>
                    <a:pt x="2050" y="4605"/>
                  </a:cubicBezTo>
                  <a:cubicBezTo>
                    <a:pt x="2068" y="4587"/>
                    <a:pt x="2070" y="4584"/>
                    <a:pt x="2071" y="4584"/>
                  </a:cubicBezTo>
                  <a:lnTo>
                    <a:pt x="2071" y="4584"/>
                  </a:lnTo>
                  <a:cubicBezTo>
                    <a:pt x="2050" y="4605"/>
                    <a:pt x="2071" y="4605"/>
                    <a:pt x="2071" y="4626"/>
                  </a:cubicBezTo>
                  <a:cubicBezTo>
                    <a:pt x="2071" y="4592"/>
                    <a:pt x="2085" y="4557"/>
                    <a:pt x="2090" y="4557"/>
                  </a:cubicBezTo>
                  <a:cubicBezTo>
                    <a:pt x="2091" y="4557"/>
                    <a:pt x="2092" y="4559"/>
                    <a:pt x="2092" y="4563"/>
                  </a:cubicBezTo>
                  <a:cubicBezTo>
                    <a:pt x="2098" y="4544"/>
                    <a:pt x="2099" y="4539"/>
                    <a:pt x="2097" y="4539"/>
                  </a:cubicBezTo>
                  <a:lnTo>
                    <a:pt x="2097" y="4539"/>
                  </a:lnTo>
                  <a:cubicBezTo>
                    <a:pt x="2095" y="4539"/>
                    <a:pt x="2086" y="4554"/>
                    <a:pt x="2086" y="4554"/>
                  </a:cubicBezTo>
                  <a:cubicBezTo>
                    <a:pt x="2086" y="4554"/>
                    <a:pt x="2087" y="4551"/>
                    <a:pt x="2092" y="4542"/>
                  </a:cubicBezTo>
                  <a:lnTo>
                    <a:pt x="2113" y="4457"/>
                  </a:lnTo>
                  <a:cubicBezTo>
                    <a:pt x="2102" y="4457"/>
                    <a:pt x="2097" y="4463"/>
                    <a:pt x="2094" y="4463"/>
                  </a:cubicBezTo>
                  <a:cubicBezTo>
                    <a:pt x="2092" y="4463"/>
                    <a:pt x="2092" y="4457"/>
                    <a:pt x="2092" y="4436"/>
                  </a:cubicBezTo>
                  <a:cubicBezTo>
                    <a:pt x="2113" y="4394"/>
                    <a:pt x="2113" y="4394"/>
                    <a:pt x="2134" y="4331"/>
                  </a:cubicBezTo>
                  <a:cubicBezTo>
                    <a:pt x="2134" y="4311"/>
                    <a:pt x="2134" y="4288"/>
                    <a:pt x="2134" y="4288"/>
                  </a:cubicBezTo>
                  <a:cubicBezTo>
                    <a:pt x="2134" y="4294"/>
                    <a:pt x="2134" y="4296"/>
                    <a:pt x="2135" y="4296"/>
                  </a:cubicBezTo>
                  <a:cubicBezTo>
                    <a:pt x="2138" y="4296"/>
                    <a:pt x="2149" y="4217"/>
                    <a:pt x="2140" y="4217"/>
                  </a:cubicBezTo>
                  <a:lnTo>
                    <a:pt x="2140" y="4217"/>
                  </a:lnTo>
                  <a:cubicBezTo>
                    <a:pt x="2139" y="4217"/>
                    <a:pt x="2137" y="4220"/>
                    <a:pt x="2134" y="4225"/>
                  </a:cubicBezTo>
                  <a:lnTo>
                    <a:pt x="2155" y="4183"/>
                  </a:lnTo>
                  <a:cubicBezTo>
                    <a:pt x="2155" y="4183"/>
                    <a:pt x="2155" y="4183"/>
                    <a:pt x="2155" y="4204"/>
                  </a:cubicBezTo>
                  <a:cubicBezTo>
                    <a:pt x="2155" y="4183"/>
                    <a:pt x="2155" y="4162"/>
                    <a:pt x="2176" y="4141"/>
                  </a:cubicBezTo>
                  <a:cubicBezTo>
                    <a:pt x="2176" y="4119"/>
                    <a:pt x="2176" y="4077"/>
                    <a:pt x="2197" y="4077"/>
                  </a:cubicBezTo>
                  <a:cubicBezTo>
                    <a:pt x="2197" y="4056"/>
                    <a:pt x="2197" y="4014"/>
                    <a:pt x="2219" y="3993"/>
                  </a:cubicBezTo>
                  <a:cubicBezTo>
                    <a:pt x="2219" y="3986"/>
                    <a:pt x="2216" y="3983"/>
                    <a:pt x="2213" y="3983"/>
                  </a:cubicBezTo>
                  <a:cubicBezTo>
                    <a:pt x="2207" y="3983"/>
                    <a:pt x="2197" y="3993"/>
                    <a:pt x="2197" y="3993"/>
                  </a:cubicBezTo>
                  <a:lnTo>
                    <a:pt x="2219" y="3908"/>
                  </a:lnTo>
                  <a:cubicBezTo>
                    <a:pt x="2229" y="3898"/>
                    <a:pt x="2234" y="3892"/>
                    <a:pt x="2237" y="3892"/>
                  </a:cubicBezTo>
                  <a:cubicBezTo>
                    <a:pt x="2240" y="3892"/>
                    <a:pt x="2240" y="3898"/>
                    <a:pt x="2240" y="3908"/>
                  </a:cubicBezTo>
                  <a:cubicBezTo>
                    <a:pt x="2240" y="3866"/>
                    <a:pt x="2240" y="3887"/>
                    <a:pt x="2240" y="3845"/>
                  </a:cubicBezTo>
                  <a:cubicBezTo>
                    <a:pt x="2240" y="3847"/>
                    <a:pt x="2240" y="3848"/>
                    <a:pt x="2240" y="3848"/>
                  </a:cubicBezTo>
                  <a:cubicBezTo>
                    <a:pt x="2243" y="3848"/>
                    <a:pt x="2254" y="3812"/>
                    <a:pt x="2258" y="3812"/>
                  </a:cubicBezTo>
                  <a:cubicBezTo>
                    <a:pt x="2260" y="3812"/>
                    <a:pt x="2261" y="3815"/>
                    <a:pt x="2261" y="3824"/>
                  </a:cubicBezTo>
                  <a:cubicBezTo>
                    <a:pt x="2282" y="3782"/>
                    <a:pt x="2303" y="3697"/>
                    <a:pt x="2303" y="3655"/>
                  </a:cubicBezTo>
                  <a:cubicBezTo>
                    <a:pt x="2303" y="3652"/>
                    <a:pt x="2303" y="3651"/>
                    <a:pt x="2302" y="3651"/>
                  </a:cubicBezTo>
                  <a:cubicBezTo>
                    <a:pt x="2299" y="3651"/>
                    <a:pt x="2286" y="3700"/>
                    <a:pt x="2283" y="3700"/>
                  </a:cubicBezTo>
                  <a:cubicBezTo>
                    <a:pt x="2282" y="3700"/>
                    <a:pt x="2282" y="3699"/>
                    <a:pt x="2282" y="3697"/>
                  </a:cubicBezTo>
                  <a:cubicBezTo>
                    <a:pt x="2303" y="3570"/>
                    <a:pt x="2303" y="3570"/>
                    <a:pt x="2324" y="3465"/>
                  </a:cubicBezTo>
                  <a:cubicBezTo>
                    <a:pt x="2324" y="3442"/>
                    <a:pt x="2324" y="3435"/>
                    <a:pt x="2324" y="3401"/>
                  </a:cubicBezTo>
                  <a:cubicBezTo>
                    <a:pt x="2324" y="3404"/>
                    <a:pt x="2325" y="3405"/>
                    <a:pt x="2325" y="3405"/>
                  </a:cubicBezTo>
                  <a:cubicBezTo>
                    <a:pt x="2333" y="3405"/>
                    <a:pt x="2369" y="3329"/>
                    <a:pt x="2388" y="3253"/>
                  </a:cubicBezTo>
                  <a:cubicBezTo>
                    <a:pt x="2388" y="3250"/>
                    <a:pt x="2387" y="3249"/>
                    <a:pt x="2386" y="3249"/>
                  </a:cubicBezTo>
                  <a:cubicBezTo>
                    <a:pt x="2383" y="3249"/>
                    <a:pt x="2371" y="3279"/>
                    <a:pt x="2368" y="3279"/>
                  </a:cubicBezTo>
                  <a:cubicBezTo>
                    <a:pt x="2367" y="3279"/>
                    <a:pt x="2366" y="3278"/>
                    <a:pt x="2366" y="3275"/>
                  </a:cubicBezTo>
                  <a:lnTo>
                    <a:pt x="2388" y="3211"/>
                  </a:lnTo>
                  <a:cubicBezTo>
                    <a:pt x="2388" y="3211"/>
                    <a:pt x="2388" y="3232"/>
                    <a:pt x="2388" y="3232"/>
                  </a:cubicBezTo>
                  <a:cubicBezTo>
                    <a:pt x="2388" y="3169"/>
                    <a:pt x="2409" y="3127"/>
                    <a:pt x="2409" y="3106"/>
                  </a:cubicBezTo>
                  <a:lnTo>
                    <a:pt x="2430" y="3042"/>
                  </a:lnTo>
                  <a:lnTo>
                    <a:pt x="2430" y="3084"/>
                  </a:lnTo>
                  <a:cubicBezTo>
                    <a:pt x="2430" y="3063"/>
                    <a:pt x="2430" y="3000"/>
                    <a:pt x="2451" y="2979"/>
                  </a:cubicBezTo>
                  <a:cubicBezTo>
                    <a:pt x="2451" y="2915"/>
                    <a:pt x="2472" y="2894"/>
                    <a:pt x="2472" y="2873"/>
                  </a:cubicBezTo>
                  <a:lnTo>
                    <a:pt x="2472" y="2873"/>
                  </a:lnTo>
                  <a:cubicBezTo>
                    <a:pt x="2472" y="2873"/>
                    <a:pt x="2467" y="2878"/>
                    <a:pt x="2464" y="2878"/>
                  </a:cubicBezTo>
                  <a:cubicBezTo>
                    <a:pt x="2461" y="2878"/>
                    <a:pt x="2461" y="2873"/>
                    <a:pt x="2472" y="2852"/>
                  </a:cubicBezTo>
                  <a:cubicBezTo>
                    <a:pt x="2472" y="2852"/>
                    <a:pt x="2493" y="2746"/>
                    <a:pt x="2514" y="2746"/>
                  </a:cubicBezTo>
                  <a:cubicBezTo>
                    <a:pt x="2514" y="2725"/>
                    <a:pt x="2514" y="2683"/>
                    <a:pt x="2514" y="2683"/>
                  </a:cubicBezTo>
                  <a:lnTo>
                    <a:pt x="2535" y="2683"/>
                  </a:lnTo>
                  <a:cubicBezTo>
                    <a:pt x="2514" y="2683"/>
                    <a:pt x="2535" y="2599"/>
                    <a:pt x="2557" y="2556"/>
                  </a:cubicBezTo>
                  <a:cubicBezTo>
                    <a:pt x="2557" y="2556"/>
                    <a:pt x="2557" y="2493"/>
                    <a:pt x="2578" y="2472"/>
                  </a:cubicBezTo>
                  <a:cubicBezTo>
                    <a:pt x="2578" y="2451"/>
                    <a:pt x="2599" y="2366"/>
                    <a:pt x="2599" y="2345"/>
                  </a:cubicBezTo>
                  <a:cubicBezTo>
                    <a:pt x="2620" y="2303"/>
                    <a:pt x="2620" y="2303"/>
                    <a:pt x="2620" y="2303"/>
                  </a:cubicBezTo>
                  <a:lnTo>
                    <a:pt x="2620" y="2282"/>
                  </a:lnTo>
                  <a:cubicBezTo>
                    <a:pt x="2641" y="2261"/>
                    <a:pt x="2662" y="2176"/>
                    <a:pt x="2683" y="2113"/>
                  </a:cubicBezTo>
                  <a:lnTo>
                    <a:pt x="2683" y="2070"/>
                  </a:lnTo>
                  <a:lnTo>
                    <a:pt x="2683" y="2049"/>
                  </a:lnTo>
                  <a:cubicBezTo>
                    <a:pt x="2683" y="2049"/>
                    <a:pt x="2697" y="2022"/>
                    <a:pt x="2691" y="2022"/>
                  </a:cubicBezTo>
                  <a:cubicBezTo>
                    <a:pt x="2690" y="2022"/>
                    <a:pt x="2687" y="2024"/>
                    <a:pt x="2683" y="2028"/>
                  </a:cubicBezTo>
                  <a:lnTo>
                    <a:pt x="2683" y="2007"/>
                  </a:lnTo>
                  <a:cubicBezTo>
                    <a:pt x="2683" y="2007"/>
                    <a:pt x="2704" y="1965"/>
                    <a:pt x="2704" y="1923"/>
                  </a:cubicBezTo>
                  <a:cubicBezTo>
                    <a:pt x="2722" y="1905"/>
                    <a:pt x="2725" y="1902"/>
                    <a:pt x="2725" y="1902"/>
                  </a:cubicBezTo>
                  <a:lnTo>
                    <a:pt x="2725" y="1902"/>
                  </a:lnTo>
                  <a:cubicBezTo>
                    <a:pt x="2725" y="1903"/>
                    <a:pt x="2725" y="1904"/>
                    <a:pt x="2726" y="1904"/>
                  </a:cubicBezTo>
                  <a:cubicBezTo>
                    <a:pt x="2726" y="1904"/>
                    <a:pt x="2726" y="1903"/>
                    <a:pt x="2726" y="1901"/>
                  </a:cubicBezTo>
                  <a:lnTo>
                    <a:pt x="2726" y="1901"/>
                  </a:lnTo>
                  <a:cubicBezTo>
                    <a:pt x="2726" y="1901"/>
                    <a:pt x="2726" y="1901"/>
                    <a:pt x="2725" y="1902"/>
                  </a:cubicBezTo>
                  <a:lnTo>
                    <a:pt x="2725" y="1902"/>
                  </a:lnTo>
                  <a:cubicBezTo>
                    <a:pt x="2725" y="1892"/>
                    <a:pt x="2724" y="1852"/>
                    <a:pt x="2717" y="1851"/>
                  </a:cubicBezTo>
                  <a:lnTo>
                    <a:pt x="2717" y="1851"/>
                  </a:lnTo>
                  <a:cubicBezTo>
                    <a:pt x="2722" y="1839"/>
                    <a:pt x="2726" y="1826"/>
                    <a:pt x="2726" y="1817"/>
                  </a:cubicBezTo>
                  <a:lnTo>
                    <a:pt x="2747" y="1796"/>
                  </a:lnTo>
                  <a:lnTo>
                    <a:pt x="2726" y="1775"/>
                  </a:lnTo>
                  <a:cubicBezTo>
                    <a:pt x="2747" y="1732"/>
                    <a:pt x="2747" y="1711"/>
                    <a:pt x="2768" y="1690"/>
                  </a:cubicBezTo>
                  <a:lnTo>
                    <a:pt x="2768" y="1690"/>
                  </a:lnTo>
                  <a:cubicBezTo>
                    <a:pt x="2756" y="1702"/>
                    <a:pt x="2757" y="1720"/>
                    <a:pt x="2764" y="1720"/>
                  </a:cubicBezTo>
                  <a:cubicBezTo>
                    <a:pt x="2766" y="1720"/>
                    <a:pt x="2769" y="1718"/>
                    <a:pt x="2771" y="1714"/>
                  </a:cubicBezTo>
                  <a:lnTo>
                    <a:pt x="2771" y="1714"/>
                  </a:lnTo>
                  <a:cubicBezTo>
                    <a:pt x="2768" y="1730"/>
                    <a:pt x="2768" y="1742"/>
                    <a:pt x="2768" y="1754"/>
                  </a:cubicBezTo>
                  <a:cubicBezTo>
                    <a:pt x="2768" y="1758"/>
                    <a:pt x="2768" y="1764"/>
                    <a:pt x="2768" y="1775"/>
                  </a:cubicBezTo>
                  <a:cubicBezTo>
                    <a:pt x="2785" y="1707"/>
                    <a:pt x="2775" y="1721"/>
                    <a:pt x="2781" y="1696"/>
                  </a:cubicBezTo>
                  <a:lnTo>
                    <a:pt x="2781" y="1696"/>
                  </a:lnTo>
                  <a:cubicBezTo>
                    <a:pt x="2783" y="1689"/>
                    <a:pt x="2786" y="1680"/>
                    <a:pt x="2789" y="1669"/>
                  </a:cubicBezTo>
                  <a:lnTo>
                    <a:pt x="2789" y="1669"/>
                  </a:lnTo>
                  <a:cubicBezTo>
                    <a:pt x="2789" y="1669"/>
                    <a:pt x="2789" y="1669"/>
                    <a:pt x="2789" y="1669"/>
                  </a:cubicBezTo>
                  <a:cubicBezTo>
                    <a:pt x="2789" y="1674"/>
                    <a:pt x="2790" y="1677"/>
                    <a:pt x="2792" y="1677"/>
                  </a:cubicBezTo>
                  <a:cubicBezTo>
                    <a:pt x="2796" y="1677"/>
                    <a:pt x="2802" y="1667"/>
                    <a:pt x="2806" y="1648"/>
                  </a:cubicBezTo>
                  <a:lnTo>
                    <a:pt x="2806" y="1648"/>
                  </a:lnTo>
                  <a:cubicBezTo>
                    <a:pt x="2789" y="1651"/>
                    <a:pt x="2789" y="1669"/>
                    <a:pt x="2789" y="1669"/>
                  </a:cubicBezTo>
                  <a:lnTo>
                    <a:pt x="2789" y="1669"/>
                  </a:lnTo>
                  <a:cubicBezTo>
                    <a:pt x="2789" y="1648"/>
                    <a:pt x="2810" y="1586"/>
                    <a:pt x="2810" y="1585"/>
                  </a:cubicBezTo>
                  <a:lnTo>
                    <a:pt x="2810" y="1585"/>
                  </a:lnTo>
                  <a:cubicBezTo>
                    <a:pt x="2807" y="1594"/>
                    <a:pt x="2805" y="1598"/>
                    <a:pt x="2804" y="1598"/>
                  </a:cubicBezTo>
                  <a:cubicBezTo>
                    <a:pt x="2800" y="1598"/>
                    <a:pt x="2822" y="1494"/>
                    <a:pt x="2815" y="1494"/>
                  </a:cubicBezTo>
                  <a:lnTo>
                    <a:pt x="2815" y="1494"/>
                  </a:lnTo>
                  <a:cubicBezTo>
                    <a:pt x="2814" y="1494"/>
                    <a:pt x="2812" y="1496"/>
                    <a:pt x="2810" y="1500"/>
                  </a:cubicBezTo>
                  <a:cubicBezTo>
                    <a:pt x="2810" y="1500"/>
                    <a:pt x="2819" y="1482"/>
                    <a:pt x="2825" y="1470"/>
                  </a:cubicBezTo>
                  <a:cubicBezTo>
                    <a:pt x="2825" y="1470"/>
                    <a:pt x="2852" y="1416"/>
                    <a:pt x="2852" y="1416"/>
                  </a:cubicBezTo>
                  <a:cubicBezTo>
                    <a:pt x="2852" y="1413"/>
                    <a:pt x="2852" y="1411"/>
                    <a:pt x="2851" y="1411"/>
                  </a:cubicBezTo>
                  <a:cubicBezTo>
                    <a:pt x="2847" y="1411"/>
                    <a:pt x="2836" y="1441"/>
                    <a:pt x="2832" y="1441"/>
                  </a:cubicBezTo>
                  <a:cubicBezTo>
                    <a:pt x="2832" y="1441"/>
                    <a:pt x="2831" y="1440"/>
                    <a:pt x="2831" y="1437"/>
                  </a:cubicBezTo>
                  <a:cubicBezTo>
                    <a:pt x="2852" y="1395"/>
                    <a:pt x="2852" y="1373"/>
                    <a:pt x="2852" y="1352"/>
                  </a:cubicBezTo>
                  <a:lnTo>
                    <a:pt x="2852" y="1373"/>
                  </a:lnTo>
                  <a:lnTo>
                    <a:pt x="2873" y="1331"/>
                  </a:lnTo>
                  <a:cubicBezTo>
                    <a:pt x="2873" y="1310"/>
                    <a:pt x="2873" y="1268"/>
                    <a:pt x="2895" y="1268"/>
                  </a:cubicBezTo>
                  <a:cubicBezTo>
                    <a:pt x="2895" y="1289"/>
                    <a:pt x="2895" y="1289"/>
                    <a:pt x="2895" y="1331"/>
                  </a:cubicBezTo>
                  <a:cubicBezTo>
                    <a:pt x="2895" y="1296"/>
                    <a:pt x="2909" y="1216"/>
                    <a:pt x="2902" y="1216"/>
                  </a:cubicBezTo>
                  <a:lnTo>
                    <a:pt x="2902" y="1216"/>
                  </a:lnTo>
                  <a:cubicBezTo>
                    <a:pt x="2900" y="1216"/>
                    <a:pt x="2898" y="1219"/>
                    <a:pt x="2895" y="1226"/>
                  </a:cubicBezTo>
                  <a:lnTo>
                    <a:pt x="2916" y="1183"/>
                  </a:lnTo>
                  <a:lnTo>
                    <a:pt x="2916" y="1183"/>
                  </a:lnTo>
                  <a:cubicBezTo>
                    <a:pt x="2901" y="1198"/>
                    <a:pt x="2887" y="1232"/>
                    <a:pt x="2886" y="1232"/>
                  </a:cubicBezTo>
                  <a:cubicBezTo>
                    <a:pt x="2885" y="1232"/>
                    <a:pt x="2888" y="1224"/>
                    <a:pt x="2895" y="1204"/>
                  </a:cubicBezTo>
                  <a:lnTo>
                    <a:pt x="2916" y="1141"/>
                  </a:lnTo>
                  <a:lnTo>
                    <a:pt x="2916" y="1120"/>
                  </a:lnTo>
                  <a:cubicBezTo>
                    <a:pt x="2916" y="1120"/>
                    <a:pt x="2916" y="1120"/>
                    <a:pt x="2916" y="1099"/>
                  </a:cubicBezTo>
                  <a:cubicBezTo>
                    <a:pt x="2937" y="1099"/>
                    <a:pt x="2937" y="1078"/>
                    <a:pt x="2937" y="1078"/>
                  </a:cubicBezTo>
                  <a:cubicBezTo>
                    <a:pt x="2958" y="1014"/>
                    <a:pt x="2937" y="1014"/>
                    <a:pt x="2937" y="1014"/>
                  </a:cubicBezTo>
                  <a:cubicBezTo>
                    <a:pt x="2949" y="990"/>
                    <a:pt x="2954" y="979"/>
                    <a:pt x="2956" y="979"/>
                  </a:cubicBezTo>
                  <a:cubicBezTo>
                    <a:pt x="2958" y="979"/>
                    <a:pt x="2958" y="984"/>
                    <a:pt x="2958" y="993"/>
                  </a:cubicBezTo>
                  <a:cubicBezTo>
                    <a:pt x="2979" y="951"/>
                    <a:pt x="3000" y="866"/>
                    <a:pt x="3000" y="845"/>
                  </a:cubicBezTo>
                  <a:cubicBezTo>
                    <a:pt x="3008" y="823"/>
                    <a:pt x="3010" y="816"/>
                    <a:pt x="3009" y="816"/>
                  </a:cubicBezTo>
                  <a:lnTo>
                    <a:pt x="3009" y="816"/>
                  </a:lnTo>
                  <a:cubicBezTo>
                    <a:pt x="3009" y="816"/>
                    <a:pt x="3004" y="829"/>
                    <a:pt x="3001" y="829"/>
                  </a:cubicBezTo>
                  <a:cubicBezTo>
                    <a:pt x="3001" y="829"/>
                    <a:pt x="3000" y="827"/>
                    <a:pt x="3000" y="824"/>
                  </a:cubicBezTo>
                  <a:cubicBezTo>
                    <a:pt x="3021" y="761"/>
                    <a:pt x="3063" y="613"/>
                    <a:pt x="3085" y="528"/>
                  </a:cubicBezTo>
                  <a:lnTo>
                    <a:pt x="3085" y="528"/>
                  </a:lnTo>
                  <a:cubicBezTo>
                    <a:pt x="3081" y="532"/>
                    <a:pt x="3078" y="534"/>
                    <a:pt x="3077" y="534"/>
                  </a:cubicBezTo>
                  <a:cubicBezTo>
                    <a:pt x="3071" y="534"/>
                    <a:pt x="3085" y="503"/>
                    <a:pt x="3085" y="486"/>
                  </a:cubicBezTo>
                  <a:cubicBezTo>
                    <a:pt x="3085" y="488"/>
                    <a:pt x="3085" y="489"/>
                    <a:pt x="3086" y="489"/>
                  </a:cubicBezTo>
                  <a:cubicBezTo>
                    <a:pt x="3089" y="489"/>
                    <a:pt x="3099" y="468"/>
                    <a:pt x="3106" y="458"/>
                  </a:cubicBezTo>
                  <a:lnTo>
                    <a:pt x="3106" y="458"/>
                  </a:lnTo>
                  <a:lnTo>
                    <a:pt x="3106" y="486"/>
                  </a:lnTo>
                  <a:cubicBezTo>
                    <a:pt x="3112" y="461"/>
                    <a:pt x="3113" y="453"/>
                    <a:pt x="3111" y="453"/>
                  </a:cubicBezTo>
                  <a:lnTo>
                    <a:pt x="3111" y="453"/>
                  </a:lnTo>
                  <a:cubicBezTo>
                    <a:pt x="3110" y="453"/>
                    <a:pt x="3108" y="455"/>
                    <a:pt x="3106" y="458"/>
                  </a:cubicBezTo>
                  <a:lnTo>
                    <a:pt x="3106" y="458"/>
                  </a:lnTo>
                  <a:lnTo>
                    <a:pt x="3106" y="423"/>
                  </a:lnTo>
                  <a:cubicBezTo>
                    <a:pt x="3108" y="421"/>
                    <a:pt x="3109" y="420"/>
                    <a:pt x="3111" y="420"/>
                  </a:cubicBezTo>
                  <a:cubicBezTo>
                    <a:pt x="3121" y="420"/>
                    <a:pt x="3113" y="475"/>
                    <a:pt x="3119" y="475"/>
                  </a:cubicBezTo>
                  <a:cubicBezTo>
                    <a:pt x="3121" y="475"/>
                    <a:pt x="3123" y="472"/>
                    <a:pt x="3127" y="465"/>
                  </a:cubicBezTo>
                  <a:cubicBezTo>
                    <a:pt x="3127" y="402"/>
                    <a:pt x="3127" y="359"/>
                    <a:pt x="3148" y="296"/>
                  </a:cubicBezTo>
                  <a:cubicBezTo>
                    <a:pt x="3148" y="299"/>
                    <a:pt x="3148" y="300"/>
                    <a:pt x="3149" y="300"/>
                  </a:cubicBezTo>
                  <a:cubicBezTo>
                    <a:pt x="3154" y="300"/>
                    <a:pt x="3169" y="254"/>
                    <a:pt x="3169" y="254"/>
                  </a:cubicBezTo>
                  <a:cubicBezTo>
                    <a:pt x="3169" y="268"/>
                    <a:pt x="3169" y="282"/>
                    <a:pt x="3169" y="296"/>
                  </a:cubicBezTo>
                  <a:cubicBezTo>
                    <a:pt x="3211" y="190"/>
                    <a:pt x="3169" y="275"/>
                    <a:pt x="3169" y="190"/>
                  </a:cubicBezTo>
                  <a:cubicBezTo>
                    <a:pt x="3190" y="127"/>
                    <a:pt x="3211" y="148"/>
                    <a:pt x="3211" y="127"/>
                  </a:cubicBezTo>
                  <a:cubicBezTo>
                    <a:pt x="3211" y="127"/>
                    <a:pt x="3211" y="113"/>
                    <a:pt x="3215" y="98"/>
                  </a:cubicBezTo>
                  <a:lnTo>
                    <a:pt x="3215" y="98"/>
                  </a:lnTo>
                  <a:cubicBezTo>
                    <a:pt x="3205" y="118"/>
                    <a:pt x="3196" y="133"/>
                    <a:pt x="3192" y="133"/>
                  </a:cubicBezTo>
                  <a:cubicBezTo>
                    <a:pt x="3191" y="133"/>
                    <a:pt x="3190" y="131"/>
                    <a:pt x="3190" y="127"/>
                  </a:cubicBezTo>
                  <a:cubicBezTo>
                    <a:pt x="3211" y="106"/>
                    <a:pt x="3232" y="21"/>
                    <a:pt x="3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5"/>
            <p:cNvSpPr/>
            <p:nvPr/>
          </p:nvSpPr>
          <p:spPr>
            <a:xfrm>
              <a:off x="3350800" y="31432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5"/>
            <p:cNvSpPr/>
            <p:nvPr/>
          </p:nvSpPr>
          <p:spPr>
            <a:xfrm>
              <a:off x="3342875" y="317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5"/>
            <p:cNvSpPr/>
            <p:nvPr/>
          </p:nvSpPr>
          <p:spPr>
            <a:xfrm>
              <a:off x="3341300" y="3188000"/>
              <a:ext cx="275" cy="625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9" y="0"/>
                  </a:moveTo>
                  <a:cubicBezTo>
                    <a:pt x="7" y="0"/>
                    <a:pt x="0" y="13"/>
                    <a:pt x="0" y="25"/>
                  </a:cubicBezTo>
                  <a:cubicBezTo>
                    <a:pt x="9" y="7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5"/>
            <p:cNvSpPr/>
            <p:nvPr/>
          </p:nvSpPr>
          <p:spPr>
            <a:xfrm>
              <a:off x="3355550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5"/>
            <p:cNvSpPr/>
            <p:nvPr/>
          </p:nvSpPr>
          <p:spPr>
            <a:xfrm>
              <a:off x="3369275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5"/>
            <p:cNvSpPr/>
            <p:nvPr/>
          </p:nvSpPr>
          <p:spPr>
            <a:xfrm>
              <a:off x="3368225" y="3068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5"/>
            <p:cNvSpPr/>
            <p:nvPr/>
          </p:nvSpPr>
          <p:spPr>
            <a:xfrm>
              <a:off x="3351850" y="3136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0"/>
                    <a:pt x="1" y="0"/>
                    <a:pt x="1" y="22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5"/>
            <p:cNvSpPr/>
            <p:nvPr/>
          </p:nvSpPr>
          <p:spPr>
            <a:xfrm>
              <a:off x="3367700" y="3069775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21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5"/>
            <p:cNvSpPr/>
            <p:nvPr/>
          </p:nvSpPr>
          <p:spPr>
            <a:xfrm>
              <a:off x="3369275" y="30645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22"/>
                    <a:pt x="22" y="43"/>
                    <a:pt x="1" y="43"/>
                  </a:cubicBezTo>
                  <a:cubicBezTo>
                    <a:pt x="22" y="43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5"/>
            <p:cNvSpPr/>
            <p:nvPr/>
          </p:nvSpPr>
          <p:spPr>
            <a:xfrm>
              <a:off x="3359775" y="3101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0" y="21"/>
                    <a:pt x="0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5"/>
            <p:cNvSpPr/>
            <p:nvPr/>
          </p:nvSpPr>
          <p:spPr>
            <a:xfrm>
              <a:off x="3367700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5"/>
            <p:cNvSpPr/>
            <p:nvPr/>
          </p:nvSpPr>
          <p:spPr>
            <a:xfrm>
              <a:off x="3370875" y="30613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5"/>
            <p:cNvSpPr/>
            <p:nvPr/>
          </p:nvSpPr>
          <p:spPr>
            <a:xfrm>
              <a:off x="3362950" y="3089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21" y="22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5"/>
            <p:cNvSpPr/>
            <p:nvPr/>
          </p:nvSpPr>
          <p:spPr>
            <a:xfrm>
              <a:off x="3394100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5"/>
            <p:cNvSpPr/>
            <p:nvPr/>
          </p:nvSpPr>
          <p:spPr>
            <a:xfrm>
              <a:off x="3391975" y="3081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5"/>
            <p:cNvSpPr/>
            <p:nvPr/>
          </p:nvSpPr>
          <p:spPr>
            <a:xfrm>
              <a:off x="3395675" y="30185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5"/>
            <p:cNvSpPr/>
            <p:nvPr/>
          </p:nvSpPr>
          <p:spPr>
            <a:xfrm>
              <a:off x="3389350" y="3163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5"/>
            <p:cNvSpPr/>
            <p:nvPr/>
          </p:nvSpPr>
          <p:spPr>
            <a:xfrm>
              <a:off x="3390925" y="3115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5"/>
            <p:cNvSpPr/>
            <p:nvPr/>
          </p:nvSpPr>
          <p:spPr>
            <a:xfrm>
              <a:off x="3393575" y="34637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5"/>
            <p:cNvSpPr/>
            <p:nvPr/>
          </p:nvSpPr>
          <p:spPr>
            <a:xfrm>
              <a:off x="3388300" y="3238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5"/>
            <p:cNvSpPr/>
            <p:nvPr/>
          </p:nvSpPr>
          <p:spPr>
            <a:xfrm>
              <a:off x="3394625" y="3464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5"/>
            <p:cNvSpPr/>
            <p:nvPr/>
          </p:nvSpPr>
          <p:spPr>
            <a:xfrm>
              <a:off x="3397275" y="30206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43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5"/>
            <p:cNvSpPr/>
            <p:nvPr/>
          </p:nvSpPr>
          <p:spPr>
            <a:xfrm>
              <a:off x="3391975" y="32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5"/>
            <p:cNvSpPr/>
            <p:nvPr/>
          </p:nvSpPr>
          <p:spPr>
            <a:xfrm>
              <a:off x="3394625" y="3464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5"/>
            <p:cNvSpPr/>
            <p:nvPr/>
          </p:nvSpPr>
          <p:spPr>
            <a:xfrm>
              <a:off x="3388300" y="33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5"/>
            <p:cNvSpPr/>
            <p:nvPr/>
          </p:nvSpPr>
          <p:spPr>
            <a:xfrm>
              <a:off x="3388300" y="332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5"/>
            <p:cNvSpPr/>
            <p:nvPr/>
          </p:nvSpPr>
          <p:spPr>
            <a:xfrm>
              <a:off x="3393575" y="3465850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0" y="1"/>
                  </a:moveTo>
                  <a:cubicBezTo>
                    <a:pt x="0" y="22"/>
                    <a:pt x="0" y="22"/>
                    <a:pt x="21" y="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5"/>
            <p:cNvSpPr/>
            <p:nvPr/>
          </p:nvSpPr>
          <p:spPr>
            <a:xfrm>
              <a:off x="3389350" y="3365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5"/>
            <p:cNvSpPr/>
            <p:nvPr/>
          </p:nvSpPr>
          <p:spPr>
            <a:xfrm>
              <a:off x="3390925" y="311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5"/>
            <p:cNvSpPr/>
            <p:nvPr/>
          </p:nvSpPr>
          <p:spPr>
            <a:xfrm>
              <a:off x="3393050" y="31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5"/>
            <p:cNvSpPr/>
            <p:nvPr/>
          </p:nvSpPr>
          <p:spPr>
            <a:xfrm>
              <a:off x="3392525" y="31416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0" y="1"/>
                  </a:moveTo>
                  <a:cubicBezTo>
                    <a:pt x="0" y="22"/>
                    <a:pt x="0" y="43"/>
                    <a:pt x="21" y="64"/>
                  </a:cubicBezTo>
                  <a:cubicBezTo>
                    <a:pt x="21" y="43"/>
                    <a:pt x="21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5"/>
            <p:cNvSpPr/>
            <p:nvPr/>
          </p:nvSpPr>
          <p:spPr>
            <a:xfrm>
              <a:off x="3392525" y="3146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5"/>
            <p:cNvSpPr/>
            <p:nvPr/>
          </p:nvSpPr>
          <p:spPr>
            <a:xfrm>
              <a:off x="3393575" y="311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5"/>
            <p:cNvSpPr/>
            <p:nvPr/>
          </p:nvSpPr>
          <p:spPr>
            <a:xfrm>
              <a:off x="3393575" y="312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5"/>
            <p:cNvSpPr/>
            <p:nvPr/>
          </p:nvSpPr>
          <p:spPr>
            <a:xfrm>
              <a:off x="3392525" y="3162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5"/>
            <p:cNvSpPr/>
            <p:nvPr/>
          </p:nvSpPr>
          <p:spPr>
            <a:xfrm>
              <a:off x="3387750" y="2977375"/>
              <a:ext cx="11925" cy="490100"/>
            </a:xfrm>
            <a:custGeom>
              <a:avLst/>
              <a:gdLst/>
              <a:ahLst/>
              <a:cxnLst/>
              <a:rect l="l" t="t" r="r" b="b"/>
              <a:pathLst>
                <a:path w="477" h="19604" extrusionOk="0">
                  <a:moveTo>
                    <a:pt x="466" y="64"/>
                  </a:moveTo>
                  <a:cubicBezTo>
                    <a:pt x="472" y="81"/>
                    <a:pt x="474" y="97"/>
                    <a:pt x="475" y="111"/>
                  </a:cubicBezTo>
                  <a:lnTo>
                    <a:pt x="475" y="111"/>
                  </a:lnTo>
                  <a:cubicBezTo>
                    <a:pt x="476" y="97"/>
                    <a:pt x="474" y="80"/>
                    <a:pt x="466" y="64"/>
                  </a:cubicBezTo>
                  <a:close/>
                  <a:moveTo>
                    <a:pt x="475" y="111"/>
                  </a:moveTo>
                  <a:lnTo>
                    <a:pt x="475" y="111"/>
                  </a:lnTo>
                  <a:cubicBezTo>
                    <a:pt x="474" y="132"/>
                    <a:pt x="466" y="148"/>
                    <a:pt x="466" y="148"/>
                  </a:cubicBezTo>
                  <a:cubicBezTo>
                    <a:pt x="466" y="152"/>
                    <a:pt x="466" y="154"/>
                    <a:pt x="467" y="154"/>
                  </a:cubicBezTo>
                  <a:cubicBezTo>
                    <a:pt x="470" y="154"/>
                    <a:pt x="476" y="137"/>
                    <a:pt x="475" y="111"/>
                  </a:cubicBezTo>
                  <a:close/>
                  <a:moveTo>
                    <a:pt x="402" y="1331"/>
                  </a:moveTo>
                  <a:cubicBezTo>
                    <a:pt x="402" y="1344"/>
                    <a:pt x="394" y="1374"/>
                    <a:pt x="393" y="1374"/>
                  </a:cubicBezTo>
                  <a:cubicBezTo>
                    <a:pt x="392" y="1374"/>
                    <a:pt x="394" y="1363"/>
                    <a:pt x="402" y="1331"/>
                  </a:cubicBezTo>
                  <a:close/>
                  <a:moveTo>
                    <a:pt x="233" y="5767"/>
                  </a:moveTo>
                  <a:cubicBezTo>
                    <a:pt x="233" y="5809"/>
                    <a:pt x="239" y="5830"/>
                    <a:pt x="241" y="5851"/>
                  </a:cubicBezTo>
                  <a:lnTo>
                    <a:pt x="241" y="5851"/>
                  </a:lnTo>
                  <a:cubicBezTo>
                    <a:pt x="244" y="5820"/>
                    <a:pt x="244" y="5788"/>
                    <a:pt x="233" y="5767"/>
                  </a:cubicBezTo>
                  <a:close/>
                  <a:moveTo>
                    <a:pt x="241" y="5851"/>
                  </a:moveTo>
                  <a:cubicBezTo>
                    <a:pt x="239" y="5883"/>
                    <a:pt x="233" y="5915"/>
                    <a:pt x="233" y="5936"/>
                  </a:cubicBezTo>
                  <a:cubicBezTo>
                    <a:pt x="244" y="5894"/>
                    <a:pt x="244" y="5873"/>
                    <a:pt x="241" y="5851"/>
                  </a:cubicBezTo>
                  <a:close/>
                  <a:moveTo>
                    <a:pt x="191" y="6633"/>
                  </a:moveTo>
                  <a:cubicBezTo>
                    <a:pt x="191" y="6633"/>
                    <a:pt x="191" y="6654"/>
                    <a:pt x="191" y="6675"/>
                  </a:cubicBezTo>
                  <a:cubicBezTo>
                    <a:pt x="191" y="6718"/>
                    <a:pt x="212" y="6718"/>
                    <a:pt x="212" y="6781"/>
                  </a:cubicBezTo>
                  <a:cubicBezTo>
                    <a:pt x="212" y="6739"/>
                    <a:pt x="212" y="6696"/>
                    <a:pt x="212" y="6696"/>
                  </a:cubicBezTo>
                  <a:cubicBezTo>
                    <a:pt x="212" y="6675"/>
                    <a:pt x="212" y="6654"/>
                    <a:pt x="212" y="6633"/>
                  </a:cubicBezTo>
                  <a:cubicBezTo>
                    <a:pt x="198" y="6633"/>
                    <a:pt x="193" y="6652"/>
                    <a:pt x="192" y="6652"/>
                  </a:cubicBezTo>
                  <a:cubicBezTo>
                    <a:pt x="191" y="6652"/>
                    <a:pt x="191" y="6647"/>
                    <a:pt x="191" y="6633"/>
                  </a:cubicBezTo>
                  <a:close/>
                  <a:moveTo>
                    <a:pt x="196" y="7204"/>
                  </a:moveTo>
                  <a:cubicBezTo>
                    <a:pt x="200" y="7220"/>
                    <a:pt x="205" y="7239"/>
                    <a:pt x="191" y="7267"/>
                  </a:cubicBezTo>
                  <a:cubicBezTo>
                    <a:pt x="211" y="7247"/>
                    <a:pt x="212" y="7210"/>
                    <a:pt x="196" y="7204"/>
                  </a:cubicBezTo>
                  <a:close/>
                  <a:moveTo>
                    <a:pt x="275" y="18604"/>
                  </a:moveTo>
                  <a:cubicBezTo>
                    <a:pt x="275" y="18606"/>
                    <a:pt x="275" y="18608"/>
                    <a:pt x="276" y="18610"/>
                  </a:cubicBezTo>
                  <a:cubicBezTo>
                    <a:pt x="276" y="18608"/>
                    <a:pt x="275" y="18606"/>
                    <a:pt x="275" y="18604"/>
                  </a:cubicBezTo>
                  <a:close/>
                  <a:moveTo>
                    <a:pt x="255" y="19301"/>
                  </a:moveTo>
                  <a:lnTo>
                    <a:pt x="255" y="19301"/>
                  </a:lnTo>
                  <a:cubicBezTo>
                    <a:pt x="255" y="19303"/>
                    <a:pt x="254" y="19305"/>
                    <a:pt x="254" y="19307"/>
                  </a:cubicBezTo>
                  <a:cubicBezTo>
                    <a:pt x="255" y="19310"/>
                    <a:pt x="256" y="19312"/>
                    <a:pt x="257" y="19314"/>
                  </a:cubicBezTo>
                  <a:lnTo>
                    <a:pt x="257" y="19314"/>
                  </a:lnTo>
                  <a:cubicBezTo>
                    <a:pt x="256" y="19310"/>
                    <a:pt x="256" y="19305"/>
                    <a:pt x="255" y="19301"/>
                  </a:cubicBezTo>
                  <a:close/>
                  <a:moveTo>
                    <a:pt x="257" y="19314"/>
                  </a:moveTo>
                  <a:lnTo>
                    <a:pt x="257" y="19314"/>
                  </a:lnTo>
                  <a:cubicBezTo>
                    <a:pt x="261" y="19340"/>
                    <a:pt x="268" y="19364"/>
                    <a:pt x="273" y="19364"/>
                  </a:cubicBezTo>
                  <a:cubicBezTo>
                    <a:pt x="274" y="19364"/>
                    <a:pt x="276" y="19360"/>
                    <a:pt x="276" y="19350"/>
                  </a:cubicBezTo>
                  <a:cubicBezTo>
                    <a:pt x="276" y="19330"/>
                    <a:pt x="276" y="19325"/>
                    <a:pt x="275" y="19325"/>
                  </a:cubicBezTo>
                  <a:cubicBezTo>
                    <a:pt x="274" y="19325"/>
                    <a:pt x="272" y="19333"/>
                    <a:pt x="269" y="19333"/>
                  </a:cubicBezTo>
                  <a:cubicBezTo>
                    <a:pt x="266" y="19333"/>
                    <a:pt x="262" y="19328"/>
                    <a:pt x="257" y="19314"/>
                  </a:cubicBezTo>
                  <a:close/>
                  <a:moveTo>
                    <a:pt x="466" y="0"/>
                  </a:moveTo>
                  <a:cubicBezTo>
                    <a:pt x="445" y="127"/>
                    <a:pt x="466" y="85"/>
                    <a:pt x="445" y="190"/>
                  </a:cubicBezTo>
                  <a:cubicBezTo>
                    <a:pt x="445" y="211"/>
                    <a:pt x="445" y="211"/>
                    <a:pt x="445" y="275"/>
                  </a:cubicBezTo>
                  <a:cubicBezTo>
                    <a:pt x="445" y="282"/>
                    <a:pt x="445" y="290"/>
                    <a:pt x="445" y="296"/>
                  </a:cubicBezTo>
                  <a:cubicBezTo>
                    <a:pt x="445" y="308"/>
                    <a:pt x="445" y="344"/>
                    <a:pt x="445" y="359"/>
                  </a:cubicBezTo>
                  <a:cubicBezTo>
                    <a:pt x="445" y="363"/>
                    <a:pt x="444" y="364"/>
                    <a:pt x="443" y="364"/>
                  </a:cubicBezTo>
                  <a:cubicBezTo>
                    <a:pt x="440" y="364"/>
                    <a:pt x="434" y="351"/>
                    <a:pt x="430" y="351"/>
                  </a:cubicBezTo>
                  <a:cubicBezTo>
                    <a:pt x="426" y="351"/>
                    <a:pt x="423" y="358"/>
                    <a:pt x="423" y="380"/>
                  </a:cubicBezTo>
                  <a:lnTo>
                    <a:pt x="445" y="402"/>
                  </a:lnTo>
                  <a:cubicBezTo>
                    <a:pt x="439" y="407"/>
                    <a:pt x="435" y="408"/>
                    <a:pt x="432" y="408"/>
                  </a:cubicBezTo>
                  <a:cubicBezTo>
                    <a:pt x="429" y="408"/>
                    <a:pt x="427" y="407"/>
                    <a:pt x="426" y="407"/>
                  </a:cubicBezTo>
                  <a:cubicBezTo>
                    <a:pt x="423" y="407"/>
                    <a:pt x="423" y="412"/>
                    <a:pt x="423" y="444"/>
                  </a:cubicBezTo>
                  <a:cubicBezTo>
                    <a:pt x="423" y="423"/>
                    <a:pt x="423" y="444"/>
                    <a:pt x="423" y="380"/>
                  </a:cubicBezTo>
                  <a:cubicBezTo>
                    <a:pt x="402" y="465"/>
                    <a:pt x="423" y="528"/>
                    <a:pt x="423" y="592"/>
                  </a:cubicBezTo>
                  <a:cubicBezTo>
                    <a:pt x="423" y="606"/>
                    <a:pt x="423" y="620"/>
                    <a:pt x="423" y="634"/>
                  </a:cubicBezTo>
                  <a:cubicBezTo>
                    <a:pt x="418" y="651"/>
                    <a:pt x="413" y="657"/>
                    <a:pt x="410" y="657"/>
                  </a:cubicBezTo>
                  <a:cubicBezTo>
                    <a:pt x="402" y="657"/>
                    <a:pt x="402" y="613"/>
                    <a:pt x="402" y="613"/>
                  </a:cubicBezTo>
                  <a:lnTo>
                    <a:pt x="402" y="697"/>
                  </a:lnTo>
                  <a:cubicBezTo>
                    <a:pt x="402" y="718"/>
                    <a:pt x="402" y="739"/>
                    <a:pt x="402" y="739"/>
                  </a:cubicBezTo>
                  <a:cubicBezTo>
                    <a:pt x="402" y="718"/>
                    <a:pt x="402" y="718"/>
                    <a:pt x="381" y="697"/>
                  </a:cubicBezTo>
                  <a:lnTo>
                    <a:pt x="381" y="697"/>
                  </a:lnTo>
                  <a:lnTo>
                    <a:pt x="402" y="782"/>
                  </a:lnTo>
                  <a:cubicBezTo>
                    <a:pt x="400" y="779"/>
                    <a:pt x="398" y="778"/>
                    <a:pt x="396" y="778"/>
                  </a:cubicBezTo>
                  <a:cubicBezTo>
                    <a:pt x="386" y="778"/>
                    <a:pt x="383" y="806"/>
                    <a:pt x="382" y="806"/>
                  </a:cubicBezTo>
                  <a:cubicBezTo>
                    <a:pt x="381" y="806"/>
                    <a:pt x="381" y="800"/>
                    <a:pt x="381" y="782"/>
                  </a:cubicBezTo>
                  <a:lnTo>
                    <a:pt x="381" y="908"/>
                  </a:lnTo>
                  <a:lnTo>
                    <a:pt x="360" y="908"/>
                  </a:lnTo>
                  <a:cubicBezTo>
                    <a:pt x="360" y="930"/>
                    <a:pt x="365" y="940"/>
                    <a:pt x="371" y="940"/>
                  </a:cubicBezTo>
                  <a:cubicBezTo>
                    <a:pt x="372" y="940"/>
                    <a:pt x="373" y="940"/>
                    <a:pt x="374" y="939"/>
                  </a:cubicBezTo>
                  <a:lnTo>
                    <a:pt x="374" y="939"/>
                  </a:lnTo>
                  <a:cubicBezTo>
                    <a:pt x="367" y="993"/>
                    <a:pt x="376" y="1080"/>
                    <a:pt x="364" y="1080"/>
                  </a:cubicBezTo>
                  <a:cubicBezTo>
                    <a:pt x="363" y="1080"/>
                    <a:pt x="361" y="1079"/>
                    <a:pt x="360" y="1077"/>
                  </a:cubicBezTo>
                  <a:cubicBezTo>
                    <a:pt x="360" y="1162"/>
                    <a:pt x="360" y="1204"/>
                    <a:pt x="360" y="1310"/>
                  </a:cubicBezTo>
                  <a:cubicBezTo>
                    <a:pt x="360" y="1294"/>
                    <a:pt x="359" y="1288"/>
                    <a:pt x="358" y="1288"/>
                  </a:cubicBezTo>
                  <a:cubicBezTo>
                    <a:pt x="354" y="1288"/>
                    <a:pt x="346" y="1343"/>
                    <a:pt x="342" y="1343"/>
                  </a:cubicBezTo>
                  <a:cubicBezTo>
                    <a:pt x="340" y="1343"/>
                    <a:pt x="339" y="1334"/>
                    <a:pt x="339" y="1310"/>
                  </a:cubicBezTo>
                  <a:cubicBezTo>
                    <a:pt x="339" y="1373"/>
                    <a:pt x="339" y="1394"/>
                    <a:pt x="339" y="1437"/>
                  </a:cubicBezTo>
                  <a:lnTo>
                    <a:pt x="339" y="1458"/>
                  </a:lnTo>
                  <a:lnTo>
                    <a:pt x="339" y="1500"/>
                  </a:lnTo>
                  <a:cubicBezTo>
                    <a:pt x="318" y="1542"/>
                    <a:pt x="318" y="1500"/>
                    <a:pt x="318" y="1563"/>
                  </a:cubicBezTo>
                  <a:lnTo>
                    <a:pt x="318" y="1606"/>
                  </a:lnTo>
                  <a:cubicBezTo>
                    <a:pt x="318" y="1615"/>
                    <a:pt x="318" y="1635"/>
                    <a:pt x="318" y="1648"/>
                  </a:cubicBezTo>
                  <a:lnTo>
                    <a:pt x="318" y="1690"/>
                  </a:lnTo>
                  <a:cubicBezTo>
                    <a:pt x="318" y="1701"/>
                    <a:pt x="318" y="1715"/>
                    <a:pt x="318" y="1715"/>
                  </a:cubicBezTo>
                  <a:cubicBezTo>
                    <a:pt x="318" y="1753"/>
                    <a:pt x="318" y="1755"/>
                    <a:pt x="318" y="1817"/>
                  </a:cubicBezTo>
                  <a:cubicBezTo>
                    <a:pt x="318" y="1851"/>
                    <a:pt x="318" y="1857"/>
                    <a:pt x="316" y="1857"/>
                  </a:cubicBezTo>
                  <a:cubicBezTo>
                    <a:pt x="316" y="1857"/>
                    <a:pt x="314" y="1854"/>
                    <a:pt x="312" y="1854"/>
                  </a:cubicBezTo>
                  <a:cubicBezTo>
                    <a:pt x="308" y="1854"/>
                    <a:pt x="304" y="1859"/>
                    <a:pt x="297" y="1880"/>
                  </a:cubicBezTo>
                  <a:lnTo>
                    <a:pt x="318" y="1880"/>
                  </a:lnTo>
                  <a:cubicBezTo>
                    <a:pt x="297" y="1986"/>
                    <a:pt x="297" y="2049"/>
                    <a:pt x="297" y="2113"/>
                  </a:cubicBezTo>
                  <a:cubicBezTo>
                    <a:pt x="297" y="2102"/>
                    <a:pt x="297" y="2095"/>
                    <a:pt x="297" y="2091"/>
                  </a:cubicBezTo>
                  <a:cubicBezTo>
                    <a:pt x="297" y="2155"/>
                    <a:pt x="276" y="2260"/>
                    <a:pt x="297" y="2324"/>
                  </a:cubicBezTo>
                  <a:cubicBezTo>
                    <a:pt x="276" y="2345"/>
                    <a:pt x="276" y="2366"/>
                    <a:pt x="276" y="2429"/>
                  </a:cubicBezTo>
                  <a:cubicBezTo>
                    <a:pt x="276" y="2472"/>
                    <a:pt x="276" y="2493"/>
                    <a:pt x="276" y="2493"/>
                  </a:cubicBezTo>
                  <a:cubicBezTo>
                    <a:pt x="276" y="2556"/>
                    <a:pt x="276" y="2641"/>
                    <a:pt x="254" y="2641"/>
                  </a:cubicBezTo>
                  <a:cubicBezTo>
                    <a:pt x="254" y="2641"/>
                    <a:pt x="254" y="2683"/>
                    <a:pt x="254" y="2704"/>
                  </a:cubicBezTo>
                  <a:cubicBezTo>
                    <a:pt x="254" y="2789"/>
                    <a:pt x="254" y="2852"/>
                    <a:pt x="254" y="2936"/>
                  </a:cubicBezTo>
                  <a:lnTo>
                    <a:pt x="254" y="2958"/>
                  </a:lnTo>
                  <a:lnTo>
                    <a:pt x="233" y="2958"/>
                  </a:lnTo>
                  <a:lnTo>
                    <a:pt x="233" y="3127"/>
                  </a:lnTo>
                  <a:cubicBezTo>
                    <a:pt x="233" y="3146"/>
                    <a:pt x="233" y="3164"/>
                    <a:pt x="233" y="3190"/>
                  </a:cubicBezTo>
                  <a:cubicBezTo>
                    <a:pt x="233" y="3211"/>
                    <a:pt x="233" y="3243"/>
                    <a:pt x="233" y="3253"/>
                  </a:cubicBezTo>
                  <a:cubicBezTo>
                    <a:pt x="233" y="3317"/>
                    <a:pt x="212" y="3295"/>
                    <a:pt x="212" y="3359"/>
                  </a:cubicBezTo>
                  <a:lnTo>
                    <a:pt x="233" y="3317"/>
                  </a:lnTo>
                  <a:cubicBezTo>
                    <a:pt x="233" y="3317"/>
                    <a:pt x="233" y="3338"/>
                    <a:pt x="233" y="3359"/>
                  </a:cubicBezTo>
                  <a:cubicBezTo>
                    <a:pt x="233" y="3367"/>
                    <a:pt x="233" y="3374"/>
                    <a:pt x="233" y="3380"/>
                  </a:cubicBezTo>
                  <a:cubicBezTo>
                    <a:pt x="212" y="3422"/>
                    <a:pt x="212" y="3486"/>
                    <a:pt x="212" y="3528"/>
                  </a:cubicBezTo>
                  <a:cubicBezTo>
                    <a:pt x="212" y="3633"/>
                    <a:pt x="212" y="3570"/>
                    <a:pt x="212" y="3676"/>
                  </a:cubicBezTo>
                  <a:lnTo>
                    <a:pt x="212" y="3718"/>
                  </a:lnTo>
                  <a:lnTo>
                    <a:pt x="191" y="3781"/>
                  </a:lnTo>
                  <a:lnTo>
                    <a:pt x="212" y="3760"/>
                  </a:lnTo>
                  <a:lnTo>
                    <a:pt x="212" y="3760"/>
                  </a:lnTo>
                  <a:cubicBezTo>
                    <a:pt x="212" y="3781"/>
                    <a:pt x="212" y="3802"/>
                    <a:pt x="191" y="3845"/>
                  </a:cubicBezTo>
                  <a:cubicBezTo>
                    <a:pt x="191" y="3929"/>
                    <a:pt x="191" y="3950"/>
                    <a:pt x="191" y="4035"/>
                  </a:cubicBezTo>
                  <a:cubicBezTo>
                    <a:pt x="191" y="4119"/>
                    <a:pt x="170" y="4098"/>
                    <a:pt x="170" y="4183"/>
                  </a:cubicBezTo>
                  <a:lnTo>
                    <a:pt x="170" y="4225"/>
                  </a:lnTo>
                  <a:lnTo>
                    <a:pt x="170" y="4246"/>
                  </a:lnTo>
                  <a:lnTo>
                    <a:pt x="170" y="4288"/>
                  </a:lnTo>
                  <a:cubicBezTo>
                    <a:pt x="149" y="4331"/>
                    <a:pt x="170" y="4394"/>
                    <a:pt x="149" y="4457"/>
                  </a:cubicBezTo>
                  <a:lnTo>
                    <a:pt x="170" y="4457"/>
                  </a:lnTo>
                  <a:cubicBezTo>
                    <a:pt x="170" y="4605"/>
                    <a:pt x="149" y="4795"/>
                    <a:pt x="149" y="4964"/>
                  </a:cubicBezTo>
                  <a:lnTo>
                    <a:pt x="128" y="4964"/>
                  </a:lnTo>
                  <a:lnTo>
                    <a:pt x="149" y="5028"/>
                  </a:lnTo>
                  <a:cubicBezTo>
                    <a:pt x="143" y="5039"/>
                    <a:pt x="139" y="5043"/>
                    <a:pt x="136" y="5043"/>
                  </a:cubicBezTo>
                  <a:cubicBezTo>
                    <a:pt x="129" y="5043"/>
                    <a:pt x="128" y="5023"/>
                    <a:pt x="128" y="5023"/>
                  </a:cubicBezTo>
                  <a:cubicBezTo>
                    <a:pt x="128" y="5023"/>
                    <a:pt x="128" y="5024"/>
                    <a:pt x="128" y="5028"/>
                  </a:cubicBezTo>
                  <a:cubicBezTo>
                    <a:pt x="128" y="5112"/>
                    <a:pt x="149" y="5070"/>
                    <a:pt x="149" y="5154"/>
                  </a:cubicBezTo>
                  <a:cubicBezTo>
                    <a:pt x="144" y="5165"/>
                    <a:pt x="140" y="5169"/>
                    <a:pt x="137" y="5169"/>
                  </a:cubicBezTo>
                  <a:cubicBezTo>
                    <a:pt x="128" y="5169"/>
                    <a:pt x="128" y="5128"/>
                    <a:pt x="128" y="5112"/>
                  </a:cubicBezTo>
                  <a:cubicBezTo>
                    <a:pt x="128" y="5197"/>
                    <a:pt x="128" y="5323"/>
                    <a:pt x="128" y="5387"/>
                  </a:cubicBezTo>
                  <a:cubicBezTo>
                    <a:pt x="128" y="5450"/>
                    <a:pt x="128" y="5535"/>
                    <a:pt x="128" y="5598"/>
                  </a:cubicBezTo>
                  <a:cubicBezTo>
                    <a:pt x="128" y="5605"/>
                    <a:pt x="128" y="5612"/>
                    <a:pt x="128" y="5619"/>
                  </a:cubicBezTo>
                  <a:lnTo>
                    <a:pt x="107" y="5598"/>
                  </a:lnTo>
                  <a:cubicBezTo>
                    <a:pt x="107" y="5661"/>
                    <a:pt x="107" y="5746"/>
                    <a:pt x="107" y="5767"/>
                  </a:cubicBezTo>
                  <a:cubicBezTo>
                    <a:pt x="107" y="5772"/>
                    <a:pt x="107" y="5779"/>
                    <a:pt x="107" y="5788"/>
                  </a:cubicBezTo>
                  <a:cubicBezTo>
                    <a:pt x="107" y="5809"/>
                    <a:pt x="107" y="5915"/>
                    <a:pt x="107" y="5978"/>
                  </a:cubicBezTo>
                  <a:cubicBezTo>
                    <a:pt x="107" y="5995"/>
                    <a:pt x="107" y="6008"/>
                    <a:pt x="107" y="6020"/>
                  </a:cubicBezTo>
                  <a:lnTo>
                    <a:pt x="107" y="6168"/>
                  </a:lnTo>
                  <a:cubicBezTo>
                    <a:pt x="85" y="6211"/>
                    <a:pt x="107" y="6316"/>
                    <a:pt x="107" y="6316"/>
                  </a:cubicBezTo>
                  <a:cubicBezTo>
                    <a:pt x="106" y="6317"/>
                    <a:pt x="106" y="6318"/>
                    <a:pt x="105" y="6320"/>
                  </a:cubicBezTo>
                  <a:lnTo>
                    <a:pt x="105" y="6320"/>
                  </a:lnTo>
                  <a:cubicBezTo>
                    <a:pt x="105" y="6317"/>
                    <a:pt x="104" y="6316"/>
                    <a:pt x="104" y="6316"/>
                  </a:cubicBezTo>
                  <a:cubicBezTo>
                    <a:pt x="100" y="6316"/>
                    <a:pt x="96" y="6337"/>
                    <a:pt x="98" y="6337"/>
                  </a:cubicBezTo>
                  <a:lnTo>
                    <a:pt x="98" y="6337"/>
                  </a:lnTo>
                  <a:cubicBezTo>
                    <a:pt x="99" y="6337"/>
                    <a:pt x="101" y="6333"/>
                    <a:pt x="105" y="6320"/>
                  </a:cubicBezTo>
                  <a:lnTo>
                    <a:pt x="105" y="6320"/>
                  </a:lnTo>
                  <a:cubicBezTo>
                    <a:pt x="106" y="6323"/>
                    <a:pt x="107" y="6328"/>
                    <a:pt x="107" y="6337"/>
                  </a:cubicBezTo>
                  <a:cubicBezTo>
                    <a:pt x="107" y="6358"/>
                    <a:pt x="107" y="6401"/>
                    <a:pt x="85" y="6401"/>
                  </a:cubicBezTo>
                  <a:cubicBezTo>
                    <a:pt x="85" y="6443"/>
                    <a:pt x="85" y="6485"/>
                    <a:pt x="107" y="6485"/>
                  </a:cubicBezTo>
                  <a:cubicBezTo>
                    <a:pt x="85" y="6527"/>
                    <a:pt x="107" y="6591"/>
                    <a:pt x="85" y="6612"/>
                  </a:cubicBezTo>
                  <a:lnTo>
                    <a:pt x="85" y="6591"/>
                  </a:lnTo>
                  <a:cubicBezTo>
                    <a:pt x="85" y="6696"/>
                    <a:pt x="64" y="6781"/>
                    <a:pt x="85" y="6865"/>
                  </a:cubicBezTo>
                  <a:lnTo>
                    <a:pt x="64" y="6865"/>
                  </a:lnTo>
                  <a:lnTo>
                    <a:pt x="64" y="6929"/>
                  </a:lnTo>
                  <a:lnTo>
                    <a:pt x="64" y="7034"/>
                  </a:lnTo>
                  <a:cubicBezTo>
                    <a:pt x="64" y="7098"/>
                    <a:pt x="64" y="7225"/>
                    <a:pt x="64" y="7330"/>
                  </a:cubicBezTo>
                  <a:cubicBezTo>
                    <a:pt x="64" y="7415"/>
                    <a:pt x="64" y="7421"/>
                    <a:pt x="64" y="7499"/>
                  </a:cubicBezTo>
                  <a:lnTo>
                    <a:pt x="64" y="7563"/>
                  </a:lnTo>
                  <a:lnTo>
                    <a:pt x="43" y="7541"/>
                  </a:lnTo>
                  <a:lnTo>
                    <a:pt x="43" y="7541"/>
                  </a:lnTo>
                  <a:cubicBezTo>
                    <a:pt x="61" y="7577"/>
                    <a:pt x="49" y="7657"/>
                    <a:pt x="45" y="7657"/>
                  </a:cubicBezTo>
                  <a:cubicBezTo>
                    <a:pt x="44" y="7657"/>
                    <a:pt x="43" y="7654"/>
                    <a:pt x="43" y="7647"/>
                  </a:cubicBezTo>
                  <a:lnTo>
                    <a:pt x="43" y="7647"/>
                  </a:lnTo>
                  <a:cubicBezTo>
                    <a:pt x="43" y="7689"/>
                    <a:pt x="43" y="7732"/>
                    <a:pt x="64" y="7753"/>
                  </a:cubicBezTo>
                  <a:cubicBezTo>
                    <a:pt x="64" y="7816"/>
                    <a:pt x="43" y="7774"/>
                    <a:pt x="43" y="7816"/>
                  </a:cubicBezTo>
                  <a:cubicBezTo>
                    <a:pt x="43" y="7858"/>
                    <a:pt x="43" y="7879"/>
                    <a:pt x="43" y="7964"/>
                  </a:cubicBezTo>
                  <a:cubicBezTo>
                    <a:pt x="43" y="7994"/>
                    <a:pt x="43" y="8018"/>
                    <a:pt x="43" y="8070"/>
                  </a:cubicBezTo>
                  <a:cubicBezTo>
                    <a:pt x="43" y="8137"/>
                    <a:pt x="43" y="8160"/>
                    <a:pt x="43" y="8217"/>
                  </a:cubicBezTo>
                  <a:cubicBezTo>
                    <a:pt x="43" y="8239"/>
                    <a:pt x="43" y="8302"/>
                    <a:pt x="43" y="8302"/>
                  </a:cubicBezTo>
                  <a:cubicBezTo>
                    <a:pt x="43" y="8407"/>
                    <a:pt x="43" y="8492"/>
                    <a:pt x="43" y="8576"/>
                  </a:cubicBezTo>
                  <a:cubicBezTo>
                    <a:pt x="22" y="8598"/>
                    <a:pt x="43" y="8598"/>
                    <a:pt x="43" y="8661"/>
                  </a:cubicBezTo>
                  <a:cubicBezTo>
                    <a:pt x="43" y="8809"/>
                    <a:pt x="22" y="8957"/>
                    <a:pt x="22" y="9126"/>
                  </a:cubicBezTo>
                  <a:lnTo>
                    <a:pt x="22" y="9147"/>
                  </a:lnTo>
                  <a:cubicBezTo>
                    <a:pt x="22" y="9316"/>
                    <a:pt x="22" y="9548"/>
                    <a:pt x="22" y="9675"/>
                  </a:cubicBezTo>
                  <a:cubicBezTo>
                    <a:pt x="22" y="9717"/>
                    <a:pt x="22" y="9781"/>
                    <a:pt x="22" y="9844"/>
                  </a:cubicBezTo>
                  <a:cubicBezTo>
                    <a:pt x="22" y="9971"/>
                    <a:pt x="22" y="10097"/>
                    <a:pt x="22" y="10224"/>
                  </a:cubicBezTo>
                  <a:cubicBezTo>
                    <a:pt x="22" y="10245"/>
                    <a:pt x="22" y="10288"/>
                    <a:pt x="22" y="10330"/>
                  </a:cubicBezTo>
                  <a:cubicBezTo>
                    <a:pt x="22" y="10356"/>
                    <a:pt x="22" y="10379"/>
                    <a:pt x="22" y="10393"/>
                  </a:cubicBezTo>
                  <a:lnTo>
                    <a:pt x="22" y="10457"/>
                  </a:lnTo>
                  <a:cubicBezTo>
                    <a:pt x="22" y="10457"/>
                    <a:pt x="22" y="10478"/>
                    <a:pt x="22" y="10478"/>
                  </a:cubicBezTo>
                  <a:lnTo>
                    <a:pt x="22" y="10520"/>
                  </a:lnTo>
                  <a:cubicBezTo>
                    <a:pt x="22" y="10520"/>
                    <a:pt x="22" y="10604"/>
                    <a:pt x="22" y="10626"/>
                  </a:cubicBezTo>
                  <a:cubicBezTo>
                    <a:pt x="22" y="10640"/>
                    <a:pt x="22" y="10665"/>
                    <a:pt x="22" y="10665"/>
                  </a:cubicBezTo>
                  <a:lnTo>
                    <a:pt x="22" y="10858"/>
                  </a:lnTo>
                  <a:cubicBezTo>
                    <a:pt x="22" y="10878"/>
                    <a:pt x="22" y="10908"/>
                    <a:pt x="22" y="10921"/>
                  </a:cubicBezTo>
                  <a:cubicBezTo>
                    <a:pt x="22" y="10964"/>
                    <a:pt x="22" y="11048"/>
                    <a:pt x="22" y="11069"/>
                  </a:cubicBezTo>
                  <a:cubicBezTo>
                    <a:pt x="22" y="11099"/>
                    <a:pt x="22" y="11123"/>
                    <a:pt x="22" y="11175"/>
                  </a:cubicBezTo>
                  <a:cubicBezTo>
                    <a:pt x="22" y="11217"/>
                    <a:pt x="22" y="11238"/>
                    <a:pt x="22" y="11238"/>
                  </a:cubicBezTo>
                  <a:cubicBezTo>
                    <a:pt x="22" y="11270"/>
                    <a:pt x="22" y="11275"/>
                    <a:pt x="22" y="11275"/>
                  </a:cubicBezTo>
                  <a:cubicBezTo>
                    <a:pt x="22" y="11276"/>
                    <a:pt x="22" y="11278"/>
                    <a:pt x="22" y="11280"/>
                  </a:cubicBezTo>
                  <a:cubicBezTo>
                    <a:pt x="22" y="11323"/>
                    <a:pt x="22" y="11407"/>
                    <a:pt x="22" y="11407"/>
                  </a:cubicBezTo>
                  <a:cubicBezTo>
                    <a:pt x="22" y="11449"/>
                    <a:pt x="1" y="11597"/>
                    <a:pt x="22" y="11597"/>
                  </a:cubicBezTo>
                  <a:lnTo>
                    <a:pt x="22" y="11661"/>
                  </a:lnTo>
                  <a:cubicBezTo>
                    <a:pt x="22" y="11661"/>
                    <a:pt x="22" y="11661"/>
                    <a:pt x="22" y="11703"/>
                  </a:cubicBezTo>
                  <a:cubicBezTo>
                    <a:pt x="22" y="11745"/>
                    <a:pt x="22" y="11745"/>
                    <a:pt x="22" y="11745"/>
                  </a:cubicBezTo>
                  <a:lnTo>
                    <a:pt x="22" y="11787"/>
                  </a:lnTo>
                  <a:cubicBezTo>
                    <a:pt x="22" y="12020"/>
                    <a:pt x="22" y="12315"/>
                    <a:pt x="22" y="12569"/>
                  </a:cubicBezTo>
                  <a:cubicBezTo>
                    <a:pt x="22" y="12696"/>
                    <a:pt x="22" y="12822"/>
                    <a:pt x="22" y="12970"/>
                  </a:cubicBezTo>
                  <a:lnTo>
                    <a:pt x="22" y="13076"/>
                  </a:lnTo>
                  <a:cubicBezTo>
                    <a:pt x="22" y="13221"/>
                    <a:pt x="22" y="13402"/>
                    <a:pt x="22" y="13583"/>
                  </a:cubicBezTo>
                  <a:cubicBezTo>
                    <a:pt x="43" y="13689"/>
                    <a:pt x="22" y="13667"/>
                    <a:pt x="43" y="13773"/>
                  </a:cubicBezTo>
                  <a:cubicBezTo>
                    <a:pt x="22" y="13752"/>
                    <a:pt x="22" y="13752"/>
                    <a:pt x="22" y="13752"/>
                  </a:cubicBezTo>
                  <a:lnTo>
                    <a:pt x="22" y="13752"/>
                  </a:lnTo>
                  <a:cubicBezTo>
                    <a:pt x="43" y="13857"/>
                    <a:pt x="43" y="13921"/>
                    <a:pt x="43" y="14048"/>
                  </a:cubicBezTo>
                  <a:cubicBezTo>
                    <a:pt x="43" y="14061"/>
                    <a:pt x="43" y="14114"/>
                    <a:pt x="43" y="14114"/>
                  </a:cubicBezTo>
                  <a:lnTo>
                    <a:pt x="43" y="14132"/>
                  </a:lnTo>
                  <a:cubicBezTo>
                    <a:pt x="43" y="14153"/>
                    <a:pt x="43" y="14217"/>
                    <a:pt x="43" y="14217"/>
                  </a:cubicBezTo>
                  <a:lnTo>
                    <a:pt x="43" y="14259"/>
                  </a:lnTo>
                  <a:cubicBezTo>
                    <a:pt x="43" y="14343"/>
                    <a:pt x="43" y="14491"/>
                    <a:pt x="43" y="14512"/>
                  </a:cubicBezTo>
                  <a:cubicBezTo>
                    <a:pt x="43" y="14702"/>
                    <a:pt x="64" y="14977"/>
                    <a:pt x="64" y="15188"/>
                  </a:cubicBezTo>
                  <a:cubicBezTo>
                    <a:pt x="64" y="15209"/>
                    <a:pt x="64" y="15273"/>
                    <a:pt x="64" y="15336"/>
                  </a:cubicBezTo>
                  <a:lnTo>
                    <a:pt x="64" y="15378"/>
                  </a:lnTo>
                  <a:cubicBezTo>
                    <a:pt x="64" y="15421"/>
                    <a:pt x="64" y="15484"/>
                    <a:pt x="64" y="15526"/>
                  </a:cubicBezTo>
                  <a:cubicBezTo>
                    <a:pt x="64" y="15569"/>
                    <a:pt x="64" y="15632"/>
                    <a:pt x="85" y="15674"/>
                  </a:cubicBezTo>
                  <a:cubicBezTo>
                    <a:pt x="85" y="15722"/>
                    <a:pt x="74" y="15757"/>
                    <a:pt x="68" y="15763"/>
                  </a:cubicBezTo>
                  <a:lnTo>
                    <a:pt x="68" y="15763"/>
                  </a:lnTo>
                  <a:cubicBezTo>
                    <a:pt x="67" y="15761"/>
                    <a:pt x="66" y="15760"/>
                    <a:pt x="64" y="15759"/>
                  </a:cubicBezTo>
                  <a:lnTo>
                    <a:pt x="64" y="15759"/>
                  </a:lnTo>
                  <a:cubicBezTo>
                    <a:pt x="64" y="15762"/>
                    <a:pt x="65" y="15764"/>
                    <a:pt x="66" y="15764"/>
                  </a:cubicBezTo>
                  <a:cubicBezTo>
                    <a:pt x="67" y="15764"/>
                    <a:pt x="67" y="15764"/>
                    <a:pt x="68" y="15763"/>
                  </a:cubicBezTo>
                  <a:lnTo>
                    <a:pt x="68" y="15763"/>
                  </a:lnTo>
                  <a:cubicBezTo>
                    <a:pt x="83" y="15792"/>
                    <a:pt x="64" y="15885"/>
                    <a:pt x="64" y="15885"/>
                  </a:cubicBezTo>
                  <a:cubicBezTo>
                    <a:pt x="64" y="15885"/>
                    <a:pt x="85" y="16604"/>
                    <a:pt x="107" y="17406"/>
                  </a:cubicBezTo>
                  <a:cubicBezTo>
                    <a:pt x="128" y="18230"/>
                    <a:pt x="191" y="19117"/>
                    <a:pt x="233" y="19476"/>
                  </a:cubicBezTo>
                  <a:cubicBezTo>
                    <a:pt x="233" y="19493"/>
                    <a:pt x="246" y="19533"/>
                    <a:pt x="251" y="19533"/>
                  </a:cubicBezTo>
                  <a:cubicBezTo>
                    <a:pt x="253" y="19533"/>
                    <a:pt x="254" y="19529"/>
                    <a:pt x="254" y="19519"/>
                  </a:cubicBezTo>
                  <a:cubicBezTo>
                    <a:pt x="254" y="19526"/>
                    <a:pt x="254" y="19533"/>
                    <a:pt x="254" y="19540"/>
                  </a:cubicBezTo>
                  <a:cubicBezTo>
                    <a:pt x="254" y="19519"/>
                    <a:pt x="276" y="19498"/>
                    <a:pt x="276" y="19476"/>
                  </a:cubicBezTo>
                  <a:cubicBezTo>
                    <a:pt x="254" y="19455"/>
                    <a:pt x="254" y="19434"/>
                    <a:pt x="254" y="19350"/>
                  </a:cubicBezTo>
                  <a:cubicBezTo>
                    <a:pt x="254" y="19338"/>
                    <a:pt x="254" y="19332"/>
                    <a:pt x="254" y="19329"/>
                  </a:cubicBezTo>
                  <a:lnTo>
                    <a:pt x="254" y="19286"/>
                  </a:lnTo>
                  <a:cubicBezTo>
                    <a:pt x="254" y="19291"/>
                    <a:pt x="255" y="19296"/>
                    <a:pt x="255" y="19301"/>
                  </a:cubicBezTo>
                  <a:lnTo>
                    <a:pt x="255" y="19301"/>
                  </a:lnTo>
                  <a:cubicBezTo>
                    <a:pt x="259" y="19286"/>
                    <a:pt x="276" y="19286"/>
                    <a:pt x="276" y="19286"/>
                  </a:cubicBezTo>
                  <a:lnTo>
                    <a:pt x="276" y="19244"/>
                  </a:lnTo>
                  <a:lnTo>
                    <a:pt x="254" y="19160"/>
                  </a:lnTo>
                  <a:cubicBezTo>
                    <a:pt x="276" y="19138"/>
                    <a:pt x="254" y="19075"/>
                    <a:pt x="254" y="19033"/>
                  </a:cubicBezTo>
                  <a:lnTo>
                    <a:pt x="254" y="19033"/>
                  </a:lnTo>
                  <a:cubicBezTo>
                    <a:pt x="262" y="19055"/>
                    <a:pt x="267" y="19062"/>
                    <a:pt x="270" y="19062"/>
                  </a:cubicBezTo>
                  <a:cubicBezTo>
                    <a:pt x="274" y="19062"/>
                    <a:pt x="275" y="19049"/>
                    <a:pt x="276" y="19049"/>
                  </a:cubicBezTo>
                  <a:cubicBezTo>
                    <a:pt x="276" y="19049"/>
                    <a:pt x="276" y="19051"/>
                    <a:pt x="276" y="19054"/>
                  </a:cubicBezTo>
                  <a:lnTo>
                    <a:pt x="276" y="18927"/>
                  </a:lnTo>
                  <a:cubicBezTo>
                    <a:pt x="276" y="18885"/>
                    <a:pt x="276" y="18885"/>
                    <a:pt x="254" y="18864"/>
                  </a:cubicBezTo>
                  <a:cubicBezTo>
                    <a:pt x="276" y="18843"/>
                    <a:pt x="254" y="18758"/>
                    <a:pt x="276" y="18758"/>
                  </a:cubicBezTo>
                  <a:cubicBezTo>
                    <a:pt x="276" y="18674"/>
                    <a:pt x="254" y="18716"/>
                    <a:pt x="254" y="18632"/>
                  </a:cubicBezTo>
                  <a:lnTo>
                    <a:pt x="254" y="18568"/>
                  </a:lnTo>
                  <a:cubicBezTo>
                    <a:pt x="254" y="18568"/>
                    <a:pt x="272" y="18585"/>
                    <a:pt x="275" y="18604"/>
                  </a:cubicBezTo>
                  <a:lnTo>
                    <a:pt x="275" y="18604"/>
                  </a:lnTo>
                  <a:cubicBezTo>
                    <a:pt x="255" y="18375"/>
                    <a:pt x="276" y="18228"/>
                    <a:pt x="276" y="17998"/>
                  </a:cubicBezTo>
                  <a:cubicBezTo>
                    <a:pt x="276" y="17873"/>
                    <a:pt x="276" y="17809"/>
                    <a:pt x="276" y="17681"/>
                  </a:cubicBezTo>
                  <a:cubicBezTo>
                    <a:pt x="276" y="17470"/>
                    <a:pt x="254" y="17237"/>
                    <a:pt x="254" y="17026"/>
                  </a:cubicBezTo>
                  <a:cubicBezTo>
                    <a:pt x="254" y="16998"/>
                    <a:pt x="254" y="16958"/>
                    <a:pt x="254" y="16942"/>
                  </a:cubicBezTo>
                  <a:cubicBezTo>
                    <a:pt x="254" y="16939"/>
                    <a:pt x="254" y="16937"/>
                    <a:pt x="254" y="16936"/>
                  </a:cubicBezTo>
                  <a:cubicBezTo>
                    <a:pt x="254" y="16936"/>
                    <a:pt x="254" y="16934"/>
                    <a:pt x="254" y="16920"/>
                  </a:cubicBezTo>
                  <a:cubicBezTo>
                    <a:pt x="254" y="16730"/>
                    <a:pt x="233" y="16329"/>
                    <a:pt x="233" y="16012"/>
                  </a:cubicBezTo>
                  <a:cubicBezTo>
                    <a:pt x="233" y="15590"/>
                    <a:pt x="212" y="15146"/>
                    <a:pt x="212" y="14724"/>
                  </a:cubicBezTo>
                  <a:cubicBezTo>
                    <a:pt x="212" y="14750"/>
                    <a:pt x="209" y="14762"/>
                    <a:pt x="206" y="14762"/>
                  </a:cubicBezTo>
                  <a:cubicBezTo>
                    <a:pt x="202" y="14762"/>
                    <a:pt x="200" y="14739"/>
                    <a:pt x="212" y="14702"/>
                  </a:cubicBezTo>
                  <a:cubicBezTo>
                    <a:pt x="212" y="14576"/>
                    <a:pt x="191" y="14491"/>
                    <a:pt x="212" y="14343"/>
                  </a:cubicBezTo>
                  <a:cubicBezTo>
                    <a:pt x="191" y="14111"/>
                    <a:pt x="212" y="13900"/>
                    <a:pt x="191" y="13667"/>
                  </a:cubicBezTo>
                  <a:cubicBezTo>
                    <a:pt x="191" y="13625"/>
                    <a:pt x="191" y="13625"/>
                    <a:pt x="191" y="13583"/>
                  </a:cubicBezTo>
                  <a:cubicBezTo>
                    <a:pt x="191" y="13498"/>
                    <a:pt x="191" y="13393"/>
                    <a:pt x="191" y="13351"/>
                  </a:cubicBezTo>
                  <a:cubicBezTo>
                    <a:pt x="191" y="13287"/>
                    <a:pt x="191" y="13329"/>
                    <a:pt x="191" y="13266"/>
                  </a:cubicBezTo>
                  <a:lnTo>
                    <a:pt x="191" y="13205"/>
                  </a:lnTo>
                  <a:cubicBezTo>
                    <a:pt x="191" y="13205"/>
                    <a:pt x="191" y="13073"/>
                    <a:pt x="191" y="13034"/>
                  </a:cubicBezTo>
                  <a:cubicBezTo>
                    <a:pt x="191" y="12970"/>
                    <a:pt x="170" y="12844"/>
                    <a:pt x="170" y="12759"/>
                  </a:cubicBezTo>
                  <a:cubicBezTo>
                    <a:pt x="191" y="12738"/>
                    <a:pt x="191" y="12611"/>
                    <a:pt x="191" y="12527"/>
                  </a:cubicBezTo>
                  <a:cubicBezTo>
                    <a:pt x="191" y="12379"/>
                    <a:pt x="170" y="12168"/>
                    <a:pt x="191" y="11977"/>
                  </a:cubicBezTo>
                  <a:lnTo>
                    <a:pt x="191" y="11977"/>
                  </a:lnTo>
                  <a:lnTo>
                    <a:pt x="170" y="11999"/>
                  </a:lnTo>
                  <a:lnTo>
                    <a:pt x="170" y="11935"/>
                  </a:lnTo>
                  <a:cubicBezTo>
                    <a:pt x="191" y="11914"/>
                    <a:pt x="170" y="11830"/>
                    <a:pt x="170" y="11787"/>
                  </a:cubicBezTo>
                  <a:lnTo>
                    <a:pt x="170" y="11766"/>
                  </a:lnTo>
                  <a:cubicBezTo>
                    <a:pt x="170" y="11766"/>
                    <a:pt x="170" y="11724"/>
                    <a:pt x="191" y="11724"/>
                  </a:cubicBezTo>
                  <a:cubicBezTo>
                    <a:pt x="170" y="11555"/>
                    <a:pt x="170" y="11450"/>
                    <a:pt x="170" y="11281"/>
                  </a:cubicBezTo>
                  <a:lnTo>
                    <a:pt x="170" y="11281"/>
                  </a:lnTo>
                  <a:cubicBezTo>
                    <a:pt x="170" y="11282"/>
                    <a:pt x="170" y="11282"/>
                    <a:pt x="170" y="11282"/>
                  </a:cubicBezTo>
                  <a:cubicBezTo>
                    <a:pt x="170" y="11282"/>
                    <a:pt x="171" y="11188"/>
                    <a:pt x="184" y="11188"/>
                  </a:cubicBezTo>
                  <a:cubicBezTo>
                    <a:pt x="186" y="11188"/>
                    <a:pt x="188" y="11191"/>
                    <a:pt x="191" y="11196"/>
                  </a:cubicBezTo>
                  <a:cubicBezTo>
                    <a:pt x="185" y="11163"/>
                    <a:pt x="180" y="11153"/>
                    <a:pt x="177" y="11153"/>
                  </a:cubicBezTo>
                  <a:cubicBezTo>
                    <a:pt x="171" y="11153"/>
                    <a:pt x="170" y="11184"/>
                    <a:pt x="170" y="11184"/>
                  </a:cubicBezTo>
                  <a:cubicBezTo>
                    <a:pt x="170" y="11184"/>
                    <a:pt x="170" y="11181"/>
                    <a:pt x="170" y="11175"/>
                  </a:cubicBezTo>
                  <a:cubicBezTo>
                    <a:pt x="170" y="11132"/>
                    <a:pt x="170" y="11111"/>
                    <a:pt x="170" y="11111"/>
                  </a:cubicBezTo>
                  <a:lnTo>
                    <a:pt x="170" y="11048"/>
                  </a:lnTo>
                  <a:cubicBezTo>
                    <a:pt x="170" y="10921"/>
                    <a:pt x="191" y="10816"/>
                    <a:pt x="170" y="10689"/>
                  </a:cubicBezTo>
                  <a:cubicBezTo>
                    <a:pt x="170" y="10613"/>
                    <a:pt x="170" y="10609"/>
                    <a:pt x="170" y="10520"/>
                  </a:cubicBezTo>
                  <a:cubicBezTo>
                    <a:pt x="170" y="10478"/>
                    <a:pt x="170" y="10478"/>
                    <a:pt x="170" y="10414"/>
                  </a:cubicBezTo>
                  <a:cubicBezTo>
                    <a:pt x="173" y="10411"/>
                    <a:pt x="175" y="10410"/>
                    <a:pt x="177" y="10410"/>
                  </a:cubicBezTo>
                  <a:cubicBezTo>
                    <a:pt x="191" y="10410"/>
                    <a:pt x="191" y="10462"/>
                    <a:pt x="191" y="10498"/>
                  </a:cubicBezTo>
                  <a:lnTo>
                    <a:pt x="191" y="10498"/>
                  </a:lnTo>
                  <a:cubicBezTo>
                    <a:pt x="191" y="10460"/>
                    <a:pt x="191" y="10369"/>
                    <a:pt x="175" y="10369"/>
                  </a:cubicBezTo>
                  <a:cubicBezTo>
                    <a:pt x="174" y="10369"/>
                    <a:pt x="172" y="10370"/>
                    <a:pt x="170" y="10372"/>
                  </a:cubicBezTo>
                  <a:cubicBezTo>
                    <a:pt x="170" y="10330"/>
                    <a:pt x="191" y="10309"/>
                    <a:pt x="191" y="10288"/>
                  </a:cubicBezTo>
                  <a:lnTo>
                    <a:pt x="191" y="10288"/>
                  </a:lnTo>
                  <a:cubicBezTo>
                    <a:pt x="191" y="10288"/>
                    <a:pt x="182" y="10306"/>
                    <a:pt x="175" y="10306"/>
                  </a:cubicBezTo>
                  <a:cubicBezTo>
                    <a:pt x="172" y="10306"/>
                    <a:pt x="170" y="10302"/>
                    <a:pt x="170" y="10288"/>
                  </a:cubicBezTo>
                  <a:cubicBezTo>
                    <a:pt x="170" y="10224"/>
                    <a:pt x="170" y="10119"/>
                    <a:pt x="191" y="10034"/>
                  </a:cubicBezTo>
                  <a:cubicBezTo>
                    <a:pt x="170" y="9971"/>
                    <a:pt x="191" y="9971"/>
                    <a:pt x="191" y="9886"/>
                  </a:cubicBezTo>
                  <a:cubicBezTo>
                    <a:pt x="191" y="9633"/>
                    <a:pt x="191" y="9316"/>
                    <a:pt x="191" y="9083"/>
                  </a:cubicBezTo>
                  <a:cubicBezTo>
                    <a:pt x="191" y="9020"/>
                    <a:pt x="191" y="8936"/>
                    <a:pt x="191" y="8872"/>
                  </a:cubicBezTo>
                  <a:lnTo>
                    <a:pt x="191" y="8851"/>
                  </a:lnTo>
                  <a:lnTo>
                    <a:pt x="191" y="8788"/>
                  </a:lnTo>
                  <a:lnTo>
                    <a:pt x="191" y="8767"/>
                  </a:lnTo>
                  <a:cubicBezTo>
                    <a:pt x="191" y="8767"/>
                    <a:pt x="191" y="8731"/>
                    <a:pt x="191" y="8703"/>
                  </a:cubicBezTo>
                  <a:lnTo>
                    <a:pt x="212" y="8450"/>
                  </a:lnTo>
                  <a:cubicBezTo>
                    <a:pt x="212" y="8407"/>
                    <a:pt x="191" y="8429"/>
                    <a:pt x="191" y="8365"/>
                  </a:cubicBezTo>
                  <a:cubicBezTo>
                    <a:pt x="195" y="8361"/>
                    <a:pt x="199" y="8359"/>
                    <a:pt x="201" y="8359"/>
                  </a:cubicBezTo>
                  <a:cubicBezTo>
                    <a:pt x="212" y="8359"/>
                    <a:pt x="212" y="8386"/>
                    <a:pt x="212" y="8386"/>
                  </a:cubicBezTo>
                  <a:cubicBezTo>
                    <a:pt x="212" y="8196"/>
                    <a:pt x="191" y="8175"/>
                    <a:pt x="191" y="7985"/>
                  </a:cubicBezTo>
                  <a:cubicBezTo>
                    <a:pt x="191" y="7971"/>
                    <a:pt x="191" y="7955"/>
                    <a:pt x="191" y="7943"/>
                  </a:cubicBezTo>
                  <a:cubicBezTo>
                    <a:pt x="191" y="7901"/>
                    <a:pt x="170" y="7879"/>
                    <a:pt x="170" y="7837"/>
                  </a:cubicBezTo>
                  <a:cubicBezTo>
                    <a:pt x="191" y="7774"/>
                    <a:pt x="191" y="7689"/>
                    <a:pt x="191" y="7647"/>
                  </a:cubicBezTo>
                  <a:cubicBezTo>
                    <a:pt x="191" y="7626"/>
                    <a:pt x="191" y="7584"/>
                    <a:pt x="191" y="7520"/>
                  </a:cubicBezTo>
                  <a:cubicBezTo>
                    <a:pt x="191" y="7514"/>
                    <a:pt x="191" y="7511"/>
                    <a:pt x="191" y="7508"/>
                  </a:cubicBezTo>
                  <a:cubicBezTo>
                    <a:pt x="191" y="7508"/>
                    <a:pt x="191" y="7503"/>
                    <a:pt x="191" y="7478"/>
                  </a:cubicBezTo>
                  <a:lnTo>
                    <a:pt x="191" y="7457"/>
                  </a:lnTo>
                  <a:cubicBezTo>
                    <a:pt x="191" y="7415"/>
                    <a:pt x="191" y="7415"/>
                    <a:pt x="191" y="7415"/>
                  </a:cubicBezTo>
                  <a:cubicBezTo>
                    <a:pt x="191" y="7385"/>
                    <a:pt x="191" y="7376"/>
                    <a:pt x="191" y="7351"/>
                  </a:cubicBezTo>
                  <a:cubicBezTo>
                    <a:pt x="191" y="7309"/>
                    <a:pt x="191" y="7288"/>
                    <a:pt x="191" y="7203"/>
                  </a:cubicBezTo>
                  <a:cubicBezTo>
                    <a:pt x="193" y="7203"/>
                    <a:pt x="194" y="7204"/>
                    <a:pt x="196" y="7204"/>
                  </a:cubicBezTo>
                  <a:lnTo>
                    <a:pt x="196" y="7204"/>
                  </a:lnTo>
                  <a:cubicBezTo>
                    <a:pt x="193" y="7196"/>
                    <a:pt x="191" y="7189"/>
                    <a:pt x="191" y="7182"/>
                  </a:cubicBezTo>
                  <a:cubicBezTo>
                    <a:pt x="191" y="7167"/>
                    <a:pt x="191" y="7153"/>
                    <a:pt x="191" y="7140"/>
                  </a:cubicBezTo>
                  <a:cubicBezTo>
                    <a:pt x="191" y="7083"/>
                    <a:pt x="191" y="7095"/>
                    <a:pt x="191" y="7034"/>
                  </a:cubicBezTo>
                  <a:cubicBezTo>
                    <a:pt x="191" y="6972"/>
                    <a:pt x="191" y="6910"/>
                    <a:pt x="211" y="6828"/>
                  </a:cubicBezTo>
                  <a:lnTo>
                    <a:pt x="211" y="6828"/>
                  </a:lnTo>
                  <a:cubicBezTo>
                    <a:pt x="212" y="6833"/>
                    <a:pt x="212" y="6838"/>
                    <a:pt x="212" y="6844"/>
                  </a:cubicBezTo>
                  <a:lnTo>
                    <a:pt x="212" y="6823"/>
                  </a:lnTo>
                  <a:cubicBezTo>
                    <a:pt x="212" y="6825"/>
                    <a:pt x="211" y="6826"/>
                    <a:pt x="211" y="6828"/>
                  </a:cubicBezTo>
                  <a:lnTo>
                    <a:pt x="211" y="6828"/>
                  </a:lnTo>
                  <a:cubicBezTo>
                    <a:pt x="207" y="6797"/>
                    <a:pt x="191" y="6781"/>
                    <a:pt x="191" y="6781"/>
                  </a:cubicBezTo>
                  <a:cubicBezTo>
                    <a:pt x="191" y="6792"/>
                    <a:pt x="191" y="6798"/>
                    <a:pt x="191" y="6802"/>
                  </a:cubicBezTo>
                  <a:cubicBezTo>
                    <a:pt x="191" y="6760"/>
                    <a:pt x="170" y="6718"/>
                    <a:pt x="191" y="6633"/>
                  </a:cubicBezTo>
                  <a:cubicBezTo>
                    <a:pt x="191" y="6608"/>
                    <a:pt x="191" y="6596"/>
                    <a:pt x="191" y="6591"/>
                  </a:cubicBezTo>
                  <a:cubicBezTo>
                    <a:pt x="191" y="6518"/>
                    <a:pt x="191" y="6539"/>
                    <a:pt x="191" y="6506"/>
                  </a:cubicBezTo>
                  <a:cubicBezTo>
                    <a:pt x="191" y="6443"/>
                    <a:pt x="191" y="6380"/>
                    <a:pt x="212" y="6358"/>
                  </a:cubicBezTo>
                  <a:cubicBezTo>
                    <a:pt x="212" y="6358"/>
                    <a:pt x="212" y="6274"/>
                    <a:pt x="212" y="6253"/>
                  </a:cubicBezTo>
                  <a:cubicBezTo>
                    <a:pt x="204" y="6214"/>
                    <a:pt x="205" y="6206"/>
                    <a:pt x="209" y="6206"/>
                  </a:cubicBezTo>
                  <a:cubicBezTo>
                    <a:pt x="212" y="6206"/>
                    <a:pt x="215" y="6209"/>
                    <a:pt x="219" y="6209"/>
                  </a:cubicBezTo>
                  <a:cubicBezTo>
                    <a:pt x="226" y="6209"/>
                    <a:pt x="233" y="6200"/>
                    <a:pt x="233" y="6147"/>
                  </a:cubicBezTo>
                  <a:cubicBezTo>
                    <a:pt x="228" y="6131"/>
                    <a:pt x="224" y="6126"/>
                    <a:pt x="221" y="6126"/>
                  </a:cubicBezTo>
                  <a:cubicBezTo>
                    <a:pt x="215" y="6126"/>
                    <a:pt x="213" y="6147"/>
                    <a:pt x="213" y="6147"/>
                  </a:cubicBezTo>
                  <a:cubicBezTo>
                    <a:pt x="212" y="6147"/>
                    <a:pt x="212" y="6142"/>
                    <a:pt x="212" y="6126"/>
                  </a:cubicBezTo>
                  <a:cubicBezTo>
                    <a:pt x="212" y="6084"/>
                    <a:pt x="233" y="6063"/>
                    <a:pt x="233" y="5999"/>
                  </a:cubicBezTo>
                  <a:cubicBezTo>
                    <a:pt x="233" y="5978"/>
                    <a:pt x="233" y="5936"/>
                    <a:pt x="233" y="5936"/>
                  </a:cubicBezTo>
                  <a:lnTo>
                    <a:pt x="233" y="5915"/>
                  </a:lnTo>
                  <a:cubicBezTo>
                    <a:pt x="233" y="5861"/>
                    <a:pt x="233" y="5791"/>
                    <a:pt x="233" y="5746"/>
                  </a:cubicBezTo>
                  <a:cubicBezTo>
                    <a:pt x="233" y="5661"/>
                    <a:pt x="233" y="5640"/>
                    <a:pt x="233" y="5556"/>
                  </a:cubicBezTo>
                  <a:cubicBezTo>
                    <a:pt x="233" y="5535"/>
                    <a:pt x="254" y="5471"/>
                    <a:pt x="233" y="5471"/>
                  </a:cubicBezTo>
                  <a:lnTo>
                    <a:pt x="233" y="5450"/>
                  </a:lnTo>
                  <a:cubicBezTo>
                    <a:pt x="233" y="5450"/>
                    <a:pt x="254" y="5387"/>
                    <a:pt x="254" y="5323"/>
                  </a:cubicBezTo>
                  <a:cubicBezTo>
                    <a:pt x="254" y="5204"/>
                    <a:pt x="236" y="5178"/>
                    <a:pt x="234" y="5105"/>
                  </a:cubicBezTo>
                  <a:lnTo>
                    <a:pt x="234" y="5105"/>
                  </a:lnTo>
                  <a:cubicBezTo>
                    <a:pt x="235" y="5073"/>
                    <a:pt x="248" y="5043"/>
                    <a:pt x="253" y="5043"/>
                  </a:cubicBezTo>
                  <a:cubicBezTo>
                    <a:pt x="254" y="5043"/>
                    <a:pt x="254" y="5045"/>
                    <a:pt x="254" y="5049"/>
                  </a:cubicBezTo>
                  <a:cubicBezTo>
                    <a:pt x="254" y="5038"/>
                    <a:pt x="254" y="5031"/>
                    <a:pt x="254" y="5028"/>
                  </a:cubicBezTo>
                  <a:lnTo>
                    <a:pt x="254" y="4922"/>
                  </a:lnTo>
                  <a:cubicBezTo>
                    <a:pt x="254" y="4935"/>
                    <a:pt x="254" y="4956"/>
                    <a:pt x="250" y="4956"/>
                  </a:cubicBezTo>
                  <a:cubicBezTo>
                    <a:pt x="247" y="4956"/>
                    <a:pt x="242" y="4947"/>
                    <a:pt x="233" y="4922"/>
                  </a:cubicBezTo>
                  <a:cubicBezTo>
                    <a:pt x="233" y="4880"/>
                    <a:pt x="254" y="4859"/>
                    <a:pt x="254" y="4816"/>
                  </a:cubicBezTo>
                  <a:cubicBezTo>
                    <a:pt x="254" y="4782"/>
                    <a:pt x="254" y="4753"/>
                    <a:pt x="254" y="4753"/>
                  </a:cubicBezTo>
                  <a:cubicBezTo>
                    <a:pt x="254" y="4763"/>
                    <a:pt x="254" y="4767"/>
                    <a:pt x="254" y="4767"/>
                  </a:cubicBezTo>
                  <a:cubicBezTo>
                    <a:pt x="254" y="4767"/>
                    <a:pt x="252" y="4683"/>
                    <a:pt x="240" y="4683"/>
                  </a:cubicBezTo>
                  <a:cubicBezTo>
                    <a:pt x="238" y="4683"/>
                    <a:pt x="236" y="4685"/>
                    <a:pt x="233" y="4690"/>
                  </a:cubicBezTo>
                  <a:lnTo>
                    <a:pt x="254" y="4626"/>
                  </a:lnTo>
                  <a:cubicBezTo>
                    <a:pt x="254" y="4619"/>
                    <a:pt x="254" y="4612"/>
                    <a:pt x="254" y="4605"/>
                  </a:cubicBezTo>
                  <a:cubicBezTo>
                    <a:pt x="254" y="4584"/>
                    <a:pt x="254" y="4521"/>
                    <a:pt x="254" y="4521"/>
                  </a:cubicBezTo>
                  <a:cubicBezTo>
                    <a:pt x="254" y="4500"/>
                    <a:pt x="254" y="4436"/>
                    <a:pt x="276" y="4436"/>
                  </a:cubicBezTo>
                  <a:cubicBezTo>
                    <a:pt x="269" y="4429"/>
                    <a:pt x="264" y="4427"/>
                    <a:pt x="261" y="4427"/>
                  </a:cubicBezTo>
                  <a:cubicBezTo>
                    <a:pt x="254" y="4427"/>
                    <a:pt x="254" y="4436"/>
                    <a:pt x="254" y="4436"/>
                  </a:cubicBezTo>
                  <a:lnTo>
                    <a:pt x="254" y="4331"/>
                  </a:lnTo>
                  <a:cubicBezTo>
                    <a:pt x="269" y="4331"/>
                    <a:pt x="273" y="4321"/>
                    <a:pt x="275" y="4321"/>
                  </a:cubicBezTo>
                  <a:cubicBezTo>
                    <a:pt x="276" y="4321"/>
                    <a:pt x="276" y="4324"/>
                    <a:pt x="276" y="4331"/>
                  </a:cubicBezTo>
                  <a:cubicBezTo>
                    <a:pt x="276" y="4288"/>
                    <a:pt x="276" y="4309"/>
                    <a:pt x="276" y="4267"/>
                  </a:cubicBezTo>
                  <a:cubicBezTo>
                    <a:pt x="276" y="4269"/>
                    <a:pt x="276" y="4270"/>
                    <a:pt x="276" y="4270"/>
                  </a:cubicBezTo>
                  <a:cubicBezTo>
                    <a:pt x="276" y="4270"/>
                    <a:pt x="277" y="4215"/>
                    <a:pt x="288" y="4215"/>
                  </a:cubicBezTo>
                  <a:cubicBezTo>
                    <a:pt x="290" y="4215"/>
                    <a:pt x="293" y="4218"/>
                    <a:pt x="297" y="4225"/>
                  </a:cubicBezTo>
                  <a:cubicBezTo>
                    <a:pt x="297" y="4204"/>
                    <a:pt x="297" y="4119"/>
                    <a:pt x="297" y="4056"/>
                  </a:cubicBezTo>
                  <a:cubicBezTo>
                    <a:pt x="297" y="4054"/>
                    <a:pt x="297" y="4053"/>
                    <a:pt x="297" y="4053"/>
                  </a:cubicBezTo>
                  <a:cubicBezTo>
                    <a:pt x="296" y="4053"/>
                    <a:pt x="294" y="4119"/>
                    <a:pt x="276" y="4119"/>
                  </a:cubicBezTo>
                  <a:cubicBezTo>
                    <a:pt x="297" y="3971"/>
                    <a:pt x="276" y="3950"/>
                    <a:pt x="276" y="3866"/>
                  </a:cubicBezTo>
                  <a:cubicBezTo>
                    <a:pt x="276" y="3823"/>
                    <a:pt x="276" y="3818"/>
                    <a:pt x="276" y="3781"/>
                  </a:cubicBezTo>
                  <a:cubicBezTo>
                    <a:pt x="276" y="3784"/>
                    <a:pt x="276" y="3785"/>
                    <a:pt x="276" y="3785"/>
                  </a:cubicBezTo>
                  <a:cubicBezTo>
                    <a:pt x="280" y="3785"/>
                    <a:pt x="297" y="3707"/>
                    <a:pt x="297" y="3612"/>
                  </a:cubicBezTo>
                  <a:cubicBezTo>
                    <a:pt x="297" y="3610"/>
                    <a:pt x="297" y="3609"/>
                    <a:pt x="297" y="3609"/>
                  </a:cubicBezTo>
                  <a:cubicBezTo>
                    <a:pt x="296" y="3609"/>
                    <a:pt x="295" y="3658"/>
                    <a:pt x="282" y="3658"/>
                  </a:cubicBezTo>
                  <a:cubicBezTo>
                    <a:pt x="280" y="3658"/>
                    <a:pt x="278" y="3657"/>
                    <a:pt x="276" y="3655"/>
                  </a:cubicBezTo>
                  <a:lnTo>
                    <a:pt x="276" y="3591"/>
                  </a:lnTo>
                  <a:cubicBezTo>
                    <a:pt x="276" y="3528"/>
                    <a:pt x="297" y="3464"/>
                    <a:pt x="297" y="3464"/>
                  </a:cubicBezTo>
                  <a:lnTo>
                    <a:pt x="318" y="3401"/>
                  </a:lnTo>
                  <a:lnTo>
                    <a:pt x="297" y="3422"/>
                  </a:lnTo>
                  <a:cubicBezTo>
                    <a:pt x="297" y="3401"/>
                    <a:pt x="297" y="3338"/>
                    <a:pt x="297" y="3317"/>
                  </a:cubicBezTo>
                  <a:cubicBezTo>
                    <a:pt x="297" y="3253"/>
                    <a:pt x="297" y="3232"/>
                    <a:pt x="318" y="3190"/>
                  </a:cubicBezTo>
                  <a:cubicBezTo>
                    <a:pt x="306" y="3190"/>
                    <a:pt x="301" y="3204"/>
                    <a:pt x="298" y="3204"/>
                  </a:cubicBezTo>
                  <a:cubicBezTo>
                    <a:pt x="297" y="3204"/>
                    <a:pt x="297" y="3196"/>
                    <a:pt x="297" y="3169"/>
                  </a:cubicBezTo>
                  <a:cubicBezTo>
                    <a:pt x="318" y="3169"/>
                    <a:pt x="318" y="3042"/>
                    <a:pt x="318" y="3042"/>
                  </a:cubicBezTo>
                  <a:cubicBezTo>
                    <a:pt x="318" y="3031"/>
                    <a:pt x="318" y="3013"/>
                    <a:pt x="318" y="3000"/>
                  </a:cubicBezTo>
                  <a:cubicBezTo>
                    <a:pt x="318" y="2979"/>
                    <a:pt x="318" y="2894"/>
                    <a:pt x="318" y="2831"/>
                  </a:cubicBezTo>
                  <a:cubicBezTo>
                    <a:pt x="320" y="2833"/>
                    <a:pt x="322" y="2834"/>
                    <a:pt x="323" y="2834"/>
                  </a:cubicBezTo>
                  <a:cubicBezTo>
                    <a:pt x="335" y="2834"/>
                    <a:pt x="320" y="2765"/>
                    <a:pt x="339" y="2746"/>
                  </a:cubicBezTo>
                  <a:cubicBezTo>
                    <a:pt x="318" y="2725"/>
                    <a:pt x="339" y="2620"/>
                    <a:pt x="318" y="2620"/>
                  </a:cubicBezTo>
                  <a:cubicBezTo>
                    <a:pt x="339" y="2556"/>
                    <a:pt x="339" y="2556"/>
                    <a:pt x="339" y="2556"/>
                  </a:cubicBezTo>
                  <a:lnTo>
                    <a:pt x="339" y="2535"/>
                  </a:lnTo>
                  <a:cubicBezTo>
                    <a:pt x="339" y="2514"/>
                    <a:pt x="360" y="2408"/>
                    <a:pt x="360" y="2366"/>
                  </a:cubicBezTo>
                  <a:lnTo>
                    <a:pt x="360" y="2303"/>
                  </a:lnTo>
                  <a:lnTo>
                    <a:pt x="360" y="2282"/>
                  </a:lnTo>
                  <a:cubicBezTo>
                    <a:pt x="360" y="2282"/>
                    <a:pt x="360" y="2268"/>
                    <a:pt x="360" y="2260"/>
                  </a:cubicBezTo>
                  <a:lnTo>
                    <a:pt x="360" y="2239"/>
                  </a:lnTo>
                  <a:cubicBezTo>
                    <a:pt x="339" y="2239"/>
                    <a:pt x="360" y="2197"/>
                    <a:pt x="360" y="2134"/>
                  </a:cubicBezTo>
                  <a:cubicBezTo>
                    <a:pt x="360" y="2123"/>
                    <a:pt x="360" y="2123"/>
                    <a:pt x="360" y="2123"/>
                  </a:cubicBezTo>
                  <a:cubicBezTo>
                    <a:pt x="360" y="2123"/>
                    <a:pt x="360" y="2123"/>
                    <a:pt x="360" y="2113"/>
                  </a:cubicBezTo>
                  <a:cubicBezTo>
                    <a:pt x="360" y="2114"/>
                    <a:pt x="360" y="2115"/>
                    <a:pt x="360" y="2115"/>
                  </a:cubicBezTo>
                  <a:cubicBezTo>
                    <a:pt x="360" y="2115"/>
                    <a:pt x="359" y="2062"/>
                    <a:pt x="351" y="2062"/>
                  </a:cubicBezTo>
                  <a:cubicBezTo>
                    <a:pt x="348" y="2062"/>
                    <a:pt x="344" y="2070"/>
                    <a:pt x="339" y="2091"/>
                  </a:cubicBezTo>
                  <a:cubicBezTo>
                    <a:pt x="339" y="2091"/>
                    <a:pt x="339" y="2049"/>
                    <a:pt x="339" y="2028"/>
                  </a:cubicBezTo>
                  <a:lnTo>
                    <a:pt x="360" y="2007"/>
                  </a:lnTo>
                  <a:lnTo>
                    <a:pt x="339" y="1965"/>
                  </a:lnTo>
                  <a:cubicBezTo>
                    <a:pt x="339" y="1922"/>
                    <a:pt x="360" y="1901"/>
                    <a:pt x="360" y="1880"/>
                  </a:cubicBezTo>
                  <a:cubicBezTo>
                    <a:pt x="360" y="1892"/>
                    <a:pt x="360" y="1918"/>
                    <a:pt x="364" y="1918"/>
                  </a:cubicBezTo>
                  <a:cubicBezTo>
                    <a:pt x="367" y="1918"/>
                    <a:pt x="372" y="1904"/>
                    <a:pt x="381" y="1859"/>
                  </a:cubicBezTo>
                  <a:cubicBezTo>
                    <a:pt x="381" y="1864"/>
                    <a:pt x="381" y="1867"/>
                    <a:pt x="382" y="1867"/>
                  </a:cubicBezTo>
                  <a:cubicBezTo>
                    <a:pt x="383" y="1867"/>
                    <a:pt x="386" y="1843"/>
                    <a:pt x="402" y="1796"/>
                  </a:cubicBezTo>
                  <a:lnTo>
                    <a:pt x="402" y="1796"/>
                  </a:lnTo>
                  <a:lnTo>
                    <a:pt x="381" y="1838"/>
                  </a:lnTo>
                  <a:cubicBezTo>
                    <a:pt x="381" y="1810"/>
                    <a:pt x="381" y="1770"/>
                    <a:pt x="381" y="1753"/>
                  </a:cubicBezTo>
                  <a:cubicBezTo>
                    <a:pt x="378" y="1768"/>
                    <a:pt x="375" y="1774"/>
                    <a:pt x="374" y="1774"/>
                  </a:cubicBezTo>
                  <a:cubicBezTo>
                    <a:pt x="367" y="1774"/>
                    <a:pt x="375" y="1663"/>
                    <a:pt x="365" y="1663"/>
                  </a:cubicBezTo>
                  <a:cubicBezTo>
                    <a:pt x="364" y="1663"/>
                    <a:pt x="362" y="1665"/>
                    <a:pt x="360" y="1669"/>
                  </a:cubicBezTo>
                  <a:cubicBezTo>
                    <a:pt x="360" y="1669"/>
                    <a:pt x="360" y="1627"/>
                    <a:pt x="381" y="1627"/>
                  </a:cubicBezTo>
                  <a:cubicBezTo>
                    <a:pt x="381" y="1621"/>
                    <a:pt x="381" y="1613"/>
                    <a:pt x="381" y="1606"/>
                  </a:cubicBezTo>
                  <a:cubicBezTo>
                    <a:pt x="381" y="1577"/>
                    <a:pt x="381" y="1558"/>
                    <a:pt x="381" y="1542"/>
                  </a:cubicBezTo>
                  <a:lnTo>
                    <a:pt x="402" y="1479"/>
                  </a:lnTo>
                  <a:lnTo>
                    <a:pt x="402" y="1479"/>
                  </a:lnTo>
                  <a:cubicBezTo>
                    <a:pt x="402" y="1479"/>
                    <a:pt x="393" y="1498"/>
                    <a:pt x="387" y="1498"/>
                  </a:cubicBezTo>
                  <a:cubicBezTo>
                    <a:pt x="384" y="1498"/>
                    <a:pt x="381" y="1493"/>
                    <a:pt x="381" y="1479"/>
                  </a:cubicBezTo>
                  <a:cubicBezTo>
                    <a:pt x="381" y="1458"/>
                    <a:pt x="381" y="1415"/>
                    <a:pt x="402" y="1415"/>
                  </a:cubicBezTo>
                  <a:cubicBezTo>
                    <a:pt x="402" y="1398"/>
                    <a:pt x="402" y="1383"/>
                    <a:pt x="402" y="1373"/>
                  </a:cubicBezTo>
                  <a:lnTo>
                    <a:pt x="402" y="1331"/>
                  </a:lnTo>
                  <a:lnTo>
                    <a:pt x="381" y="1289"/>
                  </a:lnTo>
                  <a:lnTo>
                    <a:pt x="402" y="1246"/>
                  </a:lnTo>
                  <a:cubicBezTo>
                    <a:pt x="402" y="1246"/>
                    <a:pt x="402" y="1246"/>
                    <a:pt x="402" y="1225"/>
                  </a:cubicBezTo>
                  <a:cubicBezTo>
                    <a:pt x="402" y="1225"/>
                    <a:pt x="402" y="1204"/>
                    <a:pt x="402" y="1204"/>
                  </a:cubicBezTo>
                  <a:cubicBezTo>
                    <a:pt x="402" y="1141"/>
                    <a:pt x="402" y="1141"/>
                    <a:pt x="402" y="1141"/>
                  </a:cubicBezTo>
                  <a:cubicBezTo>
                    <a:pt x="402" y="1122"/>
                    <a:pt x="402" y="1107"/>
                    <a:pt x="402" y="1099"/>
                  </a:cubicBezTo>
                  <a:cubicBezTo>
                    <a:pt x="402" y="1056"/>
                    <a:pt x="423" y="972"/>
                    <a:pt x="423" y="930"/>
                  </a:cubicBezTo>
                  <a:cubicBezTo>
                    <a:pt x="423" y="919"/>
                    <a:pt x="423" y="912"/>
                    <a:pt x="423" y="908"/>
                  </a:cubicBezTo>
                  <a:cubicBezTo>
                    <a:pt x="423" y="845"/>
                    <a:pt x="423" y="697"/>
                    <a:pt x="445" y="592"/>
                  </a:cubicBezTo>
                  <a:lnTo>
                    <a:pt x="445" y="592"/>
                  </a:lnTo>
                  <a:cubicBezTo>
                    <a:pt x="441" y="596"/>
                    <a:pt x="438" y="597"/>
                    <a:pt x="437" y="597"/>
                  </a:cubicBezTo>
                  <a:cubicBezTo>
                    <a:pt x="430" y="597"/>
                    <a:pt x="440" y="568"/>
                    <a:pt x="425" y="551"/>
                  </a:cubicBezTo>
                  <a:lnTo>
                    <a:pt x="425" y="551"/>
                  </a:lnTo>
                  <a:cubicBezTo>
                    <a:pt x="428" y="543"/>
                    <a:pt x="436" y="499"/>
                    <a:pt x="441" y="499"/>
                  </a:cubicBezTo>
                  <a:cubicBezTo>
                    <a:pt x="443" y="499"/>
                    <a:pt x="445" y="507"/>
                    <a:pt x="445" y="528"/>
                  </a:cubicBezTo>
                  <a:lnTo>
                    <a:pt x="445" y="486"/>
                  </a:lnTo>
                  <a:cubicBezTo>
                    <a:pt x="445" y="480"/>
                    <a:pt x="445" y="477"/>
                    <a:pt x="445" y="477"/>
                  </a:cubicBezTo>
                  <a:cubicBezTo>
                    <a:pt x="445" y="477"/>
                    <a:pt x="447" y="525"/>
                    <a:pt x="455" y="525"/>
                  </a:cubicBezTo>
                  <a:cubicBezTo>
                    <a:pt x="458" y="525"/>
                    <a:pt x="461" y="520"/>
                    <a:pt x="466" y="507"/>
                  </a:cubicBezTo>
                  <a:cubicBezTo>
                    <a:pt x="466" y="444"/>
                    <a:pt x="445" y="402"/>
                    <a:pt x="466" y="338"/>
                  </a:cubicBezTo>
                  <a:cubicBezTo>
                    <a:pt x="476" y="264"/>
                    <a:pt x="476" y="254"/>
                    <a:pt x="474" y="254"/>
                  </a:cubicBezTo>
                  <a:lnTo>
                    <a:pt x="474" y="254"/>
                  </a:lnTo>
                  <a:cubicBezTo>
                    <a:pt x="473" y="254"/>
                    <a:pt x="471" y="255"/>
                    <a:pt x="470" y="255"/>
                  </a:cubicBezTo>
                  <a:cubicBezTo>
                    <a:pt x="468" y="255"/>
                    <a:pt x="466" y="252"/>
                    <a:pt x="466" y="233"/>
                  </a:cubicBezTo>
                  <a:cubicBezTo>
                    <a:pt x="466" y="148"/>
                    <a:pt x="466" y="148"/>
                    <a:pt x="466" y="148"/>
                  </a:cubicBezTo>
                  <a:cubicBezTo>
                    <a:pt x="466" y="106"/>
                    <a:pt x="466" y="21"/>
                    <a:pt x="466" y="0"/>
                  </a:cubicBezTo>
                  <a:close/>
                  <a:moveTo>
                    <a:pt x="254" y="19540"/>
                  </a:moveTo>
                  <a:cubicBezTo>
                    <a:pt x="254" y="19587"/>
                    <a:pt x="254" y="19603"/>
                    <a:pt x="254" y="19603"/>
                  </a:cubicBezTo>
                  <a:cubicBezTo>
                    <a:pt x="254" y="19584"/>
                    <a:pt x="257" y="19578"/>
                    <a:pt x="259" y="19578"/>
                  </a:cubicBezTo>
                  <a:cubicBezTo>
                    <a:pt x="263" y="19578"/>
                    <a:pt x="267" y="19586"/>
                    <a:pt x="271" y="19586"/>
                  </a:cubicBezTo>
                  <a:cubicBezTo>
                    <a:pt x="274" y="19586"/>
                    <a:pt x="276" y="19581"/>
                    <a:pt x="276" y="19561"/>
                  </a:cubicBezTo>
                  <a:lnTo>
                    <a:pt x="254" y="195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5"/>
            <p:cNvSpPr/>
            <p:nvPr/>
          </p:nvSpPr>
          <p:spPr>
            <a:xfrm>
              <a:off x="3393575" y="31131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cubicBezTo>
                    <a:pt x="21" y="21"/>
                    <a:pt x="21" y="21"/>
                    <a:pt x="21" y="4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5"/>
            <p:cNvSpPr/>
            <p:nvPr/>
          </p:nvSpPr>
          <p:spPr>
            <a:xfrm>
              <a:off x="3392525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5"/>
            <p:cNvSpPr/>
            <p:nvPr/>
          </p:nvSpPr>
          <p:spPr>
            <a:xfrm>
              <a:off x="3392525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5"/>
            <p:cNvSpPr/>
            <p:nvPr/>
          </p:nvSpPr>
          <p:spPr>
            <a:xfrm>
              <a:off x="3394100" y="30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5"/>
            <p:cNvSpPr/>
            <p:nvPr/>
          </p:nvSpPr>
          <p:spPr>
            <a:xfrm>
              <a:off x="3397275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5"/>
            <p:cNvSpPr/>
            <p:nvPr/>
          </p:nvSpPr>
          <p:spPr>
            <a:xfrm>
              <a:off x="339675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5"/>
            <p:cNvSpPr/>
            <p:nvPr/>
          </p:nvSpPr>
          <p:spPr>
            <a:xfrm>
              <a:off x="3393575" y="3105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5"/>
            <p:cNvSpPr/>
            <p:nvPr/>
          </p:nvSpPr>
          <p:spPr>
            <a:xfrm>
              <a:off x="3396750" y="30323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5"/>
            <p:cNvSpPr/>
            <p:nvPr/>
          </p:nvSpPr>
          <p:spPr>
            <a:xfrm>
              <a:off x="3397275" y="30264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5"/>
            <p:cNvSpPr/>
            <p:nvPr/>
          </p:nvSpPr>
          <p:spPr>
            <a:xfrm>
              <a:off x="3394625" y="3067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5"/>
            <p:cNvSpPr/>
            <p:nvPr/>
          </p:nvSpPr>
          <p:spPr>
            <a:xfrm>
              <a:off x="3396750" y="30359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5"/>
            <p:cNvSpPr/>
            <p:nvPr/>
          </p:nvSpPr>
          <p:spPr>
            <a:xfrm>
              <a:off x="3397275" y="302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5"/>
            <p:cNvSpPr/>
            <p:nvPr/>
          </p:nvSpPr>
          <p:spPr>
            <a:xfrm>
              <a:off x="3395675" y="3053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5"/>
            <p:cNvSpPr/>
            <p:nvPr/>
          </p:nvSpPr>
          <p:spPr>
            <a:xfrm>
              <a:off x="34125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5"/>
            <p:cNvSpPr/>
            <p:nvPr/>
          </p:nvSpPr>
          <p:spPr>
            <a:xfrm>
              <a:off x="3408875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5"/>
            <p:cNvSpPr/>
            <p:nvPr/>
          </p:nvSpPr>
          <p:spPr>
            <a:xfrm>
              <a:off x="3415750" y="30264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5"/>
            <p:cNvSpPr/>
            <p:nvPr/>
          </p:nvSpPr>
          <p:spPr>
            <a:xfrm>
              <a:off x="3403600" y="3170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5"/>
            <p:cNvSpPr/>
            <p:nvPr/>
          </p:nvSpPr>
          <p:spPr>
            <a:xfrm>
              <a:off x="3406250" y="3122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5"/>
            <p:cNvSpPr/>
            <p:nvPr/>
          </p:nvSpPr>
          <p:spPr>
            <a:xfrm>
              <a:off x="3418400" y="30159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5"/>
            <p:cNvSpPr/>
            <p:nvPr/>
          </p:nvSpPr>
          <p:spPr>
            <a:xfrm>
              <a:off x="3406775" y="346955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0" y="1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5"/>
            <p:cNvSpPr/>
            <p:nvPr/>
          </p:nvSpPr>
          <p:spPr>
            <a:xfrm>
              <a:off x="3402025" y="324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5"/>
            <p:cNvSpPr/>
            <p:nvPr/>
          </p:nvSpPr>
          <p:spPr>
            <a:xfrm>
              <a:off x="3407825" y="3470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5"/>
            <p:cNvSpPr/>
            <p:nvPr/>
          </p:nvSpPr>
          <p:spPr>
            <a:xfrm>
              <a:off x="3416800" y="302860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5"/>
            <p:cNvSpPr/>
            <p:nvPr/>
          </p:nvSpPr>
          <p:spPr>
            <a:xfrm>
              <a:off x="3405725" y="3261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5"/>
            <p:cNvSpPr/>
            <p:nvPr/>
          </p:nvSpPr>
          <p:spPr>
            <a:xfrm>
              <a:off x="3407825" y="347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5"/>
            <p:cNvSpPr/>
            <p:nvPr/>
          </p:nvSpPr>
          <p:spPr>
            <a:xfrm>
              <a:off x="340255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5"/>
            <p:cNvSpPr/>
            <p:nvPr/>
          </p:nvSpPr>
          <p:spPr>
            <a:xfrm>
              <a:off x="3402025" y="33264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5"/>
            <p:cNvSpPr/>
            <p:nvPr/>
          </p:nvSpPr>
          <p:spPr>
            <a:xfrm>
              <a:off x="3406775" y="347167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2" y="42"/>
                  </a:lnTo>
                  <a:cubicBezTo>
                    <a:pt x="22" y="21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5"/>
            <p:cNvSpPr/>
            <p:nvPr/>
          </p:nvSpPr>
          <p:spPr>
            <a:xfrm>
              <a:off x="3403075" y="337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5"/>
            <p:cNvSpPr/>
            <p:nvPr/>
          </p:nvSpPr>
          <p:spPr>
            <a:xfrm>
              <a:off x="3406775" y="3118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5"/>
            <p:cNvSpPr/>
            <p:nvPr/>
          </p:nvSpPr>
          <p:spPr>
            <a:xfrm>
              <a:off x="3407825" y="31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5"/>
            <p:cNvSpPr/>
            <p:nvPr/>
          </p:nvSpPr>
          <p:spPr>
            <a:xfrm>
              <a:off x="3407825" y="31484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5"/>
            <p:cNvSpPr/>
            <p:nvPr/>
          </p:nvSpPr>
          <p:spPr>
            <a:xfrm>
              <a:off x="340730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5"/>
            <p:cNvSpPr/>
            <p:nvPr/>
          </p:nvSpPr>
          <p:spPr>
            <a:xfrm>
              <a:off x="3409425" y="312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5"/>
            <p:cNvSpPr/>
            <p:nvPr/>
          </p:nvSpPr>
          <p:spPr>
            <a:xfrm>
              <a:off x="3408875" y="3127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5"/>
            <p:cNvSpPr/>
            <p:nvPr/>
          </p:nvSpPr>
          <p:spPr>
            <a:xfrm>
              <a:off x="3407300" y="317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5"/>
            <p:cNvSpPr/>
            <p:nvPr/>
          </p:nvSpPr>
          <p:spPr>
            <a:xfrm>
              <a:off x="3401500" y="2985825"/>
              <a:ext cx="21150" cy="487450"/>
            </a:xfrm>
            <a:custGeom>
              <a:avLst/>
              <a:gdLst/>
              <a:ahLst/>
              <a:cxnLst/>
              <a:rect l="l" t="t" r="r" b="b"/>
              <a:pathLst>
                <a:path w="846" h="19498" extrusionOk="0">
                  <a:moveTo>
                    <a:pt x="845" y="64"/>
                  </a:moveTo>
                  <a:cubicBezTo>
                    <a:pt x="845" y="86"/>
                    <a:pt x="843" y="105"/>
                    <a:pt x="839" y="120"/>
                  </a:cubicBezTo>
                  <a:lnTo>
                    <a:pt x="839" y="120"/>
                  </a:lnTo>
                  <a:cubicBezTo>
                    <a:pt x="845" y="100"/>
                    <a:pt x="845" y="77"/>
                    <a:pt x="845" y="64"/>
                  </a:cubicBezTo>
                  <a:close/>
                  <a:moveTo>
                    <a:pt x="839" y="120"/>
                  </a:moveTo>
                  <a:cubicBezTo>
                    <a:pt x="836" y="131"/>
                    <a:pt x="831" y="141"/>
                    <a:pt x="824" y="148"/>
                  </a:cubicBezTo>
                  <a:cubicBezTo>
                    <a:pt x="824" y="152"/>
                    <a:pt x="825" y="153"/>
                    <a:pt x="826" y="153"/>
                  </a:cubicBezTo>
                  <a:cubicBezTo>
                    <a:pt x="829" y="153"/>
                    <a:pt x="835" y="141"/>
                    <a:pt x="839" y="120"/>
                  </a:cubicBezTo>
                  <a:close/>
                  <a:moveTo>
                    <a:pt x="739" y="609"/>
                  </a:moveTo>
                  <a:cubicBezTo>
                    <a:pt x="737" y="609"/>
                    <a:pt x="731" y="631"/>
                    <a:pt x="730" y="641"/>
                  </a:cubicBezTo>
                  <a:lnTo>
                    <a:pt x="730" y="641"/>
                  </a:lnTo>
                  <a:lnTo>
                    <a:pt x="740" y="613"/>
                  </a:lnTo>
                  <a:cubicBezTo>
                    <a:pt x="740" y="610"/>
                    <a:pt x="739" y="609"/>
                    <a:pt x="739" y="609"/>
                  </a:cubicBezTo>
                  <a:close/>
                  <a:moveTo>
                    <a:pt x="634" y="1775"/>
                  </a:moveTo>
                  <a:cubicBezTo>
                    <a:pt x="634" y="1783"/>
                    <a:pt x="634" y="1791"/>
                    <a:pt x="634" y="1797"/>
                  </a:cubicBezTo>
                  <a:lnTo>
                    <a:pt x="634" y="1797"/>
                  </a:lnTo>
                  <a:cubicBezTo>
                    <a:pt x="634" y="1797"/>
                    <a:pt x="634" y="1796"/>
                    <a:pt x="634" y="1796"/>
                  </a:cubicBezTo>
                  <a:lnTo>
                    <a:pt x="634" y="1775"/>
                  </a:lnTo>
                  <a:close/>
                  <a:moveTo>
                    <a:pt x="634" y="1797"/>
                  </a:moveTo>
                  <a:cubicBezTo>
                    <a:pt x="633" y="1817"/>
                    <a:pt x="613" y="1817"/>
                    <a:pt x="613" y="1838"/>
                  </a:cubicBezTo>
                  <a:cubicBezTo>
                    <a:pt x="618" y="1843"/>
                    <a:pt x="622" y="1846"/>
                    <a:pt x="625" y="1846"/>
                  </a:cubicBezTo>
                  <a:cubicBezTo>
                    <a:pt x="632" y="1846"/>
                    <a:pt x="634" y="1830"/>
                    <a:pt x="634" y="1797"/>
                  </a:cubicBezTo>
                  <a:close/>
                  <a:moveTo>
                    <a:pt x="592" y="2091"/>
                  </a:moveTo>
                  <a:cubicBezTo>
                    <a:pt x="592" y="2091"/>
                    <a:pt x="592" y="2091"/>
                    <a:pt x="592" y="2091"/>
                  </a:cubicBezTo>
                  <a:lnTo>
                    <a:pt x="592" y="2091"/>
                  </a:lnTo>
                  <a:cubicBezTo>
                    <a:pt x="592" y="2093"/>
                    <a:pt x="592" y="2094"/>
                    <a:pt x="592" y="2094"/>
                  </a:cubicBezTo>
                  <a:cubicBezTo>
                    <a:pt x="592" y="2094"/>
                    <a:pt x="592" y="2093"/>
                    <a:pt x="592" y="2091"/>
                  </a:cubicBezTo>
                  <a:close/>
                  <a:moveTo>
                    <a:pt x="347" y="4776"/>
                  </a:moveTo>
                  <a:cubicBezTo>
                    <a:pt x="344" y="4782"/>
                    <a:pt x="341" y="4789"/>
                    <a:pt x="338" y="4795"/>
                  </a:cubicBezTo>
                  <a:cubicBezTo>
                    <a:pt x="343" y="4786"/>
                    <a:pt x="345" y="4780"/>
                    <a:pt x="347" y="4776"/>
                  </a:cubicBezTo>
                  <a:close/>
                  <a:moveTo>
                    <a:pt x="296" y="5725"/>
                  </a:moveTo>
                  <a:cubicBezTo>
                    <a:pt x="296" y="5762"/>
                    <a:pt x="300" y="5783"/>
                    <a:pt x="303" y="5801"/>
                  </a:cubicBezTo>
                  <a:lnTo>
                    <a:pt x="303" y="5801"/>
                  </a:lnTo>
                  <a:cubicBezTo>
                    <a:pt x="306" y="5768"/>
                    <a:pt x="308" y="5737"/>
                    <a:pt x="296" y="5725"/>
                  </a:cubicBezTo>
                  <a:close/>
                  <a:moveTo>
                    <a:pt x="303" y="5801"/>
                  </a:moveTo>
                  <a:cubicBezTo>
                    <a:pt x="300" y="5827"/>
                    <a:pt x="296" y="5854"/>
                    <a:pt x="296" y="5873"/>
                  </a:cubicBezTo>
                  <a:lnTo>
                    <a:pt x="296" y="5894"/>
                  </a:lnTo>
                  <a:cubicBezTo>
                    <a:pt x="308" y="5846"/>
                    <a:pt x="306" y="5826"/>
                    <a:pt x="303" y="5801"/>
                  </a:cubicBezTo>
                  <a:close/>
                  <a:moveTo>
                    <a:pt x="233" y="6570"/>
                  </a:moveTo>
                  <a:cubicBezTo>
                    <a:pt x="233" y="6570"/>
                    <a:pt x="233" y="6591"/>
                    <a:pt x="233" y="6612"/>
                  </a:cubicBezTo>
                  <a:cubicBezTo>
                    <a:pt x="233" y="6654"/>
                    <a:pt x="254" y="6654"/>
                    <a:pt x="254" y="6718"/>
                  </a:cubicBezTo>
                  <a:cubicBezTo>
                    <a:pt x="254" y="6691"/>
                    <a:pt x="254" y="6665"/>
                    <a:pt x="254" y="6654"/>
                  </a:cubicBezTo>
                  <a:lnTo>
                    <a:pt x="254" y="6633"/>
                  </a:lnTo>
                  <a:cubicBezTo>
                    <a:pt x="254" y="6612"/>
                    <a:pt x="254" y="6591"/>
                    <a:pt x="254" y="6570"/>
                  </a:cubicBezTo>
                  <a:cubicBezTo>
                    <a:pt x="240" y="6570"/>
                    <a:pt x="235" y="6588"/>
                    <a:pt x="233" y="6588"/>
                  </a:cubicBezTo>
                  <a:cubicBezTo>
                    <a:pt x="233" y="6588"/>
                    <a:pt x="233" y="6584"/>
                    <a:pt x="233" y="6570"/>
                  </a:cubicBezTo>
                  <a:close/>
                  <a:moveTo>
                    <a:pt x="64" y="15421"/>
                  </a:moveTo>
                  <a:cubicBezTo>
                    <a:pt x="64" y="15426"/>
                    <a:pt x="65" y="15431"/>
                    <a:pt x="67" y="15434"/>
                  </a:cubicBezTo>
                  <a:lnTo>
                    <a:pt x="67" y="15434"/>
                  </a:lnTo>
                  <a:cubicBezTo>
                    <a:pt x="66" y="15429"/>
                    <a:pt x="65" y="15425"/>
                    <a:pt x="64" y="15421"/>
                  </a:cubicBezTo>
                  <a:close/>
                  <a:moveTo>
                    <a:pt x="64" y="15674"/>
                  </a:moveTo>
                  <a:cubicBezTo>
                    <a:pt x="66" y="15676"/>
                    <a:pt x="68" y="15678"/>
                    <a:pt x="69" y="15678"/>
                  </a:cubicBezTo>
                  <a:lnTo>
                    <a:pt x="69" y="15678"/>
                  </a:lnTo>
                  <a:cubicBezTo>
                    <a:pt x="68" y="15676"/>
                    <a:pt x="66" y="15674"/>
                    <a:pt x="64" y="15674"/>
                  </a:cubicBezTo>
                  <a:close/>
                  <a:moveTo>
                    <a:pt x="845" y="0"/>
                  </a:moveTo>
                  <a:lnTo>
                    <a:pt x="845" y="0"/>
                  </a:lnTo>
                  <a:cubicBezTo>
                    <a:pt x="803" y="106"/>
                    <a:pt x="824" y="85"/>
                    <a:pt x="803" y="190"/>
                  </a:cubicBezTo>
                  <a:cubicBezTo>
                    <a:pt x="803" y="211"/>
                    <a:pt x="803" y="190"/>
                    <a:pt x="803" y="275"/>
                  </a:cubicBezTo>
                  <a:cubicBezTo>
                    <a:pt x="803" y="261"/>
                    <a:pt x="803" y="256"/>
                    <a:pt x="802" y="256"/>
                  </a:cubicBezTo>
                  <a:cubicBezTo>
                    <a:pt x="801" y="256"/>
                    <a:pt x="796" y="275"/>
                    <a:pt x="782" y="275"/>
                  </a:cubicBezTo>
                  <a:cubicBezTo>
                    <a:pt x="803" y="275"/>
                    <a:pt x="782" y="338"/>
                    <a:pt x="782" y="359"/>
                  </a:cubicBezTo>
                  <a:cubicBezTo>
                    <a:pt x="782" y="359"/>
                    <a:pt x="782" y="345"/>
                    <a:pt x="778" y="345"/>
                  </a:cubicBezTo>
                  <a:cubicBezTo>
                    <a:pt x="775" y="345"/>
                    <a:pt x="770" y="353"/>
                    <a:pt x="761" y="380"/>
                  </a:cubicBezTo>
                  <a:lnTo>
                    <a:pt x="782" y="380"/>
                  </a:lnTo>
                  <a:cubicBezTo>
                    <a:pt x="782" y="423"/>
                    <a:pt x="761" y="380"/>
                    <a:pt x="761" y="444"/>
                  </a:cubicBezTo>
                  <a:cubicBezTo>
                    <a:pt x="761" y="401"/>
                    <a:pt x="761" y="444"/>
                    <a:pt x="761" y="359"/>
                  </a:cubicBezTo>
                  <a:cubicBezTo>
                    <a:pt x="740" y="465"/>
                    <a:pt x="740" y="507"/>
                    <a:pt x="740" y="570"/>
                  </a:cubicBezTo>
                  <a:cubicBezTo>
                    <a:pt x="740" y="570"/>
                    <a:pt x="740" y="613"/>
                    <a:pt x="740" y="634"/>
                  </a:cubicBezTo>
                  <a:cubicBezTo>
                    <a:pt x="735" y="643"/>
                    <a:pt x="733" y="646"/>
                    <a:pt x="731" y="646"/>
                  </a:cubicBezTo>
                  <a:cubicBezTo>
                    <a:pt x="730" y="646"/>
                    <a:pt x="730" y="644"/>
                    <a:pt x="730" y="641"/>
                  </a:cubicBezTo>
                  <a:lnTo>
                    <a:pt x="730" y="641"/>
                  </a:lnTo>
                  <a:lnTo>
                    <a:pt x="718" y="676"/>
                  </a:lnTo>
                  <a:lnTo>
                    <a:pt x="697" y="761"/>
                  </a:lnTo>
                  <a:lnTo>
                    <a:pt x="676" y="887"/>
                  </a:lnTo>
                  <a:cubicBezTo>
                    <a:pt x="676" y="927"/>
                    <a:pt x="658" y="1058"/>
                    <a:pt x="655" y="1058"/>
                  </a:cubicBezTo>
                  <a:cubicBezTo>
                    <a:pt x="655" y="1058"/>
                    <a:pt x="655" y="1058"/>
                    <a:pt x="655" y="1056"/>
                  </a:cubicBezTo>
                  <a:cubicBezTo>
                    <a:pt x="634" y="1162"/>
                    <a:pt x="634" y="1183"/>
                    <a:pt x="634" y="1289"/>
                  </a:cubicBezTo>
                  <a:cubicBezTo>
                    <a:pt x="634" y="1272"/>
                    <a:pt x="633" y="1266"/>
                    <a:pt x="632" y="1266"/>
                  </a:cubicBezTo>
                  <a:cubicBezTo>
                    <a:pt x="628" y="1266"/>
                    <a:pt x="620" y="1322"/>
                    <a:pt x="616" y="1322"/>
                  </a:cubicBezTo>
                  <a:cubicBezTo>
                    <a:pt x="614" y="1322"/>
                    <a:pt x="613" y="1313"/>
                    <a:pt x="613" y="1289"/>
                  </a:cubicBezTo>
                  <a:cubicBezTo>
                    <a:pt x="613" y="1352"/>
                    <a:pt x="613" y="1373"/>
                    <a:pt x="613" y="1415"/>
                  </a:cubicBezTo>
                  <a:cubicBezTo>
                    <a:pt x="613" y="1421"/>
                    <a:pt x="611" y="1424"/>
                    <a:pt x="609" y="1424"/>
                  </a:cubicBezTo>
                  <a:cubicBezTo>
                    <a:pt x="603" y="1424"/>
                    <a:pt x="592" y="1404"/>
                    <a:pt x="592" y="1373"/>
                  </a:cubicBezTo>
                  <a:lnTo>
                    <a:pt x="592" y="1437"/>
                  </a:lnTo>
                  <a:lnTo>
                    <a:pt x="592" y="1479"/>
                  </a:lnTo>
                  <a:cubicBezTo>
                    <a:pt x="592" y="1521"/>
                    <a:pt x="592" y="1479"/>
                    <a:pt x="571" y="1542"/>
                  </a:cubicBezTo>
                  <a:lnTo>
                    <a:pt x="592" y="1542"/>
                  </a:lnTo>
                  <a:lnTo>
                    <a:pt x="571" y="1584"/>
                  </a:lnTo>
                  <a:cubicBezTo>
                    <a:pt x="571" y="1593"/>
                    <a:pt x="571" y="1608"/>
                    <a:pt x="571" y="1627"/>
                  </a:cubicBezTo>
                  <a:lnTo>
                    <a:pt x="571" y="1669"/>
                  </a:lnTo>
                  <a:cubicBezTo>
                    <a:pt x="571" y="1676"/>
                    <a:pt x="571" y="1685"/>
                    <a:pt x="571" y="1690"/>
                  </a:cubicBezTo>
                  <a:cubicBezTo>
                    <a:pt x="549" y="1732"/>
                    <a:pt x="549" y="1732"/>
                    <a:pt x="549" y="1796"/>
                  </a:cubicBezTo>
                  <a:cubicBezTo>
                    <a:pt x="549" y="1817"/>
                    <a:pt x="549" y="1817"/>
                    <a:pt x="549" y="1817"/>
                  </a:cubicBezTo>
                  <a:cubicBezTo>
                    <a:pt x="549" y="1817"/>
                    <a:pt x="549" y="1817"/>
                    <a:pt x="549" y="1859"/>
                  </a:cubicBezTo>
                  <a:cubicBezTo>
                    <a:pt x="531" y="1932"/>
                    <a:pt x="529" y="2006"/>
                    <a:pt x="515" y="2065"/>
                  </a:cubicBezTo>
                  <a:lnTo>
                    <a:pt x="515" y="2065"/>
                  </a:lnTo>
                  <a:cubicBezTo>
                    <a:pt x="512" y="2066"/>
                    <a:pt x="507" y="2070"/>
                    <a:pt x="507" y="2070"/>
                  </a:cubicBezTo>
                  <a:cubicBezTo>
                    <a:pt x="507" y="2134"/>
                    <a:pt x="486" y="2239"/>
                    <a:pt x="486" y="2303"/>
                  </a:cubicBezTo>
                  <a:cubicBezTo>
                    <a:pt x="486" y="2324"/>
                    <a:pt x="486" y="2324"/>
                    <a:pt x="465" y="2387"/>
                  </a:cubicBezTo>
                  <a:cubicBezTo>
                    <a:pt x="465" y="2451"/>
                    <a:pt x="465" y="2451"/>
                    <a:pt x="465" y="2472"/>
                  </a:cubicBezTo>
                  <a:cubicBezTo>
                    <a:pt x="465" y="2514"/>
                    <a:pt x="465" y="2598"/>
                    <a:pt x="444" y="2598"/>
                  </a:cubicBezTo>
                  <a:cubicBezTo>
                    <a:pt x="465" y="2620"/>
                    <a:pt x="444" y="2641"/>
                    <a:pt x="444" y="2683"/>
                  </a:cubicBezTo>
                  <a:cubicBezTo>
                    <a:pt x="423" y="2767"/>
                    <a:pt x="444" y="2810"/>
                    <a:pt x="423" y="2894"/>
                  </a:cubicBezTo>
                  <a:lnTo>
                    <a:pt x="423" y="2915"/>
                  </a:lnTo>
                  <a:lnTo>
                    <a:pt x="402" y="3084"/>
                  </a:lnTo>
                  <a:cubicBezTo>
                    <a:pt x="402" y="3104"/>
                    <a:pt x="402" y="3122"/>
                    <a:pt x="402" y="3148"/>
                  </a:cubicBezTo>
                  <a:cubicBezTo>
                    <a:pt x="402" y="3135"/>
                    <a:pt x="402" y="3130"/>
                    <a:pt x="401" y="3130"/>
                  </a:cubicBezTo>
                  <a:cubicBezTo>
                    <a:pt x="401" y="3130"/>
                    <a:pt x="397" y="3211"/>
                    <a:pt x="380" y="3211"/>
                  </a:cubicBezTo>
                  <a:cubicBezTo>
                    <a:pt x="380" y="3232"/>
                    <a:pt x="380" y="3232"/>
                    <a:pt x="380" y="3232"/>
                  </a:cubicBezTo>
                  <a:cubicBezTo>
                    <a:pt x="380" y="3295"/>
                    <a:pt x="380" y="3274"/>
                    <a:pt x="380" y="3317"/>
                  </a:cubicBezTo>
                  <a:cubicBezTo>
                    <a:pt x="380" y="3323"/>
                    <a:pt x="380" y="3330"/>
                    <a:pt x="380" y="3338"/>
                  </a:cubicBezTo>
                  <a:cubicBezTo>
                    <a:pt x="380" y="3380"/>
                    <a:pt x="359" y="3443"/>
                    <a:pt x="359" y="3486"/>
                  </a:cubicBezTo>
                  <a:cubicBezTo>
                    <a:pt x="359" y="3591"/>
                    <a:pt x="359" y="3528"/>
                    <a:pt x="338" y="3633"/>
                  </a:cubicBezTo>
                  <a:lnTo>
                    <a:pt x="338" y="3676"/>
                  </a:lnTo>
                  <a:lnTo>
                    <a:pt x="338" y="3718"/>
                  </a:lnTo>
                  <a:cubicBezTo>
                    <a:pt x="338" y="3735"/>
                    <a:pt x="338" y="3753"/>
                    <a:pt x="338" y="3781"/>
                  </a:cubicBezTo>
                  <a:cubicBezTo>
                    <a:pt x="317" y="3887"/>
                    <a:pt x="317" y="3908"/>
                    <a:pt x="317" y="3993"/>
                  </a:cubicBezTo>
                  <a:cubicBezTo>
                    <a:pt x="317" y="4077"/>
                    <a:pt x="296" y="4056"/>
                    <a:pt x="296" y="4140"/>
                  </a:cubicBezTo>
                  <a:lnTo>
                    <a:pt x="296" y="4183"/>
                  </a:lnTo>
                  <a:lnTo>
                    <a:pt x="296" y="4204"/>
                  </a:lnTo>
                  <a:lnTo>
                    <a:pt x="296" y="4225"/>
                  </a:lnTo>
                  <a:lnTo>
                    <a:pt x="296" y="4246"/>
                  </a:lnTo>
                  <a:cubicBezTo>
                    <a:pt x="275" y="4288"/>
                    <a:pt x="275" y="4352"/>
                    <a:pt x="254" y="4415"/>
                  </a:cubicBezTo>
                  <a:lnTo>
                    <a:pt x="275" y="4394"/>
                  </a:lnTo>
                  <a:lnTo>
                    <a:pt x="275" y="4394"/>
                  </a:lnTo>
                  <a:cubicBezTo>
                    <a:pt x="275" y="4542"/>
                    <a:pt x="233" y="4732"/>
                    <a:pt x="233" y="4922"/>
                  </a:cubicBezTo>
                  <a:lnTo>
                    <a:pt x="233" y="4985"/>
                  </a:lnTo>
                  <a:cubicBezTo>
                    <a:pt x="227" y="4996"/>
                    <a:pt x="225" y="5000"/>
                    <a:pt x="223" y="5000"/>
                  </a:cubicBezTo>
                  <a:cubicBezTo>
                    <a:pt x="219" y="5000"/>
                    <a:pt x="227" y="4964"/>
                    <a:pt x="211" y="4964"/>
                  </a:cubicBezTo>
                  <a:cubicBezTo>
                    <a:pt x="211" y="5049"/>
                    <a:pt x="233" y="5007"/>
                    <a:pt x="233" y="5091"/>
                  </a:cubicBezTo>
                  <a:cubicBezTo>
                    <a:pt x="226" y="5111"/>
                    <a:pt x="221" y="5118"/>
                    <a:pt x="218" y="5118"/>
                  </a:cubicBezTo>
                  <a:cubicBezTo>
                    <a:pt x="211" y="5118"/>
                    <a:pt x="211" y="5084"/>
                    <a:pt x="211" y="5070"/>
                  </a:cubicBezTo>
                  <a:cubicBezTo>
                    <a:pt x="211" y="5154"/>
                    <a:pt x="211" y="5281"/>
                    <a:pt x="211" y="5345"/>
                  </a:cubicBezTo>
                  <a:cubicBezTo>
                    <a:pt x="211" y="5387"/>
                    <a:pt x="190" y="5471"/>
                    <a:pt x="190" y="5535"/>
                  </a:cubicBezTo>
                  <a:cubicBezTo>
                    <a:pt x="190" y="5542"/>
                    <a:pt x="190" y="5549"/>
                    <a:pt x="190" y="5556"/>
                  </a:cubicBezTo>
                  <a:cubicBezTo>
                    <a:pt x="190" y="5598"/>
                    <a:pt x="190" y="5682"/>
                    <a:pt x="169" y="5704"/>
                  </a:cubicBezTo>
                  <a:cubicBezTo>
                    <a:pt x="169" y="5704"/>
                    <a:pt x="190" y="5704"/>
                    <a:pt x="190" y="5746"/>
                  </a:cubicBezTo>
                  <a:cubicBezTo>
                    <a:pt x="169" y="5767"/>
                    <a:pt x="169" y="5851"/>
                    <a:pt x="169" y="5915"/>
                  </a:cubicBezTo>
                  <a:cubicBezTo>
                    <a:pt x="169" y="5935"/>
                    <a:pt x="169" y="5952"/>
                    <a:pt x="169" y="5978"/>
                  </a:cubicBezTo>
                  <a:lnTo>
                    <a:pt x="169" y="6126"/>
                  </a:lnTo>
                  <a:cubicBezTo>
                    <a:pt x="150" y="6146"/>
                    <a:pt x="148" y="6255"/>
                    <a:pt x="148" y="6255"/>
                  </a:cubicBezTo>
                  <a:cubicBezTo>
                    <a:pt x="148" y="6255"/>
                    <a:pt x="148" y="6254"/>
                    <a:pt x="148" y="6253"/>
                  </a:cubicBezTo>
                  <a:cubicBezTo>
                    <a:pt x="148" y="6253"/>
                    <a:pt x="148" y="6258"/>
                    <a:pt x="148" y="6274"/>
                  </a:cubicBezTo>
                  <a:cubicBezTo>
                    <a:pt x="148" y="6295"/>
                    <a:pt x="148" y="6337"/>
                    <a:pt x="148" y="6337"/>
                  </a:cubicBezTo>
                  <a:lnTo>
                    <a:pt x="148" y="6380"/>
                  </a:lnTo>
                  <a:cubicBezTo>
                    <a:pt x="148" y="6408"/>
                    <a:pt x="148" y="6422"/>
                    <a:pt x="148" y="6422"/>
                  </a:cubicBezTo>
                  <a:cubicBezTo>
                    <a:pt x="148" y="6464"/>
                    <a:pt x="148" y="6527"/>
                    <a:pt x="127" y="6549"/>
                  </a:cubicBezTo>
                  <a:lnTo>
                    <a:pt x="127" y="6527"/>
                  </a:lnTo>
                  <a:cubicBezTo>
                    <a:pt x="127" y="6633"/>
                    <a:pt x="106" y="6718"/>
                    <a:pt x="127" y="6802"/>
                  </a:cubicBezTo>
                  <a:lnTo>
                    <a:pt x="106" y="6802"/>
                  </a:lnTo>
                  <a:lnTo>
                    <a:pt x="106" y="6865"/>
                  </a:lnTo>
                  <a:lnTo>
                    <a:pt x="106" y="6971"/>
                  </a:lnTo>
                  <a:cubicBezTo>
                    <a:pt x="106" y="7034"/>
                    <a:pt x="106" y="7161"/>
                    <a:pt x="85" y="7267"/>
                  </a:cubicBezTo>
                  <a:cubicBezTo>
                    <a:pt x="85" y="7352"/>
                    <a:pt x="85" y="7357"/>
                    <a:pt x="85" y="7436"/>
                  </a:cubicBezTo>
                  <a:lnTo>
                    <a:pt x="85" y="7478"/>
                  </a:lnTo>
                  <a:cubicBezTo>
                    <a:pt x="85" y="7513"/>
                    <a:pt x="70" y="7593"/>
                    <a:pt x="77" y="7593"/>
                  </a:cubicBezTo>
                  <a:cubicBezTo>
                    <a:pt x="79" y="7593"/>
                    <a:pt x="81" y="7590"/>
                    <a:pt x="85" y="7584"/>
                  </a:cubicBezTo>
                  <a:cubicBezTo>
                    <a:pt x="85" y="7626"/>
                    <a:pt x="85" y="7668"/>
                    <a:pt x="85" y="7689"/>
                  </a:cubicBezTo>
                  <a:cubicBezTo>
                    <a:pt x="85" y="7753"/>
                    <a:pt x="85" y="7710"/>
                    <a:pt x="64" y="7753"/>
                  </a:cubicBezTo>
                  <a:cubicBezTo>
                    <a:pt x="64" y="7795"/>
                    <a:pt x="85" y="7816"/>
                    <a:pt x="64" y="7879"/>
                  </a:cubicBezTo>
                  <a:lnTo>
                    <a:pt x="64" y="7985"/>
                  </a:lnTo>
                  <a:cubicBezTo>
                    <a:pt x="64" y="8069"/>
                    <a:pt x="64" y="8069"/>
                    <a:pt x="64" y="8133"/>
                  </a:cubicBezTo>
                  <a:cubicBezTo>
                    <a:pt x="64" y="8175"/>
                    <a:pt x="64" y="8238"/>
                    <a:pt x="64" y="8238"/>
                  </a:cubicBezTo>
                  <a:cubicBezTo>
                    <a:pt x="64" y="8344"/>
                    <a:pt x="64" y="8407"/>
                    <a:pt x="64" y="8513"/>
                  </a:cubicBezTo>
                  <a:cubicBezTo>
                    <a:pt x="42" y="8534"/>
                    <a:pt x="64" y="8534"/>
                    <a:pt x="42" y="8598"/>
                  </a:cubicBezTo>
                  <a:lnTo>
                    <a:pt x="64" y="8598"/>
                  </a:lnTo>
                  <a:cubicBezTo>
                    <a:pt x="64" y="8724"/>
                    <a:pt x="42" y="8893"/>
                    <a:pt x="42" y="9041"/>
                  </a:cubicBezTo>
                  <a:lnTo>
                    <a:pt x="21" y="9062"/>
                  </a:lnTo>
                  <a:lnTo>
                    <a:pt x="42" y="9083"/>
                  </a:lnTo>
                  <a:cubicBezTo>
                    <a:pt x="21" y="9252"/>
                    <a:pt x="21" y="9464"/>
                    <a:pt x="21" y="9612"/>
                  </a:cubicBezTo>
                  <a:cubicBezTo>
                    <a:pt x="21" y="9654"/>
                    <a:pt x="21" y="9717"/>
                    <a:pt x="21" y="9781"/>
                  </a:cubicBezTo>
                  <a:cubicBezTo>
                    <a:pt x="21" y="9886"/>
                    <a:pt x="21" y="10013"/>
                    <a:pt x="21" y="10161"/>
                  </a:cubicBezTo>
                  <a:cubicBezTo>
                    <a:pt x="21" y="10195"/>
                    <a:pt x="21" y="10228"/>
                    <a:pt x="21" y="10245"/>
                  </a:cubicBezTo>
                  <a:cubicBezTo>
                    <a:pt x="21" y="10273"/>
                    <a:pt x="21" y="10314"/>
                    <a:pt x="21" y="10330"/>
                  </a:cubicBezTo>
                  <a:lnTo>
                    <a:pt x="21" y="10393"/>
                  </a:lnTo>
                  <a:lnTo>
                    <a:pt x="21" y="10414"/>
                  </a:lnTo>
                  <a:lnTo>
                    <a:pt x="21" y="10435"/>
                  </a:lnTo>
                  <a:cubicBezTo>
                    <a:pt x="21" y="10457"/>
                    <a:pt x="21" y="10541"/>
                    <a:pt x="21" y="10562"/>
                  </a:cubicBezTo>
                  <a:cubicBezTo>
                    <a:pt x="21" y="10562"/>
                    <a:pt x="21" y="10598"/>
                    <a:pt x="21" y="10598"/>
                  </a:cubicBezTo>
                  <a:lnTo>
                    <a:pt x="21" y="10794"/>
                  </a:lnTo>
                  <a:cubicBezTo>
                    <a:pt x="21" y="10815"/>
                    <a:pt x="21" y="10838"/>
                    <a:pt x="21" y="10858"/>
                  </a:cubicBezTo>
                  <a:cubicBezTo>
                    <a:pt x="21" y="10900"/>
                    <a:pt x="21" y="10963"/>
                    <a:pt x="21" y="10985"/>
                  </a:cubicBezTo>
                  <a:cubicBezTo>
                    <a:pt x="21" y="11032"/>
                    <a:pt x="21" y="11053"/>
                    <a:pt x="21" y="11090"/>
                  </a:cubicBezTo>
                  <a:cubicBezTo>
                    <a:pt x="21" y="11125"/>
                    <a:pt x="21" y="11159"/>
                    <a:pt x="21" y="11159"/>
                  </a:cubicBezTo>
                  <a:cubicBezTo>
                    <a:pt x="21" y="11186"/>
                    <a:pt x="21" y="11191"/>
                    <a:pt x="21" y="11191"/>
                  </a:cubicBezTo>
                  <a:cubicBezTo>
                    <a:pt x="21" y="11192"/>
                    <a:pt x="21" y="11193"/>
                    <a:pt x="21" y="11196"/>
                  </a:cubicBezTo>
                  <a:cubicBezTo>
                    <a:pt x="21" y="11238"/>
                    <a:pt x="21" y="11323"/>
                    <a:pt x="21" y="11344"/>
                  </a:cubicBezTo>
                  <a:cubicBezTo>
                    <a:pt x="21" y="11365"/>
                    <a:pt x="0" y="11513"/>
                    <a:pt x="21" y="11513"/>
                  </a:cubicBezTo>
                  <a:lnTo>
                    <a:pt x="21" y="11576"/>
                  </a:lnTo>
                  <a:cubicBezTo>
                    <a:pt x="21" y="11576"/>
                    <a:pt x="21" y="11576"/>
                    <a:pt x="21" y="11618"/>
                  </a:cubicBezTo>
                  <a:cubicBezTo>
                    <a:pt x="21" y="11661"/>
                    <a:pt x="21" y="11661"/>
                    <a:pt x="21" y="11661"/>
                  </a:cubicBezTo>
                  <a:lnTo>
                    <a:pt x="21" y="11703"/>
                  </a:lnTo>
                  <a:cubicBezTo>
                    <a:pt x="21" y="11935"/>
                    <a:pt x="21" y="12231"/>
                    <a:pt x="21" y="12484"/>
                  </a:cubicBezTo>
                  <a:cubicBezTo>
                    <a:pt x="21" y="12611"/>
                    <a:pt x="21" y="12738"/>
                    <a:pt x="21" y="12886"/>
                  </a:cubicBezTo>
                  <a:lnTo>
                    <a:pt x="21" y="12907"/>
                  </a:lnTo>
                  <a:cubicBezTo>
                    <a:pt x="21" y="12928"/>
                    <a:pt x="42" y="12949"/>
                    <a:pt x="42" y="12970"/>
                  </a:cubicBezTo>
                  <a:cubicBezTo>
                    <a:pt x="21" y="13118"/>
                    <a:pt x="21" y="13308"/>
                    <a:pt x="42" y="13498"/>
                  </a:cubicBezTo>
                  <a:cubicBezTo>
                    <a:pt x="42" y="13598"/>
                    <a:pt x="24" y="13566"/>
                    <a:pt x="39" y="13670"/>
                  </a:cubicBezTo>
                  <a:lnTo>
                    <a:pt x="39" y="13670"/>
                  </a:lnTo>
                  <a:cubicBezTo>
                    <a:pt x="37" y="13667"/>
                    <a:pt x="31" y="13667"/>
                    <a:pt x="21" y="13667"/>
                  </a:cubicBezTo>
                  <a:cubicBezTo>
                    <a:pt x="42" y="13773"/>
                    <a:pt x="42" y="13836"/>
                    <a:pt x="42" y="13963"/>
                  </a:cubicBezTo>
                  <a:cubicBezTo>
                    <a:pt x="42" y="13976"/>
                    <a:pt x="42" y="14029"/>
                    <a:pt x="42" y="14029"/>
                  </a:cubicBezTo>
                  <a:lnTo>
                    <a:pt x="42" y="14048"/>
                  </a:lnTo>
                  <a:cubicBezTo>
                    <a:pt x="42" y="14066"/>
                    <a:pt x="42" y="14115"/>
                    <a:pt x="42" y="14115"/>
                  </a:cubicBezTo>
                  <a:lnTo>
                    <a:pt x="42" y="14174"/>
                  </a:lnTo>
                  <a:cubicBezTo>
                    <a:pt x="42" y="14238"/>
                    <a:pt x="64" y="14386"/>
                    <a:pt x="42" y="14428"/>
                  </a:cubicBezTo>
                  <a:cubicBezTo>
                    <a:pt x="64" y="14597"/>
                    <a:pt x="64" y="14871"/>
                    <a:pt x="64" y="15083"/>
                  </a:cubicBezTo>
                  <a:cubicBezTo>
                    <a:pt x="64" y="15125"/>
                    <a:pt x="64" y="15188"/>
                    <a:pt x="64" y="15231"/>
                  </a:cubicBezTo>
                  <a:lnTo>
                    <a:pt x="64" y="15294"/>
                  </a:lnTo>
                  <a:cubicBezTo>
                    <a:pt x="64" y="15336"/>
                    <a:pt x="85" y="15400"/>
                    <a:pt x="85" y="15442"/>
                  </a:cubicBezTo>
                  <a:cubicBezTo>
                    <a:pt x="85" y="15442"/>
                    <a:pt x="73" y="15442"/>
                    <a:pt x="67" y="15434"/>
                  </a:cubicBezTo>
                  <a:lnTo>
                    <a:pt x="67" y="15434"/>
                  </a:lnTo>
                  <a:cubicBezTo>
                    <a:pt x="82" y="15490"/>
                    <a:pt x="65" y="15529"/>
                    <a:pt x="85" y="15569"/>
                  </a:cubicBezTo>
                  <a:cubicBezTo>
                    <a:pt x="85" y="15623"/>
                    <a:pt x="85" y="15678"/>
                    <a:pt x="71" y="15678"/>
                  </a:cubicBezTo>
                  <a:cubicBezTo>
                    <a:pt x="70" y="15678"/>
                    <a:pt x="70" y="15678"/>
                    <a:pt x="69" y="15678"/>
                  </a:cubicBezTo>
                  <a:lnTo>
                    <a:pt x="69" y="15678"/>
                  </a:lnTo>
                  <a:cubicBezTo>
                    <a:pt x="80" y="15697"/>
                    <a:pt x="64" y="15780"/>
                    <a:pt x="64" y="15780"/>
                  </a:cubicBezTo>
                  <a:cubicBezTo>
                    <a:pt x="64" y="15780"/>
                    <a:pt x="85" y="16498"/>
                    <a:pt x="106" y="17301"/>
                  </a:cubicBezTo>
                  <a:cubicBezTo>
                    <a:pt x="127" y="18125"/>
                    <a:pt x="169" y="19012"/>
                    <a:pt x="211" y="19350"/>
                  </a:cubicBezTo>
                  <a:cubicBezTo>
                    <a:pt x="211" y="19368"/>
                    <a:pt x="227" y="19417"/>
                    <a:pt x="231" y="19417"/>
                  </a:cubicBezTo>
                  <a:cubicBezTo>
                    <a:pt x="232" y="19417"/>
                    <a:pt x="233" y="19416"/>
                    <a:pt x="233" y="19413"/>
                  </a:cubicBezTo>
                  <a:cubicBezTo>
                    <a:pt x="233" y="19476"/>
                    <a:pt x="233" y="19498"/>
                    <a:pt x="233" y="19498"/>
                  </a:cubicBezTo>
                  <a:cubicBezTo>
                    <a:pt x="233" y="19478"/>
                    <a:pt x="235" y="19472"/>
                    <a:pt x="237" y="19472"/>
                  </a:cubicBezTo>
                  <a:cubicBezTo>
                    <a:pt x="241" y="19472"/>
                    <a:pt x="245" y="19480"/>
                    <a:pt x="249" y="19480"/>
                  </a:cubicBezTo>
                  <a:cubicBezTo>
                    <a:pt x="252" y="19480"/>
                    <a:pt x="254" y="19475"/>
                    <a:pt x="254" y="19455"/>
                  </a:cubicBezTo>
                  <a:lnTo>
                    <a:pt x="254" y="19434"/>
                  </a:lnTo>
                  <a:cubicBezTo>
                    <a:pt x="254" y="19392"/>
                    <a:pt x="254" y="19392"/>
                    <a:pt x="254" y="19371"/>
                  </a:cubicBezTo>
                  <a:cubicBezTo>
                    <a:pt x="254" y="19329"/>
                    <a:pt x="233" y="19307"/>
                    <a:pt x="233" y="19244"/>
                  </a:cubicBezTo>
                  <a:cubicBezTo>
                    <a:pt x="233" y="19234"/>
                    <a:pt x="233" y="19227"/>
                    <a:pt x="233" y="19223"/>
                  </a:cubicBezTo>
                  <a:lnTo>
                    <a:pt x="247" y="19179"/>
                  </a:lnTo>
                  <a:lnTo>
                    <a:pt x="247" y="19179"/>
                  </a:lnTo>
                  <a:cubicBezTo>
                    <a:pt x="240" y="19213"/>
                    <a:pt x="248" y="19256"/>
                    <a:pt x="252" y="19256"/>
                  </a:cubicBezTo>
                  <a:cubicBezTo>
                    <a:pt x="253" y="19256"/>
                    <a:pt x="254" y="19252"/>
                    <a:pt x="254" y="19244"/>
                  </a:cubicBezTo>
                  <a:cubicBezTo>
                    <a:pt x="254" y="19235"/>
                    <a:pt x="254" y="19228"/>
                    <a:pt x="254" y="19223"/>
                  </a:cubicBezTo>
                  <a:cubicBezTo>
                    <a:pt x="254" y="19223"/>
                    <a:pt x="254" y="19218"/>
                    <a:pt x="254" y="19202"/>
                  </a:cubicBezTo>
                  <a:cubicBezTo>
                    <a:pt x="254" y="19191"/>
                    <a:pt x="254" y="19185"/>
                    <a:pt x="254" y="19181"/>
                  </a:cubicBezTo>
                  <a:lnTo>
                    <a:pt x="254" y="19138"/>
                  </a:lnTo>
                  <a:lnTo>
                    <a:pt x="254" y="19054"/>
                  </a:lnTo>
                  <a:cubicBezTo>
                    <a:pt x="254" y="19033"/>
                    <a:pt x="233" y="18969"/>
                    <a:pt x="254" y="18927"/>
                  </a:cubicBezTo>
                  <a:lnTo>
                    <a:pt x="254" y="18800"/>
                  </a:lnTo>
                  <a:cubicBezTo>
                    <a:pt x="254" y="18779"/>
                    <a:pt x="254" y="18758"/>
                    <a:pt x="254" y="18758"/>
                  </a:cubicBezTo>
                  <a:cubicBezTo>
                    <a:pt x="254" y="18737"/>
                    <a:pt x="254" y="18653"/>
                    <a:pt x="254" y="18653"/>
                  </a:cubicBezTo>
                  <a:cubicBezTo>
                    <a:pt x="254" y="18558"/>
                    <a:pt x="254" y="18599"/>
                    <a:pt x="254" y="18547"/>
                  </a:cubicBezTo>
                  <a:lnTo>
                    <a:pt x="254" y="18505"/>
                  </a:lnTo>
                  <a:cubicBezTo>
                    <a:pt x="254" y="18293"/>
                    <a:pt x="271" y="18151"/>
                    <a:pt x="274" y="17952"/>
                  </a:cubicBezTo>
                  <a:lnTo>
                    <a:pt x="274" y="17952"/>
                  </a:lnTo>
                  <a:cubicBezTo>
                    <a:pt x="274" y="17953"/>
                    <a:pt x="275" y="17954"/>
                    <a:pt x="275" y="17956"/>
                  </a:cubicBezTo>
                  <a:cubicBezTo>
                    <a:pt x="275" y="17941"/>
                    <a:pt x="275" y="17905"/>
                    <a:pt x="275" y="17892"/>
                  </a:cubicBezTo>
                  <a:cubicBezTo>
                    <a:pt x="275" y="17913"/>
                    <a:pt x="275" y="17932"/>
                    <a:pt x="274" y="17952"/>
                  </a:cubicBezTo>
                  <a:lnTo>
                    <a:pt x="274" y="17952"/>
                  </a:lnTo>
                  <a:cubicBezTo>
                    <a:pt x="254" y="17786"/>
                    <a:pt x="275" y="17722"/>
                    <a:pt x="275" y="17575"/>
                  </a:cubicBezTo>
                  <a:cubicBezTo>
                    <a:pt x="275" y="17385"/>
                    <a:pt x="254" y="17132"/>
                    <a:pt x="254" y="16920"/>
                  </a:cubicBezTo>
                  <a:cubicBezTo>
                    <a:pt x="254" y="16894"/>
                    <a:pt x="254" y="16857"/>
                    <a:pt x="254" y="16839"/>
                  </a:cubicBezTo>
                  <a:cubicBezTo>
                    <a:pt x="254" y="16839"/>
                    <a:pt x="254" y="16835"/>
                    <a:pt x="254" y="16815"/>
                  </a:cubicBezTo>
                  <a:cubicBezTo>
                    <a:pt x="254" y="16625"/>
                    <a:pt x="254" y="16244"/>
                    <a:pt x="254" y="15928"/>
                  </a:cubicBezTo>
                  <a:cubicBezTo>
                    <a:pt x="233" y="15505"/>
                    <a:pt x="233" y="15040"/>
                    <a:pt x="211" y="14618"/>
                  </a:cubicBezTo>
                  <a:cubicBezTo>
                    <a:pt x="233" y="14491"/>
                    <a:pt x="190" y="14386"/>
                    <a:pt x="211" y="14259"/>
                  </a:cubicBezTo>
                  <a:cubicBezTo>
                    <a:pt x="190" y="14026"/>
                    <a:pt x="211" y="13794"/>
                    <a:pt x="190" y="13583"/>
                  </a:cubicBezTo>
                  <a:lnTo>
                    <a:pt x="190" y="13562"/>
                  </a:lnTo>
                  <a:cubicBezTo>
                    <a:pt x="211" y="13541"/>
                    <a:pt x="190" y="13519"/>
                    <a:pt x="190" y="13498"/>
                  </a:cubicBezTo>
                  <a:cubicBezTo>
                    <a:pt x="190" y="13414"/>
                    <a:pt x="190" y="13308"/>
                    <a:pt x="190" y="13266"/>
                  </a:cubicBezTo>
                  <a:cubicBezTo>
                    <a:pt x="190" y="13203"/>
                    <a:pt x="190" y="13245"/>
                    <a:pt x="190" y="13182"/>
                  </a:cubicBezTo>
                  <a:lnTo>
                    <a:pt x="190" y="13120"/>
                  </a:lnTo>
                  <a:cubicBezTo>
                    <a:pt x="190" y="13120"/>
                    <a:pt x="190" y="12989"/>
                    <a:pt x="190" y="12949"/>
                  </a:cubicBezTo>
                  <a:cubicBezTo>
                    <a:pt x="190" y="12886"/>
                    <a:pt x="190" y="12759"/>
                    <a:pt x="190" y="12675"/>
                  </a:cubicBezTo>
                  <a:cubicBezTo>
                    <a:pt x="190" y="12653"/>
                    <a:pt x="190" y="12527"/>
                    <a:pt x="190" y="12442"/>
                  </a:cubicBezTo>
                  <a:cubicBezTo>
                    <a:pt x="190" y="12294"/>
                    <a:pt x="190" y="12083"/>
                    <a:pt x="190" y="11914"/>
                  </a:cubicBezTo>
                  <a:lnTo>
                    <a:pt x="169" y="11914"/>
                  </a:lnTo>
                  <a:lnTo>
                    <a:pt x="169" y="11872"/>
                  </a:lnTo>
                  <a:cubicBezTo>
                    <a:pt x="190" y="11830"/>
                    <a:pt x="169" y="11745"/>
                    <a:pt x="190" y="11703"/>
                  </a:cubicBezTo>
                  <a:lnTo>
                    <a:pt x="190" y="11703"/>
                  </a:lnTo>
                  <a:cubicBezTo>
                    <a:pt x="169" y="11724"/>
                    <a:pt x="169" y="11745"/>
                    <a:pt x="169" y="11766"/>
                  </a:cubicBezTo>
                  <a:cubicBezTo>
                    <a:pt x="169" y="11755"/>
                    <a:pt x="169" y="11739"/>
                    <a:pt x="169" y="11724"/>
                  </a:cubicBezTo>
                  <a:lnTo>
                    <a:pt x="169" y="11682"/>
                  </a:lnTo>
                  <a:cubicBezTo>
                    <a:pt x="169" y="11682"/>
                    <a:pt x="169" y="11639"/>
                    <a:pt x="190" y="11639"/>
                  </a:cubicBezTo>
                  <a:cubicBezTo>
                    <a:pt x="190" y="11471"/>
                    <a:pt x="169" y="11365"/>
                    <a:pt x="169" y="11197"/>
                  </a:cubicBezTo>
                  <a:lnTo>
                    <a:pt x="169" y="11197"/>
                  </a:lnTo>
                  <a:cubicBezTo>
                    <a:pt x="169" y="11198"/>
                    <a:pt x="169" y="11198"/>
                    <a:pt x="169" y="11198"/>
                  </a:cubicBezTo>
                  <a:cubicBezTo>
                    <a:pt x="169" y="11198"/>
                    <a:pt x="171" y="11109"/>
                    <a:pt x="186" y="11109"/>
                  </a:cubicBezTo>
                  <a:cubicBezTo>
                    <a:pt x="187" y="11109"/>
                    <a:pt x="189" y="11110"/>
                    <a:pt x="190" y="11111"/>
                  </a:cubicBezTo>
                  <a:cubicBezTo>
                    <a:pt x="184" y="11079"/>
                    <a:pt x="179" y="11068"/>
                    <a:pt x="176" y="11068"/>
                  </a:cubicBezTo>
                  <a:cubicBezTo>
                    <a:pt x="171" y="11068"/>
                    <a:pt x="170" y="11099"/>
                    <a:pt x="169" y="11099"/>
                  </a:cubicBezTo>
                  <a:cubicBezTo>
                    <a:pt x="169" y="11099"/>
                    <a:pt x="169" y="11097"/>
                    <a:pt x="169" y="11090"/>
                  </a:cubicBezTo>
                  <a:cubicBezTo>
                    <a:pt x="169" y="11069"/>
                    <a:pt x="169" y="11027"/>
                    <a:pt x="169" y="11027"/>
                  </a:cubicBezTo>
                  <a:lnTo>
                    <a:pt x="169" y="10963"/>
                  </a:lnTo>
                  <a:cubicBezTo>
                    <a:pt x="169" y="10837"/>
                    <a:pt x="190" y="10731"/>
                    <a:pt x="190" y="10604"/>
                  </a:cubicBezTo>
                  <a:cubicBezTo>
                    <a:pt x="172" y="10604"/>
                    <a:pt x="170" y="10651"/>
                    <a:pt x="169" y="10651"/>
                  </a:cubicBezTo>
                  <a:cubicBezTo>
                    <a:pt x="169" y="10651"/>
                    <a:pt x="169" y="10650"/>
                    <a:pt x="169" y="10647"/>
                  </a:cubicBezTo>
                  <a:cubicBezTo>
                    <a:pt x="169" y="10520"/>
                    <a:pt x="190" y="10541"/>
                    <a:pt x="169" y="10435"/>
                  </a:cubicBezTo>
                  <a:lnTo>
                    <a:pt x="169" y="10435"/>
                  </a:lnTo>
                  <a:lnTo>
                    <a:pt x="190" y="10457"/>
                  </a:lnTo>
                  <a:cubicBezTo>
                    <a:pt x="190" y="10414"/>
                    <a:pt x="169" y="10393"/>
                    <a:pt x="190" y="10330"/>
                  </a:cubicBezTo>
                  <a:cubicBezTo>
                    <a:pt x="190" y="10321"/>
                    <a:pt x="190" y="10314"/>
                    <a:pt x="190" y="10309"/>
                  </a:cubicBezTo>
                  <a:cubicBezTo>
                    <a:pt x="169" y="10245"/>
                    <a:pt x="190" y="10224"/>
                    <a:pt x="190" y="10203"/>
                  </a:cubicBezTo>
                  <a:cubicBezTo>
                    <a:pt x="190" y="10139"/>
                    <a:pt x="190" y="10046"/>
                    <a:pt x="190" y="9971"/>
                  </a:cubicBezTo>
                  <a:cubicBezTo>
                    <a:pt x="190" y="9907"/>
                    <a:pt x="190" y="9907"/>
                    <a:pt x="190" y="9823"/>
                  </a:cubicBezTo>
                  <a:cubicBezTo>
                    <a:pt x="190" y="9569"/>
                    <a:pt x="190" y="9252"/>
                    <a:pt x="211" y="8999"/>
                  </a:cubicBezTo>
                  <a:cubicBezTo>
                    <a:pt x="190" y="8957"/>
                    <a:pt x="190" y="8872"/>
                    <a:pt x="190" y="8809"/>
                  </a:cubicBezTo>
                  <a:lnTo>
                    <a:pt x="211" y="8788"/>
                  </a:lnTo>
                  <a:lnTo>
                    <a:pt x="211" y="8724"/>
                  </a:lnTo>
                  <a:lnTo>
                    <a:pt x="211" y="8703"/>
                  </a:lnTo>
                  <a:cubicBezTo>
                    <a:pt x="211" y="8703"/>
                    <a:pt x="211" y="8668"/>
                    <a:pt x="211" y="8640"/>
                  </a:cubicBezTo>
                  <a:lnTo>
                    <a:pt x="211" y="8386"/>
                  </a:lnTo>
                  <a:cubicBezTo>
                    <a:pt x="233" y="8344"/>
                    <a:pt x="211" y="8365"/>
                    <a:pt x="211" y="8302"/>
                  </a:cubicBezTo>
                  <a:cubicBezTo>
                    <a:pt x="211" y="8298"/>
                    <a:pt x="211" y="8296"/>
                    <a:pt x="212" y="8296"/>
                  </a:cubicBezTo>
                  <a:cubicBezTo>
                    <a:pt x="212" y="8296"/>
                    <a:pt x="216" y="8323"/>
                    <a:pt x="233" y="8323"/>
                  </a:cubicBezTo>
                  <a:cubicBezTo>
                    <a:pt x="233" y="8133"/>
                    <a:pt x="211" y="8112"/>
                    <a:pt x="211" y="7943"/>
                  </a:cubicBezTo>
                  <a:cubicBezTo>
                    <a:pt x="233" y="7901"/>
                    <a:pt x="211" y="7879"/>
                    <a:pt x="211" y="7858"/>
                  </a:cubicBezTo>
                  <a:cubicBezTo>
                    <a:pt x="211" y="7829"/>
                    <a:pt x="211" y="7808"/>
                    <a:pt x="211" y="7774"/>
                  </a:cubicBezTo>
                  <a:cubicBezTo>
                    <a:pt x="211" y="7732"/>
                    <a:pt x="211" y="7626"/>
                    <a:pt x="211" y="7584"/>
                  </a:cubicBezTo>
                  <a:cubicBezTo>
                    <a:pt x="211" y="7563"/>
                    <a:pt x="211" y="7520"/>
                    <a:pt x="211" y="7457"/>
                  </a:cubicBezTo>
                  <a:cubicBezTo>
                    <a:pt x="211" y="7444"/>
                    <a:pt x="211" y="7441"/>
                    <a:pt x="212" y="7441"/>
                  </a:cubicBezTo>
                  <a:cubicBezTo>
                    <a:pt x="213" y="7441"/>
                    <a:pt x="214" y="7445"/>
                    <a:pt x="216" y="7445"/>
                  </a:cubicBezTo>
                  <a:cubicBezTo>
                    <a:pt x="219" y="7445"/>
                    <a:pt x="224" y="7439"/>
                    <a:pt x="233" y="7415"/>
                  </a:cubicBezTo>
                  <a:lnTo>
                    <a:pt x="211" y="7415"/>
                  </a:lnTo>
                  <a:cubicBezTo>
                    <a:pt x="211" y="7377"/>
                    <a:pt x="211" y="7369"/>
                    <a:pt x="216" y="7369"/>
                  </a:cubicBezTo>
                  <a:cubicBezTo>
                    <a:pt x="219" y="7369"/>
                    <a:pt x="224" y="7372"/>
                    <a:pt x="233" y="7372"/>
                  </a:cubicBezTo>
                  <a:cubicBezTo>
                    <a:pt x="233" y="7309"/>
                    <a:pt x="211" y="7309"/>
                    <a:pt x="233" y="7246"/>
                  </a:cubicBezTo>
                  <a:cubicBezTo>
                    <a:pt x="233" y="7222"/>
                    <a:pt x="233" y="7193"/>
                    <a:pt x="233" y="7140"/>
                  </a:cubicBezTo>
                  <a:cubicBezTo>
                    <a:pt x="233" y="7119"/>
                    <a:pt x="211" y="7077"/>
                    <a:pt x="233" y="7056"/>
                  </a:cubicBezTo>
                  <a:cubicBezTo>
                    <a:pt x="233" y="7023"/>
                    <a:pt x="233" y="7044"/>
                    <a:pt x="233" y="6971"/>
                  </a:cubicBezTo>
                  <a:cubicBezTo>
                    <a:pt x="233" y="6908"/>
                    <a:pt x="233" y="6844"/>
                    <a:pt x="233" y="6760"/>
                  </a:cubicBezTo>
                  <a:cubicBezTo>
                    <a:pt x="233" y="6696"/>
                    <a:pt x="211" y="6654"/>
                    <a:pt x="233" y="6570"/>
                  </a:cubicBezTo>
                  <a:cubicBezTo>
                    <a:pt x="233" y="6543"/>
                    <a:pt x="236" y="6535"/>
                    <a:pt x="239" y="6533"/>
                  </a:cubicBezTo>
                  <a:lnTo>
                    <a:pt x="239" y="6533"/>
                  </a:lnTo>
                  <a:cubicBezTo>
                    <a:pt x="240" y="6534"/>
                    <a:pt x="241" y="6534"/>
                    <a:pt x="241" y="6534"/>
                  </a:cubicBezTo>
                  <a:cubicBezTo>
                    <a:pt x="242" y="6534"/>
                    <a:pt x="242" y="6533"/>
                    <a:pt x="240" y="6533"/>
                  </a:cubicBezTo>
                  <a:cubicBezTo>
                    <a:pt x="240" y="6533"/>
                    <a:pt x="240" y="6533"/>
                    <a:pt x="239" y="6533"/>
                  </a:cubicBezTo>
                  <a:lnTo>
                    <a:pt x="239" y="6533"/>
                  </a:lnTo>
                  <a:cubicBezTo>
                    <a:pt x="238" y="6532"/>
                    <a:pt x="236" y="6530"/>
                    <a:pt x="233" y="6527"/>
                  </a:cubicBezTo>
                  <a:cubicBezTo>
                    <a:pt x="233" y="6451"/>
                    <a:pt x="233" y="6495"/>
                    <a:pt x="233" y="6443"/>
                  </a:cubicBezTo>
                  <a:cubicBezTo>
                    <a:pt x="254" y="6401"/>
                    <a:pt x="254" y="6316"/>
                    <a:pt x="254" y="6295"/>
                  </a:cubicBezTo>
                  <a:cubicBezTo>
                    <a:pt x="254" y="6316"/>
                    <a:pt x="254" y="6316"/>
                    <a:pt x="254" y="6337"/>
                  </a:cubicBezTo>
                  <a:cubicBezTo>
                    <a:pt x="254" y="6350"/>
                    <a:pt x="254" y="6355"/>
                    <a:pt x="254" y="6355"/>
                  </a:cubicBezTo>
                  <a:cubicBezTo>
                    <a:pt x="254" y="6355"/>
                    <a:pt x="257" y="6306"/>
                    <a:pt x="266" y="6295"/>
                  </a:cubicBezTo>
                  <a:lnTo>
                    <a:pt x="266" y="6295"/>
                  </a:lnTo>
                  <a:cubicBezTo>
                    <a:pt x="267" y="6297"/>
                    <a:pt x="268" y="6298"/>
                    <a:pt x="269" y="6298"/>
                  </a:cubicBezTo>
                  <a:cubicBezTo>
                    <a:pt x="271" y="6298"/>
                    <a:pt x="273" y="6297"/>
                    <a:pt x="275" y="6295"/>
                  </a:cubicBezTo>
                  <a:cubicBezTo>
                    <a:pt x="273" y="6293"/>
                    <a:pt x="272" y="6293"/>
                    <a:pt x="270" y="6293"/>
                  </a:cubicBezTo>
                  <a:cubicBezTo>
                    <a:pt x="269" y="6293"/>
                    <a:pt x="267" y="6293"/>
                    <a:pt x="266" y="6295"/>
                  </a:cubicBezTo>
                  <a:lnTo>
                    <a:pt x="266" y="6295"/>
                  </a:lnTo>
                  <a:cubicBezTo>
                    <a:pt x="262" y="6280"/>
                    <a:pt x="275" y="6222"/>
                    <a:pt x="275" y="6189"/>
                  </a:cubicBezTo>
                  <a:lnTo>
                    <a:pt x="275" y="6189"/>
                  </a:lnTo>
                  <a:lnTo>
                    <a:pt x="254" y="6211"/>
                  </a:lnTo>
                  <a:cubicBezTo>
                    <a:pt x="254" y="6158"/>
                    <a:pt x="257" y="6149"/>
                    <a:pt x="262" y="6149"/>
                  </a:cubicBezTo>
                  <a:cubicBezTo>
                    <a:pt x="264" y="6149"/>
                    <a:pt x="266" y="6151"/>
                    <a:pt x="268" y="6151"/>
                  </a:cubicBezTo>
                  <a:cubicBezTo>
                    <a:pt x="272" y="6151"/>
                    <a:pt x="275" y="6144"/>
                    <a:pt x="275" y="6105"/>
                  </a:cubicBezTo>
                  <a:cubicBezTo>
                    <a:pt x="275" y="6096"/>
                    <a:pt x="275" y="6089"/>
                    <a:pt x="275" y="6084"/>
                  </a:cubicBezTo>
                  <a:cubicBezTo>
                    <a:pt x="275" y="6042"/>
                    <a:pt x="275" y="6020"/>
                    <a:pt x="275" y="5936"/>
                  </a:cubicBezTo>
                  <a:cubicBezTo>
                    <a:pt x="296" y="5915"/>
                    <a:pt x="296" y="5894"/>
                    <a:pt x="296" y="5873"/>
                  </a:cubicBezTo>
                  <a:lnTo>
                    <a:pt x="296" y="5851"/>
                  </a:lnTo>
                  <a:cubicBezTo>
                    <a:pt x="296" y="5809"/>
                    <a:pt x="296" y="5725"/>
                    <a:pt x="296" y="5682"/>
                  </a:cubicBezTo>
                  <a:cubicBezTo>
                    <a:pt x="296" y="5635"/>
                    <a:pt x="296" y="5607"/>
                    <a:pt x="296" y="5577"/>
                  </a:cubicBezTo>
                  <a:cubicBezTo>
                    <a:pt x="317" y="5513"/>
                    <a:pt x="296" y="5513"/>
                    <a:pt x="317" y="5429"/>
                  </a:cubicBezTo>
                  <a:lnTo>
                    <a:pt x="317" y="5408"/>
                  </a:lnTo>
                  <a:cubicBezTo>
                    <a:pt x="317" y="5387"/>
                    <a:pt x="317" y="5345"/>
                    <a:pt x="317" y="5281"/>
                  </a:cubicBezTo>
                  <a:cubicBezTo>
                    <a:pt x="337" y="5162"/>
                    <a:pt x="319" y="5136"/>
                    <a:pt x="317" y="5063"/>
                  </a:cubicBezTo>
                  <a:lnTo>
                    <a:pt x="317" y="5063"/>
                  </a:lnTo>
                  <a:cubicBezTo>
                    <a:pt x="319" y="5031"/>
                    <a:pt x="331" y="5001"/>
                    <a:pt x="336" y="5001"/>
                  </a:cubicBezTo>
                  <a:cubicBezTo>
                    <a:pt x="337" y="5001"/>
                    <a:pt x="338" y="5003"/>
                    <a:pt x="338" y="5007"/>
                  </a:cubicBezTo>
                  <a:cubicBezTo>
                    <a:pt x="338" y="4997"/>
                    <a:pt x="338" y="4991"/>
                    <a:pt x="338" y="4985"/>
                  </a:cubicBezTo>
                  <a:lnTo>
                    <a:pt x="338" y="4880"/>
                  </a:lnTo>
                  <a:cubicBezTo>
                    <a:pt x="338" y="4838"/>
                    <a:pt x="338" y="4816"/>
                    <a:pt x="338" y="4753"/>
                  </a:cubicBezTo>
                  <a:cubicBezTo>
                    <a:pt x="338" y="4770"/>
                    <a:pt x="351" y="4760"/>
                    <a:pt x="347" y="4776"/>
                  </a:cubicBezTo>
                  <a:lnTo>
                    <a:pt x="347" y="4776"/>
                  </a:lnTo>
                  <a:cubicBezTo>
                    <a:pt x="359" y="4741"/>
                    <a:pt x="359" y="4711"/>
                    <a:pt x="359" y="4711"/>
                  </a:cubicBezTo>
                  <a:lnTo>
                    <a:pt x="359" y="4711"/>
                  </a:lnTo>
                  <a:cubicBezTo>
                    <a:pt x="357" y="4716"/>
                    <a:pt x="355" y="4718"/>
                    <a:pt x="353" y="4718"/>
                  </a:cubicBezTo>
                  <a:cubicBezTo>
                    <a:pt x="344" y="4718"/>
                    <a:pt x="353" y="4640"/>
                    <a:pt x="344" y="4640"/>
                  </a:cubicBezTo>
                  <a:cubicBezTo>
                    <a:pt x="343" y="4640"/>
                    <a:pt x="341" y="4642"/>
                    <a:pt x="338" y="4647"/>
                  </a:cubicBezTo>
                  <a:lnTo>
                    <a:pt x="359" y="4584"/>
                  </a:lnTo>
                  <a:cubicBezTo>
                    <a:pt x="359" y="4568"/>
                    <a:pt x="359" y="4552"/>
                    <a:pt x="359" y="4542"/>
                  </a:cubicBezTo>
                  <a:cubicBezTo>
                    <a:pt x="359" y="4521"/>
                    <a:pt x="359" y="4478"/>
                    <a:pt x="359" y="4478"/>
                  </a:cubicBezTo>
                  <a:cubicBezTo>
                    <a:pt x="359" y="4457"/>
                    <a:pt x="380" y="4394"/>
                    <a:pt x="380" y="4394"/>
                  </a:cubicBezTo>
                  <a:cubicBezTo>
                    <a:pt x="380" y="4383"/>
                    <a:pt x="375" y="4383"/>
                    <a:pt x="370" y="4383"/>
                  </a:cubicBezTo>
                  <a:cubicBezTo>
                    <a:pt x="365" y="4383"/>
                    <a:pt x="359" y="4383"/>
                    <a:pt x="359" y="4373"/>
                  </a:cubicBezTo>
                  <a:lnTo>
                    <a:pt x="380" y="4288"/>
                  </a:lnTo>
                  <a:cubicBezTo>
                    <a:pt x="380" y="4288"/>
                    <a:pt x="390" y="4279"/>
                    <a:pt x="396" y="4279"/>
                  </a:cubicBezTo>
                  <a:cubicBezTo>
                    <a:pt x="399" y="4279"/>
                    <a:pt x="402" y="4281"/>
                    <a:pt x="402" y="4288"/>
                  </a:cubicBezTo>
                  <a:lnTo>
                    <a:pt x="402" y="4288"/>
                  </a:lnTo>
                  <a:cubicBezTo>
                    <a:pt x="402" y="4246"/>
                    <a:pt x="380" y="4267"/>
                    <a:pt x="380" y="4225"/>
                  </a:cubicBezTo>
                  <a:lnTo>
                    <a:pt x="380" y="4225"/>
                  </a:lnTo>
                  <a:cubicBezTo>
                    <a:pt x="382" y="4227"/>
                    <a:pt x="384" y="4228"/>
                    <a:pt x="386" y="4228"/>
                  </a:cubicBezTo>
                  <a:cubicBezTo>
                    <a:pt x="399" y="4228"/>
                    <a:pt x="401" y="4173"/>
                    <a:pt x="401" y="4173"/>
                  </a:cubicBezTo>
                  <a:cubicBezTo>
                    <a:pt x="402" y="4173"/>
                    <a:pt x="402" y="4176"/>
                    <a:pt x="402" y="4183"/>
                  </a:cubicBezTo>
                  <a:cubicBezTo>
                    <a:pt x="423" y="4162"/>
                    <a:pt x="423" y="4077"/>
                    <a:pt x="423" y="4014"/>
                  </a:cubicBezTo>
                  <a:cubicBezTo>
                    <a:pt x="423" y="4011"/>
                    <a:pt x="423" y="4010"/>
                    <a:pt x="423" y="4010"/>
                  </a:cubicBezTo>
                  <a:cubicBezTo>
                    <a:pt x="422" y="4010"/>
                    <a:pt x="420" y="4077"/>
                    <a:pt x="402" y="4077"/>
                  </a:cubicBezTo>
                  <a:cubicBezTo>
                    <a:pt x="423" y="3929"/>
                    <a:pt x="402" y="3929"/>
                    <a:pt x="402" y="3824"/>
                  </a:cubicBezTo>
                  <a:cubicBezTo>
                    <a:pt x="402" y="3781"/>
                    <a:pt x="402" y="3776"/>
                    <a:pt x="402" y="3739"/>
                  </a:cubicBezTo>
                  <a:cubicBezTo>
                    <a:pt x="404" y="3741"/>
                    <a:pt x="406" y="3742"/>
                    <a:pt x="408" y="3742"/>
                  </a:cubicBezTo>
                  <a:cubicBezTo>
                    <a:pt x="423" y="3742"/>
                    <a:pt x="425" y="3665"/>
                    <a:pt x="444" y="3570"/>
                  </a:cubicBezTo>
                  <a:lnTo>
                    <a:pt x="444" y="3570"/>
                  </a:lnTo>
                  <a:cubicBezTo>
                    <a:pt x="444" y="3570"/>
                    <a:pt x="428" y="3617"/>
                    <a:pt x="424" y="3617"/>
                  </a:cubicBezTo>
                  <a:cubicBezTo>
                    <a:pt x="423" y="3617"/>
                    <a:pt x="423" y="3615"/>
                    <a:pt x="423" y="3612"/>
                  </a:cubicBezTo>
                  <a:lnTo>
                    <a:pt x="423" y="3549"/>
                  </a:lnTo>
                  <a:cubicBezTo>
                    <a:pt x="423" y="3486"/>
                    <a:pt x="444" y="3443"/>
                    <a:pt x="444" y="3422"/>
                  </a:cubicBezTo>
                  <a:lnTo>
                    <a:pt x="465" y="3359"/>
                  </a:lnTo>
                  <a:lnTo>
                    <a:pt x="444" y="3380"/>
                  </a:lnTo>
                  <a:cubicBezTo>
                    <a:pt x="444" y="3380"/>
                    <a:pt x="465" y="3295"/>
                    <a:pt x="465" y="3295"/>
                  </a:cubicBezTo>
                  <a:cubicBezTo>
                    <a:pt x="465" y="3226"/>
                    <a:pt x="465" y="3199"/>
                    <a:pt x="465" y="3169"/>
                  </a:cubicBezTo>
                  <a:cubicBezTo>
                    <a:pt x="465" y="3169"/>
                    <a:pt x="465" y="3158"/>
                    <a:pt x="465" y="3126"/>
                  </a:cubicBezTo>
                  <a:cubicBezTo>
                    <a:pt x="486" y="3126"/>
                    <a:pt x="486" y="3021"/>
                    <a:pt x="486" y="3021"/>
                  </a:cubicBezTo>
                  <a:cubicBezTo>
                    <a:pt x="486" y="3000"/>
                    <a:pt x="486" y="2957"/>
                    <a:pt x="486" y="2957"/>
                  </a:cubicBezTo>
                  <a:lnTo>
                    <a:pt x="507" y="2957"/>
                  </a:lnTo>
                  <a:cubicBezTo>
                    <a:pt x="486" y="2957"/>
                    <a:pt x="486" y="2873"/>
                    <a:pt x="507" y="2810"/>
                  </a:cubicBezTo>
                  <a:cubicBezTo>
                    <a:pt x="507" y="2810"/>
                    <a:pt x="507" y="2725"/>
                    <a:pt x="528" y="2704"/>
                  </a:cubicBezTo>
                  <a:cubicBezTo>
                    <a:pt x="507" y="2683"/>
                    <a:pt x="528" y="2598"/>
                    <a:pt x="528" y="2577"/>
                  </a:cubicBezTo>
                  <a:cubicBezTo>
                    <a:pt x="528" y="2535"/>
                    <a:pt x="528" y="2535"/>
                    <a:pt x="549" y="2535"/>
                  </a:cubicBezTo>
                  <a:lnTo>
                    <a:pt x="528" y="2493"/>
                  </a:lnTo>
                  <a:cubicBezTo>
                    <a:pt x="549" y="2472"/>
                    <a:pt x="549" y="2387"/>
                    <a:pt x="571" y="2324"/>
                  </a:cubicBezTo>
                  <a:lnTo>
                    <a:pt x="571" y="2282"/>
                  </a:lnTo>
                  <a:lnTo>
                    <a:pt x="571" y="2260"/>
                  </a:lnTo>
                  <a:cubicBezTo>
                    <a:pt x="571" y="2260"/>
                    <a:pt x="571" y="2247"/>
                    <a:pt x="571" y="2239"/>
                  </a:cubicBezTo>
                  <a:lnTo>
                    <a:pt x="571" y="2218"/>
                  </a:lnTo>
                  <a:cubicBezTo>
                    <a:pt x="549" y="2197"/>
                    <a:pt x="571" y="2176"/>
                    <a:pt x="571" y="2113"/>
                  </a:cubicBezTo>
                  <a:cubicBezTo>
                    <a:pt x="571" y="2092"/>
                    <a:pt x="590" y="2091"/>
                    <a:pt x="592" y="2091"/>
                  </a:cubicBezTo>
                  <a:lnTo>
                    <a:pt x="592" y="2091"/>
                  </a:lnTo>
                  <a:cubicBezTo>
                    <a:pt x="591" y="2081"/>
                    <a:pt x="590" y="2041"/>
                    <a:pt x="583" y="2041"/>
                  </a:cubicBezTo>
                  <a:cubicBezTo>
                    <a:pt x="580" y="2041"/>
                    <a:pt x="576" y="2049"/>
                    <a:pt x="571" y="2070"/>
                  </a:cubicBezTo>
                  <a:cubicBezTo>
                    <a:pt x="571" y="2070"/>
                    <a:pt x="571" y="2028"/>
                    <a:pt x="571" y="1986"/>
                  </a:cubicBezTo>
                  <a:lnTo>
                    <a:pt x="592" y="1986"/>
                  </a:lnTo>
                  <a:lnTo>
                    <a:pt x="571" y="1944"/>
                  </a:lnTo>
                  <a:cubicBezTo>
                    <a:pt x="571" y="1901"/>
                    <a:pt x="592" y="1880"/>
                    <a:pt x="592" y="1859"/>
                  </a:cubicBezTo>
                  <a:cubicBezTo>
                    <a:pt x="592" y="1871"/>
                    <a:pt x="592" y="1888"/>
                    <a:pt x="595" y="1888"/>
                  </a:cubicBezTo>
                  <a:cubicBezTo>
                    <a:pt x="598" y="1888"/>
                    <a:pt x="603" y="1876"/>
                    <a:pt x="613" y="1838"/>
                  </a:cubicBezTo>
                  <a:cubicBezTo>
                    <a:pt x="613" y="1820"/>
                    <a:pt x="613" y="1771"/>
                    <a:pt x="626" y="1744"/>
                  </a:cubicBezTo>
                  <a:lnTo>
                    <a:pt x="626" y="1744"/>
                  </a:lnTo>
                  <a:cubicBezTo>
                    <a:pt x="626" y="1745"/>
                    <a:pt x="627" y="1745"/>
                    <a:pt x="627" y="1745"/>
                  </a:cubicBezTo>
                  <a:cubicBezTo>
                    <a:pt x="629" y="1745"/>
                    <a:pt x="631" y="1742"/>
                    <a:pt x="634" y="1732"/>
                  </a:cubicBezTo>
                  <a:lnTo>
                    <a:pt x="634" y="1732"/>
                  </a:lnTo>
                  <a:cubicBezTo>
                    <a:pt x="631" y="1735"/>
                    <a:pt x="628" y="1740"/>
                    <a:pt x="626" y="1744"/>
                  </a:cubicBezTo>
                  <a:lnTo>
                    <a:pt x="626" y="1744"/>
                  </a:lnTo>
                  <a:cubicBezTo>
                    <a:pt x="620" y="1733"/>
                    <a:pt x="627" y="1642"/>
                    <a:pt x="618" y="1642"/>
                  </a:cubicBezTo>
                  <a:cubicBezTo>
                    <a:pt x="617" y="1642"/>
                    <a:pt x="615" y="1644"/>
                    <a:pt x="613" y="1648"/>
                  </a:cubicBezTo>
                  <a:cubicBezTo>
                    <a:pt x="613" y="1648"/>
                    <a:pt x="613" y="1606"/>
                    <a:pt x="634" y="1606"/>
                  </a:cubicBezTo>
                  <a:cubicBezTo>
                    <a:pt x="634" y="1600"/>
                    <a:pt x="634" y="1592"/>
                    <a:pt x="634" y="1584"/>
                  </a:cubicBezTo>
                  <a:cubicBezTo>
                    <a:pt x="634" y="1542"/>
                    <a:pt x="634" y="1521"/>
                    <a:pt x="655" y="1500"/>
                  </a:cubicBezTo>
                  <a:lnTo>
                    <a:pt x="655" y="1458"/>
                  </a:lnTo>
                  <a:cubicBezTo>
                    <a:pt x="655" y="1458"/>
                    <a:pt x="655" y="1394"/>
                    <a:pt x="655" y="1394"/>
                  </a:cubicBezTo>
                  <a:cubicBezTo>
                    <a:pt x="655" y="1415"/>
                    <a:pt x="676" y="1415"/>
                    <a:pt x="676" y="1458"/>
                  </a:cubicBezTo>
                  <a:cubicBezTo>
                    <a:pt x="676" y="1430"/>
                    <a:pt x="676" y="1375"/>
                    <a:pt x="676" y="1352"/>
                  </a:cubicBezTo>
                  <a:lnTo>
                    <a:pt x="676" y="1310"/>
                  </a:lnTo>
                  <a:cubicBezTo>
                    <a:pt x="676" y="1324"/>
                    <a:pt x="666" y="1368"/>
                    <a:pt x="660" y="1368"/>
                  </a:cubicBezTo>
                  <a:cubicBezTo>
                    <a:pt x="657" y="1368"/>
                    <a:pt x="655" y="1358"/>
                    <a:pt x="655" y="1331"/>
                  </a:cubicBezTo>
                  <a:lnTo>
                    <a:pt x="676" y="1268"/>
                  </a:lnTo>
                  <a:lnTo>
                    <a:pt x="676" y="1246"/>
                  </a:lnTo>
                  <a:cubicBezTo>
                    <a:pt x="676" y="1246"/>
                    <a:pt x="676" y="1225"/>
                    <a:pt x="676" y="1204"/>
                  </a:cubicBezTo>
                  <a:cubicBezTo>
                    <a:pt x="676" y="1204"/>
                    <a:pt x="676" y="1183"/>
                    <a:pt x="676" y="1183"/>
                  </a:cubicBezTo>
                  <a:cubicBezTo>
                    <a:pt x="697" y="1120"/>
                    <a:pt x="676" y="1120"/>
                    <a:pt x="676" y="1120"/>
                  </a:cubicBezTo>
                  <a:cubicBezTo>
                    <a:pt x="697" y="1077"/>
                    <a:pt x="697" y="1077"/>
                    <a:pt x="697" y="1077"/>
                  </a:cubicBezTo>
                  <a:cubicBezTo>
                    <a:pt x="697" y="1035"/>
                    <a:pt x="718" y="951"/>
                    <a:pt x="718" y="930"/>
                  </a:cubicBezTo>
                  <a:cubicBezTo>
                    <a:pt x="718" y="915"/>
                    <a:pt x="718" y="907"/>
                    <a:pt x="718" y="903"/>
                  </a:cubicBezTo>
                  <a:cubicBezTo>
                    <a:pt x="718" y="903"/>
                    <a:pt x="718" y="900"/>
                    <a:pt x="718" y="887"/>
                  </a:cubicBezTo>
                  <a:cubicBezTo>
                    <a:pt x="740" y="845"/>
                    <a:pt x="761" y="676"/>
                    <a:pt x="761" y="570"/>
                  </a:cubicBezTo>
                  <a:lnTo>
                    <a:pt x="761" y="570"/>
                  </a:lnTo>
                  <a:cubicBezTo>
                    <a:pt x="756" y="581"/>
                    <a:pt x="753" y="585"/>
                    <a:pt x="752" y="585"/>
                  </a:cubicBezTo>
                  <a:cubicBezTo>
                    <a:pt x="748" y="585"/>
                    <a:pt x="761" y="544"/>
                    <a:pt x="761" y="528"/>
                  </a:cubicBezTo>
                  <a:cubicBezTo>
                    <a:pt x="761" y="530"/>
                    <a:pt x="761" y="531"/>
                    <a:pt x="761" y="531"/>
                  </a:cubicBezTo>
                  <a:cubicBezTo>
                    <a:pt x="763" y="531"/>
                    <a:pt x="772" y="486"/>
                    <a:pt x="777" y="486"/>
                  </a:cubicBezTo>
                  <a:cubicBezTo>
                    <a:pt x="780" y="486"/>
                    <a:pt x="782" y="496"/>
                    <a:pt x="782" y="528"/>
                  </a:cubicBezTo>
                  <a:lnTo>
                    <a:pt x="782" y="507"/>
                  </a:lnTo>
                  <a:cubicBezTo>
                    <a:pt x="803" y="444"/>
                    <a:pt x="782" y="401"/>
                    <a:pt x="803" y="317"/>
                  </a:cubicBezTo>
                  <a:cubicBezTo>
                    <a:pt x="803" y="326"/>
                    <a:pt x="803" y="329"/>
                    <a:pt x="803" y="329"/>
                  </a:cubicBezTo>
                  <a:cubicBezTo>
                    <a:pt x="804" y="329"/>
                    <a:pt x="806" y="292"/>
                    <a:pt x="818" y="292"/>
                  </a:cubicBezTo>
                  <a:cubicBezTo>
                    <a:pt x="819" y="292"/>
                    <a:pt x="822" y="293"/>
                    <a:pt x="824" y="296"/>
                  </a:cubicBezTo>
                  <a:cubicBezTo>
                    <a:pt x="824" y="296"/>
                    <a:pt x="803" y="317"/>
                    <a:pt x="803" y="338"/>
                  </a:cubicBezTo>
                  <a:lnTo>
                    <a:pt x="824" y="338"/>
                  </a:lnTo>
                  <a:cubicBezTo>
                    <a:pt x="845" y="190"/>
                    <a:pt x="803" y="296"/>
                    <a:pt x="824" y="211"/>
                  </a:cubicBezTo>
                  <a:cubicBezTo>
                    <a:pt x="824" y="169"/>
                    <a:pt x="824" y="153"/>
                    <a:pt x="824" y="148"/>
                  </a:cubicBezTo>
                  <a:cubicBezTo>
                    <a:pt x="845" y="106"/>
                    <a:pt x="845" y="21"/>
                    <a:pt x="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5"/>
            <p:cNvSpPr/>
            <p:nvPr/>
          </p:nvSpPr>
          <p:spPr>
            <a:xfrm>
              <a:off x="3409425" y="31199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5"/>
            <p:cNvSpPr/>
            <p:nvPr/>
          </p:nvSpPr>
          <p:spPr>
            <a:xfrm>
              <a:off x="3407300" y="316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5"/>
            <p:cNvSpPr/>
            <p:nvPr/>
          </p:nvSpPr>
          <p:spPr>
            <a:xfrm>
              <a:off x="3407300" y="31690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1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1" y="42"/>
                    <a:pt x="1" y="42"/>
                    <a:pt x="1" y="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5"/>
            <p:cNvSpPr/>
            <p:nvPr/>
          </p:nvSpPr>
          <p:spPr>
            <a:xfrm>
              <a:off x="3410475" y="309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5"/>
            <p:cNvSpPr/>
            <p:nvPr/>
          </p:nvSpPr>
          <p:spPr>
            <a:xfrm>
              <a:off x="3416275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5"/>
            <p:cNvSpPr/>
            <p:nvPr/>
          </p:nvSpPr>
          <p:spPr>
            <a:xfrm>
              <a:off x="3415750" y="3038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5"/>
            <p:cNvSpPr/>
            <p:nvPr/>
          </p:nvSpPr>
          <p:spPr>
            <a:xfrm>
              <a:off x="3409425" y="31125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5"/>
            <p:cNvSpPr/>
            <p:nvPr/>
          </p:nvSpPr>
          <p:spPr>
            <a:xfrm>
              <a:off x="3415750" y="304020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22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5"/>
            <p:cNvSpPr/>
            <p:nvPr/>
          </p:nvSpPr>
          <p:spPr>
            <a:xfrm>
              <a:off x="3416275" y="30344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1"/>
                    <a:pt x="22" y="22"/>
                    <a:pt x="1" y="43"/>
                  </a:cubicBez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5"/>
            <p:cNvSpPr/>
            <p:nvPr/>
          </p:nvSpPr>
          <p:spPr>
            <a:xfrm>
              <a:off x="3412050" y="307452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5"/>
            <p:cNvSpPr/>
            <p:nvPr/>
          </p:nvSpPr>
          <p:spPr>
            <a:xfrm>
              <a:off x="3415750" y="3043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5"/>
            <p:cNvSpPr/>
            <p:nvPr/>
          </p:nvSpPr>
          <p:spPr>
            <a:xfrm>
              <a:off x="34173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5"/>
            <p:cNvSpPr/>
            <p:nvPr/>
          </p:nvSpPr>
          <p:spPr>
            <a:xfrm>
              <a:off x="3413650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5"/>
            <p:cNvSpPr/>
            <p:nvPr/>
          </p:nvSpPr>
          <p:spPr>
            <a:xfrm>
              <a:off x="3448500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5"/>
            <p:cNvSpPr/>
            <p:nvPr/>
          </p:nvSpPr>
          <p:spPr>
            <a:xfrm>
              <a:off x="3443200" y="3079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5"/>
            <p:cNvSpPr/>
            <p:nvPr/>
          </p:nvSpPr>
          <p:spPr>
            <a:xfrm>
              <a:off x="3452725" y="30169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5"/>
            <p:cNvSpPr/>
            <p:nvPr/>
          </p:nvSpPr>
          <p:spPr>
            <a:xfrm>
              <a:off x="3433175" y="3161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5"/>
            <p:cNvSpPr/>
            <p:nvPr/>
          </p:nvSpPr>
          <p:spPr>
            <a:xfrm>
              <a:off x="3438450" y="3113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5"/>
            <p:cNvSpPr/>
            <p:nvPr/>
          </p:nvSpPr>
          <p:spPr>
            <a:xfrm>
              <a:off x="3423675" y="34627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5"/>
            <p:cNvSpPr/>
            <p:nvPr/>
          </p:nvSpPr>
          <p:spPr>
            <a:xfrm>
              <a:off x="3426850" y="32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5"/>
            <p:cNvSpPr/>
            <p:nvPr/>
          </p:nvSpPr>
          <p:spPr>
            <a:xfrm>
              <a:off x="3424200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5"/>
            <p:cNvSpPr/>
            <p:nvPr/>
          </p:nvSpPr>
          <p:spPr>
            <a:xfrm>
              <a:off x="3453775" y="3019075"/>
              <a:ext cx="550" cy="2150"/>
            </a:xfrm>
            <a:custGeom>
              <a:avLst/>
              <a:gdLst/>
              <a:ahLst/>
              <a:cxnLst/>
              <a:rect l="l" t="t" r="r" b="b"/>
              <a:pathLst>
                <a:path w="22" h="86" extrusionOk="0">
                  <a:moveTo>
                    <a:pt x="22" y="1"/>
                  </a:moveTo>
                  <a:cubicBezTo>
                    <a:pt x="22" y="22"/>
                    <a:pt x="0" y="85"/>
                    <a:pt x="0" y="85"/>
                  </a:cubicBezTo>
                  <a:cubicBezTo>
                    <a:pt x="22" y="64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5"/>
            <p:cNvSpPr/>
            <p:nvPr/>
          </p:nvSpPr>
          <p:spPr>
            <a:xfrm>
              <a:off x="3430000" y="3253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5"/>
            <p:cNvSpPr/>
            <p:nvPr/>
          </p:nvSpPr>
          <p:spPr>
            <a:xfrm>
              <a:off x="3424200" y="3462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5"/>
            <p:cNvSpPr/>
            <p:nvPr/>
          </p:nvSpPr>
          <p:spPr>
            <a:xfrm>
              <a:off x="3423150" y="33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5"/>
            <p:cNvSpPr/>
            <p:nvPr/>
          </p:nvSpPr>
          <p:spPr>
            <a:xfrm>
              <a:off x="3422625" y="33180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5"/>
            <p:cNvSpPr/>
            <p:nvPr/>
          </p:nvSpPr>
          <p:spPr>
            <a:xfrm>
              <a:off x="3423675" y="3464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5"/>
            <p:cNvSpPr/>
            <p:nvPr/>
          </p:nvSpPr>
          <p:spPr>
            <a:xfrm>
              <a:off x="3422100" y="33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5"/>
            <p:cNvSpPr/>
            <p:nvPr/>
          </p:nvSpPr>
          <p:spPr>
            <a:xfrm>
              <a:off x="3438975" y="3109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5"/>
            <p:cNvSpPr/>
            <p:nvPr/>
          </p:nvSpPr>
          <p:spPr>
            <a:xfrm>
              <a:off x="3438450" y="314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5"/>
            <p:cNvSpPr/>
            <p:nvPr/>
          </p:nvSpPr>
          <p:spPr>
            <a:xfrm>
              <a:off x="3438450" y="31395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5"/>
            <p:cNvSpPr/>
            <p:nvPr/>
          </p:nvSpPr>
          <p:spPr>
            <a:xfrm>
              <a:off x="3437925" y="314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5"/>
            <p:cNvSpPr/>
            <p:nvPr/>
          </p:nvSpPr>
          <p:spPr>
            <a:xfrm>
              <a:off x="3441625" y="31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5"/>
            <p:cNvSpPr/>
            <p:nvPr/>
          </p:nvSpPr>
          <p:spPr>
            <a:xfrm>
              <a:off x="34411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5"/>
            <p:cNvSpPr/>
            <p:nvPr/>
          </p:nvSpPr>
          <p:spPr>
            <a:xfrm>
              <a:off x="3436875" y="31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5"/>
            <p:cNvSpPr/>
            <p:nvPr/>
          </p:nvSpPr>
          <p:spPr>
            <a:xfrm>
              <a:off x="3421550" y="2976300"/>
              <a:ext cx="39650" cy="490100"/>
            </a:xfrm>
            <a:custGeom>
              <a:avLst/>
              <a:gdLst/>
              <a:ahLst/>
              <a:cxnLst/>
              <a:rect l="l" t="t" r="r" b="b"/>
              <a:pathLst>
                <a:path w="1586" h="19604" extrusionOk="0">
                  <a:moveTo>
                    <a:pt x="1585" y="85"/>
                  </a:moveTo>
                  <a:lnTo>
                    <a:pt x="1585" y="85"/>
                  </a:lnTo>
                  <a:cubicBezTo>
                    <a:pt x="1573" y="109"/>
                    <a:pt x="1568" y="132"/>
                    <a:pt x="1566" y="145"/>
                  </a:cubicBezTo>
                  <a:lnTo>
                    <a:pt x="1566" y="145"/>
                  </a:lnTo>
                  <a:cubicBezTo>
                    <a:pt x="1571" y="134"/>
                    <a:pt x="1585" y="103"/>
                    <a:pt x="1585" y="85"/>
                  </a:cubicBezTo>
                  <a:close/>
                  <a:moveTo>
                    <a:pt x="1566" y="145"/>
                  </a:moveTo>
                  <a:cubicBezTo>
                    <a:pt x="1565" y="147"/>
                    <a:pt x="1564" y="149"/>
                    <a:pt x="1564" y="149"/>
                  </a:cubicBezTo>
                  <a:cubicBezTo>
                    <a:pt x="1564" y="153"/>
                    <a:pt x="1564" y="154"/>
                    <a:pt x="1564" y="154"/>
                  </a:cubicBezTo>
                  <a:cubicBezTo>
                    <a:pt x="1564" y="154"/>
                    <a:pt x="1565" y="151"/>
                    <a:pt x="1566" y="145"/>
                  </a:cubicBezTo>
                  <a:close/>
                  <a:moveTo>
                    <a:pt x="1506" y="478"/>
                  </a:moveTo>
                  <a:cubicBezTo>
                    <a:pt x="1508" y="478"/>
                    <a:pt x="1504" y="492"/>
                    <a:pt x="1501" y="505"/>
                  </a:cubicBezTo>
                  <a:lnTo>
                    <a:pt x="1501" y="505"/>
                  </a:lnTo>
                  <a:lnTo>
                    <a:pt x="1501" y="487"/>
                  </a:lnTo>
                  <a:cubicBezTo>
                    <a:pt x="1504" y="480"/>
                    <a:pt x="1506" y="478"/>
                    <a:pt x="1506" y="478"/>
                  </a:cubicBezTo>
                  <a:close/>
                  <a:moveTo>
                    <a:pt x="1458" y="610"/>
                  </a:moveTo>
                  <a:cubicBezTo>
                    <a:pt x="1456" y="610"/>
                    <a:pt x="1450" y="631"/>
                    <a:pt x="1449" y="641"/>
                  </a:cubicBezTo>
                  <a:lnTo>
                    <a:pt x="1449" y="641"/>
                  </a:lnTo>
                  <a:lnTo>
                    <a:pt x="1458" y="613"/>
                  </a:lnTo>
                  <a:cubicBezTo>
                    <a:pt x="1458" y="611"/>
                    <a:pt x="1458" y="610"/>
                    <a:pt x="1458" y="610"/>
                  </a:cubicBezTo>
                  <a:close/>
                  <a:moveTo>
                    <a:pt x="1374" y="1311"/>
                  </a:moveTo>
                  <a:lnTo>
                    <a:pt x="1353" y="1353"/>
                  </a:lnTo>
                  <a:lnTo>
                    <a:pt x="1353" y="1353"/>
                  </a:lnTo>
                  <a:cubicBezTo>
                    <a:pt x="1356" y="1346"/>
                    <a:pt x="1359" y="1343"/>
                    <a:pt x="1360" y="1343"/>
                  </a:cubicBezTo>
                  <a:lnTo>
                    <a:pt x="1360" y="1343"/>
                  </a:lnTo>
                  <a:cubicBezTo>
                    <a:pt x="1361" y="1343"/>
                    <a:pt x="1361" y="1344"/>
                    <a:pt x="1361" y="1345"/>
                  </a:cubicBezTo>
                  <a:lnTo>
                    <a:pt x="1361" y="1345"/>
                  </a:lnTo>
                  <a:cubicBezTo>
                    <a:pt x="1364" y="1334"/>
                    <a:pt x="1368" y="1322"/>
                    <a:pt x="1374" y="1311"/>
                  </a:cubicBezTo>
                  <a:close/>
                  <a:moveTo>
                    <a:pt x="867" y="4902"/>
                  </a:moveTo>
                  <a:lnTo>
                    <a:pt x="864" y="4915"/>
                  </a:lnTo>
                  <a:lnTo>
                    <a:pt x="864" y="4915"/>
                  </a:lnTo>
                  <a:cubicBezTo>
                    <a:pt x="866" y="4911"/>
                    <a:pt x="867" y="4906"/>
                    <a:pt x="867" y="4902"/>
                  </a:cubicBezTo>
                  <a:close/>
                  <a:moveTo>
                    <a:pt x="782" y="5747"/>
                  </a:moveTo>
                  <a:lnTo>
                    <a:pt x="782" y="5747"/>
                  </a:lnTo>
                  <a:cubicBezTo>
                    <a:pt x="772" y="5778"/>
                    <a:pt x="772" y="5794"/>
                    <a:pt x="772" y="5813"/>
                  </a:cubicBezTo>
                  <a:cubicBezTo>
                    <a:pt x="777" y="5784"/>
                    <a:pt x="782" y="5757"/>
                    <a:pt x="782" y="5747"/>
                  </a:cubicBezTo>
                  <a:close/>
                  <a:moveTo>
                    <a:pt x="772" y="5813"/>
                  </a:moveTo>
                  <a:lnTo>
                    <a:pt x="772" y="5813"/>
                  </a:lnTo>
                  <a:cubicBezTo>
                    <a:pt x="767" y="5842"/>
                    <a:pt x="761" y="5873"/>
                    <a:pt x="761" y="5894"/>
                  </a:cubicBezTo>
                  <a:cubicBezTo>
                    <a:pt x="772" y="5852"/>
                    <a:pt x="772" y="5831"/>
                    <a:pt x="772" y="5813"/>
                  </a:cubicBezTo>
                  <a:close/>
                  <a:moveTo>
                    <a:pt x="715" y="6315"/>
                  </a:moveTo>
                  <a:cubicBezTo>
                    <a:pt x="714" y="6315"/>
                    <a:pt x="714" y="6315"/>
                    <a:pt x="714" y="6315"/>
                  </a:cubicBezTo>
                  <a:lnTo>
                    <a:pt x="714" y="6315"/>
                  </a:lnTo>
                  <a:cubicBezTo>
                    <a:pt x="715" y="6316"/>
                    <a:pt x="717" y="6317"/>
                    <a:pt x="719" y="6317"/>
                  </a:cubicBezTo>
                  <a:cubicBezTo>
                    <a:pt x="717" y="6315"/>
                    <a:pt x="716" y="6315"/>
                    <a:pt x="715" y="6315"/>
                  </a:cubicBezTo>
                  <a:close/>
                  <a:moveTo>
                    <a:pt x="656" y="6592"/>
                  </a:moveTo>
                  <a:cubicBezTo>
                    <a:pt x="656" y="6592"/>
                    <a:pt x="656" y="6613"/>
                    <a:pt x="656" y="6634"/>
                  </a:cubicBezTo>
                  <a:cubicBezTo>
                    <a:pt x="656" y="6676"/>
                    <a:pt x="677" y="6676"/>
                    <a:pt x="677" y="6739"/>
                  </a:cubicBezTo>
                  <a:cubicBezTo>
                    <a:pt x="677" y="6713"/>
                    <a:pt x="677" y="6687"/>
                    <a:pt x="677" y="6676"/>
                  </a:cubicBezTo>
                  <a:lnTo>
                    <a:pt x="677" y="6655"/>
                  </a:lnTo>
                  <a:cubicBezTo>
                    <a:pt x="677" y="6634"/>
                    <a:pt x="677" y="6613"/>
                    <a:pt x="677" y="6592"/>
                  </a:cubicBezTo>
                  <a:cubicBezTo>
                    <a:pt x="677" y="6592"/>
                    <a:pt x="667" y="6610"/>
                    <a:pt x="661" y="6610"/>
                  </a:cubicBezTo>
                  <a:cubicBezTo>
                    <a:pt x="658" y="6610"/>
                    <a:pt x="656" y="6606"/>
                    <a:pt x="656" y="6592"/>
                  </a:cubicBezTo>
                  <a:close/>
                  <a:moveTo>
                    <a:pt x="633" y="7167"/>
                  </a:moveTo>
                  <a:cubicBezTo>
                    <a:pt x="632" y="7175"/>
                    <a:pt x="630" y="7183"/>
                    <a:pt x="627" y="7193"/>
                  </a:cubicBezTo>
                  <a:lnTo>
                    <a:pt x="627" y="7193"/>
                  </a:lnTo>
                  <a:cubicBezTo>
                    <a:pt x="629" y="7185"/>
                    <a:pt x="631" y="7177"/>
                    <a:pt x="633" y="7167"/>
                  </a:cubicBezTo>
                  <a:close/>
                  <a:moveTo>
                    <a:pt x="421" y="10002"/>
                  </a:moveTo>
                  <a:cubicBezTo>
                    <a:pt x="421" y="10006"/>
                    <a:pt x="422" y="10010"/>
                    <a:pt x="423" y="10014"/>
                  </a:cubicBezTo>
                  <a:cubicBezTo>
                    <a:pt x="423" y="10009"/>
                    <a:pt x="422" y="10005"/>
                    <a:pt x="421" y="10002"/>
                  </a:cubicBezTo>
                  <a:close/>
                  <a:moveTo>
                    <a:pt x="193" y="10793"/>
                  </a:moveTo>
                  <a:lnTo>
                    <a:pt x="193" y="10793"/>
                  </a:lnTo>
                  <a:cubicBezTo>
                    <a:pt x="193" y="10794"/>
                    <a:pt x="192" y="10794"/>
                    <a:pt x="191" y="10795"/>
                  </a:cubicBezTo>
                  <a:lnTo>
                    <a:pt x="191" y="10816"/>
                  </a:lnTo>
                  <a:lnTo>
                    <a:pt x="193" y="10793"/>
                  </a:lnTo>
                  <a:close/>
                  <a:moveTo>
                    <a:pt x="107" y="19281"/>
                  </a:moveTo>
                  <a:cubicBezTo>
                    <a:pt x="107" y="19283"/>
                    <a:pt x="107" y="19285"/>
                    <a:pt x="107" y="19287"/>
                  </a:cubicBezTo>
                  <a:cubicBezTo>
                    <a:pt x="107" y="19290"/>
                    <a:pt x="108" y="19292"/>
                    <a:pt x="109" y="19294"/>
                  </a:cubicBezTo>
                  <a:lnTo>
                    <a:pt x="109" y="19294"/>
                  </a:lnTo>
                  <a:cubicBezTo>
                    <a:pt x="108" y="19289"/>
                    <a:pt x="108" y="19285"/>
                    <a:pt x="107" y="19281"/>
                  </a:cubicBezTo>
                  <a:close/>
                  <a:moveTo>
                    <a:pt x="109" y="19294"/>
                  </a:moveTo>
                  <a:cubicBezTo>
                    <a:pt x="113" y="19319"/>
                    <a:pt x="121" y="19343"/>
                    <a:pt x="125" y="19343"/>
                  </a:cubicBezTo>
                  <a:cubicBezTo>
                    <a:pt x="127" y="19343"/>
                    <a:pt x="128" y="19339"/>
                    <a:pt x="128" y="19329"/>
                  </a:cubicBezTo>
                  <a:cubicBezTo>
                    <a:pt x="128" y="19310"/>
                    <a:pt x="128" y="19304"/>
                    <a:pt x="127" y="19304"/>
                  </a:cubicBezTo>
                  <a:cubicBezTo>
                    <a:pt x="126" y="19304"/>
                    <a:pt x="125" y="19312"/>
                    <a:pt x="121" y="19312"/>
                  </a:cubicBezTo>
                  <a:cubicBezTo>
                    <a:pt x="118" y="19312"/>
                    <a:pt x="114" y="19308"/>
                    <a:pt x="109" y="19294"/>
                  </a:cubicBezTo>
                  <a:close/>
                  <a:moveTo>
                    <a:pt x="1585" y="1"/>
                  </a:moveTo>
                  <a:cubicBezTo>
                    <a:pt x="1543" y="128"/>
                    <a:pt x="1564" y="85"/>
                    <a:pt x="1522" y="191"/>
                  </a:cubicBezTo>
                  <a:cubicBezTo>
                    <a:pt x="1522" y="212"/>
                    <a:pt x="1543" y="212"/>
                    <a:pt x="1522" y="276"/>
                  </a:cubicBezTo>
                  <a:cubicBezTo>
                    <a:pt x="1522" y="283"/>
                    <a:pt x="1522" y="291"/>
                    <a:pt x="1522" y="297"/>
                  </a:cubicBezTo>
                  <a:cubicBezTo>
                    <a:pt x="1522" y="294"/>
                    <a:pt x="1521" y="292"/>
                    <a:pt x="1521" y="292"/>
                  </a:cubicBezTo>
                  <a:cubicBezTo>
                    <a:pt x="1516" y="292"/>
                    <a:pt x="1501" y="342"/>
                    <a:pt x="1501" y="360"/>
                  </a:cubicBezTo>
                  <a:cubicBezTo>
                    <a:pt x="1501" y="365"/>
                    <a:pt x="1501" y="371"/>
                    <a:pt x="1501" y="381"/>
                  </a:cubicBezTo>
                  <a:lnTo>
                    <a:pt x="1501" y="402"/>
                  </a:lnTo>
                  <a:cubicBezTo>
                    <a:pt x="1501" y="408"/>
                    <a:pt x="1501" y="409"/>
                    <a:pt x="1500" y="409"/>
                  </a:cubicBezTo>
                  <a:cubicBezTo>
                    <a:pt x="1500" y="409"/>
                    <a:pt x="1499" y="408"/>
                    <a:pt x="1498" y="408"/>
                  </a:cubicBezTo>
                  <a:cubicBezTo>
                    <a:pt x="1495" y="408"/>
                    <a:pt x="1490" y="413"/>
                    <a:pt x="1480" y="445"/>
                  </a:cubicBezTo>
                  <a:cubicBezTo>
                    <a:pt x="1480" y="402"/>
                    <a:pt x="1480" y="445"/>
                    <a:pt x="1480" y="381"/>
                  </a:cubicBezTo>
                  <a:cubicBezTo>
                    <a:pt x="1458" y="466"/>
                    <a:pt x="1458" y="508"/>
                    <a:pt x="1458" y="592"/>
                  </a:cubicBezTo>
                  <a:cubicBezTo>
                    <a:pt x="1458" y="606"/>
                    <a:pt x="1458" y="621"/>
                    <a:pt x="1458" y="635"/>
                  </a:cubicBezTo>
                  <a:cubicBezTo>
                    <a:pt x="1454" y="643"/>
                    <a:pt x="1452" y="647"/>
                    <a:pt x="1450" y="647"/>
                  </a:cubicBezTo>
                  <a:cubicBezTo>
                    <a:pt x="1449" y="647"/>
                    <a:pt x="1449" y="645"/>
                    <a:pt x="1449" y="641"/>
                  </a:cubicBezTo>
                  <a:lnTo>
                    <a:pt x="1449" y="641"/>
                  </a:lnTo>
                  <a:lnTo>
                    <a:pt x="1437" y="677"/>
                  </a:lnTo>
                  <a:cubicBezTo>
                    <a:pt x="1437" y="698"/>
                    <a:pt x="1437" y="698"/>
                    <a:pt x="1437" y="698"/>
                  </a:cubicBezTo>
                  <a:cubicBezTo>
                    <a:pt x="1437" y="719"/>
                    <a:pt x="1437" y="719"/>
                    <a:pt x="1416" y="740"/>
                  </a:cubicBezTo>
                  <a:lnTo>
                    <a:pt x="1416" y="761"/>
                  </a:lnTo>
                  <a:cubicBezTo>
                    <a:pt x="1416" y="761"/>
                    <a:pt x="1404" y="797"/>
                    <a:pt x="1407" y="797"/>
                  </a:cubicBezTo>
                  <a:cubicBezTo>
                    <a:pt x="1408" y="797"/>
                    <a:pt x="1411" y="793"/>
                    <a:pt x="1416" y="782"/>
                  </a:cubicBezTo>
                  <a:lnTo>
                    <a:pt x="1416" y="782"/>
                  </a:lnTo>
                  <a:lnTo>
                    <a:pt x="1395" y="888"/>
                  </a:lnTo>
                  <a:lnTo>
                    <a:pt x="1374" y="909"/>
                  </a:lnTo>
                  <a:cubicBezTo>
                    <a:pt x="1374" y="929"/>
                    <a:pt x="1374" y="1059"/>
                    <a:pt x="1357" y="1059"/>
                  </a:cubicBezTo>
                  <a:cubicBezTo>
                    <a:pt x="1356" y="1059"/>
                    <a:pt x="1354" y="1059"/>
                    <a:pt x="1353" y="1057"/>
                  </a:cubicBezTo>
                  <a:cubicBezTo>
                    <a:pt x="1353" y="1163"/>
                    <a:pt x="1332" y="1184"/>
                    <a:pt x="1332" y="1289"/>
                  </a:cubicBezTo>
                  <a:cubicBezTo>
                    <a:pt x="1332" y="1273"/>
                    <a:pt x="1330" y="1267"/>
                    <a:pt x="1328" y="1267"/>
                  </a:cubicBezTo>
                  <a:cubicBezTo>
                    <a:pt x="1323" y="1267"/>
                    <a:pt x="1315" y="1293"/>
                    <a:pt x="1310" y="1312"/>
                  </a:cubicBezTo>
                  <a:lnTo>
                    <a:pt x="1310" y="1312"/>
                  </a:lnTo>
                  <a:cubicBezTo>
                    <a:pt x="1290" y="1353"/>
                    <a:pt x="1310" y="1375"/>
                    <a:pt x="1289" y="1416"/>
                  </a:cubicBezTo>
                  <a:cubicBezTo>
                    <a:pt x="1289" y="1430"/>
                    <a:pt x="1289" y="1439"/>
                    <a:pt x="1289" y="1439"/>
                  </a:cubicBezTo>
                  <a:lnTo>
                    <a:pt x="1289" y="1480"/>
                  </a:lnTo>
                  <a:cubicBezTo>
                    <a:pt x="1268" y="1522"/>
                    <a:pt x="1268" y="1501"/>
                    <a:pt x="1268" y="1543"/>
                  </a:cubicBezTo>
                  <a:lnTo>
                    <a:pt x="1268" y="1564"/>
                  </a:lnTo>
                  <a:lnTo>
                    <a:pt x="1268" y="1585"/>
                  </a:lnTo>
                  <a:cubicBezTo>
                    <a:pt x="1268" y="1581"/>
                    <a:pt x="1268" y="1579"/>
                    <a:pt x="1268" y="1579"/>
                  </a:cubicBezTo>
                  <a:cubicBezTo>
                    <a:pt x="1268" y="1579"/>
                    <a:pt x="1264" y="1610"/>
                    <a:pt x="1247" y="1627"/>
                  </a:cubicBezTo>
                  <a:lnTo>
                    <a:pt x="1247" y="1670"/>
                  </a:lnTo>
                  <a:cubicBezTo>
                    <a:pt x="1247" y="1677"/>
                    <a:pt x="1247" y="1686"/>
                    <a:pt x="1247" y="1691"/>
                  </a:cubicBezTo>
                  <a:cubicBezTo>
                    <a:pt x="1226" y="1733"/>
                    <a:pt x="1226" y="1733"/>
                    <a:pt x="1226" y="1796"/>
                  </a:cubicBezTo>
                  <a:cubicBezTo>
                    <a:pt x="1226" y="1830"/>
                    <a:pt x="1226" y="1837"/>
                    <a:pt x="1225" y="1837"/>
                  </a:cubicBezTo>
                  <a:cubicBezTo>
                    <a:pt x="1224" y="1837"/>
                    <a:pt x="1222" y="1834"/>
                    <a:pt x="1220" y="1834"/>
                  </a:cubicBezTo>
                  <a:cubicBezTo>
                    <a:pt x="1217" y="1834"/>
                    <a:pt x="1212" y="1839"/>
                    <a:pt x="1205" y="1860"/>
                  </a:cubicBezTo>
                  <a:lnTo>
                    <a:pt x="1226" y="1860"/>
                  </a:lnTo>
                  <a:cubicBezTo>
                    <a:pt x="1184" y="1965"/>
                    <a:pt x="1205" y="2029"/>
                    <a:pt x="1184" y="2113"/>
                  </a:cubicBezTo>
                  <a:cubicBezTo>
                    <a:pt x="1184" y="2088"/>
                    <a:pt x="1184" y="2076"/>
                    <a:pt x="1184" y="2071"/>
                  </a:cubicBezTo>
                  <a:cubicBezTo>
                    <a:pt x="1163" y="2134"/>
                    <a:pt x="1142" y="2240"/>
                    <a:pt x="1142" y="2303"/>
                  </a:cubicBezTo>
                  <a:cubicBezTo>
                    <a:pt x="1142" y="2325"/>
                    <a:pt x="1142" y="2325"/>
                    <a:pt x="1120" y="2409"/>
                  </a:cubicBezTo>
                  <a:cubicBezTo>
                    <a:pt x="1120" y="2451"/>
                    <a:pt x="1120" y="2451"/>
                    <a:pt x="1120" y="2472"/>
                  </a:cubicBezTo>
                  <a:cubicBezTo>
                    <a:pt x="1099" y="2515"/>
                    <a:pt x="1099" y="2620"/>
                    <a:pt x="1099" y="2620"/>
                  </a:cubicBezTo>
                  <a:cubicBezTo>
                    <a:pt x="1099" y="2620"/>
                    <a:pt x="1078" y="2663"/>
                    <a:pt x="1078" y="2684"/>
                  </a:cubicBezTo>
                  <a:cubicBezTo>
                    <a:pt x="1057" y="2768"/>
                    <a:pt x="1078" y="2832"/>
                    <a:pt x="1057" y="2916"/>
                  </a:cubicBezTo>
                  <a:lnTo>
                    <a:pt x="1057" y="2937"/>
                  </a:lnTo>
                  <a:cubicBezTo>
                    <a:pt x="1036" y="2937"/>
                    <a:pt x="1036" y="2916"/>
                    <a:pt x="1036" y="2916"/>
                  </a:cubicBezTo>
                  <a:lnTo>
                    <a:pt x="1015" y="3085"/>
                  </a:lnTo>
                  <a:lnTo>
                    <a:pt x="1036" y="3064"/>
                  </a:lnTo>
                  <a:lnTo>
                    <a:pt x="1036" y="3064"/>
                  </a:lnTo>
                  <a:cubicBezTo>
                    <a:pt x="1015" y="3085"/>
                    <a:pt x="1015" y="3127"/>
                    <a:pt x="1015" y="3148"/>
                  </a:cubicBezTo>
                  <a:cubicBezTo>
                    <a:pt x="1015" y="3136"/>
                    <a:pt x="1015" y="3131"/>
                    <a:pt x="1015" y="3131"/>
                  </a:cubicBezTo>
                  <a:cubicBezTo>
                    <a:pt x="1014" y="3131"/>
                    <a:pt x="1011" y="3216"/>
                    <a:pt x="994" y="3233"/>
                  </a:cubicBezTo>
                  <a:cubicBezTo>
                    <a:pt x="994" y="3296"/>
                    <a:pt x="994" y="3275"/>
                    <a:pt x="973" y="3338"/>
                  </a:cubicBezTo>
                  <a:lnTo>
                    <a:pt x="994" y="3296"/>
                  </a:lnTo>
                  <a:cubicBezTo>
                    <a:pt x="994" y="3306"/>
                    <a:pt x="994" y="3326"/>
                    <a:pt x="994" y="3338"/>
                  </a:cubicBezTo>
                  <a:cubicBezTo>
                    <a:pt x="973" y="3402"/>
                    <a:pt x="973" y="3465"/>
                    <a:pt x="973" y="3486"/>
                  </a:cubicBezTo>
                  <a:cubicBezTo>
                    <a:pt x="964" y="3504"/>
                    <a:pt x="959" y="3511"/>
                    <a:pt x="956" y="3511"/>
                  </a:cubicBezTo>
                  <a:cubicBezTo>
                    <a:pt x="951" y="3511"/>
                    <a:pt x="951" y="3499"/>
                    <a:pt x="951" y="3486"/>
                  </a:cubicBezTo>
                  <a:cubicBezTo>
                    <a:pt x="951" y="3613"/>
                    <a:pt x="951" y="3529"/>
                    <a:pt x="930" y="3655"/>
                  </a:cubicBezTo>
                  <a:lnTo>
                    <a:pt x="930" y="3676"/>
                  </a:lnTo>
                  <a:lnTo>
                    <a:pt x="930" y="3719"/>
                  </a:lnTo>
                  <a:cubicBezTo>
                    <a:pt x="930" y="3761"/>
                    <a:pt x="930" y="3782"/>
                    <a:pt x="909" y="3824"/>
                  </a:cubicBezTo>
                  <a:lnTo>
                    <a:pt x="909" y="3803"/>
                  </a:lnTo>
                  <a:cubicBezTo>
                    <a:pt x="909" y="3909"/>
                    <a:pt x="888" y="3909"/>
                    <a:pt x="888" y="4014"/>
                  </a:cubicBezTo>
                  <a:cubicBezTo>
                    <a:pt x="888" y="4014"/>
                    <a:pt x="888" y="3993"/>
                    <a:pt x="888" y="3993"/>
                  </a:cubicBezTo>
                  <a:cubicBezTo>
                    <a:pt x="888" y="4078"/>
                    <a:pt x="867" y="4057"/>
                    <a:pt x="867" y="4141"/>
                  </a:cubicBezTo>
                  <a:lnTo>
                    <a:pt x="867" y="4183"/>
                  </a:lnTo>
                  <a:lnTo>
                    <a:pt x="846" y="4183"/>
                  </a:lnTo>
                  <a:lnTo>
                    <a:pt x="846" y="4226"/>
                  </a:lnTo>
                  <a:lnTo>
                    <a:pt x="846" y="4247"/>
                  </a:lnTo>
                  <a:lnTo>
                    <a:pt x="846" y="4268"/>
                  </a:lnTo>
                  <a:cubicBezTo>
                    <a:pt x="825" y="4310"/>
                    <a:pt x="825" y="4352"/>
                    <a:pt x="804" y="4416"/>
                  </a:cubicBezTo>
                  <a:lnTo>
                    <a:pt x="825" y="4416"/>
                  </a:lnTo>
                  <a:cubicBezTo>
                    <a:pt x="825" y="4564"/>
                    <a:pt x="761" y="4754"/>
                    <a:pt x="761" y="4923"/>
                  </a:cubicBezTo>
                  <a:lnTo>
                    <a:pt x="740" y="4923"/>
                  </a:lnTo>
                  <a:lnTo>
                    <a:pt x="740" y="5007"/>
                  </a:lnTo>
                  <a:cubicBezTo>
                    <a:pt x="740" y="5064"/>
                    <a:pt x="740" y="5037"/>
                    <a:pt x="740" y="5113"/>
                  </a:cubicBezTo>
                  <a:cubicBezTo>
                    <a:pt x="735" y="5123"/>
                    <a:pt x="733" y="5127"/>
                    <a:pt x="731" y="5127"/>
                  </a:cubicBezTo>
                  <a:cubicBezTo>
                    <a:pt x="728" y="5127"/>
                    <a:pt x="740" y="5087"/>
                    <a:pt x="740" y="5071"/>
                  </a:cubicBezTo>
                  <a:lnTo>
                    <a:pt x="740" y="5071"/>
                  </a:lnTo>
                  <a:cubicBezTo>
                    <a:pt x="719" y="5155"/>
                    <a:pt x="719" y="5282"/>
                    <a:pt x="698" y="5345"/>
                  </a:cubicBezTo>
                  <a:cubicBezTo>
                    <a:pt x="698" y="5409"/>
                    <a:pt x="698" y="5493"/>
                    <a:pt x="677" y="5557"/>
                  </a:cubicBezTo>
                  <a:cubicBezTo>
                    <a:pt x="677" y="5620"/>
                    <a:pt x="656" y="5704"/>
                    <a:pt x="656" y="5704"/>
                  </a:cubicBezTo>
                  <a:cubicBezTo>
                    <a:pt x="656" y="5704"/>
                    <a:pt x="656" y="5704"/>
                    <a:pt x="656" y="5747"/>
                  </a:cubicBezTo>
                  <a:cubicBezTo>
                    <a:pt x="635" y="5768"/>
                    <a:pt x="656" y="5873"/>
                    <a:pt x="635" y="5937"/>
                  </a:cubicBezTo>
                  <a:cubicBezTo>
                    <a:pt x="635" y="5953"/>
                    <a:pt x="635" y="5968"/>
                    <a:pt x="635" y="5979"/>
                  </a:cubicBezTo>
                  <a:lnTo>
                    <a:pt x="613" y="6127"/>
                  </a:lnTo>
                  <a:cubicBezTo>
                    <a:pt x="613" y="6148"/>
                    <a:pt x="592" y="6275"/>
                    <a:pt x="592" y="6275"/>
                  </a:cubicBezTo>
                  <a:cubicBezTo>
                    <a:pt x="592" y="6284"/>
                    <a:pt x="593" y="6287"/>
                    <a:pt x="595" y="6287"/>
                  </a:cubicBezTo>
                  <a:cubicBezTo>
                    <a:pt x="595" y="6287"/>
                    <a:pt x="595" y="6287"/>
                    <a:pt x="595" y="6287"/>
                  </a:cubicBezTo>
                  <a:lnTo>
                    <a:pt x="595" y="6287"/>
                  </a:lnTo>
                  <a:cubicBezTo>
                    <a:pt x="595" y="6289"/>
                    <a:pt x="593" y="6292"/>
                    <a:pt x="592" y="6296"/>
                  </a:cubicBezTo>
                  <a:cubicBezTo>
                    <a:pt x="592" y="6317"/>
                    <a:pt x="592" y="6359"/>
                    <a:pt x="592" y="6359"/>
                  </a:cubicBezTo>
                  <a:lnTo>
                    <a:pt x="592" y="6401"/>
                  </a:lnTo>
                  <a:lnTo>
                    <a:pt x="571" y="6359"/>
                  </a:lnTo>
                  <a:lnTo>
                    <a:pt x="571" y="6359"/>
                  </a:lnTo>
                  <a:cubicBezTo>
                    <a:pt x="571" y="6401"/>
                    <a:pt x="571" y="6444"/>
                    <a:pt x="592" y="6444"/>
                  </a:cubicBezTo>
                  <a:cubicBezTo>
                    <a:pt x="571" y="6486"/>
                    <a:pt x="571" y="6549"/>
                    <a:pt x="571" y="6549"/>
                  </a:cubicBezTo>
                  <a:cubicBezTo>
                    <a:pt x="550" y="6655"/>
                    <a:pt x="529" y="6739"/>
                    <a:pt x="529" y="6824"/>
                  </a:cubicBezTo>
                  <a:lnTo>
                    <a:pt x="529" y="6887"/>
                  </a:lnTo>
                  <a:lnTo>
                    <a:pt x="508" y="6866"/>
                  </a:lnTo>
                  <a:lnTo>
                    <a:pt x="508" y="6972"/>
                  </a:lnTo>
                  <a:cubicBezTo>
                    <a:pt x="508" y="7056"/>
                    <a:pt x="487" y="7183"/>
                    <a:pt x="487" y="7268"/>
                  </a:cubicBezTo>
                  <a:cubicBezTo>
                    <a:pt x="466" y="7373"/>
                    <a:pt x="466" y="7373"/>
                    <a:pt x="466" y="7437"/>
                  </a:cubicBezTo>
                  <a:lnTo>
                    <a:pt x="466" y="7500"/>
                  </a:lnTo>
                  <a:cubicBezTo>
                    <a:pt x="466" y="7535"/>
                    <a:pt x="436" y="7615"/>
                    <a:pt x="439" y="7615"/>
                  </a:cubicBezTo>
                  <a:cubicBezTo>
                    <a:pt x="439" y="7615"/>
                    <a:pt x="441" y="7612"/>
                    <a:pt x="445" y="7606"/>
                  </a:cubicBezTo>
                  <a:cubicBezTo>
                    <a:pt x="445" y="7648"/>
                    <a:pt x="445" y="7690"/>
                    <a:pt x="445" y="7690"/>
                  </a:cubicBezTo>
                  <a:cubicBezTo>
                    <a:pt x="445" y="7775"/>
                    <a:pt x="445" y="7711"/>
                    <a:pt x="423" y="7775"/>
                  </a:cubicBezTo>
                  <a:cubicBezTo>
                    <a:pt x="423" y="7817"/>
                    <a:pt x="423" y="7838"/>
                    <a:pt x="423" y="7901"/>
                  </a:cubicBezTo>
                  <a:cubicBezTo>
                    <a:pt x="423" y="7944"/>
                    <a:pt x="423" y="7965"/>
                    <a:pt x="402" y="8007"/>
                  </a:cubicBezTo>
                  <a:cubicBezTo>
                    <a:pt x="402" y="8070"/>
                    <a:pt x="402" y="8091"/>
                    <a:pt x="402" y="8155"/>
                  </a:cubicBezTo>
                  <a:cubicBezTo>
                    <a:pt x="402" y="8197"/>
                    <a:pt x="381" y="8260"/>
                    <a:pt x="381" y="8260"/>
                  </a:cubicBezTo>
                  <a:cubicBezTo>
                    <a:pt x="381" y="8366"/>
                    <a:pt x="381" y="8429"/>
                    <a:pt x="360" y="8535"/>
                  </a:cubicBezTo>
                  <a:cubicBezTo>
                    <a:pt x="360" y="8556"/>
                    <a:pt x="360" y="8556"/>
                    <a:pt x="360" y="8619"/>
                  </a:cubicBezTo>
                  <a:cubicBezTo>
                    <a:pt x="360" y="8746"/>
                    <a:pt x="318" y="8915"/>
                    <a:pt x="318" y="9063"/>
                  </a:cubicBezTo>
                  <a:lnTo>
                    <a:pt x="318" y="9084"/>
                  </a:lnTo>
                  <a:lnTo>
                    <a:pt x="318" y="9105"/>
                  </a:lnTo>
                  <a:cubicBezTo>
                    <a:pt x="297" y="9274"/>
                    <a:pt x="276" y="9486"/>
                    <a:pt x="276" y="9633"/>
                  </a:cubicBezTo>
                  <a:cubicBezTo>
                    <a:pt x="276" y="9676"/>
                    <a:pt x="276" y="9739"/>
                    <a:pt x="254" y="9802"/>
                  </a:cubicBezTo>
                  <a:cubicBezTo>
                    <a:pt x="254" y="9929"/>
                    <a:pt x="254" y="10056"/>
                    <a:pt x="233" y="10183"/>
                  </a:cubicBezTo>
                  <a:cubicBezTo>
                    <a:pt x="233" y="10217"/>
                    <a:pt x="233" y="10250"/>
                    <a:pt x="233" y="10267"/>
                  </a:cubicBezTo>
                  <a:cubicBezTo>
                    <a:pt x="233" y="10302"/>
                    <a:pt x="233" y="10334"/>
                    <a:pt x="233" y="10352"/>
                  </a:cubicBezTo>
                  <a:lnTo>
                    <a:pt x="233" y="10415"/>
                  </a:lnTo>
                  <a:lnTo>
                    <a:pt x="212" y="10415"/>
                  </a:lnTo>
                  <a:lnTo>
                    <a:pt x="233" y="10436"/>
                  </a:lnTo>
                  <a:lnTo>
                    <a:pt x="212" y="10457"/>
                  </a:lnTo>
                  <a:cubicBezTo>
                    <a:pt x="212" y="10478"/>
                    <a:pt x="212" y="10563"/>
                    <a:pt x="212" y="10584"/>
                  </a:cubicBezTo>
                  <a:cubicBezTo>
                    <a:pt x="212" y="10584"/>
                    <a:pt x="212" y="10595"/>
                    <a:pt x="212" y="10605"/>
                  </a:cubicBezTo>
                  <a:lnTo>
                    <a:pt x="193" y="10793"/>
                  </a:lnTo>
                  <a:lnTo>
                    <a:pt x="193" y="10793"/>
                  </a:lnTo>
                  <a:cubicBezTo>
                    <a:pt x="195" y="10792"/>
                    <a:pt x="197" y="10791"/>
                    <a:pt x="198" y="10791"/>
                  </a:cubicBezTo>
                  <a:cubicBezTo>
                    <a:pt x="212" y="10791"/>
                    <a:pt x="209" y="10843"/>
                    <a:pt x="191" y="10880"/>
                  </a:cubicBezTo>
                  <a:cubicBezTo>
                    <a:pt x="191" y="10913"/>
                    <a:pt x="191" y="10972"/>
                    <a:pt x="191" y="11007"/>
                  </a:cubicBezTo>
                  <a:cubicBezTo>
                    <a:pt x="191" y="11049"/>
                    <a:pt x="170" y="11070"/>
                    <a:pt x="170" y="11112"/>
                  </a:cubicBezTo>
                  <a:cubicBezTo>
                    <a:pt x="170" y="11175"/>
                    <a:pt x="170" y="11197"/>
                    <a:pt x="191" y="11197"/>
                  </a:cubicBezTo>
                  <a:cubicBezTo>
                    <a:pt x="180" y="11228"/>
                    <a:pt x="175" y="11234"/>
                    <a:pt x="173" y="11234"/>
                  </a:cubicBezTo>
                  <a:cubicBezTo>
                    <a:pt x="171" y="11234"/>
                    <a:pt x="171" y="11232"/>
                    <a:pt x="170" y="11232"/>
                  </a:cubicBezTo>
                  <a:cubicBezTo>
                    <a:pt x="170" y="11232"/>
                    <a:pt x="170" y="11234"/>
                    <a:pt x="170" y="11239"/>
                  </a:cubicBezTo>
                  <a:cubicBezTo>
                    <a:pt x="170" y="11260"/>
                    <a:pt x="170" y="11366"/>
                    <a:pt x="170" y="11366"/>
                  </a:cubicBezTo>
                  <a:cubicBezTo>
                    <a:pt x="170" y="11408"/>
                    <a:pt x="149" y="11535"/>
                    <a:pt x="149" y="11556"/>
                  </a:cubicBezTo>
                  <a:lnTo>
                    <a:pt x="149" y="11598"/>
                  </a:lnTo>
                  <a:cubicBezTo>
                    <a:pt x="149" y="11619"/>
                    <a:pt x="149" y="11619"/>
                    <a:pt x="149" y="11661"/>
                  </a:cubicBezTo>
                  <a:cubicBezTo>
                    <a:pt x="149" y="11704"/>
                    <a:pt x="149" y="11704"/>
                    <a:pt x="149" y="11704"/>
                  </a:cubicBezTo>
                  <a:lnTo>
                    <a:pt x="149" y="11725"/>
                  </a:lnTo>
                  <a:cubicBezTo>
                    <a:pt x="128" y="11957"/>
                    <a:pt x="128" y="12274"/>
                    <a:pt x="107" y="12527"/>
                  </a:cubicBezTo>
                  <a:cubicBezTo>
                    <a:pt x="107" y="12654"/>
                    <a:pt x="107" y="12781"/>
                    <a:pt x="85" y="12929"/>
                  </a:cubicBezTo>
                  <a:lnTo>
                    <a:pt x="85" y="13013"/>
                  </a:lnTo>
                  <a:cubicBezTo>
                    <a:pt x="85" y="13161"/>
                    <a:pt x="64" y="13351"/>
                    <a:pt x="64" y="13541"/>
                  </a:cubicBezTo>
                  <a:cubicBezTo>
                    <a:pt x="85" y="13647"/>
                    <a:pt x="43" y="13626"/>
                    <a:pt x="64" y="13732"/>
                  </a:cubicBezTo>
                  <a:cubicBezTo>
                    <a:pt x="64" y="13828"/>
                    <a:pt x="64" y="13908"/>
                    <a:pt x="64" y="14006"/>
                  </a:cubicBezTo>
                  <a:cubicBezTo>
                    <a:pt x="45" y="14006"/>
                    <a:pt x="60" y="14073"/>
                    <a:pt x="49" y="14073"/>
                  </a:cubicBezTo>
                  <a:cubicBezTo>
                    <a:pt x="47" y="14073"/>
                    <a:pt x="46" y="14072"/>
                    <a:pt x="43" y="14070"/>
                  </a:cubicBezTo>
                  <a:lnTo>
                    <a:pt x="43" y="14070"/>
                  </a:lnTo>
                  <a:lnTo>
                    <a:pt x="64" y="14091"/>
                  </a:lnTo>
                  <a:cubicBezTo>
                    <a:pt x="64" y="14112"/>
                    <a:pt x="43" y="14175"/>
                    <a:pt x="43" y="14175"/>
                  </a:cubicBezTo>
                  <a:lnTo>
                    <a:pt x="43" y="14217"/>
                  </a:lnTo>
                  <a:cubicBezTo>
                    <a:pt x="43" y="14302"/>
                    <a:pt x="43" y="14450"/>
                    <a:pt x="43" y="14492"/>
                  </a:cubicBezTo>
                  <a:cubicBezTo>
                    <a:pt x="43" y="14661"/>
                    <a:pt x="22" y="14936"/>
                    <a:pt x="22" y="15147"/>
                  </a:cubicBezTo>
                  <a:cubicBezTo>
                    <a:pt x="22" y="15189"/>
                    <a:pt x="22" y="15252"/>
                    <a:pt x="22" y="15295"/>
                  </a:cubicBezTo>
                  <a:lnTo>
                    <a:pt x="22" y="15337"/>
                  </a:lnTo>
                  <a:cubicBezTo>
                    <a:pt x="22" y="15400"/>
                    <a:pt x="22" y="15443"/>
                    <a:pt x="22" y="15506"/>
                  </a:cubicBezTo>
                  <a:cubicBezTo>
                    <a:pt x="22" y="15558"/>
                    <a:pt x="22" y="15595"/>
                    <a:pt x="22" y="15633"/>
                  </a:cubicBezTo>
                  <a:cubicBezTo>
                    <a:pt x="22" y="15679"/>
                    <a:pt x="22" y="15725"/>
                    <a:pt x="22" y="15738"/>
                  </a:cubicBezTo>
                  <a:cubicBezTo>
                    <a:pt x="22" y="15738"/>
                    <a:pt x="1" y="15844"/>
                    <a:pt x="1" y="15844"/>
                  </a:cubicBezTo>
                  <a:cubicBezTo>
                    <a:pt x="1" y="15844"/>
                    <a:pt x="1" y="16583"/>
                    <a:pt x="1" y="17386"/>
                  </a:cubicBezTo>
                  <a:cubicBezTo>
                    <a:pt x="1" y="18189"/>
                    <a:pt x="43" y="19097"/>
                    <a:pt x="85" y="19456"/>
                  </a:cubicBezTo>
                  <a:cubicBezTo>
                    <a:pt x="85" y="19474"/>
                    <a:pt x="85" y="19524"/>
                    <a:pt x="99" y="19524"/>
                  </a:cubicBezTo>
                  <a:cubicBezTo>
                    <a:pt x="101" y="19524"/>
                    <a:pt x="104" y="19522"/>
                    <a:pt x="107" y="19519"/>
                  </a:cubicBezTo>
                  <a:lnTo>
                    <a:pt x="107" y="19519"/>
                  </a:lnTo>
                  <a:cubicBezTo>
                    <a:pt x="107" y="19491"/>
                    <a:pt x="107" y="19473"/>
                    <a:pt x="107" y="19456"/>
                  </a:cubicBezTo>
                  <a:cubicBezTo>
                    <a:pt x="107" y="19437"/>
                    <a:pt x="107" y="19418"/>
                    <a:pt x="107" y="19350"/>
                  </a:cubicBezTo>
                  <a:cubicBezTo>
                    <a:pt x="107" y="19325"/>
                    <a:pt x="107" y="19313"/>
                    <a:pt x="107" y="19308"/>
                  </a:cubicBezTo>
                  <a:lnTo>
                    <a:pt x="107" y="19266"/>
                  </a:lnTo>
                  <a:cubicBezTo>
                    <a:pt x="107" y="19271"/>
                    <a:pt x="107" y="19276"/>
                    <a:pt x="107" y="19281"/>
                  </a:cubicBezTo>
                  <a:lnTo>
                    <a:pt x="107" y="19281"/>
                  </a:lnTo>
                  <a:cubicBezTo>
                    <a:pt x="111" y="19266"/>
                    <a:pt x="128" y="19266"/>
                    <a:pt x="128" y="19266"/>
                  </a:cubicBezTo>
                  <a:lnTo>
                    <a:pt x="128" y="19224"/>
                  </a:lnTo>
                  <a:lnTo>
                    <a:pt x="128" y="19139"/>
                  </a:lnTo>
                  <a:cubicBezTo>
                    <a:pt x="128" y="19139"/>
                    <a:pt x="107" y="19055"/>
                    <a:pt x="128" y="19012"/>
                  </a:cubicBezTo>
                  <a:lnTo>
                    <a:pt x="128" y="18907"/>
                  </a:lnTo>
                  <a:cubicBezTo>
                    <a:pt x="128" y="18865"/>
                    <a:pt x="128" y="18865"/>
                    <a:pt x="128" y="18844"/>
                  </a:cubicBezTo>
                  <a:cubicBezTo>
                    <a:pt x="128" y="18822"/>
                    <a:pt x="128" y="18738"/>
                    <a:pt x="128" y="18738"/>
                  </a:cubicBezTo>
                  <a:cubicBezTo>
                    <a:pt x="128" y="18662"/>
                    <a:pt x="128" y="18689"/>
                    <a:pt x="128" y="18632"/>
                  </a:cubicBezTo>
                  <a:lnTo>
                    <a:pt x="128" y="18590"/>
                  </a:lnTo>
                  <a:cubicBezTo>
                    <a:pt x="128" y="18358"/>
                    <a:pt x="149" y="18210"/>
                    <a:pt x="149" y="17977"/>
                  </a:cubicBezTo>
                  <a:cubicBezTo>
                    <a:pt x="149" y="17989"/>
                    <a:pt x="149" y="18015"/>
                    <a:pt x="149" y="18041"/>
                  </a:cubicBezTo>
                  <a:cubicBezTo>
                    <a:pt x="149" y="17872"/>
                    <a:pt x="170" y="17787"/>
                    <a:pt x="170" y="17661"/>
                  </a:cubicBezTo>
                  <a:cubicBezTo>
                    <a:pt x="170" y="17456"/>
                    <a:pt x="170" y="17232"/>
                    <a:pt x="170" y="17027"/>
                  </a:cubicBezTo>
                  <a:cubicBezTo>
                    <a:pt x="170" y="16985"/>
                    <a:pt x="149" y="16942"/>
                    <a:pt x="149" y="16900"/>
                  </a:cubicBezTo>
                  <a:lnTo>
                    <a:pt x="149" y="16900"/>
                  </a:lnTo>
                  <a:cubicBezTo>
                    <a:pt x="149" y="16900"/>
                    <a:pt x="156" y="16914"/>
                    <a:pt x="162" y="16914"/>
                  </a:cubicBezTo>
                  <a:cubicBezTo>
                    <a:pt x="166" y="16914"/>
                    <a:pt x="170" y="16906"/>
                    <a:pt x="170" y="16879"/>
                  </a:cubicBezTo>
                  <a:lnTo>
                    <a:pt x="170" y="16879"/>
                  </a:lnTo>
                  <a:cubicBezTo>
                    <a:pt x="170" y="16879"/>
                    <a:pt x="170" y="16900"/>
                    <a:pt x="149" y="16900"/>
                  </a:cubicBezTo>
                  <a:cubicBezTo>
                    <a:pt x="170" y="16710"/>
                    <a:pt x="170" y="16309"/>
                    <a:pt x="170" y="15992"/>
                  </a:cubicBezTo>
                  <a:cubicBezTo>
                    <a:pt x="191" y="15569"/>
                    <a:pt x="191" y="15105"/>
                    <a:pt x="191" y="14682"/>
                  </a:cubicBezTo>
                  <a:cubicBezTo>
                    <a:pt x="212" y="14555"/>
                    <a:pt x="191" y="14450"/>
                    <a:pt x="212" y="14323"/>
                  </a:cubicBezTo>
                  <a:cubicBezTo>
                    <a:pt x="212" y="14069"/>
                    <a:pt x="233" y="13858"/>
                    <a:pt x="233" y="13626"/>
                  </a:cubicBezTo>
                  <a:cubicBezTo>
                    <a:pt x="233" y="13584"/>
                    <a:pt x="233" y="13584"/>
                    <a:pt x="233" y="13541"/>
                  </a:cubicBezTo>
                  <a:cubicBezTo>
                    <a:pt x="233" y="13457"/>
                    <a:pt x="233" y="13372"/>
                    <a:pt x="233" y="13309"/>
                  </a:cubicBezTo>
                  <a:cubicBezTo>
                    <a:pt x="233" y="13267"/>
                    <a:pt x="233" y="13288"/>
                    <a:pt x="233" y="13246"/>
                  </a:cubicBezTo>
                  <a:lnTo>
                    <a:pt x="233" y="13182"/>
                  </a:lnTo>
                  <a:cubicBezTo>
                    <a:pt x="254" y="13182"/>
                    <a:pt x="233" y="13034"/>
                    <a:pt x="254" y="12992"/>
                  </a:cubicBezTo>
                  <a:cubicBezTo>
                    <a:pt x="254" y="12929"/>
                    <a:pt x="254" y="12802"/>
                    <a:pt x="254" y="12718"/>
                  </a:cubicBezTo>
                  <a:cubicBezTo>
                    <a:pt x="254" y="12696"/>
                    <a:pt x="276" y="12570"/>
                    <a:pt x="276" y="12506"/>
                  </a:cubicBezTo>
                  <a:cubicBezTo>
                    <a:pt x="276" y="12358"/>
                    <a:pt x="276" y="12147"/>
                    <a:pt x="297" y="11957"/>
                  </a:cubicBezTo>
                  <a:lnTo>
                    <a:pt x="297" y="11915"/>
                  </a:lnTo>
                  <a:cubicBezTo>
                    <a:pt x="297" y="11879"/>
                    <a:pt x="297" y="11812"/>
                    <a:pt x="297" y="11767"/>
                  </a:cubicBezTo>
                  <a:lnTo>
                    <a:pt x="297" y="11725"/>
                  </a:lnTo>
                  <a:cubicBezTo>
                    <a:pt x="297" y="11725"/>
                    <a:pt x="297" y="11682"/>
                    <a:pt x="318" y="11682"/>
                  </a:cubicBezTo>
                  <a:cubicBezTo>
                    <a:pt x="318" y="11513"/>
                    <a:pt x="318" y="11408"/>
                    <a:pt x="318" y="11239"/>
                  </a:cubicBezTo>
                  <a:cubicBezTo>
                    <a:pt x="319" y="11240"/>
                    <a:pt x="321" y="11241"/>
                    <a:pt x="322" y="11241"/>
                  </a:cubicBezTo>
                  <a:cubicBezTo>
                    <a:pt x="337" y="11241"/>
                    <a:pt x="339" y="11147"/>
                    <a:pt x="339" y="11147"/>
                  </a:cubicBezTo>
                  <a:cubicBezTo>
                    <a:pt x="339" y="11147"/>
                    <a:pt x="339" y="11149"/>
                    <a:pt x="339" y="11154"/>
                  </a:cubicBezTo>
                  <a:lnTo>
                    <a:pt x="339" y="11154"/>
                  </a:lnTo>
                  <a:cubicBezTo>
                    <a:pt x="339" y="11122"/>
                    <a:pt x="339" y="11111"/>
                    <a:pt x="338" y="11111"/>
                  </a:cubicBezTo>
                  <a:cubicBezTo>
                    <a:pt x="337" y="11111"/>
                    <a:pt x="334" y="11142"/>
                    <a:pt x="326" y="11142"/>
                  </a:cubicBezTo>
                  <a:cubicBezTo>
                    <a:pt x="324" y="11142"/>
                    <a:pt x="321" y="11140"/>
                    <a:pt x="318" y="11133"/>
                  </a:cubicBezTo>
                  <a:cubicBezTo>
                    <a:pt x="318" y="11091"/>
                    <a:pt x="318" y="11070"/>
                    <a:pt x="339" y="11070"/>
                  </a:cubicBezTo>
                  <a:lnTo>
                    <a:pt x="339" y="11007"/>
                  </a:lnTo>
                  <a:cubicBezTo>
                    <a:pt x="339" y="10880"/>
                    <a:pt x="360" y="10774"/>
                    <a:pt x="360" y="10647"/>
                  </a:cubicBezTo>
                  <a:cubicBezTo>
                    <a:pt x="360" y="10647"/>
                    <a:pt x="360" y="10690"/>
                    <a:pt x="360" y="10690"/>
                  </a:cubicBezTo>
                  <a:cubicBezTo>
                    <a:pt x="360" y="10563"/>
                    <a:pt x="381" y="10584"/>
                    <a:pt x="381" y="10457"/>
                  </a:cubicBezTo>
                  <a:cubicBezTo>
                    <a:pt x="381" y="10419"/>
                    <a:pt x="399" y="10328"/>
                    <a:pt x="386" y="10328"/>
                  </a:cubicBezTo>
                  <a:cubicBezTo>
                    <a:pt x="385" y="10328"/>
                    <a:pt x="383" y="10329"/>
                    <a:pt x="381" y="10331"/>
                  </a:cubicBezTo>
                  <a:cubicBezTo>
                    <a:pt x="381" y="10288"/>
                    <a:pt x="402" y="10267"/>
                    <a:pt x="402" y="10246"/>
                  </a:cubicBezTo>
                  <a:lnTo>
                    <a:pt x="402" y="10246"/>
                  </a:lnTo>
                  <a:cubicBezTo>
                    <a:pt x="402" y="10246"/>
                    <a:pt x="389" y="10273"/>
                    <a:pt x="383" y="10273"/>
                  </a:cubicBezTo>
                  <a:cubicBezTo>
                    <a:pt x="382" y="10273"/>
                    <a:pt x="381" y="10271"/>
                    <a:pt x="381" y="10267"/>
                  </a:cubicBezTo>
                  <a:cubicBezTo>
                    <a:pt x="402" y="10183"/>
                    <a:pt x="402" y="10077"/>
                    <a:pt x="402" y="9993"/>
                  </a:cubicBezTo>
                  <a:cubicBezTo>
                    <a:pt x="402" y="9993"/>
                    <a:pt x="415" y="9993"/>
                    <a:pt x="421" y="10002"/>
                  </a:cubicBezTo>
                  <a:lnTo>
                    <a:pt x="421" y="10002"/>
                  </a:lnTo>
                  <a:cubicBezTo>
                    <a:pt x="404" y="9931"/>
                    <a:pt x="423" y="9945"/>
                    <a:pt x="423" y="9845"/>
                  </a:cubicBezTo>
                  <a:cubicBezTo>
                    <a:pt x="445" y="9612"/>
                    <a:pt x="466" y="9274"/>
                    <a:pt x="487" y="9042"/>
                  </a:cubicBezTo>
                  <a:cubicBezTo>
                    <a:pt x="487" y="8979"/>
                    <a:pt x="487" y="8915"/>
                    <a:pt x="487" y="8831"/>
                  </a:cubicBezTo>
                  <a:lnTo>
                    <a:pt x="508" y="8831"/>
                  </a:lnTo>
                  <a:lnTo>
                    <a:pt x="508" y="8767"/>
                  </a:lnTo>
                  <a:lnTo>
                    <a:pt x="508" y="8725"/>
                  </a:lnTo>
                  <a:cubicBezTo>
                    <a:pt x="508" y="8725"/>
                    <a:pt x="508" y="8704"/>
                    <a:pt x="508" y="8683"/>
                  </a:cubicBezTo>
                  <a:lnTo>
                    <a:pt x="529" y="8429"/>
                  </a:lnTo>
                  <a:cubicBezTo>
                    <a:pt x="550" y="8366"/>
                    <a:pt x="529" y="8387"/>
                    <a:pt x="550" y="8324"/>
                  </a:cubicBezTo>
                  <a:cubicBezTo>
                    <a:pt x="550" y="8324"/>
                    <a:pt x="550" y="8345"/>
                    <a:pt x="550" y="8345"/>
                  </a:cubicBezTo>
                  <a:cubicBezTo>
                    <a:pt x="571" y="8155"/>
                    <a:pt x="550" y="8134"/>
                    <a:pt x="571" y="7965"/>
                  </a:cubicBezTo>
                  <a:cubicBezTo>
                    <a:pt x="571" y="7944"/>
                    <a:pt x="571" y="7880"/>
                    <a:pt x="571" y="7880"/>
                  </a:cubicBezTo>
                  <a:cubicBezTo>
                    <a:pt x="550" y="7901"/>
                    <a:pt x="571" y="7922"/>
                    <a:pt x="550" y="7965"/>
                  </a:cubicBezTo>
                  <a:cubicBezTo>
                    <a:pt x="550" y="7965"/>
                    <a:pt x="550" y="7901"/>
                    <a:pt x="550" y="7901"/>
                  </a:cubicBezTo>
                  <a:cubicBezTo>
                    <a:pt x="550" y="7859"/>
                    <a:pt x="550" y="7838"/>
                    <a:pt x="550" y="7817"/>
                  </a:cubicBezTo>
                  <a:cubicBezTo>
                    <a:pt x="571" y="7753"/>
                    <a:pt x="571" y="7669"/>
                    <a:pt x="592" y="7627"/>
                  </a:cubicBezTo>
                  <a:cubicBezTo>
                    <a:pt x="592" y="7584"/>
                    <a:pt x="571" y="7542"/>
                    <a:pt x="592" y="7479"/>
                  </a:cubicBezTo>
                  <a:cubicBezTo>
                    <a:pt x="592" y="7473"/>
                    <a:pt x="592" y="7469"/>
                    <a:pt x="592" y="7467"/>
                  </a:cubicBezTo>
                  <a:cubicBezTo>
                    <a:pt x="592" y="7467"/>
                    <a:pt x="592" y="7461"/>
                    <a:pt x="592" y="7437"/>
                  </a:cubicBezTo>
                  <a:cubicBezTo>
                    <a:pt x="592" y="7399"/>
                    <a:pt x="592" y="7391"/>
                    <a:pt x="597" y="7391"/>
                  </a:cubicBezTo>
                  <a:cubicBezTo>
                    <a:pt x="600" y="7391"/>
                    <a:pt x="605" y="7394"/>
                    <a:pt x="613" y="7394"/>
                  </a:cubicBezTo>
                  <a:cubicBezTo>
                    <a:pt x="613" y="7331"/>
                    <a:pt x="592" y="7352"/>
                    <a:pt x="613" y="7268"/>
                  </a:cubicBezTo>
                  <a:lnTo>
                    <a:pt x="613" y="7310"/>
                  </a:lnTo>
                  <a:cubicBezTo>
                    <a:pt x="613" y="7278"/>
                    <a:pt x="613" y="7258"/>
                    <a:pt x="622" y="7215"/>
                  </a:cubicBezTo>
                  <a:lnTo>
                    <a:pt x="622" y="7215"/>
                  </a:lnTo>
                  <a:cubicBezTo>
                    <a:pt x="620" y="7218"/>
                    <a:pt x="617" y="7222"/>
                    <a:pt x="613" y="7225"/>
                  </a:cubicBezTo>
                  <a:cubicBezTo>
                    <a:pt x="620" y="7213"/>
                    <a:pt x="624" y="7203"/>
                    <a:pt x="627" y="7193"/>
                  </a:cubicBezTo>
                  <a:lnTo>
                    <a:pt x="627" y="7193"/>
                  </a:lnTo>
                  <a:cubicBezTo>
                    <a:pt x="625" y="7201"/>
                    <a:pt x="624" y="7208"/>
                    <a:pt x="622" y="7215"/>
                  </a:cubicBezTo>
                  <a:lnTo>
                    <a:pt x="622" y="7215"/>
                  </a:lnTo>
                  <a:cubicBezTo>
                    <a:pt x="635" y="7197"/>
                    <a:pt x="635" y="7180"/>
                    <a:pt x="635" y="7162"/>
                  </a:cubicBezTo>
                  <a:lnTo>
                    <a:pt x="635" y="7162"/>
                  </a:lnTo>
                  <a:cubicBezTo>
                    <a:pt x="634" y="7164"/>
                    <a:pt x="634" y="7165"/>
                    <a:pt x="633" y="7167"/>
                  </a:cubicBezTo>
                  <a:lnTo>
                    <a:pt x="633" y="7167"/>
                  </a:lnTo>
                  <a:cubicBezTo>
                    <a:pt x="635" y="7158"/>
                    <a:pt x="635" y="7149"/>
                    <a:pt x="635" y="7141"/>
                  </a:cubicBezTo>
                  <a:lnTo>
                    <a:pt x="635" y="7141"/>
                  </a:lnTo>
                  <a:cubicBezTo>
                    <a:pt x="635" y="7141"/>
                    <a:pt x="621" y="7168"/>
                    <a:pt x="616" y="7168"/>
                  </a:cubicBezTo>
                  <a:cubicBezTo>
                    <a:pt x="614" y="7168"/>
                    <a:pt x="613" y="7166"/>
                    <a:pt x="613" y="7162"/>
                  </a:cubicBezTo>
                  <a:cubicBezTo>
                    <a:pt x="613" y="7141"/>
                    <a:pt x="613" y="7100"/>
                    <a:pt x="634" y="7078"/>
                  </a:cubicBezTo>
                  <a:lnTo>
                    <a:pt x="634" y="7078"/>
                  </a:lnTo>
                  <a:cubicBezTo>
                    <a:pt x="634" y="7084"/>
                    <a:pt x="635" y="7091"/>
                    <a:pt x="635" y="7099"/>
                  </a:cubicBezTo>
                  <a:lnTo>
                    <a:pt x="635" y="7077"/>
                  </a:lnTo>
                  <a:cubicBezTo>
                    <a:pt x="634" y="7078"/>
                    <a:pt x="634" y="7078"/>
                    <a:pt x="634" y="7078"/>
                  </a:cubicBezTo>
                  <a:lnTo>
                    <a:pt x="634" y="7078"/>
                  </a:lnTo>
                  <a:cubicBezTo>
                    <a:pt x="630" y="7039"/>
                    <a:pt x="616" y="7048"/>
                    <a:pt x="635" y="6993"/>
                  </a:cubicBezTo>
                  <a:cubicBezTo>
                    <a:pt x="635" y="6930"/>
                    <a:pt x="656" y="6866"/>
                    <a:pt x="656" y="6782"/>
                  </a:cubicBezTo>
                  <a:cubicBezTo>
                    <a:pt x="656" y="6768"/>
                    <a:pt x="656" y="6754"/>
                    <a:pt x="656" y="6739"/>
                  </a:cubicBezTo>
                  <a:cubicBezTo>
                    <a:pt x="656" y="6782"/>
                    <a:pt x="656" y="6761"/>
                    <a:pt x="635" y="6782"/>
                  </a:cubicBezTo>
                  <a:cubicBezTo>
                    <a:pt x="656" y="6718"/>
                    <a:pt x="635" y="6676"/>
                    <a:pt x="656" y="6592"/>
                  </a:cubicBezTo>
                  <a:cubicBezTo>
                    <a:pt x="656" y="6560"/>
                    <a:pt x="661" y="6555"/>
                    <a:pt x="666" y="6555"/>
                  </a:cubicBezTo>
                  <a:cubicBezTo>
                    <a:pt x="669" y="6555"/>
                    <a:pt x="672" y="6556"/>
                    <a:pt x="674" y="6556"/>
                  </a:cubicBezTo>
                  <a:cubicBezTo>
                    <a:pt x="676" y="6556"/>
                    <a:pt x="677" y="6555"/>
                    <a:pt x="677" y="6549"/>
                  </a:cubicBezTo>
                  <a:cubicBezTo>
                    <a:pt x="677" y="6465"/>
                    <a:pt x="656" y="6528"/>
                    <a:pt x="677" y="6444"/>
                  </a:cubicBezTo>
                  <a:cubicBezTo>
                    <a:pt x="677" y="6444"/>
                    <a:pt x="677" y="6465"/>
                    <a:pt x="677" y="6465"/>
                  </a:cubicBezTo>
                  <a:cubicBezTo>
                    <a:pt x="677" y="6423"/>
                    <a:pt x="677" y="6338"/>
                    <a:pt x="698" y="6317"/>
                  </a:cubicBezTo>
                  <a:cubicBezTo>
                    <a:pt x="698" y="6338"/>
                    <a:pt x="698" y="6338"/>
                    <a:pt x="698" y="6359"/>
                  </a:cubicBezTo>
                  <a:cubicBezTo>
                    <a:pt x="698" y="6372"/>
                    <a:pt x="698" y="6377"/>
                    <a:pt x="698" y="6377"/>
                  </a:cubicBezTo>
                  <a:cubicBezTo>
                    <a:pt x="699" y="6377"/>
                    <a:pt x="701" y="6318"/>
                    <a:pt x="714" y="6315"/>
                  </a:cubicBezTo>
                  <a:lnTo>
                    <a:pt x="714" y="6315"/>
                  </a:lnTo>
                  <a:cubicBezTo>
                    <a:pt x="704" y="6305"/>
                    <a:pt x="715" y="6263"/>
                    <a:pt x="718" y="6228"/>
                  </a:cubicBezTo>
                  <a:lnTo>
                    <a:pt x="718" y="6228"/>
                  </a:lnTo>
                  <a:cubicBezTo>
                    <a:pt x="719" y="6229"/>
                    <a:pt x="719" y="6231"/>
                    <a:pt x="719" y="6232"/>
                  </a:cubicBezTo>
                  <a:lnTo>
                    <a:pt x="719" y="6211"/>
                  </a:lnTo>
                  <a:cubicBezTo>
                    <a:pt x="719" y="6216"/>
                    <a:pt x="719" y="6222"/>
                    <a:pt x="718" y="6228"/>
                  </a:cubicBezTo>
                  <a:lnTo>
                    <a:pt x="718" y="6228"/>
                  </a:lnTo>
                  <a:cubicBezTo>
                    <a:pt x="710" y="6179"/>
                    <a:pt x="709" y="6171"/>
                    <a:pt x="712" y="6171"/>
                  </a:cubicBezTo>
                  <a:lnTo>
                    <a:pt x="712" y="6171"/>
                  </a:lnTo>
                  <a:cubicBezTo>
                    <a:pt x="713" y="6171"/>
                    <a:pt x="716" y="6173"/>
                    <a:pt x="719" y="6173"/>
                  </a:cubicBezTo>
                  <a:cubicBezTo>
                    <a:pt x="725" y="6173"/>
                    <a:pt x="732" y="6166"/>
                    <a:pt x="740" y="6127"/>
                  </a:cubicBezTo>
                  <a:cubicBezTo>
                    <a:pt x="740" y="6101"/>
                    <a:pt x="738" y="6093"/>
                    <a:pt x="736" y="6093"/>
                  </a:cubicBezTo>
                  <a:cubicBezTo>
                    <a:pt x="731" y="6093"/>
                    <a:pt x="724" y="6116"/>
                    <a:pt x="721" y="6116"/>
                  </a:cubicBezTo>
                  <a:cubicBezTo>
                    <a:pt x="720" y="6116"/>
                    <a:pt x="719" y="6113"/>
                    <a:pt x="719" y="6106"/>
                  </a:cubicBezTo>
                  <a:cubicBezTo>
                    <a:pt x="740" y="6042"/>
                    <a:pt x="740" y="6042"/>
                    <a:pt x="740" y="5958"/>
                  </a:cubicBezTo>
                  <a:cubicBezTo>
                    <a:pt x="761" y="5937"/>
                    <a:pt x="761" y="5894"/>
                    <a:pt x="761" y="5894"/>
                  </a:cubicBezTo>
                  <a:lnTo>
                    <a:pt x="761" y="5873"/>
                  </a:lnTo>
                  <a:cubicBezTo>
                    <a:pt x="761" y="5810"/>
                    <a:pt x="761" y="5747"/>
                    <a:pt x="782" y="5704"/>
                  </a:cubicBezTo>
                  <a:cubicBezTo>
                    <a:pt x="782" y="5620"/>
                    <a:pt x="782" y="5599"/>
                    <a:pt x="782" y="5514"/>
                  </a:cubicBezTo>
                  <a:cubicBezTo>
                    <a:pt x="804" y="5514"/>
                    <a:pt x="782" y="5557"/>
                    <a:pt x="782" y="5578"/>
                  </a:cubicBezTo>
                  <a:cubicBezTo>
                    <a:pt x="804" y="5535"/>
                    <a:pt x="782" y="5535"/>
                    <a:pt x="804" y="5451"/>
                  </a:cubicBezTo>
                  <a:lnTo>
                    <a:pt x="804" y="5430"/>
                  </a:lnTo>
                  <a:cubicBezTo>
                    <a:pt x="804" y="5409"/>
                    <a:pt x="825" y="5345"/>
                    <a:pt x="825" y="5303"/>
                  </a:cubicBezTo>
                  <a:cubicBezTo>
                    <a:pt x="846" y="5155"/>
                    <a:pt x="825" y="5134"/>
                    <a:pt x="825" y="5071"/>
                  </a:cubicBezTo>
                  <a:cubicBezTo>
                    <a:pt x="825" y="5050"/>
                    <a:pt x="846" y="5050"/>
                    <a:pt x="846" y="5050"/>
                  </a:cubicBezTo>
                  <a:lnTo>
                    <a:pt x="846" y="5050"/>
                  </a:lnTo>
                  <a:cubicBezTo>
                    <a:pt x="825" y="5092"/>
                    <a:pt x="846" y="5071"/>
                    <a:pt x="846" y="5092"/>
                  </a:cubicBezTo>
                  <a:cubicBezTo>
                    <a:pt x="846" y="5059"/>
                    <a:pt x="858" y="5014"/>
                    <a:pt x="864" y="5014"/>
                  </a:cubicBezTo>
                  <a:cubicBezTo>
                    <a:pt x="866" y="5014"/>
                    <a:pt x="867" y="5019"/>
                    <a:pt x="867" y="5028"/>
                  </a:cubicBezTo>
                  <a:cubicBezTo>
                    <a:pt x="867" y="5003"/>
                    <a:pt x="865" y="4995"/>
                    <a:pt x="862" y="4995"/>
                  </a:cubicBezTo>
                  <a:cubicBezTo>
                    <a:pt x="858" y="4995"/>
                    <a:pt x="851" y="5018"/>
                    <a:pt x="848" y="5018"/>
                  </a:cubicBezTo>
                  <a:cubicBezTo>
                    <a:pt x="847" y="5018"/>
                    <a:pt x="846" y="5015"/>
                    <a:pt x="846" y="5007"/>
                  </a:cubicBezTo>
                  <a:lnTo>
                    <a:pt x="864" y="4915"/>
                  </a:lnTo>
                  <a:lnTo>
                    <a:pt x="864" y="4915"/>
                  </a:lnTo>
                  <a:cubicBezTo>
                    <a:pt x="862" y="4921"/>
                    <a:pt x="858" y="4926"/>
                    <a:pt x="854" y="4926"/>
                  </a:cubicBezTo>
                  <a:cubicBezTo>
                    <a:pt x="850" y="4926"/>
                    <a:pt x="846" y="4920"/>
                    <a:pt x="846" y="4902"/>
                  </a:cubicBezTo>
                  <a:cubicBezTo>
                    <a:pt x="867" y="4859"/>
                    <a:pt x="867" y="4838"/>
                    <a:pt x="867" y="4775"/>
                  </a:cubicBezTo>
                  <a:cubicBezTo>
                    <a:pt x="867" y="4775"/>
                    <a:pt x="872" y="4770"/>
                    <a:pt x="875" y="4770"/>
                  </a:cubicBezTo>
                  <a:cubicBezTo>
                    <a:pt x="878" y="4770"/>
                    <a:pt x="878" y="4775"/>
                    <a:pt x="867" y="4796"/>
                  </a:cubicBezTo>
                  <a:cubicBezTo>
                    <a:pt x="888" y="4775"/>
                    <a:pt x="888" y="4733"/>
                    <a:pt x="888" y="4712"/>
                  </a:cubicBezTo>
                  <a:lnTo>
                    <a:pt x="888" y="4712"/>
                  </a:lnTo>
                  <a:cubicBezTo>
                    <a:pt x="885" y="4722"/>
                    <a:pt x="882" y="4726"/>
                    <a:pt x="881" y="4726"/>
                  </a:cubicBezTo>
                  <a:cubicBezTo>
                    <a:pt x="875" y="4726"/>
                    <a:pt x="883" y="4655"/>
                    <a:pt x="887" y="4655"/>
                  </a:cubicBezTo>
                  <a:cubicBezTo>
                    <a:pt x="888" y="4655"/>
                    <a:pt x="888" y="4659"/>
                    <a:pt x="888" y="4669"/>
                  </a:cubicBezTo>
                  <a:lnTo>
                    <a:pt x="888" y="4627"/>
                  </a:lnTo>
                  <a:cubicBezTo>
                    <a:pt x="888" y="4627"/>
                    <a:pt x="888" y="4585"/>
                    <a:pt x="888" y="4564"/>
                  </a:cubicBezTo>
                  <a:cubicBezTo>
                    <a:pt x="909" y="4543"/>
                    <a:pt x="909" y="4479"/>
                    <a:pt x="909" y="4479"/>
                  </a:cubicBezTo>
                  <a:cubicBezTo>
                    <a:pt x="909" y="4458"/>
                    <a:pt x="909" y="4416"/>
                    <a:pt x="930" y="4416"/>
                  </a:cubicBezTo>
                  <a:cubicBezTo>
                    <a:pt x="930" y="4400"/>
                    <a:pt x="927" y="4396"/>
                    <a:pt x="924" y="4396"/>
                  </a:cubicBezTo>
                  <a:cubicBezTo>
                    <a:pt x="920" y="4396"/>
                    <a:pt x="915" y="4401"/>
                    <a:pt x="912" y="4401"/>
                  </a:cubicBezTo>
                  <a:cubicBezTo>
                    <a:pt x="910" y="4401"/>
                    <a:pt x="909" y="4399"/>
                    <a:pt x="909" y="4395"/>
                  </a:cubicBezTo>
                  <a:lnTo>
                    <a:pt x="930" y="4310"/>
                  </a:lnTo>
                  <a:cubicBezTo>
                    <a:pt x="930" y="4300"/>
                    <a:pt x="936" y="4294"/>
                    <a:pt x="941" y="4294"/>
                  </a:cubicBezTo>
                  <a:cubicBezTo>
                    <a:pt x="946" y="4294"/>
                    <a:pt x="951" y="4300"/>
                    <a:pt x="951" y="4310"/>
                  </a:cubicBezTo>
                  <a:cubicBezTo>
                    <a:pt x="951" y="4268"/>
                    <a:pt x="930" y="4289"/>
                    <a:pt x="951" y="4226"/>
                  </a:cubicBezTo>
                  <a:cubicBezTo>
                    <a:pt x="951" y="4233"/>
                    <a:pt x="951" y="4236"/>
                    <a:pt x="952" y="4236"/>
                  </a:cubicBezTo>
                  <a:cubicBezTo>
                    <a:pt x="952" y="4236"/>
                    <a:pt x="954" y="4194"/>
                    <a:pt x="963" y="4194"/>
                  </a:cubicBezTo>
                  <a:cubicBezTo>
                    <a:pt x="966" y="4194"/>
                    <a:pt x="969" y="4197"/>
                    <a:pt x="973" y="4205"/>
                  </a:cubicBezTo>
                  <a:cubicBezTo>
                    <a:pt x="973" y="4183"/>
                    <a:pt x="994" y="4078"/>
                    <a:pt x="994" y="4036"/>
                  </a:cubicBezTo>
                  <a:cubicBezTo>
                    <a:pt x="994" y="4028"/>
                    <a:pt x="993" y="4026"/>
                    <a:pt x="992" y="4026"/>
                  </a:cubicBezTo>
                  <a:cubicBezTo>
                    <a:pt x="988" y="4026"/>
                    <a:pt x="976" y="4081"/>
                    <a:pt x="973" y="4081"/>
                  </a:cubicBezTo>
                  <a:cubicBezTo>
                    <a:pt x="973" y="4081"/>
                    <a:pt x="973" y="4080"/>
                    <a:pt x="973" y="4078"/>
                  </a:cubicBezTo>
                  <a:cubicBezTo>
                    <a:pt x="994" y="3951"/>
                    <a:pt x="973" y="3930"/>
                    <a:pt x="994" y="3824"/>
                  </a:cubicBezTo>
                  <a:cubicBezTo>
                    <a:pt x="994" y="3788"/>
                    <a:pt x="994" y="3794"/>
                    <a:pt x="994" y="3761"/>
                  </a:cubicBezTo>
                  <a:cubicBezTo>
                    <a:pt x="994" y="3763"/>
                    <a:pt x="994" y="3764"/>
                    <a:pt x="994" y="3764"/>
                  </a:cubicBezTo>
                  <a:cubicBezTo>
                    <a:pt x="998" y="3764"/>
                    <a:pt x="1017" y="3687"/>
                    <a:pt x="1036" y="3592"/>
                  </a:cubicBezTo>
                  <a:cubicBezTo>
                    <a:pt x="1036" y="3589"/>
                    <a:pt x="1036" y="3588"/>
                    <a:pt x="1035" y="3588"/>
                  </a:cubicBezTo>
                  <a:cubicBezTo>
                    <a:pt x="1030" y="3588"/>
                    <a:pt x="1015" y="3634"/>
                    <a:pt x="1015" y="3634"/>
                  </a:cubicBezTo>
                  <a:lnTo>
                    <a:pt x="1015" y="3571"/>
                  </a:lnTo>
                  <a:cubicBezTo>
                    <a:pt x="1036" y="3507"/>
                    <a:pt x="1057" y="3444"/>
                    <a:pt x="1036" y="3423"/>
                  </a:cubicBezTo>
                  <a:lnTo>
                    <a:pt x="1057" y="3360"/>
                  </a:lnTo>
                  <a:cubicBezTo>
                    <a:pt x="1057" y="3335"/>
                    <a:pt x="1057" y="3309"/>
                    <a:pt x="1057" y="3296"/>
                  </a:cubicBezTo>
                  <a:cubicBezTo>
                    <a:pt x="1078" y="3233"/>
                    <a:pt x="1078" y="3191"/>
                    <a:pt x="1078" y="3170"/>
                  </a:cubicBezTo>
                  <a:cubicBezTo>
                    <a:pt x="1078" y="3164"/>
                    <a:pt x="1078" y="3157"/>
                    <a:pt x="1078" y="3148"/>
                  </a:cubicBezTo>
                  <a:cubicBezTo>
                    <a:pt x="1099" y="3148"/>
                    <a:pt x="1099" y="3022"/>
                    <a:pt x="1099" y="3022"/>
                  </a:cubicBezTo>
                  <a:cubicBezTo>
                    <a:pt x="1099" y="3008"/>
                    <a:pt x="1109" y="2984"/>
                    <a:pt x="1115" y="2970"/>
                  </a:cubicBezTo>
                  <a:lnTo>
                    <a:pt x="1115" y="2970"/>
                  </a:lnTo>
                  <a:cubicBezTo>
                    <a:pt x="1116" y="2974"/>
                    <a:pt x="1118" y="2977"/>
                    <a:pt x="1120" y="2979"/>
                  </a:cubicBezTo>
                  <a:lnTo>
                    <a:pt x="1120" y="2958"/>
                  </a:lnTo>
                  <a:cubicBezTo>
                    <a:pt x="1120" y="2958"/>
                    <a:pt x="1118" y="2963"/>
                    <a:pt x="1115" y="2970"/>
                  </a:cubicBezTo>
                  <a:lnTo>
                    <a:pt x="1115" y="2970"/>
                  </a:lnTo>
                  <a:cubicBezTo>
                    <a:pt x="1104" y="2940"/>
                    <a:pt x="1120" y="2867"/>
                    <a:pt x="1120" y="2810"/>
                  </a:cubicBezTo>
                  <a:cubicBezTo>
                    <a:pt x="1123" y="2813"/>
                    <a:pt x="1125" y="2814"/>
                    <a:pt x="1127" y="2814"/>
                  </a:cubicBezTo>
                  <a:cubicBezTo>
                    <a:pt x="1142" y="2814"/>
                    <a:pt x="1144" y="2745"/>
                    <a:pt x="1163" y="2726"/>
                  </a:cubicBezTo>
                  <a:cubicBezTo>
                    <a:pt x="1142" y="2705"/>
                    <a:pt x="1163" y="2599"/>
                    <a:pt x="1163" y="2599"/>
                  </a:cubicBezTo>
                  <a:cubicBezTo>
                    <a:pt x="1163" y="2536"/>
                    <a:pt x="1184" y="2557"/>
                    <a:pt x="1184" y="2536"/>
                  </a:cubicBezTo>
                  <a:lnTo>
                    <a:pt x="1184" y="2515"/>
                  </a:lnTo>
                  <a:cubicBezTo>
                    <a:pt x="1184" y="2494"/>
                    <a:pt x="1205" y="2388"/>
                    <a:pt x="1205" y="2346"/>
                  </a:cubicBezTo>
                  <a:lnTo>
                    <a:pt x="1205" y="2282"/>
                  </a:lnTo>
                  <a:lnTo>
                    <a:pt x="1226" y="2282"/>
                  </a:lnTo>
                  <a:cubicBezTo>
                    <a:pt x="1226" y="2270"/>
                    <a:pt x="1226" y="2250"/>
                    <a:pt x="1226" y="2240"/>
                  </a:cubicBezTo>
                  <a:lnTo>
                    <a:pt x="1226" y="2219"/>
                  </a:lnTo>
                  <a:cubicBezTo>
                    <a:pt x="1205" y="2219"/>
                    <a:pt x="1226" y="2177"/>
                    <a:pt x="1226" y="2134"/>
                  </a:cubicBezTo>
                  <a:cubicBezTo>
                    <a:pt x="1247" y="2093"/>
                    <a:pt x="1247" y="2113"/>
                    <a:pt x="1247" y="2093"/>
                  </a:cubicBezTo>
                  <a:lnTo>
                    <a:pt x="1247" y="2093"/>
                  </a:lnTo>
                  <a:cubicBezTo>
                    <a:pt x="1247" y="2094"/>
                    <a:pt x="1247" y="2095"/>
                    <a:pt x="1247" y="2095"/>
                  </a:cubicBezTo>
                  <a:cubicBezTo>
                    <a:pt x="1247" y="2095"/>
                    <a:pt x="1246" y="2042"/>
                    <a:pt x="1238" y="2042"/>
                  </a:cubicBezTo>
                  <a:cubicBezTo>
                    <a:pt x="1235" y="2042"/>
                    <a:pt x="1231" y="2049"/>
                    <a:pt x="1226" y="2071"/>
                  </a:cubicBezTo>
                  <a:cubicBezTo>
                    <a:pt x="1226" y="2071"/>
                    <a:pt x="1226" y="2029"/>
                    <a:pt x="1226" y="2008"/>
                  </a:cubicBezTo>
                  <a:lnTo>
                    <a:pt x="1247" y="1987"/>
                  </a:lnTo>
                  <a:lnTo>
                    <a:pt x="1247" y="1965"/>
                  </a:lnTo>
                  <a:cubicBezTo>
                    <a:pt x="1247" y="1923"/>
                    <a:pt x="1247" y="1902"/>
                    <a:pt x="1268" y="1860"/>
                  </a:cubicBezTo>
                  <a:lnTo>
                    <a:pt x="1268" y="1860"/>
                  </a:lnTo>
                  <a:cubicBezTo>
                    <a:pt x="1256" y="1884"/>
                    <a:pt x="1258" y="1909"/>
                    <a:pt x="1266" y="1909"/>
                  </a:cubicBezTo>
                  <a:cubicBezTo>
                    <a:pt x="1268" y="1909"/>
                    <a:pt x="1270" y="1907"/>
                    <a:pt x="1272" y="1904"/>
                  </a:cubicBezTo>
                  <a:lnTo>
                    <a:pt x="1272" y="1904"/>
                  </a:lnTo>
                  <a:cubicBezTo>
                    <a:pt x="1268" y="1920"/>
                    <a:pt x="1268" y="1932"/>
                    <a:pt x="1268" y="1944"/>
                  </a:cubicBezTo>
                  <a:cubicBezTo>
                    <a:pt x="1268" y="1934"/>
                    <a:pt x="1274" y="1928"/>
                    <a:pt x="1279" y="1928"/>
                  </a:cubicBezTo>
                  <a:cubicBezTo>
                    <a:pt x="1284" y="1928"/>
                    <a:pt x="1289" y="1934"/>
                    <a:pt x="1289" y="1944"/>
                  </a:cubicBezTo>
                  <a:cubicBezTo>
                    <a:pt x="1289" y="1893"/>
                    <a:pt x="1276" y="1911"/>
                    <a:pt x="1282" y="1886"/>
                  </a:cubicBezTo>
                  <a:lnTo>
                    <a:pt x="1282" y="1886"/>
                  </a:lnTo>
                  <a:cubicBezTo>
                    <a:pt x="1284" y="1879"/>
                    <a:pt x="1287" y="187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cubicBezTo>
                    <a:pt x="1289" y="1860"/>
                    <a:pt x="1311" y="1839"/>
                    <a:pt x="1311" y="1775"/>
                  </a:cubicBezTo>
                  <a:lnTo>
                    <a:pt x="1311" y="1775"/>
                  </a:lnTo>
                  <a:lnTo>
                    <a:pt x="1289" y="1818"/>
                  </a:lnTo>
                  <a:cubicBezTo>
                    <a:pt x="1289" y="1791"/>
                    <a:pt x="1289" y="1754"/>
                    <a:pt x="1289" y="1754"/>
                  </a:cubicBezTo>
                  <a:cubicBezTo>
                    <a:pt x="1286" y="1763"/>
                    <a:pt x="1285" y="1767"/>
                    <a:pt x="1284" y="1767"/>
                  </a:cubicBezTo>
                  <a:cubicBezTo>
                    <a:pt x="1280" y="1767"/>
                    <a:pt x="1301" y="1664"/>
                    <a:pt x="1294" y="1664"/>
                  </a:cubicBezTo>
                  <a:lnTo>
                    <a:pt x="1294" y="1664"/>
                  </a:lnTo>
                  <a:cubicBezTo>
                    <a:pt x="1293" y="1664"/>
                    <a:pt x="1292" y="1665"/>
                    <a:pt x="1289" y="1670"/>
                  </a:cubicBezTo>
                  <a:cubicBezTo>
                    <a:pt x="1289" y="1649"/>
                    <a:pt x="1311" y="1606"/>
                    <a:pt x="1311" y="1606"/>
                  </a:cubicBezTo>
                  <a:cubicBezTo>
                    <a:pt x="1311" y="1621"/>
                    <a:pt x="1312" y="1627"/>
                    <a:pt x="1313" y="1627"/>
                  </a:cubicBezTo>
                  <a:cubicBezTo>
                    <a:pt x="1319" y="1627"/>
                    <a:pt x="1332" y="1564"/>
                    <a:pt x="1332" y="1564"/>
                  </a:cubicBezTo>
                  <a:cubicBezTo>
                    <a:pt x="1332" y="1562"/>
                    <a:pt x="1331" y="1561"/>
                    <a:pt x="1331" y="1561"/>
                  </a:cubicBezTo>
                  <a:cubicBezTo>
                    <a:pt x="1328" y="1561"/>
                    <a:pt x="1318" y="1597"/>
                    <a:pt x="1313" y="1597"/>
                  </a:cubicBezTo>
                  <a:cubicBezTo>
                    <a:pt x="1311" y="1597"/>
                    <a:pt x="1311" y="1594"/>
                    <a:pt x="1311" y="1585"/>
                  </a:cubicBezTo>
                  <a:cubicBezTo>
                    <a:pt x="1311" y="1543"/>
                    <a:pt x="1332" y="1522"/>
                    <a:pt x="1332" y="1501"/>
                  </a:cubicBezTo>
                  <a:lnTo>
                    <a:pt x="1332" y="1522"/>
                  </a:lnTo>
                  <a:lnTo>
                    <a:pt x="1353" y="1480"/>
                  </a:lnTo>
                  <a:cubicBezTo>
                    <a:pt x="1353" y="1476"/>
                    <a:pt x="1352" y="1475"/>
                    <a:pt x="1352" y="1475"/>
                  </a:cubicBezTo>
                  <a:cubicBezTo>
                    <a:pt x="1348" y="1475"/>
                    <a:pt x="1340" y="1494"/>
                    <a:pt x="1335" y="1494"/>
                  </a:cubicBezTo>
                  <a:cubicBezTo>
                    <a:pt x="1333" y="1494"/>
                    <a:pt x="1332" y="1491"/>
                    <a:pt x="1332" y="1480"/>
                  </a:cubicBezTo>
                  <a:cubicBezTo>
                    <a:pt x="1332" y="1458"/>
                    <a:pt x="1353" y="1416"/>
                    <a:pt x="1353" y="1416"/>
                  </a:cubicBezTo>
                  <a:cubicBezTo>
                    <a:pt x="1353" y="1437"/>
                    <a:pt x="1353" y="1416"/>
                    <a:pt x="1353" y="1458"/>
                  </a:cubicBezTo>
                  <a:cubicBezTo>
                    <a:pt x="1353" y="1426"/>
                    <a:pt x="1365" y="1356"/>
                    <a:pt x="1361" y="1345"/>
                  </a:cubicBezTo>
                  <a:lnTo>
                    <a:pt x="1361" y="1345"/>
                  </a:lnTo>
                  <a:cubicBezTo>
                    <a:pt x="1357" y="1361"/>
                    <a:pt x="1355" y="1373"/>
                    <a:pt x="1354" y="1373"/>
                  </a:cubicBezTo>
                  <a:cubicBezTo>
                    <a:pt x="1353" y="1373"/>
                    <a:pt x="1353" y="1367"/>
                    <a:pt x="1353" y="1353"/>
                  </a:cubicBezTo>
                  <a:lnTo>
                    <a:pt x="1353" y="1353"/>
                  </a:lnTo>
                  <a:lnTo>
                    <a:pt x="1353" y="1353"/>
                  </a:lnTo>
                  <a:lnTo>
                    <a:pt x="1353" y="1353"/>
                  </a:lnTo>
                  <a:cubicBezTo>
                    <a:pt x="1353" y="1347"/>
                    <a:pt x="1353" y="1340"/>
                    <a:pt x="1353" y="1332"/>
                  </a:cubicBezTo>
                  <a:lnTo>
                    <a:pt x="1353" y="1268"/>
                  </a:lnTo>
                  <a:lnTo>
                    <a:pt x="1374" y="1247"/>
                  </a:lnTo>
                  <a:cubicBezTo>
                    <a:pt x="1374" y="1247"/>
                    <a:pt x="1374" y="1247"/>
                    <a:pt x="1374" y="1226"/>
                  </a:cubicBezTo>
                  <a:cubicBezTo>
                    <a:pt x="1374" y="1205"/>
                    <a:pt x="1374" y="1184"/>
                    <a:pt x="1374" y="1184"/>
                  </a:cubicBezTo>
                  <a:cubicBezTo>
                    <a:pt x="1395" y="1120"/>
                    <a:pt x="1395" y="1142"/>
                    <a:pt x="1374" y="1120"/>
                  </a:cubicBezTo>
                  <a:cubicBezTo>
                    <a:pt x="1389" y="1106"/>
                    <a:pt x="1393" y="1091"/>
                    <a:pt x="1395" y="1091"/>
                  </a:cubicBezTo>
                  <a:cubicBezTo>
                    <a:pt x="1395" y="1091"/>
                    <a:pt x="1395" y="1093"/>
                    <a:pt x="1395" y="1099"/>
                  </a:cubicBezTo>
                  <a:cubicBezTo>
                    <a:pt x="1395" y="1057"/>
                    <a:pt x="1416" y="973"/>
                    <a:pt x="1437" y="930"/>
                  </a:cubicBezTo>
                  <a:cubicBezTo>
                    <a:pt x="1437" y="912"/>
                    <a:pt x="1435" y="906"/>
                    <a:pt x="1433" y="906"/>
                  </a:cubicBezTo>
                  <a:cubicBezTo>
                    <a:pt x="1429" y="906"/>
                    <a:pt x="1422" y="922"/>
                    <a:pt x="1419" y="922"/>
                  </a:cubicBezTo>
                  <a:cubicBezTo>
                    <a:pt x="1417" y="922"/>
                    <a:pt x="1416" y="918"/>
                    <a:pt x="1416" y="909"/>
                  </a:cubicBezTo>
                  <a:cubicBezTo>
                    <a:pt x="1437" y="846"/>
                    <a:pt x="1458" y="698"/>
                    <a:pt x="1480" y="592"/>
                  </a:cubicBezTo>
                  <a:lnTo>
                    <a:pt x="1480" y="592"/>
                  </a:lnTo>
                  <a:cubicBezTo>
                    <a:pt x="1477" y="595"/>
                    <a:pt x="1474" y="597"/>
                    <a:pt x="1473" y="597"/>
                  </a:cubicBezTo>
                  <a:cubicBezTo>
                    <a:pt x="1464" y="597"/>
                    <a:pt x="1480" y="547"/>
                    <a:pt x="1480" y="529"/>
                  </a:cubicBezTo>
                  <a:cubicBezTo>
                    <a:pt x="1480" y="535"/>
                    <a:pt x="1480" y="538"/>
                    <a:pt x="1481" y="538"/>
                  </a:cubicBezTo>
                  <a:cubicBezTo>
                    <a:pt x="1484" y="538"/>
                    <a:pt x="1492" y="499"/>
                    <a:pt x="1497" y="499"/>
                  </a:cubicBezTo>
                  <a:cubicBezTo>
                    <a:pt x="1498" y="499"/>
                    <a:pt x="1499" y="502"/>
                    <a:pt x="1500" y="508"/>
                  </a:cubicBezTo>
                  <a:lnTo>
                    <a:pt x="1500" y="508"/>
                  </a:lnTo>
                  <a:cubicBezTo>
                    <a:pt x="1497" y="518"/>
                    <a:pt x="1495" y="526"/>
                    <a:pt x="1495" y="526"/>
                  </a:cubicBezTo>
                  <a:cubicBezTo>
                    <a:pt x="1495" y="526"/>
                    <a:pt x="1496" y="521"/>
                    <a:pt x="1500" y="510"/>
                  </a:cubicBezTo>
                  <a:lnTo>
                    <a:pt x="1500" y="510"/>
                  </a:lnTo>
                  <a:cubicBezTo>
                    <a:pt x="1500" y="514"/>
                    <a:pt x="1501" y="521"/>
                    <a:pt x="1501" y="529"/>
                  </a:cubicBezTo>
                  <a:lnTo>
                    <a:pt x="1501" y="508"/>
                  </a:lnTo>
                  <a:cubicBezTo>
                    <a:pt x="1522" y="445"/>
                    <a:pt x="1522" y="402"/>
                    <a:pt x="1522" y="339"/>
                  </a:cubicBezTo>
                  <a:cubicBezTo>
                    <a:pt x="1524" y="341"/>
                    <a:pt x="1526" y="342"/>
                    <a:pt x="1528" y="342"/>
                  </a:cubicBezTo>
                  <a:cubicBezTo>
                    <a:pt x="1541" y="342"/>
                    <a:pt x="1543" y="293"/>
                    <a:pt x="1543" y="293"/>
                  </a:cubicBezTo>
                  <a:cubicBezTo>
                    <a:pt x="1543" y="293"/>
                    <a:pt x="1543" y="294"/>
                    <a:pt x="1543" y="297"/>
                  </a:cubicBezTo>
                  <a:cubicBezTo>
                    <a:pt x="1543" y="311"/>
                    <a:pt x="1543" y="325"/>
                    <a:pt x="1543" y="339"/>
                  </a:cubicBezTo>
                  <a:cubicBezTo>
                    <a:pt x="1564" y="212"/>
                    <a:pt x="1543" y="297"/>
                    <a:pt x="1543" y="233"/>
                  </a:cubicBezTo>
                  <a:cubicBezTo>
                    <a:pt x="1564" y="149"/>
                    <a:pt x="1564" y="170"/>
                    <a:pt x="1564" y="149"/>
                  </a:cubicBezTo>
                  <a:cubicBezTo>
                    <a:pt x="1564" y="107"/>
                    <a:pt x="1585" y="22"/>
                    <a:pt x="1585" y="1"/>
                  </a:cubicBezTo>
                  <a:close/>
                  <a:moveTo>
                    <a:pt x="107" y="19519"/>
                  </a:moveTo>
                  <a:cubicBezTo>
                    <a:pt x="107" y="19562"/>
                    <a:pt x="85" y="19583"/>
                    <a:pt x="107" y="19604"/>
                  </a:cubicBezTo>
                  <a:cubicBezTo>
                    <a:pt x="107" y="19576"/>
                    <a:pt x="107" y="19569"/>
                    <a:pt x="107" y="19569"/>
                  </a:cubicBezTo>
                  <a:cubicBezTo>
                    <a:pt x="108" y="19569"/>
                    <a:pt x="110" y="19576"/>
                    <a:pt x="113" y="19576"/>
                  </a:cubicBezTo>
                  <a:cubicBezTo>
                    <a:pt x="114" y="19576"/>
                    <a:pt x="117" y="19574"/>
                    <a:pt x="119" y="19567"/>
                  </a:cubicBezTo>
                  <a:lnTo>
                    <a:pt x="119" y="19567"/>
                  </a:lnTo>
                  <a:cubicBezTo>
                    <a:pt x="121" y="19578"/>
                    <a:pt x="125" y="19587"/>
                    <a:pt x="127" y="19587"/>
                  </a:cubicBezTo>
                  <a:cubicBezTo>
                    <a:pt x="127" y="19587"/>
                    <a:pt x="128" y="19586"/>
                    <a:pt x="128" y="19583"/>
                  </a:cubicBezTo>
                  <a:lnTo>
                    <a:pt x="128" y="19541"/>
                  </a:lnTo>
                  <a:cubicBezTo>
                    <a:pt x="124" y="19554"/>
                    <a:pt x="122" y="19562"/>
                    <a:pt x="119" y="19567"/>
                  </a:cubicBezTo>
                  <a:lnTo>
                    <a:pt x="119" y="19567"/>
                  </a:lnTo>
                  <a:cubicBezTo>
                    <a:pt x="117" y="19555"/>
                    <a:pt x="118" y="19541"/>
                    <a:pt x="128" y="19541"/>
                  </a:cubicBezTo>
                  <a:lnTo>
                    <a:pt x="107" y="19541"/>
                  </a:lnTo>
                  <a:cubicBezTo>
                    <a:pt x="107" y="19533"/>
                    <a:pt x="107" y="19526"/>
                    <a:pt x="107" y="19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5"/>
            <p:cNvSpPr/>
            <p:nvPr/>
          </p:nvSpPr>
          <p:spPr>
            <a:xfrm>
              <a:off x="3441625" y="31109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1"/>
                  </a:moveTo>
                  <a:lnTo>
                    <a:pt x="1" y="43"/>
                  </a:lnTo>
                  <a:cubicBezTo>
                    <a:pt x="1" y="43"/>
                    <a:pt x="22" y="43"/>
                    <a:pt x="22" y="64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5"/>
            <p:cNvSpPr/>
            <p:nvPr/>
          </p:nvSpPr>
          <p:spPr>
            <a:xfrm>
              <a:off x="3437400" y="315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5"/>
            <p:cNvSpPr/>
            <p:nvPr/>
          </p:nvSpPr>
          <p:spPr>
            <a:xfrm>
              <a:off x="3436875" y="316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5"/>
            <p:cNvSpPr/>
            <p:nvPr/>
          </p:nvSpPr>
          <p:spPr>
            <a:xfrm>
              <a:off x="3444275" y="3088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5"/>
            <p:cNvSpPr/>
            <p:nvPr/>
          </p:nvSpPr>
          <p:spPr>
            <a:xfrm>
              <a:off x="3453250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5"/>
            <p:cNvSpPr/>
            <p:nvPr/>
          </p:nvSpPr>
          <p:spPr>
            <a:xfrm>
              <a:off x="3452200" y="3029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5"/>
            <p:cNvSpPr/>
            <p:nvPr/>
          </p:nvSpPr>
          <p:spPr>
            <a:xfrm>
              <a:off x="3442675" y="3103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5"/>
            <p:cNvSpPr/>
            <p:nvPr/>
          </p:nvSpPr>
          <p:spPr>
            <a:xfrm>
              <a:off x="345220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5"/>
            <p:cNvSpPr/>
            <p:nvPr/>
          </p:nvSpPr>
          <p:spPr>
            <a:xfrm>
              <a:off x="3453250" y="30249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43"/>
                    <a:pt x="0" y="43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5"/>
            <p:cNvSpPr/>
            <p:nvPr/>
          </p:nvSpPr>
          <p:spPr>
            <a:xfrm>
              <a:off x="3446900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5"/>
            <p:cNvSpPr/>
            <p:nvPr/>
          </p:nvSpPr>
          <p:spPr>
            <a:xfrm>
              <a:off x="3451650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5"/>
            <p:cNvSpPr/>
            <p:nvPr/>
          </p:nvSpPr>
          <p:spPr>
            <a:xfrm>
              <a:off x="3453775" y="30212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5"/>
            <p:cNvSpPr/>
            <p:nvPr/>
          </p:nvSpPr>
          <p:spPr>
            <a:xfrm>
              <a:off x="3449025" y="30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5"/>
            <p:cNvSpPr/>
            <p:nvPr/>
          </p:nvSpPr>
          <p:spPr>
            <a:xfrm>
              <a:off x="3474900" y="304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5"/>
            <p:cNvSpPr/>
            <p:nvPr/>
          </p:nvSpPr>
          <p:spPr>
            <a:xfrm>
              <a:off x="3468550" y="308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5"/>
            <p:cNvSpPr/>
            <p:nvPr/>
          </p:nvSpPr>
          <p:spPr>
            <a:xfrm>
              <a:off x="3478075" y="3025950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64"/>
                  </a:lnTo>
                  <a:cubicBezTo>
                    <a:pt x="21" y="43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5"/>
            <p:cNvSpPr/>
            <p:nvPr/>
          </p:nvSpPr>
          <p:spPr>
            <a:xfrm>
              <a:off x="3457475" y="3166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5"/>
            <p:cNvSpPr/>
            <p:nvPr/>
          </p:nvSpPr>
          <p:spPr>
            <a:xfrm>
              <a:off x="3463800" y="31199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5"/>
            <p:cNvSpPr/>
            <p:nvPr/>
          </p:nvSpPr>
          <p:spPr>
            <a:xfrm>
              <a:off x="3481225" y="30159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5"/>
            <p:cNvSpPr/>
            <p:nvPr/>
          </p:nvSpPr>
          <p:spPr>
            <a:xfrm>
              <a:off x="3440575" y="34616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cubicBezTo>
                    <a:pt x="0" y="22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5"/>
            <p:cNvSpPr/>
            <p:nvPr/>
          </p:nvSpPr>
          <p:spPr>
            <a:xfrm>
              <a:off x="3449025" y="324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5"/>
            <p:cNvSpPr/>
            <p:nvPr/>
          </p:nvSpPr>
          <p:spPr>
            <a:xfrm>
              <a:off x="3441625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3479650" y="30280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22" y="1"/>
                    <a:pt x="22" y="1"/>
                  </a:cubicBezTo>
                  <a:lnTo>
                    <a:pt x="22" y="1"/>
                  </a:lnTo>
                  <a:cubicBezTo>
                    <a:pt x="22" y="1"/>
                    <a:pt x="22" y="0"/>
                    <a:pt x="22" y="0"/>
                  </a:cubicBezTo>
                  <a:close/>
                  <a:moveTo>
                    <a:pt x="22" y="1"/>
                  </a:moveTo>
                  <a:lnTo>
                    <a:pt x="22" y="1"/>
                  </a:lnTo>
                  <a:cubicBezTo>
                    <a:pt x="21" y="23"/>
                    <a:pt x="1" y="85"/>
                    <a:pt x="1" y="85"/>
                  </a:cubicBezTo>
                  <a:cubicBezTo>
                    <a:pt x="20" y="46"/>
                    <a:pt x="21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5"/>
            <p:cNvSpPr/>
            <p:nvPr/>
          </p:nvSpPr>
          <p:spPr>
            <a:xfrm>
              <a:off x="3451650" y="3256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5"/>
            <p:cNvSpPr/>
            <p:nvPr/>
          </p:nvSpPr>
          <p:spPr>
            <a:xfrm>
              <a:off x="3441625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5"/>
            <p:cNvSpPr/>
            <p:nvPr/>
          </p:nvSpPr>
          <p:spPr>
            <a:xfrm>
              <a:off x="3442675" y="3316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5"/>
            <p:cNvSpPr/>
            <p:nvPr/>
          </p:nvSpPr>
          <p:spPr>
            <a:xfrm>
              <a:off x="3442150" y="3320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5"/>
            <p:cNvSpPr/>
            <p:nvPr/>
          </p:nvSpPr>
          <p:spPr>
            <a:xfrm>
              <a:off x="3440575" y="3463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1" y="42"/>
                  </a:lnTo>
                  <a:cubicBezTo>
                    <a:pt x="21" y="21"/>
                    <a:pt x="21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5"/>
            <p:cNvSpPr/>
            <p:nvPr/>
          </p:nvSpPr>
          <p:spPr>
            <a:xfrm>
              <a:off x="3440575" y="33639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5"/>
            <p:cNvSpPr/>
            <p:nvPr/>
          </p:nvSpPr>
          <p:spPr>
            <a:xfrm>
              <a:off x="34643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5"/>
            <p:cNvSpPr/>
            <p:nvPr/>
          </p:nvSpPr>
          <p:spPr>
            <a:xfrm>
              <a:off x="3463275" y="31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5"/>
            <p:cNvSpPr/>
            <p:nvPr/>
          </p:nvSpPr>
          <p:spPr>
            <a:xfrm>
              <a:off x="3463275" y="31458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5"/>
            <p:cNvSpPr/>
            <p:nvPr/>
          </p:nvSpPr>
          <p:spPr>
            <a:xfrm>
              <a:off x="3462750" y="31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5"/>
            <p:cNvSpPr/>
            <p:nvPr/>
          </p:nvSpPr>
          <p:spPr>
            <a:xfrm>
              <a:off x="3466975" y="311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5"/>
            <p:cNvSpPr/>
            <p:nvPr/>
          </p:nvSpPr>
          <p:spPr>
            <a:xfrm>
              <a:off x="3466450" y="312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5"/>
            <p:cNvSpPr/>
            <p:nvPr/>
          </p:nvSpPr>
          <p:spPr>
            <a:xfrm>
              <a:off x="3461175" y="316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5"/>
            <p:cNvSpPr/>
            <p:nvPr/>
          </p:nvSpPr>
          <p:spPr>
            <a:xfrm>
              <a:off x="3438975" y="2985825"/>
              <a:ext cx="47025" cy="479000"/>
            </a:xfrm>
            <a:custGeom>
              <a:avLst/>
              <a:gdLst/>
              <a:ahLst/>
              <a:cxnLst/>
              <a:rect l="l" t="t" r="r" b="b"/>
              <a:pathLst>
                <a:path w="1881" h="19160" extrusionOk="0">
                  <a:moveTo>
                    <a:pt x="1099" y="5619"/>
                  </a:moveTo>
                  <a:lnTo>
                    <a:pt x="1099" y="5619"/>
                  </a:lnTo>
                  <a:cubicBezTo>
                    <a:pt x="1089" y="5661"/>
                    <a:pt x="1089" y="5682"/>
                    <a:pt x="1089" y="5704"/>
                  </a:cubicBezTo>
                  <a:cubicBezTo>
                    <a:pt x="1094" y="5672"/>
                    <a:pt x="1099" y="5640"/>
                    <a:pt x="1099" y="5619"/>
                  </a:cubicBezTo>
                  <a:close/>
                  <a:moveTo>
                    <a:pt x="950" y="5763"/>
                  </a:moveTo>
                  <a:cubicBezTo>
                    <a:pt x="948" y="5763"/>
                    <a:pt x="944" y="5775"/>
                    <a:pt x="943" y="5787"/>
                  </a:cubicBezTo>
                  <a:lnTo>
                    <a:pt x="943" y="5787"/>
                  </a:lnTo>
                  <a:cubicBezTo>
                    <a:pt x="945" y="5781"/>
                    <a:pt x="948" y="5774"/>
                    <a:pt x="952" y="5767"/>
                  </a:cubicBezTo>
                  <a:cubicBezTo>
                    <a:pt x="952" y="5764"/>
                    <a:pt x="951" y="5763"/>
                    <a:pt x="950" y="5763"/>
                  </a:cubicBezTo>
                  <a:close/>
                  <a:moveTo>
                    <a:pt x="1089" y="5704"/>
                  </a:moveTo>
                  <a:cubicBezTo>
                    <a:pt x="1084" y="5735"/>
                    <a:pt x="1078" y="5767"/>
                    <a:pt x="1078" y="5788"/>
                  </a:cubicBezTo>
                  <a:cubicBezTo>
                    <a:pt x="1089" y="5746"/>
                    <a:pt x="1089" y="5725"/>
                    <a:pt x="1089" y="5704"/>
                  </a:cubicBezTo>
                  <a:close/>
                  <a:moveTo>
                    <a:pt x="952" y="6443"/>
                  </a:moveTo>
                  <a:cubicBezTo>
                    <a:pt x="952" y="6443"/>
                    <a:pt x="952" y="6485"/>
                    <a:pt x="952" y="6506"/>
                  </a:cubicBezTo>
                  <a:cubicBezTo>
                    <a:pt x="952" y="6527"/>
                    <a:pt x="973" y="6549"/>
                    <a:pt x="952" y="6591"/>
                  </a:cubicBezTo>
                  <a:cubicBezTo>
                    <a:pt x="973" y="6570"/>
                    <a:pt x="973" y="6527"/>
                    <a:pt x="973" y="6527"/>
                  </a:cubicBezTo>
                  <a:lnTo>
                    <a:pt x="973" y="6506"/>
                  </a:lnTo>
                  <a:cubicBezTo>
                    <a:pt x="973" y="6485"/>
                    <a:pt x="973" y="6485"/>
                    <a:pt x="973" y="6464"/>
                  </a:cubicBezTo>
                  <a:cubicBezTo>
                    <a:pt x="973" y="6461"/>
                    <a:pt x="972" y="6460"/>
                    <a:pt x="971" y="6460"/>
                  </a:cubicBezTo>
                  <a:cubicBezTo>
                    <a:pt x="969" y="6460"/>
                    <a:pt x="962" y="6472"/>
                    <a:pt x="958" y="6472"/>
                  </a:cubicBezTo>
                  <a:cubicBezTo>
                    <a:pt x="954" y="6472"/>
                    <a:pt x="952" y="6465"/>
                    <a:pt x="952" y="6443"/>
                  </a:cubicBezTo>
                  <a:close/>
                  <a:moveTo>
                    <a:pt x="254" y="14364"/>
                  </a:moveTo>
                  <a:lnTo>
                    <a:pt x="254" y="14364"/>
                  </a:lnTo>
                  <a:cubicBezTo>
                    <a:pt x="254" y="14372"/>
                    <a:pt x="254" y="14379"/>
                    <a:pt x="253" y="14387"/>
                  </a:cubicBezTo>
                  <a:lnTo>
                    <a:pt x="253" y="14387"/>
                  </a:lnTo>
                  <a:cubicBezTo>
                    <a:pt x="254" y="14381"/>
                    <a:pt x="254" y="14373"/>
                    <a:pt x="254" y="14364"/>
                  </a:cubicBezTo>
                  <a:close/>
                  <a:moveTo>
                    <a:pt x="1881" y="0"/>
                  </a:moveTo>
                  <a:cubicBezTo>
                    <a:pt x="1860" y="106"/>
                    <a:pt x="1860" y="85"/>
                    <a:pt x="1839" y="190"/>
                  </a:cubicBezTo>
                  <a:cubicBezTo>
                    <a:pt x="1839" y="211"/>
                    <a:pt x="1860" y="211"/>
                    <a:pt x="1839" y="275"/>
                  </a:cubicBezTo>
                  <a:cubicBezTo>
                    <a:pt x="1839" y="261"/>
                    <a:pt x="1839" y="256"/>
                    <a:pt x="1838" y="256"/>
                  </a:cubicBezTo>
                  <a:cubicBezTo>
                    <a:pt x="1836" y="256"/>
                    <a:pt x="1832" y="275"/>
                    <a:pt x="1818" y="275"/>
                  </a:cubicBezTo>
                  <a:cubicBezTo>
                    <a:pt x="1839" y="275"/>
                    <a:pt x="1818" y="338"/>
                    <a:pt x="1818" y="359"/>
                  </a:cubicBezTo>
                  <a:cubicBezTo>
                    <a:pt x="1818" y="359"/>
                    <a:pt x="1818" y="345"/>
                    <a:pt x="1814" y="345"/>
                  </a:cubicBezTo>
                  <a:cubicBezTo>
                    <a:pt x="1811" y="345"/>
                    <a:pt x="1806" y="353"/>
                    <a:pt x="1797" y="380"/>
                  </a:cubicBezTo>
                  <a:lnTo>
                    <a:pt x="1818" y="401"/>
                  </a:lnTo>
                  <a:cubicBezTo>
                    <a:pt x="1818" y="407"/>
                    <a:pt x="1818" y="408"/>
                    <a:pt x="1817" y="408"/>
                  </a:cubicBezTo>
                  <a:cubicBezTo>
                    <a:pt x="1817" y="408"/>
                    <a:pt x="1816" y="407"/>
                    <a:pt x="1815" y="407"/>
                  </a:cubicBezTo>
                  <a:cubicBezTo>
                    <a:pt x="1812" y="407"/>
                    <a:pt x="1807" y="412"/>
                    <a:pt x="1797" y="444"/>
                  </a:cubicBezTo>
                  <a:cubicBezTo>
                    <a:pt x="1797" y="401"/>
                    <a:pt x="1797" y="444"/>
                    <a:pt x="1797" y="359"/>
                  </a:cubicBezTo>
                  <a:cubicBezTo>
                    <a:pt x="1775" y="465"/>
                    <a:pt x="1775" y="507"/>
                    <a:pt x="1775" y="570"/>
                  </a:cubicBezTo>
                  <a:cubicBezTo>
                    <a:pt x="1775" y="570"/>
                    <a:pt x="1775" y="613"/>
                    <a:pt x="1775" y="634"/>
                  </a:cubicBezTo>
                  <a:cubicBezTo>
                    <a:pt x="1771" y="642"/>
                    <a:pt x="1769" y="646"/>
                    <a:pt x="1767" y="646"/>
                  </a:cubicBezTo>
                  <a:cubicBezTo>
                    <a:pt x="1762" y="646"/>
                    <a:pt x="1775" y="593"/>
                    <a:pt x="1775" y="592"/>
                  </a:cubicBezTo>
                  <a:lnTo>
                    <a:pt x="1775" y="592"/>
                  </a:lnTo>
                  <a:lnTo>
                    <a:pt x="1754" y="676"/>
                  </a:lnTo>
                  <a:cubicBezTo>
                    <a:pt x="1754" y="697"/>
                    <a:pt x="1754" y="718"/>
                    <a:pt x="1754" y="718"/>
                  </a:cubicBezTo>
                  <a:cubicBezTo>
                    <a:pt x="1754" y="697"/>
                    <a:pt x="1754" y="697"/>
                    <a:pt x="1733" y="676"/>
                  </a:cubicBezTo>
                  <a:lnTo>
                    <a:pt x="1733" y="761"/>
                  </a:lnTo>
                  <a:lnTo>
                    <a:pt x="1712" y="887"/>
                  </a:lnTo>
                  <a:cubicBezTo>
                    <a:pt x="1712" y="887"/>
                    <a:pt x="1712" y="887"/>
                    <a:pt x="1712" y="887"/>
                  </a:cubicBezTo>
                  <a:lnTo>
                    <a:pt x="1712" y="887"/>
                  </a:lnTo>
                  <a:cubicBezTo>
                    <a:pt x="1701" y="898"/>
                    <a:pt x="1701" y="903"/>
                    <a:pt x="1704" y="903"/>
                  </a:cubicBezTo>
                  <a:cubicBezTo>
                    <a:pt x="1705" y="903"/>
                    <a:pt x="1705" y="903"/>
                    <a:pt x="1706" y="902"/>
                  </a:cubicBezTo>
                  <a:lnTo>
                    <a:pt x="1706" y="902"/>
                  </a:lnTo>
                  <a:cubicBezTo>
                    <a:pt x="1692" y="949"/>
                    <a:pt x="1691" y="1038"/>
                    <a:pt x="1691" y="1038"/>
                  </a:cubicBezTo>
                  <a:cubicBezTo>
                    <a:pt x="1691" y="1038"/>
                    <a:pt x="1691" y="1037"/>
                    <a:pt x="1691" y="1035"/>
                  </a:cubicBezTo>
                  <a:cubicBezTo>
                    <a:pt x="1670" y="1141"/>
                    <a:pt x="1670" y="1162"/>
                    <a:pt x="1649" y="1268"/>
                  </a:cubicBezTo>
                  <a:cubicBezTo>
                    <a:pt x="1653" y="1252"/>
                    <a:pt x="1654" y="1245"/>
                    <a:pt x="1655" y="1245"/>
                  </a:cubicBezTo>
                  <a:lnTo>
                    <a:pt x="1655" y="1245"/>
                  </a:lnTo>
                  <a:cubicBezTo>
                    <a:pt x="1655" y="1245"/>
                    <a:pt x="1649" y="1277"/>
                    <a:pt x="1645" y="1296"/>
                  </a:cubicBezTo>
                  <a:lnTo>
                    <a:pt x="1645" y="1296"/>
                  </a:lnTo>
                  <a:cubicBezTo>
                    <a:pt x="1628" y="1334"/>
                    <a:pt x="1628" y="1355"/>
                    <a:pt x="1628" y="1394"/>
                  </a:cubicBezTo>
                  <a:cubicBezTo>
                    <a:pt x="1628" y="1410"/>
                    <a:pt x="1624" y="1417"/>
                    <a:pt x="1622" y="1417"/>
                  </a:cubicBezTo>
                  <a:cubicBezTo>
                    <a:pt x="1618" y="1417"/>
                    <a:pt x="1614" y="1399"/>
                    <a:pt x="1628" y="1373"/>
                  </a:cubicBezTo>
                  <a:lnTo>
                    <a:pt x="1628" y="1373"/>
                  </a:lnTo>
                  <a:lnTo>
                    <a:pt x="1606" y="1415"/>
                  </a:lnTo>
                  <a:lnTo>
                    <a:pt x="1606" y="1458"/>
                  </a:lnTo>
                  <a:cubicBezTo>
                    <a:pt x="1606" y="1500"/>
                    <a:pt x="1606" y="1458"/>
                    <a:pt x="1585" y="1521"/>
                  </a:cubicBezTo>
                  <a:lnTo>
                    <a:pt x="1606" y="1521"/>
                  </a:lnTo>
                  <a:lnTo>
                    <a:pt x="1585" y="1563"/>
                  </a:lnTo>
                  <a:cubicBezTo>
                    <a:pt x="1589" y="1559"/>
                    <a:pt x="1592" y="1558"/>
                    <a:pt x="1593" y="1558"/>
                  </a:cubicBezTo>
                  <a:cubicBezTo>
                    <a:pt x="1599" y="1558"/>
                    <a:pt x="1585" y="1588"/>
                    <a:pt x="1585" y="1606"/>
                  </a:cubicBezTo>
                  <a:lnTo>
                    <a:pt x="1585" y="1648"/>
                  </a:lnTo>
                  <a:cubicBezTo>
                    <a:pt x="1585" y="1639"/>
                    <a:pt x="1585" y="1636"/>
                    <a:pt x="1585" y="1636"/>
                  </a:cubicBezTo>
                  <a:cubicBezTo>
                    <a:pt x="1584" y="1636"/>
                    <a:pt x="1582" y="1672"/>
                    <a:pt x="1571" y="1672"/>
                  </a:cubicBezTo>
                  <a:cubicBezTo>
                    <a:pt x="1569" y="1672"/>
                    <a:pt x="1567" y="1671"/>
                    <a:pt x="1564" y="1669"/>
                  </a:cubicBezTo>
                  <a:cubicBezTo>
                    <a:pt x="1564" y="1706"/>
                    <a:pt x="1564" y="1711"/>
                    <a:pt x="1564" y="1753"/>
                  </a:cubicBezTo>
                  <a:cubicBezTo>
                    <a:pt x="1564" y="1796"/>
                    <a:pt x="1564" y="1796"/>
                    <a:pt x="1562" y="1796"/>
                  </a:cubicBezTo>
                  <a:cubicBezTo>
                    <a:pt x="1559" y="1796"/>
                    <a:pt x="1554" y="1796"/>
                    <a:pt x="1543" y="1838"/>
                  </a:cubicBezTo>
                  <a:lnTo>
                    <a:pt x="1543" y="1817"/>
                  </a:lnTo>
                  <a:cubicBezTo>
                    <a:pt x="1522" y="1922"/>
                    <a:pt x="1543" y="1986"/>
                    <a:pt x="1522" y="2070"/>
                  </a:cubicBezTo>
                  <a:cubicBezTo>
                    <a:pt x="1522" y="2028"/>
                    <a:pt x="1522" y="2028"/>
                    <a:pt x="1522" y="2028"/>
                  </a:cubicBezTo>
                  <a:cubicBezTo>
                    <a:pt x="1501" y="2091"/>
                    <a:pt x="1501" y="2197"/>
                    <a:pt x="1480" y="2260"/>
                  </a:cubicBezTo>
                  <a:cubicBezTo>
                    <a:pt x="1480" y="2282"/>
                    <a:pt x="1480" y="2282"/>
                    <a:pt x="1459" y="2366"/>
                  </a:cubicBezTo>
                  <a:cubicBezTo>
                    <a:pt x="1459" y="2408"/>
                    <a:pt x="1459" y="2408"/>
                    <a:pt x="1459" y="2429"/>
                  </a:cubicBezTo>
                  <a:cubicBezTo>
                    <a:pt x="1437" y="2472"/>
                    <a:pt x="1437" y="2556"/>
                    <a:pt x="1437" y="2556"/>
                  </a:cubicBezTo>
                  <a:cubicBezTo>
                    <a:pt x="1437" y="2577"/>
                    <a:pt x="1416" y="2598"/>
                    <a:pt x="1416" y="2641"/>
                  </a:cubicBezTo>
                  <a:cubicBezTo>
                    <a:pt x="1395" y="2725"/>
                    <a:pt x="1416" y="2767"/>
                    <a:pt x="1395" y="2852"/>
                  </a:cubicBezTo>
                  <a:lnTo>
                    <a:pt x="1395" y="2873"/>
                  </a:lnTo>
                  <a:cubicBezTo>
                    <a:pt x="1388" y="2880"/>
                    <a:pt x="1383" y="2882"/>
                    <a:pt x="1380" y="2882"/>
                  </a:cubicBezTo>
                  <a:cubicBezTo>
                    <a:pt x="1374" y="2882"/>
                    <a:pt x="1374" y="2873"/>
                    <a:pt x="1374" y="2873"/>
                  </a:cubicBezTo>
                  <a:lnTo>
                    <a:pt x="1353" y="3021"/>
                  </a:lnTo>
                  <a:lnTo>
                    <a:pt x="1374" y="3000"/>
                  </a:lnTo>
                  <a:lnTo>
                    <a:pt x="1374" y="3000"/>
                  </a:lnTo>
                  <a:cubicBezTo>
                    <a:pt x="1353" y="3042"/>
                    <a:pt x="1353" y="3063"/>
                    <a:pt x="1353" y="3105"/>
                  </a:cubicBezTo>
                  <a:cubicBezTo>
                    <a:pt x="1353" y="3085"/>
                    <a:pt x="1353" y="3077"/>
                    <a:pt x="1353" y="3077"/>
                  </a:cubicBezTo>
                  <a:cubicBezTo>
                    <a:pt x="1352" y="3077"/>
                    <a:pt x="1348" y="3153"/>
                    <a:pt x="1332" y="3169"/>
                  </a:cubicBezTo>
                  <a:cubicBezTo>
                    <a:pt x="1332" y="3232"/>
                    <a:pt x="1332" y="3211"/>
                    <a:pt x="1311" y="3274"/>
                  </a:cubicBezTo>
                  <a:lnTo>
                    <a:pt x="1332" y="3232"/>
                  </a:lnTo>
                  <a:cubicBezTo>
                    <a:pt x="1332" y="3242"/>
                    <a:pt x="1332" y="3262"/>
                    <a:pt x="1332" y="3274"/>
                  </a:cubicBezTo>
                  <a:cubicBezTo>
                    <a:pt x="1311" y="3338"/>
                    <a:pt x="1311" y="3401"/>
                    <a:pt x="1311" y="3422"/>
                  </a:cubicBezTo>
                  <a:cubicBezTo>
                    <a:pt x="1300" y="3433"/>
                    <a:pt x="1295" y="3438"/>
                    <a:pt x="1292" y="3438"/>
                  </a:cubicBezTo>
                  <a:cubicBezTo>
                    <a:pt x="1290" y="3438"/>
                    <a:pt x="1290" y="3433"/>
                    <a:pt x="1290" y="3422"/>
                  </a:cubicBezTo>
                  <a:cubicBezTo>
                    <a:pt x="1290" y="3528"/>
                    <a:pt x="1290" y="3464"/>
                    <a:pt x="1268" y="3570"/>
                  </a:cubicBezTo>
                  <a:lnTo>
                    <a:pt x="1268" y="3612"/>
                  </a:lnTo>
                  <a:lnTo>
                    <a:pt x="1268" y="3655"/>
                  </a:lnTo>
                  <a:cubicBezTo>
                    <a:pt x="1268" y="3676"/>
                    <a:pt x="1268" y="3697"/>
                    <a:pt x="1247" y="3739"/>
                  </a:cubicBezTo>
                  <a:lnTo>
                    <a:pt x="1247" y="3718"/>
                  </a:lnTo>
                  <a:cubicBezTo>
                    <a:pt x="1247" y="3824"/>
                    <a:pt x="1226" y="3845"/>
                    <a:pt x="1226" y="3929"/>
                  </a:cubicBezTo>
                  <a:cubicBezTo>
                    <a:pt x="1226" y="3929"/>
                    <a:pt x="1226" y="3929"/>
                    <a:pt x="1226" y="3908"/>
                  </a:cubicBezTo>
                  <a:cubicBezTo>
                    <a:pt x="1205" y="3993"/>
                    <a:pt x="1205" y="3971"/>
                    <a:pt x="1205" y="4056"/>
                  </a:cubicBezTo>
                  <a:cubicBezTo>
                    <a:pt x="1205" y="4056"/>
                    <a:pt x="1196" y="4065"/>
                    <a:pt x="1189" y="4065"/>
                  </a:cubicBezTo>
                  <a:cubicBezTo>
                    <a:pt x="1186" y="4065"/>
                    <a:pt x="1184" y="4063"/>
                    <a:pt x="1184" y="4056"/>
                  </a:cubicBezTo>
                  <a:lnTo>
                    <a:pt x="1184" y="4098"/>
                  </a:lnTo>
                  <a:lnTo>
                    <a:pt x="1184" y="4140"/>
                  </a:lnTo>
                  <a:lnTo>
                    <a:pt x="1184" y="4162"/>
                  </a:lnTo>
                  <a:lnTo>
                    <a:pt x="1184" y="4183"/>
                  </a:lnTo>
                  <a:cubicBezTo>
                    <a:pt x="1163" y="4204"/>
                    <a:pt x="1163" y="4267"/>
                    <a:pt x="1142" y="4331"/>
                  </a:cubicBezTo>
                  <a:lnTo>
                    <a:pt x="1163" y="4331"/>
                  </a:lnTo>
                  <a:cubicBezTo>
                    <a:pt x="1142" y="4457"/>
                    <a:pt x="1099" y="4647"/>
                    <a:pt x="1078" y="4816"/>
                  </a:cubicBezTo>
                  <a:lnTo>
                    <a:pt x="1078" y="4901"/>
                  </a:lnTo>
                  <a:cubicBezTo>
                    <a:pt x="1073" y="4911"/>
                    <a:pt x="1070" y="4915"/>
                    <a:pt x="1069" y="4915"/>
                  </a:cubicBezTo>
                  <a:cubicBezTo>
                    <a:pt x="1065" y="4915"/>
                    <a:pt x="1073" y="4880"/>
                    <a:pt x="1057" y="4880"/>
                  </a:cubicBezTo>
                  <a:cubicBezTo>
                    <a:pt x="1057" y="4964"/>
                    <a:pt x="1078" y="4922"/>
                    <a:pt x="1057" y="5007"/>
                  </a:cubicBezTo>
                  <a:cubicBezTo>
                    <a:pt x="1057" y="4993"/>
                    <a:pt x="1057" y="4974"/>
                    <a:pt x="1057" y="4964"/>
                  </a:cubicBezTo>
                  <a:cubicBezTo>
                    <a:pt x="1057" y="5049"/>
                    <a:pt x="1036" y="5176"/>
                    <a:pt x="1015" y="5239"/>
                  </a:cubicBezTo>
                  <a:lnTo>
                    <a:pt x="1036" y="5239"/>
                  </a:lnTo>
                  <a:cubicBezTo>
                    <a:pt x="1015" y="5302"/>
                    <a:pt x="1015" y="5366"/>
                    <a:pt x="994" y="5429"/>
                  </a:cubicBezTo>
                  <a:cubicBezTo>
                    <a:pt x="994" y="5436"/>
                    <a:pt x="994" y="5443"/>
                    <a:pt x="994" y="5450"/>
                  </a:cubicBezTo>
                  <a:cubicBezTo>
                    <a:pt x="973" y="5492"/>
                    <a:pt x="973" y="5577"/>
                    <a:pt x="973" y="5598"/>
                  </a:cubicBezTo>
                  <a:cubicBezTo>
                    <a:pt x="973" y="5598"/>
                    <a:pt x="973" y="5598"/>
                    <a:pt x="973" y="5640"/>
                  </a:cubicBezTo>
                  <a:cubicBezTo>
                    <a:pt x="952" y="5661"/>
                    <a:pt x="952" y="5746"/>
                    <a:pt x="952" y="5809"/>
                  </a:cubicBezTo>
                  <a:cubicBezTo>
                    <a:pt x="943" y="5809"/>
                    <a:pt x="941" y="5798"/>
                    <a:pt x="943" y="5787"/>
                  </a:cubicBezTo>
                  <a:lnTo>
                    <a:pt x="943" y="5787"/>
                  </a:lnTo>
                  <a:cubicBezTo>
                    <a:pt x="930" y="5816"/>
                    <a:pt x="930" y="5834"/>
                    <a:pt x="930" y="5851"/>
                  </a:cubicBezTo>
                  <a:lnTo>
                    <a:pt x="909" y="5999"/>
                  </a:lnTo>
                  <a:cubicBezTo>
                    <a:pt x="909" y="6017"/>
                    <a:pt x="909" y="6108"/>
                    <a:pt x="897" y="6138"/>
                  </a:cubicBezTo>
                  <a:lnTo>
                    <a:pt x="897" y="6138"/>
                  </a:lnTo>
                  <a:cubicBezTo>
                    <a:pt x="897" y="6136"/>
                    <a:pt x="898" y="6134"/>
                    <a:pt x="898" y="6134"/>
                  </a:cubicBezTo>
                  <a:lnTo>
                    <a:pt x="898" y="6134"/>
                  </a:lnTo>
                  <a:cubicBezTo>
                    <a:pt x="897" y="6134"/>
                    <a:pt x="897" y="6137"/>
                    <a:pt x="895" y="6142"/>
                  </a:cubicBezTo>
                  <a:lnTo>
                    <a:pt x="895" y="6142"/>
                  </a:lnTo>
                  <a:cubicBezTo>
                    <a:pt x="893" y="6145"/>
                    <a:pt x="891" y="6147"/>
                    <a:pt x="888" y="6147"/>
                  </a:cubicBezTo>
                  <a:cubicBezTo>
                    <a:pt x="888" y="6155"/>
                    <a:pt x="889" y="6158"/>
                    <a:pt x="890" y="6158"/>
                  </a:cubicBezTo>
                  <a:cubicBezTo>
                    <a:pt x="890" y="6158"/>
                    <a:pt x="891" y="6157"/>
                    <a:pt x="891" y="6156"/>
                  </a:cubicBezTo>
                  <a:lnTo>
                    <a:pt x="891" y="6156"/>
                  </a:lnTo>
                  <a:cubicBezTo>
                    <a:pt x="890" y="6160"/>
                    <a:pt x="889" y="6164"/>
                    <a:pt x="888" y="6168"/>
                  </a:cubicBezTo>
                  <a:cubicBezTo>
                    <a:pt x="888" y="6185"/>
                    <a:pt x="888" y="6216"/>
                    <a:pt x="888" y="6216"/>
                  </a:cubicBezTo>
                  <a:lnTo>
                    <a:pt x="888" y="6232"/>
                  </a:lnTo>
                  <a:cubicBezTo>
                    <a:pt x="867" y="6274"/>
                    <a:pt x="867" y="6295"/>
                    <a:pt x="888" y="6316"/>
                  </a:cubicBezTo>
                  <a:cubicBezTo>
                    <a:pt x="867" y="6337"/>
                    <a:pt x="867" y="6401"/>
                    <a:pt x="867" y="6422"/>
                  </a:cubicBezTo>
                  <a:lnTo>
                    <a:pt x="867" y="6401"/>
                  </a:lnTo>
                  <a:cubicBezTo>
                    <a:pt x="846" y="6506"/>
                    <a:pt x="825" y="6591"/>
                    <a:pt x="825" y="6675"/>
                  </a:cubicBezTo>
                  <a:lnTo>
                    <a:pt x="804" y="6739"/>
                  </a:lnTo>
                  <a:lnTo>
                    <a:pt x="804" y="6823"/>
                  </a:lnTo>
                  <a:cubicBezTo>
                    <a:pt x="783" y="6908"/>
                    <a:pt x="761" y="7013"/>
                    <a:pt x="761" y="7119"/>
                  </a:cubicBezTo>
                  <a:lnTo>
                    <a:pt x="761" y="7098"/>
                  </a:lnTo>
                  <a:cubicBezTo>
                    <a:pt x="740" y="7203"/>
                    <a:pt x="740" y="7203"/>
                    <a:pt x="740" y="7288"/>
                  </a:cubicBezTo>
                  <a:cubicBezTo>
                    <a:pt x="740" y="7288"/>
                    <a:pt x="740" y="7288"/>
                    <a:pt x="740" y="7267"/>
                  </a:cubicBezTo>
                  <a:lnTo>
                    <a:pt x="719" y="7351"/>
                  </a:lnTo>
                  <a:lnTo>
                    <a:pt x="719" y="7330"/>
                  </a:lnTo>
                  <a:cubicBezTo>
                    <a:pt x="719" y="7366"/>
                    <a:pt x="704" y="7446"/>
                    <a:pt x="712" y="7446"/>
                  </a:cubicBezTo>
                  <a:cubicBezTo>
                    <a:pt x="713" y="7446"/>
                    <a:pt x="716" y="7443"/>
                    <a:pt x="719" y="7436"/>
                  </a:cubicBezTo>
                  <a:lnTo>
                    <a:pt x="719" y="7436"/>
                  </a:lnTo>
                  <a:cubicBezTo>
                    <a:pt x="719" y="7478"/>
                    <a:pt x="698" y="7520"/>
                    <a:pt x="719" y="7541"/>
                  </a:cubicBezTo>
                  <a:cubicBezTo>
                    <a:pt x="709" y="7573"/>
                    <a:pt x="703" y="7573"/>
                    <a:pt x="701" y="7573"/>
                  </a:cubicBezTo>
                  <a:cubicBezTo>
                    <a:pt x="698" y="7573"/>
                    <a:pt x="698" y="7573"/>
                    <a:pt x="698" y="7605"/>
                  </a:cubicBezTo>
                  <a:cubicBezTo>
                    <a:pt x="698" y="7647"/>
                    <a:pt x="698" y="7668"/>
                    <a:pt x="677" y="7732"/>
                  </a:cubicBezTo>
                  <a:cubicBezTo>
                    <a:pt x="677" y="7766"/>
                    <a:pt x="677" y="7787"/>
                    <a:pt x="677" y="7816"/>
                  </a:cubicBezTo>
                  <a:cubicBezTo>
                    <a:pt x="656" y="7901"/>
                    <a:pt x="656" y="7922"/>
                    <a:pt x="656" y="7985"/>
                  </a:cubicBezTo>
                  <a:cubicBezTo>
                    <a:pt x="656" y="8027"/>
                    <a:pt x="635" y="8069"/>
                    <a:pt x="635" y="8069"/>
                  </a:cubicBezTo>
                  <a:cubicBezTo>
                    <a:pt x="635" y="8175"/>
                    <a:pt x="614" y="8260"/>
                    <a:pt x="614" y="8344"/>
                  </a:cubicBezTo>
                  <a:cubicBezTo>
                    <a:pt x="592" y="8365"/>
                    <a:pt x="614" y="8365"/>
                    <a:pt x="592" y="8429"/>
                  </a:cubicBezTo>
                  <a:lnTo>
                    <a:pt x="614" y="8429"/>
                  </a:lnTo>
                  <a:cubicBezTo>
                    <a:pt x="592" y="8555"/>
                    <a:pt x="550" y="8724"/>
                    <a:pt x="550" y="8872"/>
                  </a:cubicBezTo>
                  <a:lnTo>
                    <a:pt x="529" y="8872"/>
                  </a:lnTo>
                  <a:lnTo>
                    <a:pt x="529" y="8914"/>
                  </a:lnTo>
                  <a:cubicBezTo>
                    <a:pt x="529" y="9062"/>
                    <a:pt x="487" y="9274"/>
                    <a:pt x="487" y="9421"/>
                  </a:cubicBezTo>
                  <a:cubicBezTo>
                    <a:pt x="487" y="9464"/>
                    <a:pt x="466" y="9527"/>
                    <a:pt x="466" y="9590"/>
                  </a:cubicBezTo>
                  <a:cubicBezTo>
                    <a:pt x="466" y="9696"/>
                    <a:pt x="445" y="9823"/>
                    <a:pt x="423" y="9950"/>
                  </a:cubicBezTo>
                  <a:cubicBezTo>
                    <a:pt x="423" y="9963"/>
                    <a:pt x="423" y="9987"/>
                    <a:pt x="423" y="10013"/>
                  </a:cubicBezTo>
                  <a:cubicBezTo>
                    <a:pt x="423" y="10055"/>
                    <a:pt x="423" y="10097"/>
                    <a:pt x="402" y="10119"/>
                  </a:cubicBezTo>
                  <a:lnTo>
                    <a:pt x="402" y="10182"/>
                  </a:lnTo>
                  <a:cubicBezTo>
                    <a:pt x="402" y="10182"/>
                    <a:pt x="402" y="10182"/>
                    <a:pt x="402" y="10203"/>
                  </a:cubicBezTo>
                  <a:lnTo>
                    <a:pt x="402" y="10224"/>
                  </a:lnTo>
                  <a:cubicBezTo>
                    <a:pt x="402" y="10245"/>
                    <a:pt x="402" y="10330"/>
                    <a:pt x="402" y="10351"/>
                  </a:cubicBezTo>
                  <a:cubicBezTo>
                    <a:pt x="402" y="10351"/>
                    <a:pt x="390" y="10387"/>
                    <a:pt x="385" y="10387"/>
                  </a:cubicBezTo>
                  <a:cubicBezTo>
                    <a:pt x="383" y="10387"/>
                    <a:pt x="381" y="10383"/>
                    <a:pt x="381" y="10372"/>
                  </a:cubicBezTo>
                  <a:lnTo>
                    <a:pt x="360" y="10583"/>
                  </a:lnTo>
                  <a:lnTo>
                    <a:pt x="381" y="10541"/>
                  </a:lnTo>
                  <a:lnTo>
                    <a:pt x="381" y="10541"/>
                  </a:lnTo>
                  <a:cubicBezTo>
                    <a:pt x="381" y="10541"/>
                    <a:pt x="381" y="10604"/>
                    <a:pt x="360" y="10647"/>
                  </a:cubicBezTo>
                  <a:cubicBezTo>
                    <a:pt x="360" y="10679"/>
                    <a:pt x="360" y="10724"/>
                    <a:pt x="360" y="10752"/>
                  </a:cubicBezTo>
                  <a:cubicBezTo>
                    <a:pt x="360" y="10794"/>
                    <a:pt x="339" y="10816"/>
                    <a:pt x="339" y="10879"/>
                  </a:cubicBezTo>
                  <a:cubicBezTo>
                    <a:pt x="339" y="10921"/>
                    <a:pt x="339" y="10942"/>
                    <a:pt x="339" y="10942"/>
                  </a:cubicBezTo>
                  <a:cubicBezTo>
                    <a:pt x="339" y="10974"/>
                    <a:pt x="339" y="10979"/>
                    <a:pt x="339" y="10979"/>
                  </a:cubicBezTo>
                  <a:cubicBezTo>
                    <a:pt x="339" y="10980"/>
                    <a:pt x="339" y="10982"/>
                    <a:pt x="339" y="10985"/>
                  </a:cubicBezTo>
                  <a:cubicBezTo>
                    <a:pt x="339" y="11006"/>
                    <a:pt x="318" y="11111"/>
                    <a:pt x="318" y="11111"/>
                  </a:cubicBezTo>
                  <a:cubicBezTo>
                    <a:pt x="318" y="11154"/>
                    <a:pt x="297" y="11280"/>
                    <a:pt x="318" y="11301"/>
                  </a:cubicBezTo>
                  <a:lnTo>
                    <a:pt x="297" y="11344"/>
                  </a:lnTo>
                  <a:cubicBezTo>
                    <a:pt x="297" y="11344"/>
                    <a:pt x="297" y="11365"/>
                    <a:pt x="297" y="11407"/>
                  </a:cubicBezTo>
                  <a:cubicBezTo>
                    <a:pt x="297" y="11449"/>
                    <a:pt x="297" y="11428"/>
                    <a:pt x="297" y="11449"/>
                  </a:cubicBezTo>
                  <a:lnTo>
                    <a:pt x="297" y="11470"/>
                  </a:lnTo>
                  <a:cubicBezTo>
                    <a:pt x="254" y="11703"/>
                    <a:pt x="254" y="11999"/>
                    <a:pt x="212" y="12252"/>
                  </a:cubicBezTo>
                  <a:cubicBezTo>
                    <a:pt x="212" y="12358"/>
                    <a:pt x="212" y="12506"/>
                    <a:pt x="191" y="12632"/>
                  </a:cubicBezTo>
                  <a:lnTo>
                    <a:pt x="191" y="12738"/>
                  </a:lnTo>
                  <a:cubicBezTo>
                    <a:pt x="170" y="12865"/>
                    <a:pt x="149" y="13055"/>
                    <a:pt x="149" y="13245"/>
                  </a:cubicBezTo>
                  <a:cubicBezTo>
                    <a:pt x="170" y="13351"/>
                    <a:pt x="149" y="13308"/>
                    <a:pt x="149" y="13414"/>
                  </a:cubicBezTo>
                  <a:cubicBezTo>
                    <a:pt x="149" y="13414"/>
                    <a:pt x="149" y="13414"/>
                    <a:pt x="149" y="13393"/>
                  </a:cubicBezTo>
                  <a:cubicBezTo>
                    <a:pt x="128" y="13519"/>
                    <a:pt x="128" y="13583"/>
                    <a:pt x="128" y="13710"/>
                  </a:cubicBezTo>
                  <a:cubicBezTo>
                    <a:pt x="128" y="13723"/>
                    <a:pt x="128" y="13773"/>
                    <a:pt x="128" y="13773"/>
                  </a:cubicBezTo>
                  <a:cubicBezTo>
                    <a:pt x="128" y="13794"/>
                    <a:pt x="128" y="13857"/>
                    <a:pt x="128" y="13857"/>
                  </a:cubicBezTo>
                  <a:lnTo>
                    <a:pt x="128" y="13900"/>
                  </a:lnTo>
                  <a:lnTo>
                    <a:pt x="107" y="13900"/>
                  </a:lnTo>
                  <a:cubicBezTo>
                    <a:pt x="107" y="13984"/>
                    <a:pt x="107" y="14132"/>
                    <a:pt x="85" y="14153"/>
                  </a:cubicBezTo>
                  <a:cubicBezTo>
                    <a:pt x="85" y="14322"/>
                    <a:pt x="85" y="14597"/>
                    <a:pt x="64" y="14808"/>
                  </a:cubicBezTo>
                  <a:cubicBezTo>
                    <a:pt x="64" y="14850"/>
                    <a:pt x="64" y="14914"/>
                    <a:pt x="64" y="14956"/>
                  </a:cubicBezTo>
                  <a:lnTo>
                    <a:pt x="64" y="14998"/>
                  </a:lnTo>
                  <a:cubicBezTo>
                    <a:pt x="64" y="15062"/>
                    <a:pt x="64" y="15104"/>
                    <a:pt x="64" y="15146"/>
                  </a:cubicBezTo>
                  <a:cubicBezTo>
                    <a:pt x="64" y="15188"/>
                    <a:pt x="64" y="15252"/>
                    <a:pt x="64" y="15294"/>
                  </a:cubicBezTo>
                  <a:cubicBezTo>
                    <a:pt x="64" y="15341"/>
                    <a:pt x="53" y="15377"/>
                    <a:pt x="47" y="15383"/>
                  </a:cubicBezTo>
                  <a:lnTo>
                    <a:pt x="47" y="15383"/>
                  </a:lnTo>
                  <a:cubicBezTo>
                    <a:pt x="46" y="15381"/>
                    <a:pt x="44" y="15380"/>
                    <a:pt x="43" y="15378"/>
                  </a:cubicBezTo>
                  <a:lnTo>
                    <a:pt x="43" y="15378"/>
                  </a:lnTo>
                  <a:cubicBezTo>
                    <a:pt x="43" y="15382"/>
                    <a:pt x="44" y="15384"/>
                    <a:pt x="45" y="15384"/>
                  </a:cubicBezTo>
                  <a:cubicBezTo>
                    <a:pt x="45" y="15384"/>
                    <a:pt x="46" y="15384"/>
                    <a:pt x="47" y="15383"/>
                  </a:cubicBezTo>
                  <a:lnTo>
                    <a:pt x="47" y="15383"/>
                  </a:lnTo>
                  <a:cubicBezTo>
                    <a:pt x="62" y="15412"/>
                    <a:pt x="43" y="15505"/>
                    <a:pt x="43" y="15505"/>
                  </a:cubicBezTo>
                  <a:cubicBezTo>
                    <a:pt x="43" y="15505"/>
                    <a:pt x="1" y="16202"/>
                    <a:pt x="1" y="17005"/>
                  </a:cubicBezTo>
                  <a:cubicBezTo>
                    <a:pt x="1" y="17808"/>
                    <a:pt x="22" y="18674"/>
                    <a:pt x="64" y="19033"/>
                  </a:cubicBezTo>
                  <a:cubicBezTo>
                    <a:pt x="64" y="19051"/>
                    <a:pt x="80" y="19100"/>
                    <a:pt x="84" y="19100"/>
                  </a:cubicBezTo>
                  <a:cubicBezTo>
                    <a:pt x="85" y="19100"/>
                    <a:pt x="85" y="19099"/>
                    <a:pt x="85" y="19096"/>
                  </a:cubicBezTo>
                  <a:cubicBezTo>
                    <a:pt x="85" y="19138"/>
                    <a:pt x="85" y="19160"/>
                    <a:pt x="85" y="19160"/>
                  </a:cubicBezTo>
                  <a:cubicBezTo>
                    <a:pt x="85" y="19140"/>
                    <a:pt x="88" y="19134"/>
                    <a:pt x="90" y="19134"/>
                  </a:cubicBezTo>
                  <a:cubicBezTo>
                    <a:pt x="94" y="19134"/>
                    <a:pt x="98" y="19142"/>
                    <a:pt x="102" y="19142"/>
                  </a:cubicBezTo>
                  <a:cubicBezTo>
                    <a:pt x="105" y="19142"/>
                    <a:pt x="107" y="19137"/>
                    <a:pt x="107" y="19117"/>
                  </a:cubicBezTo>
                  <a:lnTo>
                    <a:pt x="107" y="19096"/>
                  </a:lnTo>
                  <a:cubicBezTo>
                    <a:pt x="107" y="19075"/>
                    <a:pt x="107" y="19054"/>
                    <a:pt x="107" y="19033"/>
                  </a:cubicBezTo>
                  <a:cubicBezTo>
                    <a:pt x="107" y="19012"/>
                    <a:pt x="86" y="18991"/>
                    <a:pt x="86" y="18911"/>
                  </a:cubicBezTo>
                  <a:lnTo>
                    <a:pt x="86" y="18911"/>
                  </a:lnTo>
                  <a:cubicBezTo>
                    <a:pt x="86" y="18887"/>
                    <a:pt x="86" y="18882"/>
                    <a:pt x="90" y="18882"/>
                  </a:cubicBezTo>
                  <a:cubicBezTo>
                    <a:pt x="93" y="18882"/>
                    <a:pt x="98" y="18885"/>
                    <a:pt x="107" y="18885"/>
                  </a:cubicBezTo>
                  <a:cubicBezTo>
                    <a:pt x="107" y="18871"/>
                    <a:pt x="107" y="18856"/>
                    <a:pt x="107" y="18843"/>
                  </a:cubicBezTo>
                  <a:lnTo>
                    <a:pt x="107" y="18800"/>
                  </a:lnTo>
                  <a:lnTo>
                    <a:pt x="107" y="18737"/>
                  </a:lnTo>
                  <a:cubicBezTo>
                    <a:pt x="125" y="18719"/>
                    <a:pt x="112" y="18669"/>
                    <a:pt x="108" y="18629"/>
                  </a:cubicBezTo>
                  <a:lnTo>
                    <a:pt x="108" y="18629"/>
                  </a:lnTo>
                  <a:cubicBezTo>
                    <a:pt x="109" y="18627"/>
                    <a:pt x="114" y="18610"/>
                    <a:pt x="128" y="18610"/>
                  </a:cubicBezTo>
                  <a:lnTo>
                    <a:pt x="107" y="18463"/>
                  </a:lnTo>
                  <a:lnTo>
                    <a:pt x="107" y="18463"/>
                  </a:lnTo>
                  <a:cubicBezTo>
                    <a:pt x="107" y="18463"/>
                    <a:pt x="120" y="18490"/>
                    <a:pt x="126" y="18490"/>
                  </a:cubicBezTo>
                  <a:cubicBezTo>
                    <a:pt x="127" y="18490"/>
                    <a:pt x="128" y="18488"/>
                    <a:pt x="128" y="18484"/>
                  </a:cubicBezTo>
                  <a:cubicBezTo>
                    <a:pt x="128" y="18463"/>
                    <a:pt x="107" y="18441"/>
                    <a:pt x="107" y="18420"/>
                  </a:cubicBezTo>
                  <a:cubicBezTo>
                    <a:pt x="107" y="18420"/>
                    <a:pt x="107" y="18336"/>
                    <a:pt x="128" y="18336"/>
                  </a:cubicBezTo>
                  <a:cubicBezTo>
                    <a:pt x="128" y="18230"/>
                    <a:pt x="107" y="18294"/>
                    <a:pt x="107" y="18209"/>
                  </a:cubicBezTo>
                  <a:cubicBezTo>
                    <a:pt x="107" y="18207"/>
                    <a:pt x="107" y="18206"/>
                    <a:pt x="107" y="18206"/>
                  </a:cubicBezTo>
                  <a:cubicBezTo>
                    <a:pt x="107" y="18206"/>
                    <a:pt x="108" y="18242"/>
                    <a:pt x="117" y="18242"/>
                  </a:cubicBezTo>
                  <a:cubicBezTo>
                    <a:pt x="120" y="18242"/>
                    <a:pt x="123" y="18239"/>
                    <a:pt x="128" y="18230"/>
                  </a:cubicBezTo>
                  <a:lnTo>
                    <a:pt x="107" y="18146"/>
                  </a:lnTo>
                  <a:lnTo>
                    <a:pt x="107" y="18146"/>
                  </a:lnTo>
                  <a:cubicBezTo>
                    <a:pt x="107" y="18146"/>
                    <a:pt x="128" y="18167"/>
                    <a:pt x="128" y="18188"/>
                  </a:cubicBezTo>
                  <a:cubicBezTo>
                    <a:pt x="128" y="17956"/>
                    <a:pt x="149" y="17808"/>
                    <a:pt x="149" y="17596"/>
                  </a:cubicBezTo>
                  <a:cubicBezTo>
                    <a:pt x="149" y="17610"/>
                    <a:pt x="149" y="17629"/>
                    <a:pt x="149" y="17639"/>
                  </a:cubicBezTo>
                  <a:cubicBezTo>
                    <a:pt x="149" y="17470"/>
                    <a:pt x="170" y="17406"/>
                    <a:pt x="170" y="17280"/>
                  </a:cubicBezTo>
                  <a:lnTo>
                    <a:pt x="149" y="17258"/>
                  </a:lnTo>
                  <a:cubicBezTo>
                    <a:pt x="170" y="17068"/>
                    <a:pt x="170" y="16836"/>
                    <a:pt x="170" y="16625"/>
                  </a:cubicBezTo>
                  <a:cubicBezTo>
                    <a:pt x="170" y="16602"/>
                    <a:pt x="170" y="16571"/>
                    <a:pt x="170" y="16540"/>
                  </a:cubicBezTo>
                  <a:cubicBezTo>
                    <a:pt x="191" y="16350"/>
                    <a:pt x="191" y="15949"/>
                    <a:pt x="191" y="15632"/>
                  </a:cubicBezTo>
                  <a:cubicBezTo>
                    <a:pt x="212" y="15238"/>
                    <a:pt x="233" y="14783"/>
                    <a:pt x="253" y="14387"/>
                  </a:cubicBezTo>
                  <a:lnTo>
                    <a:pt x="253" y="14387"/>
                  </a:lnTo>
                  <a:cubicBezTo>
                    <a:pt x="252" y="14399"/>
                    <a:pt x="249" y="14404"/>
                    <a:pt x="245" y="14404"/>
                  </a:cubicBezTo>
                  <a:cubicBezTo>
                    <a:pt x="240" y="14404"/>
                    <a:pt x="233" y="14388"/>
                    <a:pt x="233" y="14364"/>
                  </a:cubicBezTo>
                  <a:cubicBezTo>
                    <a:pt x="276" y="14238"/>
                    <a:pt x="254" y="14132"/>
                    <a:pt x="276" y="14005"/>
                  </a:cubicBezTo>
                  <a:cubicBezTo>
                    <a:pt x="276" y="13773"/>
                    <a:pt x="318" y="13562"/>
                    <a:pt x="318" y="13329"/>
                  </a:cubicBezTo>
                  <a:cubicBezTo>
                    <a:pt x="318" y="13287"/>
                    <a:pt x="318" y="13287"/>
                    <a:pt x="318" y="13245"/>
                  </a:cubicBezTo>
                  <a:cubicBezTo>
                    <a:pt x="318" y="13160"/>
                    <a:pt x="318" y="13076"/>
                    <a:pt x="339" y="13034"/>
                  </a:cubicBezTo>
                  <a:lnTo>
                    <a:pt x="318" y="13013"/>
                  </a:lnTo>
                  <a:cubicBezTo>
                    <a:pt x="318" y="12970"/>
                    <a:pt x="339" y="12991"/>
                    <a:pt x="339" y="12949"/>
                  </a:cubicBezTo>
                  <a:lnTo>
                    <a:pt x="339" y="12886"/>
                  </a:lnTo>
                  <a:cubicBezTo>
                    <a:pt x="339" y="12886"/>
                    <a:pt x="339" y="12759"/>
                    <a:pt x="360" y="12717"/>
                  </a:cubicBezTo>
                  <a:cubicBezTo>
                    <a:pt x="360" y="12653"/>
                    <a:pt x="360" y="12527"/>
                    <a:pt x="360" y="12442"/>
                  </a:cubicBezTo>
                  <a:cubicBezTo>
                    <a:pt x="381" y="12421"/>
                    <a:pt x="381" y="12294"/>
                    <a:pt x="381" y="12231"/>
                  </a:cubicBezTo>
                  <a:cubicBezTo>
                    <a:pt x="402" y="12083"/>
                    <a:pt x="423" y="11872"/>
                    <a:pt x="423" y="11682"/>
                  </a:cubicBezTo>
                  <a:lnTo>
                    <a:pt x="423" y="11639"/>
                  </a:lnTo>
                  <a:cubicBezTo>
                    <a:pt x="436" y="11627"/>
                    <a:pt x="441" y="11593"/>
                    <a:pt x="443" y="11558"/>
                  </a:cubicBezTo>
                  <a:lnTo>
                    <a:pt x="443" y="11558"/>
                  </a:lnTo>
                  <a:cubicBezTo>
                    <a:pt x="438" y="11568"/>
                    <a:pt x="434" y="11572"/>
                    <a:pt x="431" y="11572"/>
                  </a:cubicBezTo>
                  <a:cubicBezTo>
                    <a:pt x="425" y="11572"/>
                    <a:pt x="430" y="11543"/>
                    <a:pt x="445" y="11513"/>
                  </a:cubicBezTo>
                  <a:lnTo>
                    <a:pt x="445" y="11513"/>
                  </a:lnTo>
                  <a:cubicBezTo>
                    <a:pt x="444" y="11527"/>
                    <a:pt x="444" y="11542"/>
                    <a:pt x="443" y="11558"/>
                  </a:cubicBezTo>
                  <a:lnTo>
                    <a:pt x="443" y="11558"/>
                  </a:lnTo>
                  <a:cubicBezTo>
                    <a:pt x="444" y="11557"/>
                    <a:pt x="444" y="11556"/>
                    <a:pt x="445" y="11555"/>
                  </a:cubicBezTo>
                  <a:cubicBezTo>
                    <a:pt x="445" y="11541"/>
                    <a:pt x="445" y="11527"/>
                    <a:pt x="445" y="11513"/>
                  </a:cubicBezTo>
                  <a:cubicBezTo>
                    <a:pt x="445" y="11513"/>
                    <a:pt x="445" y="11513"/>
                    <a:pt x="445" y="11513"/>
                  </a:cubicBezTo>
                  <a:lnTo>
                    <a:pt x="445" y="11513"/>
                  </a:lnTo>
                  <a:cubicBezTo>
                    <a:pt x="445" y="11505"/>
                    <a:pt x="445" y="11498"/>
                    <a:pt x="445" y="11492"/>
                  </a:cubicBezTo>
                  <a:lnTo>
                    <a:pt x="445" y="11470"/>
                  </a:lnTo>
                  <a:cubicBezTo>
                    <a:pt x="445" y="11470"/>
                    <a:pt x="445" y="11428"/>
                    <a:pt x="466" y="11428"/>
                  </a:cubicBezTo>
                  <a:cubicBezTo>
                    <a:pt x="466" y="11280"/>
                    <a:pt x="466" y="11154"/>
                    <a:pt x="487" y="11006"/>
                  </a:cubicBezTo>
                  <a:cubicBezTo>
                    <a:pt x="487" y="11006"/>
                    <a:pt x="487" y="10913"/>
                    <a:pt x="500" y="10913"/>
                  </a:cubicBezTo>
                  <a:cubicBezTo>
                    <a:pt x="502" y="10913"/>
                    <a:pt x="505" y="10915"/>
                    <a:pt x="508" y="10921"/>
                  </a:cubicBezTo>
                  <a:cubicBezTo>
                    <a:pt x="508" y="10883"/>
                    <a:pt x="505" y="10873"/>
                    <a:pt x="502" y="10873"/>
                  </a:cubicBezTo>
                  <a:cubicBezTo>
                    <a:pt x="497" y="10873"/>
                    <a:pt x="492" y="10890"/>
                    <a:pt x="489" y="10890"/>
                  </a:cubicBezTo>
                  <a:cubicBezTo>
                    <a:pt x="488" y="10890"/>
                    <a:pt x="487" y="10887"/>
                    <a:pt x="487" y="10879"/>
                  </a:cubicBezTo>
                  <a:cubicBezTo>
                    <a:pt x="487" y="10858"/>
                    <a:pt x="487" y="10837"/>
                    <a:pt x="487" y="10816"/>
                  </a:cubicBezTo>
                  <a:cubicBezTo>
                    <a:pt x="487" y="10820"/>
                    <a:pt x="488" y="10822"/>
                    <a:pt x="489" y="10822"/>
                  </a:cubicBezTo>
                  <a:cubicBezTo>
                    <a:pt x="493" y="10822"/>
                    <a:pt x="501" y="10810"/>
                    <a:pt x="506" y="10810"/>
                  </a:cubicBezTo>
                  <a:cubicBezTo>
                    <a:pt x="507" y="10810"/>
                    <a:pt x="508" y="10811"/>
                    <a:pt x="508" y="10816"/>
                  </a:cubicBezTo>
                  <a:lnTo>
                    <a:pt x="508" y="10773"/>
                  </a:lnTo>
                  <a:cubicBezTo>
                    <a:pt x="508" y="10647"/>
                    <a:pt x="529" y="10541"/>
                    <a:pt x="550" y="10414"/>
                  </a:cubicBezTo>
                  <a:lnTo>
                    <a:pt x="550" y="10414"/>
                  </a:lnTo>
                  <a:cubicBezTo>
                    <a:pt x="550" y="10414"/>
                    <a:pt x="529" y="10457"/>
                    <a:pt x="529" y="10457"/>
                  </a:cubicBezTo>
                  <a:cubicBezTo>
                    <a:pt x="529" y="10330"/>
                    <a:pt x="550" y="10351"/>
                    <a:pt x="550" y="10245"/>
                  </a:cubicBezTo>
                  <a:lnTo>
                    <a:pt x="571" y="10266"/>
                  </a:lnTo>
                  <a:cubicBezTo>
                    <a:pt x="571" y="10224"/>
                    <a:pt x="550" y="10203"/>
                    <a:pt x="571" y="10140"/>
                  </a:cubicBezTo>
                  <a:cubicBezTo>
                    <a:pt x="571" y="10140"/>
                    <a:pt x="571" y="10203"/>
                    <a:pt x="571" y="10224"/>
                  </a:cubicBezTo>
                  <a:cubicBezTo>
                    <a:pt x="571" y="10189"/>
                    <a:pt x="586" y="10109"/>
                    <a:pt x="579" y="10109"/>
                  </a:cubicBezTo>
                  <a:lnTo>
                    <a:pt x="579" y="10109"/>
                  </a:lnTo>
                  <a:cubicBezTo>
                    <a:pt x="577" y="10109"/>
                    <a:pt x="575" y="10112"/>
                    <a:pt x="571" y="10119"/>
                  </a:cubicBezTo>
                  <a:cubicBezTo>
                    <a:pt x="571" y="10055"/>
                    <a:pt x="592" y="10055"/>
                    <a:pt x="592" y="10013"/>
                  </a:cubicBezTo>
                  <a:lnTo>
                    <a:pt x="592" y="10013"/>
                  </a:lnTo>
                  <a:cubicBezTo>
                    <a:pt x="592" y="10013"/>
                    <a:pt x="581" y="10049"/>
                    <a:pt x="575" y="10049"/>
                  </a:cubicBezTo>
                  <a:cubicBezTo>
                    <a:pt x="573" y="10049"/>
                    <a:pt x="571" y="10045"/>
                    <a:pt x="571" y="10034"/>
                  </a:cubicBezTo>
                  <a:cubicBezTo>
                    <a:pt x="592" y="9971"/>
                    <a:pt x="592" y="9865"/>
                    <a:pt x="614" y="9781"/>
                  </a:cubicBezTo>
                  <a:cubicBezTo>
                    <a:pt x="614" y="9717"/>
                    <a:pt x="635" y="9738"/>
                    <a:pt x="635" y="9633"/>
                  </a:cubicBezTo>
                  <a:cubicBezTo>
                    <a:pt x="656" y="9400"/>
                    <a:pt x="677" y="9083"/>
                    <a:pt x="719" y="8851"/>
                  </a:cubicBezTo>
                  <a:cubicBezTo>
                    <a:pt x="719" y="8788"/>
                    <a:pt x="719" y="8724"/>
                    <a:pt x="719" y="8640"/>
                  </a:cubicBezTo>
                  <a:lnTo>
                    <a:pt x="740" y="8640"/>
                  </a:lnTo>
                  <a:lnTo>
                    <a:pt x="740" y="8576"/>
                  </a:lnTo>
                  <a:lnTo>
                    <a:pt x="740" y="8555"/>
                  </a:lnTo>
                  <a:cubicBezTo>
                    <a:pt x="740" y="8540"/>
                    <a:pt x="752" y="8454"/>
                    <a:pt x="758" y="8454"/>
                  </a:cubicBezTo>
                  <a:cubicBezTo>
                    <a:pt x="760" y="8454"/>
                    <a:pt x="761" y="8465"/>
                    <a:pt x="761" y="8492"/>
                  </a:cubicBezTo>
                  <a:lnTo>
                    <a:pt x="783" y="8238"/>
                  </a:lnTo>
                  <a:cubicBezTo>
                    <a:pt x="804" y="8196"/>
                    <a:pt x="783" y="8217"/>
                    <a:pt x="783" y="8154"/>
                  </a:cubicBezTo>
                  <a:cubicBezTo>
                    <a:pt x="787" y="8150"/>
                    <a:pt x="789" y="8148"/>
                    <a:pt x="791" y="8148"/>
                  </a:cubicBezTo>
                  <a:cubicBezTo>
                    <a:pt x="797" y="8148"/>
                    <a:pt x="787" y="8175"/>
                    <a:pt x="804" y="8175"/>
                  </a:cubicBezTo>
                  <a:cubicBezTo>
                    <a:pt x="825" y="7985"/>
                    <a:pt x="804" y="7964"/>
                    <a:pt x="825" y="7795"/>
                  </a:cubicBezTo>
                  <a:cubicBezTo>
                    <a:pt x="804" y="7795"/>
                    <a:pt x="825" y="7732"/>
                    <a:pt x="825" y="7732"/>
                  </a:cubicBezTo>
                  <a:cubicBezTo>
                    <a:pt x="825" y="7710"/>
                    <a:pt x="825" y="7668"/>
                    <a:pt x="825" y="7647"/>
                  </a:cubicBezTo>
                  <a:cubicBezTo>
                    <a:pt x="846" y="7584"/>
                    <a:pt x="846" y="7499"/>
                    <a:pt x="846" y="7457"/>
                  </a:cubicBezTo>
                  <a:cubicBezTo>
                    <a:pt x="846" y="7436"/>
                    <a:pt x="846" y="7394"/>
                    <a:pt x="867" y="7330"/>
                  </a:cubicBezTo>
                  <a:cubicBezTo>
                    <a:pt x="867" y="7324"/>
                    <a:pt x="867" y="7320"/>
                    <a:pt x="867" y="7318"/>
                  </a:cubicBezTo>
                  <a:cubicBezTo>
                    <a:pt x="867" y="7318"/>
                    <a:pt x="867" y="7312"/>
                    <a:pt x="867" y="7288"/>
                  </a:cubicBezTo>
                  <a:lnTo>
                    <a:pt x="867" y="7267"/>
                  </a:lnTo>
                  <a:cubicBezTo>
                    <a:pt x="867" y="7225"/>
                    <a:pt x="867" y="7225"/>
                    <a:pt x="888" y="7225"/>
                  </a:cubicBezTo>
                  <a:cubicBezTo>
                    <a:pt x="888" y="7182"/>
                    <a:pt x="867" y="7182"/>
                    <a:pt x="888" y="7119"/>
                  </a:cubicBezTo>
                  <a:lnTo>
                    <a:pt x="888" y="7161"/>
                  </a:lnTo>
                  <a:cubicBezTo>
                    <a:pt x="888" y="7119"/>
                    <a:pt x="888" y="7098"/>
                    <a:pt x="909" y="7013"/>
                  </a:cubicBezTo>
                  <a:cubicBezTo>
                    <a:pt x="909" y="7006"/>
                    <a:pt x="909" y="6999"/>
                    <a:pt x="909" y="6992"/>
                  </a:cubicBezTo>
                  <a:cubicBezTo>
                    <a:pt x="909" y="6992"/>
                    <a:pt x="909" y="7019"/>
                    <a:pt x="898" y="7019"/>
                  </a:cubicBezTo>
                  <a:cubicBezTo>
                    <a:pt x="896" y="7019"/>
                    <a:pt x="892" y="7018"/>
                    <a:pt x="888" y="7013"/>
                  </a:cubicBezTo>
                  <a:cubicBezTo>
                    <a:pt x="909" y="6992"/>
                    <a:pt x="909" y="6950"/>
                    <a:pt x="909" y="6929"/>
                  </a:cubicBezTo>
                  <a:lnTo>
                    <a:pt x="909" y="6950"/>
                  </a:lnTo>
                  <a:cubicBezTo>
                    <a:pt x="909" y="6887"/>
                    <a:pt x="909" y="6929"/>
                    <a:pt x="930" y="6844"/>
                  </a:cubicBezTo>
                  <a:cubicBezTo>
                    <a:pt x="930" y="6781"/>
                    <a:pt x="930" y="6718"/>
                    <a:pt x="952" y="6654"/>
                  </a:cubicBezTo>
                  <a:cubicBezTo>
                    <a:pt x="952" y="6633"/>
                    <a:pt x="952" y="6612"/>
                    <a:pt x="952" y="6591"/>
                  </a:cubicBezTo>
                  <a:cubicBezTo>
                    <a:pt x="952" y="6633"/>
                    <a:pt x="952" y="6633"/>
                    <a:pt x="930" y="6633"/>
                  </a:cubicBezTo>
                  <a:cubicBezTo>
                    <a:pt x="952" y="6570"/>
                    <a:pt x="930" y="6549"/>
                    <a:pt x="952" y="6443"/>
                  </a:cubicBezTo>
                  <a:cubicBezTo>
                    <a:pt x="962" y="6422"/>
                    <a:pt x="967" y="6417"/>
                    <a:pt x="970" y="6417"/>
                  </a:cubicBezTo>
                  <a:cubicBezTo>
                    <a:pt x="973" y="6417"/>
                    <a:pt x="973" y="6422"/>
                    <a:pt x="973" y="6422"/>
                  </a:cubicBezTo>
                  <a:cubicBezTo>
                    <a:pt x="973" y="6349"/>
                    <a:pt x="973" y="6370"/>
                    <a:pt x="973" y="6337"/>
                  </a:cubicBezTo>
                  <a:cubicBezTo>
                    <a:pt x="994" y="6274"/>
                    <a:pt x="994" y="6211"/>
                    <a:pt x="994" y="6189"/>
                  </a:cubicBezTo>
                  <a:cubicBezTo>
                    <a:pt x="994" y="6189"/>
                    <a:pt x="1014" y="6209"/>
                    <a:pt x="996" y="6230"/>
                  </a:cubicBezTo>
                  <a:lnTo>
                    <a:pt x="996" y="6230"/>
                  </a:lnTo>
                  <a:cubicBezTo>
                    <a:pt x="994" y="6228"/>
                    <a:pt x="994" y="6222"/>
                    <a:pt x="994" y="6211"/>
                  </a:cubicBezTo>
                  <a:lnTo>
                    <a:pt x="994" y="6232"/>
                  </a:lnTo>
                  <a:cubicBezTo>
                    <a:pt x="994" y="6231"/>
                    <a:pt x="995" y="6231"/>
                    <a:pt x="996" y="6230"/>
                  </a:cubicBezTo>
                  <a:lnTo>
                    <a:pt x="996" y="6230"/>
                  </a:lnTo>
                  <a:cubicBezTo>
                    <a:pt x="996" y="6231"/>
                    <a:pt x="996" y="6231"/>
                    <a:pt x="997" y="6231"/>
                  </a:cubicBezTo>
                  <a:cubicBezTo>
                    <a:pt x="1002" y="6231"/>
                    <a:pt x="1012" y="6187"/>
                    <a:pt x="1014" y="6187"/>
                  </a:cubicBezTo>
                  <a:cubicBezTo>
                    <a:pt x="1015" y="6187"/>
                    <a:pt x="1015" y="6187"/>
                    <a:pt x="1015" y="6189"/>
                  </a:cubicBezTo>
                  <a:cubicBezTo>
                    <a:pt x="1015" y="6189"/>
                    <a:pt x="1015" y="6144"/>
                    <a:pt x="1015" y="6105"/>
                  </a:cubicBezTo>
                  <a:cubicBezTo>
                    <a:pt x="1015" y="6052"/>
                    <a:pt x="1019" y="6043"/>
                    <a:pt x="1023" y="6043"/>
                  </a:cubicBezTo>
                  <a:cubicBezTo>
                    <a:pt x="1025" y="6043"/>
                    <a:pt x="1027" y="6046"/>
                    <a:pt x="1029" y="6046"/>
                  </a:cubicBezTo>
                  <a:cubicBezTo>
                    <a:pt x="1033" y="6046"/>
                    <a:pt x="1036" y="6039"/>
                    <a:pt x="1036" y="5999"/>
                  </a:cubicBezTo>
                  <a:cubicBezTo>
                    <a:pt x="1036" y="5990"/>
                    <a:pt x="1036" y="5983"/>
                    <a:pt x="1036" y="5978"/>
                  </a:cubicBezTo>
                  <a:cubicBezTo>
                    <a:pt x="1036" y="5936"/>
                    <a:pt x="1057" y="5915"/>
                    <a:pt x="1057" y="5851"/>
                  </a:cubicBezTo>
                  <a:cubicBezTo>
                    <a:pt x="1057" y="5830"/>
                    <a:pt x="1078" y="5788"/>
                    <a:pt x="1078" y="5788"/>
                  </a:cubicBezTo>
                  <a:lnTo>
                    <a:pt x="1057" y="5767"/>
                  </a:lnTo>
                  <a:cubicBezTo>
                    <a:pt x="1078" y="5704"/>
                    <a:pt x="1078" y="5619"/>
                    <a:pt x="1099" y="5577"/>
                  </a:cubicBezTo>
                  <a:lnTo>
                    <a:pt x="1099" y="5577"/>
                  </a:lnTo>
                  <a:cubicBezTo>
                    <a:pt x="1078" y="5598"/>
                    <a:pt x="1078" y="5598"/>
                    <a:pt x="1078" y="5598"/>
                  </a:cubicBezTo>
                  <a:cubicBezTo>
                    <a:pt x="1099" y="5513"/>
                    <a:pt x="1099" y="5492"/>
                    <a:pt x="1099" y="5408"/>
                  </a:cubicBezTo>
                  <a:cubicBezTo>
                    <a:pt x="1102" y="5405"/>
                    <a:pt x="1105" y="5404"/>
                    <a:pt x="1106" y="5404"/>
                  </a:cubicBezTo>
                  <a:cubicBezTo>
                    <a:pt x="1115" y="5404"/>
                    <a:pt x="1099" y="5453"/>
                    <a:pt x="1099" y="5471"/>
                  </a:cubicBezTo>
                  <a:cubicBezTo>
                    <a:pt x="1121" y="5429"/>
                    <a:pt x="1099" y="5429"/>
                    <a:pt x="1121" y="5345"/>
                  </a:cubicBezTo>
                  <a:lnTo>
                    <a:pt x="1121" y="5323"/>
                  </a:lnTo>
                  <a:cubicBezTo>
                    <a:pt x="1121" y="5302"/>
                    <a:pt x="1142" y="5239"/>
                    <a:pt x="1142" y="5197"/>
                  </a:cubicBezTo>
                  <a:cubicBezTo>
                    <a:pt x="1163" y="5070"/>
                    <a:pt x="1142" y="5049"/>
                    <a:pt x="1163" y="4964"/>
                  </a:cubicBezTo>
                  <a:cubicBezTo>
                    <a:pt x="1163" y="4985"/>
                    <a:pt x="1163" y="4985"/>
                    <a:pt x="1163" y="4985"/>
                  </a:cubicBezTo>
                  <a:cubicBezTo>
                    <a:pt x="1163" y="4951"/>
                    <a:pt x="1177" y="4916"/>
                    <a:pt x="1182" y="4916"/>
                  </a:cubicBezTo>
                  <a:cubicBezTo>
                    <a:pt x="1183" y="4916"/>
                    <a:pt x="1184" y="4918"/>
                    <a:pt x="1184" y="4922"/>
                  </a:cubicBezTo>
                  <a:cubicBezTo>
                    <a:pt x="1184" y="4913"/>
                    <a:pt x="1184" y="4906"/>
                    <a:pt x="1184" y="4901"/>
                  </a:cubicBezTo>
                  <a:lnTo>
                    <a:pt x="1184" y="4795"/>
                  </a:lnTo>
                  <a:cubicBezTo>
                    <a:pt x="1184" y="4753"/>
                    <a:pt x="1184" y="4732"/>
                    <a:pt x="1205" y="4690"/>
                  </a:cubicBezTo>
                  <a:cubicBezTo>
                    <a:pt x="1205" y="4668"/>
                    <a:pt x="1205" y="4642"/>
                    <a:pt x="1205" y="4626"/>
                  </a:cubicBezTo>
                  <a:cubicBezTo>
                    <a:pt x="1205" y="4637"/>
                    <a:pt x="1206" y="4641"/>
                    <a:pt x="1206" y="4641"/>
                  </a:cubicBezTo>
                  <a:cubicBezTo>
                    <a:pt x="1210" y="4641"/>
                    <a:pt x="1220" y="4556"/>
                    <a:pt x="1211" y="4556"/>
                  </a:cubicBezTo>
                  <a:lnTo>
                    <a:pt x="1211" y="4556"/>
                  </a:lnTo>
                  <a:cubicBezTo>
                    <a:pt x="1209" y="4556"/>
                    <a:pt x="1207" y="4558"/>
                    <a:pt x="1205" y="4563"/>
                  </a:cubicBezTo>
                  <a:lnTo>
                    <a:pt x="1226" y="4500"/>
                  </a:lnTo>
                  <a:cubicBezTo>
                    <a:pt x="1226" y="4493"/>
                    <a:pt x="1226" y="4485"/>
                    <a:pt x="1226" y="4478"/>
                  </a:cubicBezTo>
                  <a:cubicBezTo>
                    <a:pt x="1226" y="4457"/>
                    <a:pt x="1247" y="4394"/>
                    <a:pt x="1247" y="4394"/>
                  </a:cubicBezTo>
                  <a:cubicBezTo>
                    <a:pt x="1247" y="4373"/>
                    <a:pt x="1247" y="4331"/>
                    <a:pt x="1247" y="4331"/>
                  </a:cubicBezTo>
                  <a:cubicBezTo>
                    <a:pt x="1247" y="4320"/>
                    <a:pt x="1247" y="4313"/>
                    <a:pt x="1247" y="4309"/>
                  </a:cubicBezTo>
                  <a:lnTo>
                    <a:pt x="1268" y="4225"/>
                  </a:lnTo>
                  <a:cubicBezTo>
                    <a:pt x="1268" y="4214"/>
                    <a:pt x="1274" y="4209"/>
                    <a:pt x="1279" y="4209"/>
                  </a:cubicBezTo>
                  <a:cubicBezTo>
                    <a:pt x="1284" y="4209"/>
                    <a:pt x="1290" y="4214"/>
                    <a:pt x="1290" y="4225"/>
                  </a:cubicBezTo>
                  <a:cubicBezTo>
                    <a:pt x="1290" y="4183"/>
                    <a:pt x="1268" y="4204"/>
                    <a:pt x="1268" y="4140"/>
                  </a:cubicBezTo>
                  <a:lnTo>
                    <a:pt x="1268" y="4140"/>
                  </a:lnTo>
                  <a:cubicBezTo>
                    <a:pt x="1272" y="4148"/>
                    <a:pt x="1275" y="4151"/>
                    <a:pt x="1278" y="4151"/>
                  </a:cubicBezTo>
                  <a:cubicBezTo>
                    <a:pt x="1287" y="4151"/>
                    <a:pt x="1289" y="4109"/>
                    <a:pt x="1289" y="4109"/>
                  </a:cubicBezTo>
                  <a:cubicBezTo>
                    <a:pt x="1290" y="4109"/>
                    <a:pt x="1290" y="4112"/>
                    <a:pt x="1290" y="4119"/>
                  </a:cubicBezTo>
                  <a:cubicBezTo>
                    <a:pt x="1311" y="4098"/>
                    <a:pt x="1311" y="4014"/>
                    <a:pt x="1332" y="3950"/>
                  </a:cubicBezTo>
                  <a:cubicBezTo>
                    <a:pt x="1332" y="3948"/>
                    <a:pt x="1332" y="3947"/>
                    <a:pt x="1331" y="3947"/>
                  </a:cubicBezTo>
                  <a:cubicBezTo>
                    <a:pt x="1327" y="3947"/>
                    <a:pt x="1311" y="4014"/>
                    <a:pt x="1311" y="4014"/>
                  </a:cubicBezTo>
                  <a:cubicBezTo>
                    <a:pt x="1332" y="3866"/>
                    <a:pt x="1311" y="3866"/>
                    <a:pt x="1332" y="3760"/>
                  </a:cubicBezTo>
                  <a:lnTo>
                    <a:pt x="1332" y="3760"/>
                  </a:lnTo>
                  <a:lnTo>
                    <a:pt x="1311" y="3781"/>
                  </a:lnTo>
                  <a:cubicBezTo>
                    <a:pt x="1332" y="3718"/>
                    <a:pt x="1332" y="3718"/>
                    <a:pt x="1332" y="3697"/>
                  </a:cubicBezTo>
                  <a:cubicBezTo>
                    <a:pt x="1332" y="3697"/>
                    <a:pt x="1353" y="3612"/>
                    <a:pt x="1374" y="3507"/>
                  </a:cubicBezTo>
                  <a:lnTo>
                    <a:pt x="1374" y="3507"/>
                  </a:lnTo>
                  <a:cubicBezTo>
                    <a:pt x="1374" y="3507"/>
                    <a:pt x="1359" y="3553"/>
                    <a:pt x="1354" y="3553"/>
                  </a:cubicBezTo>
                  <a:cubicBezTo>
                    <a:pt x="1353" y="3553"/>
                    <a:pt x="1353" y="3552"/>
                    <a:pt x="1353" y="3549"/>
                  </a:cubicBezTo>
                  <a:lnTo>
                    <a:pt x="1353" y="3507"/>
                  </a:lnTo>
                  <a:cubicBezTo>
                    <a:pt x="1374" y="3443"/>
                    <a:pt x="1395" y="3380"/>
                    <a:pt x="1374" y="3359"/>
                  </a:cubicBezTo>
                  <a:lnTo>
                    <a:pt x="1395" y="3295"/>
                  </a:lnTo>
                  <a:cubicBezTo>
                    <a:pt x="1395" y="3271"/>
                    <a:pt x="1395" y="3244"/>
                    <a:pt x="1395" y="3232"/>
                  </a:cubicBezTo>
                  <a:cubicBezTo>
                    <a:pt x="1416" y="3169"/>
                    <a:pt x="1416" y="3148"/>
                    <a:pt x="1416" y="3105"/>
                  </a:cubicBezTo>
                  <a:cubicBezTo>
                    <a:pt x="1416" y="3100"/>
                    <a:pt x="1416" y="3093"/>
                    <a:pt x="1416" y="3084"/>
                  </a:cubicBezTo>
                  <a:cubicBezTo>
                    <a:pt x="1437" y="3084"/>
                    <a:pt x="1437" y="2979"/>
                    <a:pt x="1437" y="2979"/>
                  </a:cubicBezTo>
                  <a:cubicBezTo>
                    <a:pt x="1437" y="2957"/>
                    <a:pt x="1459" y="2915"/>
                    <a:pt x="1459" y="2915"/>
                  </a:cubicBezTo>
                  <a:cubicBezTo>
                    <a:pt x="1459" y="2915"/>
                    <a:pt x="1459" y="2831"/>
                    <a:pt x="1480" y="2767"/>
                  </a:cubicBezTo>
                  <a:cubicBezTo>
                    <a:pt x="1480" y="2769"/>
                    <a:pt x="1480" y="2770"/>
                    <a:pt x="1480" y="2770"/>
                  </a:cubicBezTo>
                  <a:cubicBezTo>
                    <a:pt x="1480" y="2770"/>
                    <a:pt x="1482" y="2681"/>
                    <a:pt x="1501" y="2662"/>
                  </a:cubicBezTo>
                  <a:cubicBezTo>
                    <a:pt x="1480" y="2662"/>
                    <a:pt x="1501" y="2556"/>
                    <a:pt x="1501" y="2535"/>
                  </a:cubicBezTo>
                  <a:cubicBezTo>
                    <a:pt x="1501" y="2493"/>
                    <a:pt x="1522" y="2493"/>
                    <a:pt x="1522" y="2493"/>
                  </a:cubicBezTo>
                  <a:lnTo>
                    <a:pt x="1522" y="2472"/>
                  </a:lnTo>
                  <a:cubicBezTo>
                    <a:pt x="1522" y="2451"/>
                    <a:pt x="1543" y="2345"/>
                    <a:pt x="1564" y="2303"/>
                  </a:cubicBezTo>
                  <a:lnTo>
                    <a:pt x="1564" y="2239"/>
                  </a:lnTo>
                  <a:cubicBezTo>
                    <a:pt x="1564" y="2227"/>
                    <a:pt x="1564" y="2207"/>
                    <a:pt x="1564" y="2197"/>
                  </a:cubicBezTo>
                  <a:lnTo>
                    <a:pt x="1564" y="2176"/>
                  </a:lnTo>
                  <a:cubicBezTo>
                    <a:pt x="1543" y="2176"/>
                    <a:pt x="1564" y="2134"/>
                    <a:pt x="1564" y="2091"/>
                  </a:cubicBezTo>
                  <a:cubicBezTo>
                    <a:pt x="1585" y="2070"/>
                    <a:pt x="1585" y="2070"/>
                    <a:pt x="1585" y="2070"/>
                  </a:cubicBezTo>
                  <a:cubicBezTo>
                    <a:pt x="1585" y="2070"/>
                    <a:pt x="1585" y="2008"/>
                    <a:pt x="1576" y="2008"/>
                  </a:cubicBezTo>
                  <a:cubicBezTo>
                    <a:pt x="1573" y="2008"/>
                    <a:pt x="1569" y="2013"/>
                    <a:pt x="1564" y="2028"/>
                  </a:cubicBezTo>
                  <a:cubicBezTo>
                    <a:pt x="1564" y="2028"/>
                    <a:pt x="1564" y="1986"/>
                    <a:pt x="1564" y="1965"/>
                  </a:cubicBezTo>
                  <a:lnTo>
                    <a:pt x="1585" y="1944"/>
                  </a:lnTo>
                  <a:lnTo>
                    <a:pt x="1585" y="1922"/>
                  </a:lnTo>
                  <a:cubicBezTo>
                    <a:pt x="1585" y="1880"/>
                    <a:pt x="1585" y="1859"/>
                    <a:pt x="1606" y="1817"/>
                  </a:cubicBezTo>
                  <a:lnTo>
                    <a:pt x="1606" y="1817"/>
                  </a:lnTo>
                  <a:cubicBezTo>
                    <a:pt x="1594" y="1841"/>
                    <a:pt x="1596" y="1866"/>
                    <a:pt x="1604" y="1866"/>
                  </a:cubicBezTo>
                  <a:cubicBezTo>
                    <a:pt x="1606" y="1866"/>
                    <a:pt x="1608" y="1864"/>
                    <a:pt x="1611" y="1861"/>
                  </a:cubicBezTo>
                  <a:lnTo>
                    <a:pt x="1611" y="1861"/>
                  </a:lnTo>
                  <a:cubicBezTo>
                    <a:pt x="1606" y="1880"/>
                    <a:pt x="1606" y="1897"/>
                    <a:pt x="1606" y="1922"/>
                  </a:cubicBezTo>
                  <a:cubicBezTo>
                    <a:pt x="1606" y="1916"/>
                    <a:pt x="1608" y="1909"/>
                    <a:pt x="1611" y="1904"/>
                  </a:cubicBezTo>
                  <a:lnTo>
                    <a:pt x="1611" y="1904"/>
                  </a:lnTo>
                  <a:cubicBezTo>
                    <a:pt x="1610" y="1910"/>
                    <a:pt x="1608" y="1916"/>
                    <a:pt x="1606" y="1922"/>
                  </a:cubicBezTo>
                  <a:cubicBezTo>
                    <a:pt x="1615" y="1905"/>
                    <a:pt x="1617" y="1898"/>
                    <a:pt x="1615" y="1898"/>
                  </a:cubicBezTo>
                  <a:lnTo>
                    <a:pt x="1615" y="1898"/>
                  </a:lnTo>
                  <a:cubicBezTo>
                    <a:pt x="1614" y="1898"/>
                    <a:pt x="1613" y="1901"/>
                    <a:pt x="1611" y="1904"/>
                  </a:cubicBezTo>
                  <a:lnTo>
                    <a:pt x="1611" y="1904"/>
                  </a:lnTo>
                  <a:cubicBezTo>
                    <a:pt x="1621" y="1857"/>
                    <a:pt x="1614" y="1866"/>
                    <a:pt x="1619" y="1844"/>
                  </a:cubicBezTo>
                  <a:lnTo>
                    <a:pt x="1619" y="1844"/>
                  </a:lnTo>
                  <a:cubicBezTo>
                    <a:pt x="1622" y="1837"/>
                    <a:pt x="1625" y="1828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cubicBezTo>
                    <a:pt x="1628" y="1817"/>
                    <a:pt x="1628" y="1817"/>
                    <a:pt x="1649" y="1753"/>
                  </a:cubicBezTo>
                  <a:lnTo>
                    <a:pt x="1649" y="1753"/>
                  </a:lnTo>
                  <a:lnTo>
                    <a:pt x="1628" y="1796"/>
                  </a:lnTo>
                  <a:cubicBezTo>
                    <a:pt x="1628" y="1768"/>
                    <a:pt x="1628" y="1727"/>
                    <a:pt x="1628" y="1711"/>
                  </a:cubicBezTo>
                  <a:cubicBezTo>
                    <a:pt x="1624" y="1720"/>
                    <a:pt x="1623" y="1724"/>
                    <a:pt x="1622" y="1724"/>
                  </a:cubicBezTo>
                  <a:cubicBezTo>
                    <a:pt x="1618" y="1724"/>
                    <a:pt x="1639" y="1620"/>
                    <a:pt x="1632" y="1620"/>
                  </a:cubicBezTo>
                  <a:lnTo>
                    <a:pt x="1632" y="1620"/>
                  </a:lnTo>
                  <a:cubicBezTo>
                    <a:pt x="1631" y="1620"/>
                    <a:pt x="1630" y="1622"/>
                    <a:pt x="1628" y="1627"/>
                  </a:cubicBezTo>
                  <a:cubicBezTo>
                    <a:pt x="1628" y="1627"/>
                    <a:pt x="1628" y="1598"/>
                    <a:pt x="1640" y="1588"/>
                  </a:cubicBezTo>
                  <a:lnTo>
                    <a:pt x="1640" y="1588"/>
                  </a:lnTo>
                  <a:cubicBezTo>
                    <a:pt x="1639" y="1593"/>
                    <a:pt x="1639" y="1596"/>
                    <a:pt x="1641" y="1596"/>
                  </a:cubicBezTo>
                  <a:cubicBezTo>
                    <a:pt x="1642" y="1596"/>
                    <a:pt x="1644" y="1593"/>
                    <a:pt x="1649" y="1584"/>
                  </a:cubicBezTo>
                  <a:cubicBezTo>
                    <a:pt x="1645" y="1584"/>
                    <a:pt x="1642" y="1586"/>
                    <a:pt x="1640" y="1588"/>
                  </a:cubicBezTo>
                  <a:lnTo>
                    <a:pt x="1640" y="1588"/>
                  </a:lnTo>
                  <a:cubicBezTo>
                    <a:pt x="1641" y="1573"/>
                    <a:pt x="1649" y="1542"/>
                    <a:pt x="1649" y="1542"/>
                  </a:cubicBezTo>
                  <a:cubicBezTo>
                    <a:pt x="1649" y="1541"/>
                    <a:pt x="1650" y="1541"/>
                    <a:pt x="1651" y="1540"/>
                  </a:cubicBezTo>
                  <a:lnTo>
                    <a:pt x="1651" y="1540"/>
                  </a:lnTo>
                  <a:cubicBezTo>
                    <a:pt x="1650" y="1547"/>
                    <a:pt x="1649" y="1555"/>
                    <a:pt x="1649" y="1563"/>
                  </a:cubicBezTo>
                  <a:cubicBezTo>
                    <a:pt x="1649" y="1566"/>
                    <a:pt x="1649" y="1568"/>
                    <a:pt x="1650" y="1568"/>
                  </a:cubicBezTo>
                  <a:cubicBezTo>
                    <a:pt x="1653" y="1568"/>
                    <a:pt x="1663" y="1538"/>
                    <a:pt x="1655" y="1538"/>
                  </a:cubicBezTo>
                  <a:cubicBezTo>
                    <a:pt x="1654" y="1538"/>
                    <a:pt x="1653" y="1539"/>
                    <a:pt x="1651" y="1540"/>
                  </a:cubicBezTo>
                  <a:lnTo>
                    <a:pt x="1651" y="1540"/>
                  </a:lnTo>
                  <a:cubicBezTo>
                    <a:pt x="1656" y="1513"/>
                    <a:pt x="1670" y="1496"/>
                    <a:pt x="1670" y="1479"/>
                  </a:cubicBezTo>
                  <a:lnTo>
                    <a:pt x="1670" y="1437"/>
                  </a:lnTo>
                  <a:cubicBezTo>
                    <a:pt x="1670" y="1437"/>
                    <a:pt x="1670" y="1406"/>
                    <a:pt x="1670" y="1394"/>
                  </a:cubicBezTo>
                  <a:cubicBezTo>
                    <a:pt x="1691" y="1415"/>
                    <a:pt x="1691" y="1394"/>
                    <a:pt x="1691" y="1437"/>
                  </a:cubicBezTo>
                  <a:cubicBezTo>
                    <a:pt x="1691" y="1401"/>
                    <a:pt x="1706" y="1321"/>
                    <a:pt x="1698" y="1321"/>
                  </a:cubicBezTo>
                  <a:lnTo>
                    <a:pt x="1698" y="1321"/>
                  </a:lnTo>
                  <a:cubicBezTo>
                    <a:pt x="1697" y="1321"/>
                    <a:pt x="1694" y="1324"/>
                    <a:pt x="1691" y="1331"/>
                  </a:cubicBezTo>
                  <a:lnTo>
                    <a:pt x="1691" y="1310"/>
                  </a:lnTo>
                  <a:lnTo>
                    <a:pt x="1691" y="1246"/>
                  </a:lnTo>
                  <a:lnTo>
                    <a:pt x="1691" y="1225"/>
                  </a:lnTo>
                  <a:cubicBezTo>
                    <a:pt x="1691" y="1225"/>
                    <a:pt x="1691" y="1225"/>
                    <a:pt x="1691" y="1204"/>
                  </a:cubicBezTo>
                  <a:cubicBezTo>
                    <a:pt x="1712" y="1183"/>
                    <a:pt x="1712" y="1162"/>
                    <a:pt x="1712" y="1162"/>
                  </a:cubicBezTo>
                  <a:cubicBezTo>
                    <a:pt x="1712" y="1120"/>
                    <a:pt x="1712" y="1120"/>
                    <a:pt x="1712" y="1099"/>
                  </a:cubicBezTo>
                  <a:cubicBezTo>
                    <a:pt x="1712" y="1084"/>
                    <a:pt x="1712" y="1069"/>
                    <a:pt x="1719" y="1069"/>
                  </a:cubicBezTo>
                  <a:cubicBezTo>
                    <a:pt x="1723" y="1069"/>
                    <a:pt x="1727" y="1071"/>
                    <a:pt x="1733" y="1077"/>
                  </a:cubicBezTo>
                  <a:cubicBezTo>
                    <a:pt x="1733" y="1035"/>
                    <a:pt x="1733" y="951"/>
                    <a:pt x="1754" y="908"/>
                  </a:cubicBezTo>
                  <a:cubicBezTo>
                    <a:pt x="1754" y="897"/>
                    <a:pt x="1754" y="891"/>
                    <a:pt x="1754" y="887"/>
                  </a:cubicBezTo>
                  <a:cubicBezTo>
                    <a:pt x="1775" y="845"/>
                    <a:pt x="1775" y="676"/>
                    <a:pt x="1797" y="570"/>
                  </a:cubicBezTo>
                  <a:lnTo>
                    <a:pt x="1797" y="570"/>
                  </a:lnTo>
                  <a:cubicBezTo>
                    <a:pt x="1791" y="581"/>
                    <a:pt x="1789" y="585"/>
                    <a:pt x="1788" y="585"/>
                  </a:cubicBezTo>
                  <a:cubicBezTo>
                    <a:pt x="1784" y="585"/>
                    <a:pt x="1797" y="544"/>
                    <a:pt x="1797" y="528"/>
                  </a:cubicBezTo>
                  <a:cubicBezTo>
                    <a:pt x="1797" y="530"/>
                    <a:pt x="1797" y="531"/>
                    <a:pt x="1797" y="531"/>
                  </a:cubicBezTo>
                  <a:cubicBezTo>
                    <a:pt x="1798" y="531"/>
                    <a:pt x="1804" y="503"/>
                    <a:pt x="1809" y="491"/>
                  </a:cubicBezTo>
                  <a:lnTo>
                    <a:pt x="1809" y="491"/>
                  </a:lnTo>
                  <a:cubicBezTo>
                    <a:pt x="1808" y="504"/>
                    <a:pt x="1808" y="516"/>
                    <a:pt x="1811" y="516"/>
                  </a:cubicBezTo>
                  <a:cubicBezTo>
                    <a:pt x="1812" y="516"/>
                    <a:pt x="1814" y="513"/>
                    <a:pt x="1817" y="508"/>
                  </a:cubicBezTo>
                  <a:lnTo>
                    <a:pt x="1817" y="508"/>
                  </a:lnTo>
                  <a:cubicBezTo>
                    <a:pt x="1818" y="513"/>
                    <a:pt x="1818" y="520"/>
                    <a:pt x="1818" y="528"/>
                  </a:cubicBezTo>
                  <a:lnTo>
                    <a:pt x="1818" y="507"/>
                  </a:lnTo>
                  <a:cubicBezTo>
                    <a:pt x="1839" y="444"/>
                    <a:pt x="1818" y="401"/>
                    <a:pt x="1839" y="317"/>
                  </a:cubicBezTo>
                  <a:cubicBezTo>
                    <a:pt x="1839" y="326"/>
                    <a:pt x="1839" y="329"/>
                    <a:pt x="1839" y="329"/>
                  </a:cubicBezTo>
                  <a:cubicBezTo>
                    <a:pt x="1840" y="329"/>
                    <a:pt x="1842" y="292"/>
                    <a:pt x="1853" y="292"/>
                  </a:cubicBezTo>
                  <a:cubicBezTo>
                    <a:pt x="1855" y="292"/>
                    <a:pt x="1857" y="293"/>
                    <a:pt x="1860" y="296"/>
                  </a:cubicBezTo>
                  <a:cubicBezTo>
                    <a:pt x="1860" y="296"/>
                    <a:pt x="1860" y="317"/>
                    <a:pt x="1839" y="338"/>
                  </a:cubicBezTo>
                  <a:lnTo>
                    <a:pt x="1860" y="338"/>
                  </a:lnTo>
                  <a:cubicBezTo>
                    <a:pt x="1881" y="190"/>
                    <a:pt x="1839" y="296"/>
                    <a:pt x="1860" y="211"/>
                  </a:cubicBezTo>
                  <a:cubicBezTo>
                    <a:pt x="1860" y="148"/>
                    <a:pt x="1860" y="148"/>
                    <a:pt x="1881" y="148"/>
                  </a:cubicBezTo>
                  <a:cubicBezTo>
                    <a:pt x="1881" y="148"/>
                    <a:pt x="1881" y="106"/>
                    <a:pt x="1881" y="85"/>
                  </a:cubicBezTo>
                  <a:cubicBezTo>
                    <a:pt x="1881" y="119"/>
                    <a:pt x="1867" y="154"/>
                    <a:pt x="1862" y="154"/>
                  </a:cubicBezTo>
                  <a:cubicBezTo>
                    <a:pt x="1861" y="154"/>
                    <a:pt x="1860" y="152"/>
                    <a:pt x="1860" y="148"/>
                  </a:cubicBezTo>
                  <a:cubicBezTo>
                    <a:pt x="1881" y="106"/>
                    <a:pt x="1881" y="21"/>
                    <a:pt x="1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5"/>
            <p:cNvSpPr/>
            <p:nvPr/>
          </p:nvSpPr>
          <p:spPr>
            <a:xfrm>
              <a:off x="3466975" y="31178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5"/>
            <p:cNvSpPr/>
            <p:nvPr/>
          </p:nvSpPr>
          <p:spPr>
            <a:xfrm>
              <a:off x="3462225" y="315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5"/>
            <p:cNvSpPr/>
            <p:nvPr/>
          </p:nvSpPr>
          <p:spPr>
            <a:xfrm>
              <a:off x="346117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5"/>
            <p:cNvSpPr/>
            <p:nvPr/>
          </p:nvSpPr>
          <p:spPr>
            <a:xfrm>
              <a:off x="3470150" y="309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5"/>
            <p:cNvSpPr/>
            <p:nvPr/>
          </p:nvSpPr>
          <p:spPr>
            <a:xfrm>
              <a:off x="3479125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5"/>
            <p:cNvSpPr/>
            <p:nvPr/>
          </p:nvSpPr>
          <p:spPr>
            <a:xfrm>
              <a:off x="3478075" y="3038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5"/>
            <p:cNvSpPr/>
            <p:nvPr/>
          </p:nvSpPr>
          <p:spPr>
            <a:xfrm>
              <a:off x="3468025" y="311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5"/>
            <p:cNvSpPr/>
            <p:nvPr/>
          </p:nvSpPr>
          <p:spPr>
            <a:xfrm>
              <a:off x="3478075" y="30391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5"/>
            <p:cNvSpPr/>
            <p:nvPr/>
          </p:nvSpPr>
          <p:spPr>
            <a:xfrm>
              <a:off x="3479125" y="30333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0" y="4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5"/>
            <p:cNvSpPr/>
            <p:nvPr/>
          </p:nvSpPr>
          <p:spPr>
            <a:xfrm>
              <a:off x="3472775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5"/>
            <p:cNvSpPr/>
            <p:nvPr/>
          </p:nvSpPr>
          <p:spPr>
            <a:xfrm>
              <a:off x="3478075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5"/>
            <p:cNvSpPr/>
            <p:nvPr/>
          </p:nvSpPr>
          <p:spPr>
            <a:xfrm>
              <a:off x="3479650" y="3029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5"/>
            <p:cNvSpPr/>
            <p:nvPr/>
          </p:nvSpPr>
          <p:spPr>
            <a:xfrm>
              <a:off x="3474900" y="30602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1"/>
                  </a:moveTo>
                  <a:cubicBezTo>
                    <a:pt x="0" y="1"/>
                    <a:pt x="0" y="10"/>
                    <a:pt x="7" y="10"/>
                  </a:cubicBezTo>
                  <a:cubicBezTo>
                    <a:pt x="10" y="10"/>
                    <a:pt x="14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5"/>
            <p:cNvSpPr/>
            <p:nvPr/>
          </p:nvSpPr>
          <p:spPr>
            <a:xfrm>
              <a:off x="34923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5"/>
            <p:cNvSpPr/>
            <p:nvPr/>
          </p:nvSpPr>
          <p:spPr>
            <a:xfrm>
              <a:off x="3486000" y="30988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5"/>
            <p:cNvSpPr/>
            <p:nvPr/>
          </p:nvSpPr>
          <p:spPr>
            <a:xfrm>
              <a:off x="3496550" y="30386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43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5"/>
            <p:cNvSpPr/>
            <p:nvPr/>
          </p:nvSpPr>
          <p:spPr>
            <a:xfrm>
              <a:off x="3474900" y="3178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5"/>
            <p:cNvSpPr/>
            <p:nvPr/>
          </p:nvSpPr>
          <p:spPr>
            <a:xfrm>
              <a:off x="3481225" y="3131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5"/>
            <p:cNvSpPr/>
            <p:nvPr/>
          </p:nvSpPr>
          <p:spPr>
            <a:xfrm>
              <a:off x="3499725" y="302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5"/>
            <p:cNvSpPr/>
            <p:nvPr/>
          </p:nvSpPr>
          <p:spPr>
            <a:xfrm>
              <a:off x="3501825" y="3014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5"/>
            <p:cNvSpPr/>
            <p:nvPr/>
          </p:nvSpPr>
          <p:spPr>
            <a:xfrm>
              <a:off x="3501825" y="3015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5"/>
            <p:cNvSpPr/>
            <p:nvPr/>
          </p:nvSpPr>
          <p:spPr>
            <a:xfrm>
              <a:off x="3460650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43"/>
                    <a:pt x="0" y="64"/>
                    <a:pt x="21" y="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5"/>
            <p:cNvSpPr/>
            <p:nvPr/>
          </p:nvSpPr>
          <p:spPr>
            <a:xfrm>
              <a:off x="3467500" y="3250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5"/>
            <p:cNvSpPr/>
            <p:nvPr/>
          </p:nvSpPr>
          <p:spPr>
            <a:xfrm>
              <a:off x="34617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5"/>
            <p:cNvSpPr/>
            <p:nvPr/>
          </p:nvSpPr>
          <p:spPr>
            <a:xfrm>
              <a:off x="3497600" y="304075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5"/>
            <p:cNvSpPr/>
            <p:nvPr/>
          </p:nvSpPr>
          <p:spPr>
            <a:xfrm>
              <a:off x="3470675" y="3265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5"/>
            <p:cNvSpPr/>
            <p:nvPr/>
          </p:nvSpPr>
          <p:spPr>
            <a:xfrm>
              <a:off x="34617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5"/>
            <p:cNvSpPr/>
            <p:nvPr/>
          </p:nvSpPr>
          <p:spPr>
            <a:xfrm>
              <a:off x="3462750" y="33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5"/>
            <p:cNvSpPr/>
            <p:nvPr/>
          </p:nvSpPr>
          <p:spPr>
            <a:xfrm>
              <a:off x="3462225" y="3328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lnTo>
                    <a:pt x="0" y="1"/>
                  </a:lnTo>
                  <a:cubicBezTo>
                    <a:pt x="0" y="22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5"/>
            <p:cNvSpPr/>
            <p:nvPr/>
          </p:nvSpPr>
          <p:spPr>
            <a:xfrm>
              <a:off x="3461175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5"/>
            <p:cNvSpPr/>
            <p:nvPr/>
          </p:nvSpPr>
          <p:spPr>
            <a:xfrm>
              <a:off x="3460650" y="3372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5"/>
            <p:cNvSpPr/>
            <p:nvPr/>
          </p:nvSpPr>
          <p:spPr>
            <a:xfrm>
              <a:off x="3481775" y="3127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5"/>
            <p:cNvSpPr/>
            <p:nvPr/>
          </p:nvSpPr>
          <p:spPr>
            <a:xfrm>
              <a:off x="3480700" y="315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5"/>
            <p:cNvSpPr/>
            <p:nvPr/>
          </p:nvSpPr>
          <p:spPr>
            <a:xfrm>
              <a:off x="3480700" y="315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0"/>
                    <a:pt x="1" y="43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5"/>
            <p:cNvSpPr/>
            <p:nvPr/>
          </p:nvSpPr>
          <p:spPr>
            <a:xfrm>
              <a:off x="3480175" y="316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5"/>
            <p:cNvSpPr/>
            <p:nvPr/>
          </p:nvSpPr>
          <p:spPr>
            <a:xfrm>
              <a:off x="3484400" y="312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5"/>
            <p:cNvSpPr/>
            <p:nvPr/>
          </p:nvSpPr>
          <p:spPr>
            <a:xfrm>
              <a:off x="3483350" y="3136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5"/>
            <p:cNvSpPr/>
            <p:nvPr/>
          </p:nvSpPr>
          <p:spPr>
            <a:xfrm>
              <a:off x="3478600" y="317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5"/>
            <p:cNvSpPr/>
            <p:nvPr/>
          </p:nvSpPr>
          <p:spPr>
            <a:xfrm>
              <a:off x="3459575" y="2999550"/>
              <a:ext cx="45975" cy="472150"/>
            </a:xfrm>
            <a:custGeom>
              <a:avLst/>
              <a:gdLst/>
              <a:ahLst/>
              <a:cxnLst/>
              <a:rect l="l" t="t" r="r" b="b"/>
              <a:pathLst>
                <a:path w="1839" h="18886" extrusionOk="0">
                  <a:moveTo>
                    <a:pt x="1679" y="863"/>
                  </a:moveTo>
                  <a:cubicBezTo>
                    <a:pt x="1678" y="863"/>
                    <a:pt x="1677" y="867"/>
                    <a:pt x="1673" y="879"/>
                  </a:cubicBezTo>
                  <a:lnTo>
                    <a:pt x="1673" y="879"/>
                  </a:lnTo>
                  <a:cubicBezTo>
                    <a:pt x="1676" y="877"/>
                    <a:pt x="1680" y="863"/>
                    <a:pt x="1679" y="863"/>
                  </a:cubicBezTo>
                  <a:close/>
                  <a:moveTo>
                    <a:pt x="1543" y="1669"/>
                  </a:moveTo>
                  <a:cubicBezTo>
                    <a:pt x="1541" y="1672"/>
                    <a:pt x="1538" y="1674"/>
                    <a:pt x="1537" y="1678"/>
                  </a:cubicBezTo>
                  <a:lnTo>
                    <a:pt x="1537" y="1678"/>
                  </a:lnTo>
                  <a:cubicBezTo>
                    <a:pt x="1538" y="1675"/>
                    <a:pt x="1541" y="1673"/>
                    <a:pt x="1543" y="1669"/>
                  </a:cubicBezTo>
                  <a:close/>
                  <a:moveTo>
                    <a:pt x="1543" y="1711"/>
                  </a:moveTo>
                  <a:cubicBezTo>
                    <a:pt x="1543" y="1729"/>
                    <a:pt x="1541" y="1743"/>
                    <a:pt x="1539" y="1754"/>
                  </a:cubicBezTo>
                  <a:lnTo>
                    <a:pt x="1543" y="1754"/>
                  </a:lnTo>
                  <a:lnTo>
                    <a:pt x="1543" y="1711"/>
                  </a:lnTo>
                  <a:close/>
                  <a:moveTo>
                    <a:pt x="1057" y="4711"/>
                  </a:moveTo>
                  <a:lnTo>
                    <a:pt x="1054" y="4726"/>
                  </a:lnTo>
                  <a:lnTo>
                    <a:pt x="1054" y="4726"/>
                  </a:lnTo>
                  <a:cubicBezTo>
                    <a:pt x="1056" y="4722"/>
                    <a:pt x="1057" y="4716"/>
                    <a:pt x="1057" y="4711"/>
                  </a:cubicBezTo>
                  <a:close/>
                  <a:moveTo>
                    <a:pt x="994" y="5239"/>
                  </a:moveTo>
                  <a:lnTo>
                    <a:pt x="994" y="5239"/>
                  </a:lnTo>
                  <a:cubicBezTo>
                    <a:pt x="994" y="5239"/>
                    <a:pt x="973" y="5302"/>
                    <a:pt x="973" y="5302"/>
                  </a:cubicBezTo>
                  <a:cubicBezTo>
                    <a:pt x="973" y="5302"/>
                    <a:pt x="973" y="5345"/>
                    <a:pt x="973" y="5366"/>
                  </a:cubicBezTo>
                  <a:cubicBezTo>
                    <a:pt x="973" y="5324"/>
                    <a:pt x="973" y="5324"/>
                    <a:pt x="994" y="5239"/>
                  </a:cubicBezTo>
                  <a:close/>
                  <a:moveTo>
                    <a:pt x="883" y="6081"/>
                  </a:moveTo>
                  <a:cubicBezTo>
                    <a:pt x="882" y="6081"/>
                    <a:pt x="882" y="6081"/>
                    <a:pt x="882" y="6081"/>
                  </a:cubicBezTo>
                  <a:lnTo>
                    <a:pt x="882" y="6081"/>
                  </a:lnTo>
                  <a:cubicBezTo>
                    <a:pt x="883" y="6083"/>
                    <a:pt x="885" y="6084"/>
                    <a:pt x="888" y="6084"/>
                  </a:cubicBezTo>
                  <a:cubicBezTo>
                    <a:pt x="886" y="6082"/>
                    <a:pt x="884" y="6081"/>
                    <a:pt x="883" y="6081"/>
                  </a:cubicBezTo>
                  <a:close/>
                  <a:moveTo>
                    <a:pt x="825" y="6338"/>
                  </a:moveTo>
                  <a:cubicBezTo>
                    <a:pt x="825" y="6338"/>
                    <a:pt x="825" y="6359"/>
                    <a:pt x="825" y="6380"/>
                  </a:cubicBezTo>
                  <a:cubicBezTo>
                    <a:pt x="825" y="6388"/>
                    <a:pt x="825" y="6395"/>
                    <a:pt x="825" y="6401"/>
                  </a:cubicBezTo>
                  <a:cubicBezTo>
                    <a:pt x="846" y="6380"/>
                    <a:pt x="846" y="6359"/>
                    <a:pt x="846" y="6359"/>
                  </a:cubicBezTo>
                  <a:cubicBezTo>
                    <a:pt x="846" y="6355"/>
                    <a:pt x="845" y="6354"/>
                    <a:pt x="844" y="6354"/>
                  </a:cubicBezTo>
                  <a:cubicBezTo>
                    <a:pt x="842" y="6354"/>
                    <a:pt x="835" y="6367"/>
                    <a:pt x="831" y="6367"/>
                  </a:cubicBezTo>
                  <a:cubicBezTo>
                    <a:pt x="827" y="6367"/>
                    <a:pt x="825" y="6360"/>
                    <a:pt x="825" y="6338"/>
                  </a:cubicBezTo>
                  <a:close/>
                  <a:moveTo>
                    <a:pt x="825" y="6401"/>
                  </a:moveTo>
                  <a:cubicBezTo>
                    <a:pt x="825" y="6425"/>
                    <a:pt x="825" y="6435"/>
                    <a:pt x="825" y="6485"/>
                  </a:cubicBezTo>
                  <a:cubicBezTo>
                    <a:pt x="825" y="6455"/>
                    <a:pt x="835" y="6425"/>
                    <a:pt x="842" y="6418"/>
                  </a:cubicBezTo>
                  <a:lnTo>
                    <a:pt x="842" y="6418"/>
                  </a:lnTo>
                  <a:lnTo>
                    <a:pt x="846" y="6422"/>
                  </a:lnTo>
                  <a:cubicBezTo>
                    <a:pt x="846" y="6418"/>
                    <a:pt x="845" y="6416"/>
                    <a:pt x="844" y="6416"/>
                  </a:cubicBezTo>
                  <a:cubicBezTo>
                    <a:pt x="843" y="6416"/>
                    <a:pt x="843" y="6417"/>
                    <a:pt x="842" y="6418"/>
                  </a:cubicBezTo>
                  <a:lnTo>
                    <a:pt x="842" y="6418"/>
                  </a:lnTo>
                  <a:lnTo>
                    <a:pt x="825" y="6401"/>
                  </a:lnTo>
                  <a:close/>
                  <a:moveTo>
                    <a:pt x="339" y="9781"/>
                  </a:moveTo>
                  <a:cubicBezTo>
                    <a:pt x="339" y="9796"/>
                    <a:pt x="339" y="9800"/>
                    <a:pt x="346" y="9801"/>
                  </a:cubicBezTo>
                  <a:lnTo>
                    <a:pt x="346" y="9801"/>
                  </a:lnTo>
                  <a:cubicBezTo>
                    <a:pt x="345" y="9795"/>
                    <a:pt x="342" y="9788"/>
                    <a:pt x="339" y="9781"/>
                  </a:cubicBezTo>
                  <a:close/>
                  <a:moveTo>
                    <a:pt x="495" y="9988"/>
                  </a:moveTo>
                  <a:cubicBezTo>
                    <a:pt x="492" y="10017"/>
                    <a:pt x="487" y="10055"/>
                    <a:pt x="487" y="10076"/>
                  </a:cubicBezTo>
                  <a:lnTo>
                    <a:pt x="487" y="10076"/>
                  </a:lnTo>
                  <a:cubicBezTo>
                    <a:pt x="487" y="10042"/>
                    <a:pt x="500" y="9995"/>
                    <a:pt x="495" y="9988"/>
                  </a:cubicBezTo>
                  <a:close/>
                  <a:moveTo>
                    <a:pt x="299" y="10391"/>
                  </a:moveTo>
                  <a:cubicBezTo>
                    <a:pt x="298" y="10392"/>
                    <a:pt x="297" y="10393"/>
                    <a:pt x="297" y="10393"/>
                  </a:cubicBezTo>
                  <a:lnTo>
                    <a:pt x="297" y="10414"/>
                  </a:lnTo>
                  <a:lnTo>
                    <a:pt x="299" y="10391"/>
                  </a:lnTo>
                  <a:close/>
                  <a:moveTo>
                    <a:pt x="1839" y="0"/>
                  </a:moveTo>
                  <a:cubicBezTo>
                    <a:pt x="1796" y="106"/>
                    <a:pt x="1817" y="64"/>
                    <a:pt x="1796" y="190"/>
                  </a:cubicBezTo>
                  <a:cubicBezTo>
                    <a:pt x="1796" y="190"/>
                    <a:pt x="1796" y="190"/>
                    <a:pt x="1775" y="254"/>
                  </a:cubicBezTo>
                  <a:cubicBezTo>
                    <a:pt x="1775" y="261"/>
                    <a:pt x="1775" y="269"/>
                    <a:pt x="1775" y="275"/>
                  </a:cubicBezTo>
                  <a:cubicBezTo>
                    <a:pt x="1775" y="272"/>
                    <a:pt x="1775" y="271"/>
                    <a:pt x="1774" y="271"/>
                  </a:cubicBezTo>
                  <a:cubicBezTo>
                    <a:pt x="1770" y="271"/>
                    <a:pt x="1754" y="320"/>
                    <a:pt x="1754" y="338"/>
                  </a:cubicBezTo>
                  <a:cubicBezTo>
                    <a:pt x="1754" y="343"/>
                    <a:pt x="1754" y="350"/>
                    <a:pt x="1754" y="359"/>
                  </a:cubicBezTo>
                  <a:lnTo>
                    <a:pt x="1754" y="381"/>
                  </a:lnTo>
                  <a:cubicBezTo>
                    <a:pt x="1754" y="386"/>
                    <a:pt x="1754" y="387"/>
                    <a:pt x="1754" y="387"/>
                  </a:cubicBezTo>
                  <a:cubicBezTo>
                    <a:pt x="1753" y="387"/>
                    <a:pt x="1753" y="386"/>
                    <a:pt x="1751" y="386"/>
                  </a:cubicBezTo>
                  <a:cubicBezTo>
                    <a:pt x="1749" y="386"/>
                    <a:pt x="1744" y="391"/>
                    <a:pt x="1733" y="423"/>
                  </a:cubicBezTo>
                  <a:cubicBezTo>
                    <a:pt x="1733" y="381"/>
                    <a:pt x="1733" y="423"/>
                    <a:pt x="1733" y="359"/>
                  </a:cubicBezTo>
                  <a:cubicBezTo>
                    <a:pt x="1712" y="444"/>
                    <a:pt x="1712" y="486"/>
                    <a:pt x="1712" y="550"/>
                  </a:cubicBezTo>
                  <a:cubicBezTo>
                    <a:pt x="1712" y="550"/>
                    <a:pt x="1712" y="592"/>
                    <a:pt x="1712" y="613"/>
                  </a:cubicBezTo>
                  <a:cubicBezTo>
                    <a:pt x="1708" y="621"/>
                    <a:pt x="1705" y="625"/>
                    <a:pt x="1704" y="625"/>
                  </a:cubicBezTo>
                  <a:cubicBezTo>
                    <a:pt x="1697" y="625"/>
                    <a:pt x="1708" y="571"/>
                    <a:pt x="1691" y="571"/>
                  </a:cubicBezTo>
                  <a:lnTo>
                    <a:pt x="1691" y="655"/>
                  </a:lnTo>
                  <a:cubicBezTo>
                    <a:pt x="1691" y="676"/>
                    <a:pt x="1670" y="697"/>
                    <a:pt x="1670" y="697"/>
                  </a:cubicBezTo>
                  <a:lnTo>
                    <a:pt x="1670" y="740"/>
                  </a:lnTo>
                  <a:cubicBezTo>
                    <a:pt x="1670" y="737"/>
                    <a:pt x="1669" y="736"/>
                    <a:pt x="1669" y="736"/>
                  </a:cubicBezTo>
                  <a:cubicBezTo>
                    <a:pt x="1666" y="736"/>
                    <a:pt x="1658" y="764"/>
                    <a:pt x="1653" y="764"/>
                  </a:cubicBezTo>
                  <a:cubicBezTo>
                    <a:pt x="1650" y="764"/>
                    <a:pt x="1648" y="758"/>
                    <a:pt x="1648" y="740"/>
                  </a:cubicBezTo>
                  <a:lnTo>
                    <a:pt x="1627" y="845"/>
                  </a:lnTo>
                  <a:lnTo>
                    <a:pt x="1627" y="866"/>
                  </a:lnTo>
                  <a:cubicBezTo>
                    <a:pt x="1627" y="886"/>
                    <a:pt x="1609" y="1016"/>
                    <a:pt x="1606" y="1016"/>
                  </a:cubicBezTo>
                  <a:cubicBezTo>
                    <a:pt x="1606" y="1016"/>
                    <a:pt x="1606" y="1016"/>
                    <a:pt x="1606" y="1014"/>
                  </a:cubicBezTo>
                  <a:cubicBezTo>
                    <a:pt x="1585" y="1099"/>
                    <a:pt x="1585" y="1141"/>
                    <a:pt x="1564" y="1247"/>
                  </a:cubicBezTo>
                  <a:cubicBezTo>
                    <a:pt x="1564" y="1229"/>
                    <a:pt x="1563" y="1222"/>
                    <a:pt x="1562" y="1222"/>
                  </a:cubicBezTo>
                  <a:cubicBezTo>
                    <a:pt x="1557" y="1222"/>
                    <a:pt x="1549" y="1271"/>
                    <a:pt x="1545" y="1271"/>
                  </a:cubicBezTo>
                  <a:cubicBezTo>
                    <a:pt x="1544" y="1271"/>
                    <a:pt x="1543" y="1265"/>
                    <a:pt x="1543" y="1247"/>
                  </a:cubicBezTo>
                  <a:cubicBezTo>
                    <a:pt x="1543" y="1310"/>
                    <a:pt x="1543" y="1310"/>
                    <a:pt x="1543" y="1352"/>
                  </a:cubicBezTo>
                  <a:cubicBezTo>
                    <a:pt x="1535" y="1368"/>
                    <a:pt x="1530" y="1375"/>
                    <a:pt x="1527" y="1375"/>
                  </a:cubicBezTo>
                  <a:cubicBezTo>
                    <a:pt x="1522" y="1375"/>
                    <a:pt x="1522" y="1357"/>
                    <a:pt x="1522" y="1331"/>
                  </a:cubicBezTo>
                  <a:lnTo>
                    <a:pt x="1522" y="1373"/>
                  </a:lnTo>
                  <a:lnTo>
                    <a:pt x="1522" y="1416"/>
                  </a:lnTo>
                  <a:cubicBezTo>
                    <a:pt x="1501" y="1458"/>
                    <a:pt x="1501" y="1437"/>
                    <a:pt x="1501" y="1479"/>
                  </a:cubicBezTo>
                  <a:lnTo>
                    <a:pt x="1501" y="1521"/>
                  </a:lnTo>
                  <a:cubicBezTo>
                    <a:pt x="1501" y="1531"/>
                    <a:pt x="1501" y="1551"/>
                    <a:pt x="1501" y="1564"/>
                  </a:cubicBezTo>
                  <a:lnTo>
                    <a:pt x="1479" y="1564"/>
                  </a:lnTo>
                  <a:lnTo>
                    <a:pt x="1479" y="1606"/>
                  </a:lnTo>
                  <a:cubicBezTo>
                    <a:pt x="1479" y="1613"/>
                    <a:pt x="1479" y="1622"/>
                    <a:pt x="1479" y="1627"/>
                  </a:cubicBezTo>
                  <a:cubicBezTo>
                    <a:pt x="1458" y="1669"/>
                    <a:pt x="1458" y="1669"/>
                    <a:pt x="1458" y="1733"/>
                  </a:cubicBezTo>
                  <a:lnTo>
                    <a:pt x="1458" y="1711"/>
                  </a:lnTo>
                  <a:cubicBezTo>
                    <a:pt x="1458" y="1754"/>
                    <a:pt x="1458" y="1754"/>
                    <a:pt x="1456" y="1754"/>
                  </a:cubicBezTo>
                  <a:cubicBezTo>
                    <a:pt x="1453" y="1754"/>
                    <a:pt x="1448" y="1754"/>
                    <a:pt x="1437" y="1796"/>
                  </a:cubicBezTo>
                  <a:lnTo>
                    <a:pt x="1458" y="1775"/>
                  </a:lnTo>
                  <a:lnTo>
                    <a:pt x="1458" y="1775"/>
                  </a:lnTo>
                  <a:cubicBezTo>
                    <a:pt x="1416" y="1880"/>
                    <a:pt x="1437" y="1944"/>
                    <a:pt x="1416" y="2007"/>
                  </a:cubicBezTo>
                  <a:cubicBezTo>
                    <a:pt x="1416" y="1986"/>
                    <a:pt x="1416" y="1986"/>
                    <a:pt x="1416" y="1986"/>
                  </a:cubicBezTo>
                  <a:cubicBezTo>
                    <a:pt x="1395" y="2049"/>
                    <a:pt x="1374" y="2155"/>
                    <a:pt x="1374" y="2218"/>
                  </a:cubicBezTo>
                  <a:cubicBezTo>
                    <a:pt x="1353" y="2240"/>
                    <a:pt x="1353" y="2240"/>
                    <a:pt x="1353" y="2303"/>
                  </a:cubicBezTo>
                  <a:cubicBezTo>
                    <a:pt x="1332" y="2345"/>
                    <a:pt x="1332" y="2366"/>
                    <a:pt x="1332" y="2366"/>
                  </a:cubicBezTo>
                  <a:cubicBezTo>
                    <a:pt x="1332" y="2430"/>
                    <a:pt x="1310" y="2514"/>
                    <a:pt x="1310" y="2514"/>
                  </a:cubicBezTo>
                  <a:cubicBezTo>
                    <a:pt x="1310" y="2514"/>
                    <a:pt x="1310" y="2556"/>
                    <a:pt x="1310" y="2577"/>
                  </a:cubicBezTo>
                  <a:cubicBezTo>
                    <a:pt x="1289" y="2662"/>
                    <a:pt x="1289" y="2725"/>
                    <a:pt x="1268" y="2789"/>
                  </a:cubicBezTo>
                  <a:lnTo>
                    <a:pt x="1268" y="2810"/>
                  </a:lnTo>
                  <a:lnTo>
                    <a:pt x="1226" y="2958"/>
                  </a:lnTo>
                  <a:lnTo>
                    <a:pt x="1247" y="2937"/>
                  </a:lnTo>
                  <a:lnTo>
                    <a:pt x="1247" y="2937"/>
                  </a:lnTo>
                  <a:cubicBezTo>
                    <a:pt x="1247" y="2979"/>
                    <a:pt x="1247" y="3000"/>
                    <a:pt x="1226" y="3042"/>
                  </a:cubicBezTo>
                  <a:cubicBezTo>
                    <a:pt x="1226" y="3021"/>
                    <a:pt x="1226" y="3013"/>
                    <a:pt x="1226" y="3013"/>
                  </a:cubicBezTo>
                  <a:cubicBezTo>
                    <a:pt x="1225" y="3013"/>
                    <a:pt x="1221" y="3084"/>
                    <a:pt x="1205" y="3084"/>
                  </a:cubicBezTo>
                  <a:cubicBezTo>
                    <a:pt x="1205" y="3106"/>
                    <a:pt x="1205" y="3106"/>
                    <a:pt x="1205" y="3106"/>
                  </a:cubicBezTo>
                  <a:cubicBezTo>
                    <a:pt x="1205" y="3169"/>
                    <a:pt x="1205" y="3148"/>
                    <a:pt x="1184" y="3211"/>
                  </a:cubicBezTo>
                  <a:lnTo>
                    <a:pt x="1205" y="3169"/>
                  </a:lnTo>
                  <a:cubicBezTo>
                    <a:pt x="1205" y="3179"/>
                    <a:pt x="1205" y="3199"/>
                    <a:pt x="1205" y="3211"/>
                  </a:cubicBezTo>
                  <a:cubicBezTo>
                    <a:pt x="1184" y="3253"/>
                    <a:pt x="1184" y="3317"/>
                    <a:pt x="1184" y="3359"/>
                  </a:cubicBezTo>
                  <a:cubicBezTo>
                    <a:pt x="1173" y="3370"/>
                    <a:pt x="1168" y="3375"/>
                    <a:pt x="1165" y="3375"/>
                  </a:cubicBezTo>
                  <a:cubicBezTo>
                    <a:pt x="1163" y="3375"/>
                    <a:pt x="1163" y="3370"/>
                    <a:pt x="1163" y="3359"/>
                  </a:cubicBezTo>
                  <a:cubicBezTo>
                    <a:pt x="1142" y="3465"/>
                    <a:pt x="1163" y="3401"/>
                    <a:pt x="1142" y="3507"/>
                  </a:cubicBezTo>
                  <a:lnTo>
                    <a:pt x="1142" y="3549"/>
                  </a:lnTo>
                  <a:lnTo>
                    <a:pt x="1120" y="3591"/>
                  </a:lnTo>
                  <a:lnTo>
                    <a:pt x="1142" y="3570"/>
                  </a:lnTo>
                  <a:lnTo>
                    <a:pt x="1142" y="3570"/>
                  </a:lnTo>
                  <a:cubicBezTo>
                    <a:pt x="1120" y="3613"/>
                    <a:pt x="1120" y="3634"/>
                    <a:pt x="1120" y="3676"/>
                  </a:cubicBezTo>
                  <a:lnTo>
                    <a:pt x="1120" y="3655"/>
                  </a:lnTo>
                  <a:cubicBezTo>
                    <a:pt x="1099" y="3739"/>
                    <a:pt x="1099" y="3760"/>
                    <a:pt x="1078" y="3845"/>
                  </a:cubicBezTo>
                  <a:cubicBezTo>
                    <a:pt x="1078" y="3929"/>
                    <a:pt x="1078" y="3908"/>
                    <a:pt x="1057" y="3993"/>
                  </a:cubicBezTo>
                  <a:lnTo>
                    <a:pt x="1057" y="4035"/>
                  </a:lnTo>
                  <a:lnTo>
                    <a:pt x="1057" y="4056"/>
                  </a:lnTo>
                  <a:lnTo>
                    <a:pt x="1036" y="4077"/>
                  </a:lnTo>
                  <a:lnTo>
                    <a:pt x="1036" y="4098"/>
                  </a:lnTo>
                  <a:cubicBezTo>
                    <a:pt x="1036" y="4141"/>
                    <a:pt x="1036" y="4183"/>
                    <a:pt x="1015" y="4246"/>
                  </a:cubicBezTo>
                  <a:cubicBezTo>
                    <a:pt x="1015" y="4373"/>
                    <a:pt x="951" y="4563"/>
                    <a:pt x="951" y="4732"/>
                  </a:cubicBezTo>
                  <a:lnTo>
                    <a:pt x="930" y="4732"/>
                  </a:lnTo>
                  <a:lnTo>
                    <a:pt x="930" y="4796"/>
                  </a:lnTo>
                  <a:cubicBezTo>
                    <a:pt x="930" y="4859"/>
                    <a:pt x="930" y="4817"/>
                    <a:pt x="930" y="4922"/>
                  </a:cubicBezTo>
                  <a:cubicBezTo>
                    <a:pt x="925" y="4932"/>
                    <a:pt x="923" y="4936"/>
                    <a:pt x="921" y="4936"/>
                  </a:cubicBezTo>
                  <a:cubicBezTo>
                    <a:pt x="918" y="4936"/>
                    <a:pt x="930" y="4896"/>
                    <a:pt x="930" y="4880"/>
                  </a:cubicBezTo>
                  <a:lnTo>
                    <a:pt x="930" y="4880"/>
                  </a:lnTo>
                  <a:cubicBezTo>
                    <a:pt x="909" y="4964"/>
                    <a:pt x="909" y="5091"/>
                    <a:pt x="888" y="5133"/>
                  </a:cubicBezTo>
                  <a:cubicBezTo>
                    <a:pt x="888" y="5197"/>
                    <a:pt x="867" y="5260"/>
                    <a:pt x="867" y="5324"/>
                  </a:cubicBezTo>
                  <a:cubicBezTo>
                    <a:pt x="867" y="5324"/>
                    <a:pt x="867" y="5324"/>
                    <a:pt x="867" y="5302"/>
                  </a:cubicBezTo>
                  <a:cubicBezTo>
                    <a:pt x="867" y="5324"/>
                    <a:pt x="846" y="5345"/>
                    <a:pt x="846" y="5366"/>
                  </a:cubicBezTo>
                  <a:lnTo>
                    <a:pt x="846" y="5345"/>
                  </a:lnTo>
                  <a:cubicBezTo>
                    <a:pt x="846" y="5387"/>
                    <a:pt x="846" y="5493"/>
                    <a:pt x="825" y="5493"/>
                  </a:cubicBezTo>
                  <a:cubicBezTo>
                    <a:pt x="825" y="5493"/>
                    <a:pt x="846" y="5493"/>
                    <a:pt x="825" y="5535"/>
                  </a:cubicBezTo>
                  <a:cubicBezTo>
                    <a:pt x="825" y="5556"/>
                    <a:pt x="825" y="5640"/>
                    <a:pt x="804" y="5704"/>
                  </a:cubicBezTo>
                  <a:cubicBezTo>
                    <a:pt x="804" y="5721"/>
                    <a:pt x="804" y="5733"/>
                    <a:pt x="804" y="5746"/>
                  </a:cubicBezTo>
                  <a:lnTo>
                    <a:pt x="782" y="5894"/>
                  </a:lnTo>
                  <a:cubicBezTo>
                    <a:pt x="782" y="5913"/>
                    <a:pt x="764" y="6023"/>
                    <a:pt x="762" y="6023"/>
                  </a:cubicBezTo>
                  <a:cubicBezTo>
                    <a:pt x="761" y="6023"/>
                    <a:pt x="761" y="6022"/>
                    <a:pt x="761" y="6021"/>
                  </a:cubicBezTo>
                  <a:lnTo>
                    <a:pt x="761" y="6021"/>
                  </a:lnTo>
                  <a:cubicBezTo>
                    <a:pt x="761" y="6037"/>
                    <a:pt x="763" y="6042"/>
                    <a:pt x="764" y="6042"/>
                  </a:cubicBezTo>
                  <a:cubicBezTo>
                    <a:pt x="766" y="6042"/>
                    <a:pt x="767" y="6040"/>
                    <a:pt x="768" y="6037"/>
                  </a:cubicBezTo>
                  <a:lnTo>
                    <a:pt x="768" y="6037"/>
                  </a:lnTo>
                  <a:cubicBezTo>
                    <a:pt x="766" y="6043"/>
                    <a:pt x="764" y="6051"/>
                    <a:pt x="761" y="6063"/>
                  </a:cubicBezTo>
                  <a:cubicBezTo>
                    <a:pt x="761" y="6063"/>
                    <a:pt x="761" y="6094"/>
                    <a:pt x="761" y="6105"/>
                  </a:cubicBezTo>
                  <a:lnTo>
                    <a:pt x="740" y="6147"/>
                  </a:lnTo>
                  <a:cubicBezTo>
                    <a:pt x="740" y="6176"/>
                    <a:pt x="740" y="6190"/>
                    <a:pt x="740" y="6190"/>
                  </a:cubicBezTo>
                  <a:cubicBezTo>
                    <a:pt x="740" y="6222"/>
                    <a:pt x="740" y="6267"/>
                    <a:pt x="740" y="6295"/>
                  </a:cubicBezTo>
                  <a:cubicBezTo>
                    <a:pt x="719" y="6401"/>
                    <a:pt x="698" y="6464"/>
                    <a:pt x="698" y="6570"/>
                  </a:cubicBezTo>
                  <a:cubicBezTo>
                    <a:pt x="698" y="6570"/>
                    <a:pt x="698" y="6570"/>
                    <a:pt x="698" y="6549"/>
                  </a:cubicBezTo>
                  <a:lnTo>
                    <a:pt x="677" y="6612"/>
                  </a:lnTo>
                  <a:lnTo>
                    <a:pt x="677" y="6718"/>
                  </a:lnTo>
                  <a:cubicBezTo>
                    <a:pt x="656" y="6781"/>
                    <a:pt x="656" y="6908"/>
                    <a:pt x="635" y="6992"/>
                  </a:cubicBezTo>
                  <a:cubicBezTo>
                    <a:pt x="635" y="7098"/>
                    <a:pt x="613" y="7077"/>
                    <a:pt x="613" y="7161"/>
                  </a:cubicBezTo>
                  <a:lnTo>
                    <a:pt x="613" y="7204"/>
                  </a:lnTo>
                  <a:cubicBezTo>
                    <a:pt x="613" y="7255"/>
                    <a:pt x="585" y="7321"/>
                    <a:pt x="586" y="7321"/>
                  </a:cubicBezTo>
                  <a:cubicBezTo>
                    <a:pt x="587" y="7321"/>
                    <a:pt x="588" y="7317"/>
                    <a:pt x="592" y="7309"/>
                  </a:cubicBezTo>
                  <a:cubicBezTo>
                    <a:pt x="592" y="7352"/>
                    <a:pt x="592" y="7394"/>
                    <a:pt x="592" y="7415"/>
                  </a:cubicBezTo>
                  <a:cubicBezTo>
                    <a:pt x="592" y="7447"/>
                    <a:pt x="592" y="7447"/>
                    <a:pt x="590" y="7447"/>
                  </a:cubicBezTo>
                  <a:cubicBezTo>
                    <a:pt x="587" y="7447"/>
                    <a:pt x="582" y="7447"/>
                    <a:pt x="571" y="7478"/>
                  </a:cubicBezTo>
                  <a:cubicBezTo>
                    <a:pt x="571" y="7520"/>
                    <a:pt x="571" y="7542"/>
                    <a:pt x="571" y="7605"/>
                  </a:cubicBezTo>
                  <a:cubicBezTo>
                    <a:pt x="550" y="7647"/>
                    <a:pt x="550" y="7668"/>
                    <a:pt x="550" y="7711"/>
                  </a:cubicBezTo>
                  <a:lnTo>
                    <a:pt x="550" y="7689"/>
                  </a:lnTo>
                  <a:cubicBezTo>
                    <a:pt x="550" y="7774"/>
                    <a:pt x="529" y="7795"/>
                    <a:pt x="550" y="7858"/>
                  </a:cubicBezTo>
                  <a:cubicBezTo>
                    <a:pt x="529" y="7880"/>
                    <a:pt x="529" y="7943"/>
                    <a:pt x="529" y="7943"/>
                  </a:cubicBezTo>
                  <a:cubicBezTo>
                    <a:pt x="508" y="8049"/>
                    <a:pt x="508" y="8112"/>
                    <a:pt x="508" y="8218"/>
                  </a:cubicBezTo>
                  <a:cubicBezTo>
                    <a:pt x="487" y="8239"/>
                    <a:pt x="508" y="8239"/>
                    <a:pt x="487" y="8302"/>
                  </a:cubicBezTo>
                  <a:lnTo>
                    <a:pt x="487" y="8281"/>
                  </a:lnTo>
                  <a:cubicBezTo>
                    <a:pt x="487" y="8429"/>
                    <a:pt x="466" y="8577"/>
                    <a:pt x="444" y="8725"/>
                  </a:cubicBezTo>
                  <a:lnTo>
                    <a:pt x="444" y="8767"/>
                  </a:lnTo>
                  <a:cubicBezTo>
                    <a:pt x="423" y="8936"/>
                    <a:pt x="402" y="9147"/>
                    <a:pt x="381" y="9274"/>
                  </a:cubicBezTo>
                  <a:cubicBezTo>
                    <a:pt x="381" y="9311"/>
                    <a:pt x="381" y="9366"/>
                    <a:pt x="381" y="9422"/>
                  </a:cubicBezTo>
                  <a:cubicBezTo>
                    <a:pt x="381" y="9548"/>
                    <a:pt x="360" y="9675"/>
                    <a:pt x="360" y="9802"/>
                  </a:cubicBezTo>
                  <a:cubicBezTo>
                    <a:pt x="354" y="9802"/>
                    <a:pt x="349" y="9802"/>
                    <a:pt x="346" y="9801"/>
                  </a:cubicBezTo>
                  <a:lnTo>
                    <a:pt x="346" y="9801"/>
                  </a:lnTo>
                  <a:cubicBezTo>
                    <a:pt x="354" y="9836"/>
                    <a:pt x="339" y="9869"/>
                    <a:pt x="339" y="9886"/>
                  </a:cubicBezTo>
                  <a:cubicBezTo>
                    <a:pt x="339" y="9921"/>
                    <a:pt x="339" y="9953"/>
                    <a:pt x="339" y="9971"/>
                  </a:cubicBezTo>
                  <a:lnTo>
                    <a:pt x="339" y="10034"/>
                  </a:lnTo>
                  <a:lnTo>
                    <a:pt x="339" y="10055"/>
                  </a:lnTo>
                  <a:lnTo>
                    <a:pt x="318" y="10077"/>
                  </a:lnTo>
                  <a:cubicBezTo>
                    <a:pt x="318" y="10098"/>
                    <a:pt x="318" y="10161"/>
                    <a:pt x="318" y="10182"/>
                  </a:cubicBezTo>
                  <a:cubicBezTo>
                    <a:pt x="318" y="10188"/>
                    <a:pt x="318" y="10196"/>
                    <a:pt x="318" y="10203"/>
                  </a:cubicBezTo>
                  <a:lnTo>
                    <a:pt x="299" y="10391"/>
                  </a:lnTo>
                  <a:lnTo>
                    <a:pt x="299" y="10391"/>
                  </a:lnTo>
                  <a:cubicBezTo>
                    <a:pt x="301" y="10390"/>
                    <a:pt x="302" y="10389"/>
                    <a:pt x="303" y="10389"/>
                  </a:cubicBezTo>
                  <a:cubicBezTo>
                    <a:pt x="312" y="10389"/>
                    <a:pt x="297" y="10441"/>
                    <a:pt x="297" y="10478"/>
                  </a:cubicBezTo>
                  <a:cubicBezTo>
                    <a:pt x="297" y="10510"/>
                    <a:pt x="297" y="10555"/>
                    <a:pt x="297" y="10583"/>
                  </a:cubicBezTo>
                  <a:cubicBezTo>
                    <a:pt x="297" y="10647"/>
                    <a:pt x="275" y="10668"/>
                    <a:pt x="275" y="10710"/>
                  </a:cubicBezTo>
                  <a:cubicBezTo>
                    <a:pt x="275" y="10752"/>
                    <a:pt x="275" y="10774"/>
                    <a:pt x="275" y="10774"/>
                  </a:cubicBezTo>
                  <a:cubicBezTo>
                    <a:pt x="275" y="10805"/>
                    <a:pt x="275" y="10811"/>
                    <a:pt x="275" y="10811"/>
                  </a:cubicBezTo>
                  <a:cubicBezTo>
                    <a:pt x="275" y="10812"/>
                    <a:pt x="275" y="10813"/>
                    <a:pt x="275" y="10816"/>
                  </a:cubicBezTo>
                  <a:cubicBezTo>
                    <a:pt x="275" y="10858"/>
                    <a:pt x="254" y="10943"/>
                    <a:pt x="254" y="10943"/>
                  </a:cubicBezTo>
                  <a:cubicBezTo>
                    <a:pt x="275" y="10985"/>
                    <a:pt x="233" y="11112"/>
                    <a:pt x="254" y="11133"/>
                  </a:cubicBezTo>
                  <a:lnTo>
                    <a:pt x="233" y="11175"/>
                  </a:lnTo>
                  <a:cubicBezTo>
                    <a:pt x="233" y="11175"/>
                    <a:pt x="254" y="11196"/>
                    <a:pt x="254" y="11238"/>
                  </a:cubicBezTo>
                  <a:cubicBezTo>
                    <a:pt x="233" y="11281"/>
                    <a:pt x="233" y="11259"/>
                    <a:pt x="233" y="11281"/>
                  </a:cubicBezTo>
                  <a:lnTo>
                    <a:pt x="233" y="11302"/>
                  </a:lnTo>
                  <a:cubicBezTo>
                    <a:pt x="212" y="11534"/>
                    <a:pt x="191" y="11830"/>
                    <a:pt x="170" y="12062"/>
                  </a:cubicBezTo>
                  <a:cubicBezTo>
                    <a:pt x="170" y="12162"/>
                    <a:pt x="170" y="12299"/>
                    <a:pt x="170" y="12421"/>
                  </a:cubicBezTo>
                  <a:lnTo>
                    <a:pt x="149" y="12569"/>
                  </a:lnTo>
                  <a:lnTo>
                    <a:pt x="170" y="12464"/>
                  </a:lnTo>
                  <a:cubicBezTo>
                    <a:pt x="170" y="12485"/>
                    <a:pt x="170" y="12506"/>
                    <a:pt x="170" y="12548"/>
                  </a:cubicBezTo>
                  <a:cubicBezTo>
                    <a:pt x="149" y="12675"/>
                    <a:pt x="128" y="12865"/>
                    <a:pt x="128" y="13034"/>
                  </a:cubicBezTo>
                  <a:cubicBezTo>
                    <a:pt x="128" y="13161"/>
                    <a:pt x="106" y="13118"/>
                    <a:pt x="106" y="13224"/>
                  </a:cubicBezTo>
                  <a:cubicBezTo>
                    <a:pt x="106" y="13335"/>
                    <a:pt x="106" y="13379"/>
                    <a:pt x="106" y="13499"/>
                  </a:cubicBezTo>
                  <a:cubicBezTo>
                    <a:pt x="106" y="13512"/>
                    <a:pt x="106" y="13565"/>
                    <a:pt x="106" y="13565"/>
                  </a:cubicBezTo>
                  <a:cubicBezTo>
                    <a:pt x="106" y="13601"/>
                    <a:pt x="106" y="13651"/>
                    <a:pt x="106" y="13651"/>
                  </a:cubicBezTo>
                  <a:lnTo>
                    <a:pt x="106" y="13710"/>
                  </a:lnTo>
                  <a:cubicBezTo>
                    <a:pt x="85" y="13773"/>
                    <a:pt x="85" y="13921"/>
                    <a:pt x="85" y="13963"/>
                  </a:cubicBezTo>
                  <a:cubicBezTo>
                    <a:pt x="85" y="14111"/>
                    <a:pt x="64" y="14386"/>
                    <a:pt x="64" y="14597"/>
                  </a:cubicBezTo>
                  <a:cubicBezTo>
                    <a:pt x="64" y="14618"/>
                    <a:pt x="64" y="14682"/>
                    <a:pt x="64" y="14745"/>
                  </a:cubicBezTo>
                  <a:lnTo>
                    <a:pt x="43" y="14787"/>
                  </a:lnTo>
                  <a:cubicBezTo>
                    <a:pt x="43" y="14829"/>
                    <a:pt x="64" y="14893"/>
                    <a:pt x="64" y="14935"/>
                  </a:cubicBezTo>
                  <a:lnTo>
                    <a:pt x="43" y="14935"/>
                  </a:lnTo>
                  <a:cubicBezTo>
                    <a:pt x="43" y="14977"/>
                    <a:pt x="43" y="15020"/>
                    <a:pt x="43" y="15062"/>
                  </a:cubicBezTo>
                  <a:cubicBezTo>
                    <a:pt x="43" y="15125"/>
                    <a:pt x="43" y="15167"/>
                    <a:pt x="43" y="15167"/>
                  </a:cubicBezTo>
                  <a:cubicBezTo>
                    <a:pt x="43" y="15167"/>
                    <a:pt x="43" y="15273"/>
                    <a:pt x="43" y="15273"/>
                  </a:cubicBezTo>
                  <a:cubicBezTo>
                    <a:pt x="43" y="15273"/>
                    <a:pt x="1" y="15970"/>
                    <a:pt x="1" y="16752"/>
                  </a:cubicBezTo>
                  <a:cubicBezTo>
                    <a:pt x="1" y="17533"/>
                    <a:pt x="22" y="18399"/>
                    <a:pt x="43" y="18737"/>
                  </a:cubicBezTo>
                  <a:cubicBezTo>
                    <a:pt x="43" y="18770"/>
                    <a:pt x="56" y="18815"/>
                    <a:pt x="61" y="18815"/>
                  </a:cubicBezTo>
                  <a:cubicBezTo>
                    <a:pt x="63" y="18815"/>
                    <a:pt x="64" y="18811"/>
                    <a:pt x="64" y="18801"/>
                  </a:cubicBezTo>
                  <a:cubicBezTo>
                    <a:pt x="64" y="18864"/>
                    <a:pt x="64" y="18885"/>
                    <a:pt x="64" y="18885"/>
                  </a:cubicBezTo>
                  <a:cubicBezTo>
                    <a:pt x="64" y="18866"/>
                    <a:pt x="66" y="18860"/>
                    <a:pt x="69" y="18860"/>
                  </a:cubicBezTo>
                  <a:cubicBezTo>
                    <a:pt x="72" y="18860"/>
                    <a:pt x="77" y="18868"/>
                    <a:pt x="80" y="18868"/>
                  </a:cubicBezTo>
                  <a:cubicBezTo>
                    <a:pt x="83" y="18868"/>
                    <a:pt x="85" y="18863"/>
                    <a:pt x="85" y="18843"/>
                  </a:cubicBezTo>
                  <a:lnTo>
                    <a:pt x="85" y="18822"/>
                  </a:lnTo>
                  <a:cubicBezTo>
                    <a:pt x="85" y="18801"/>
                    <a:pt x="85" y="18780"/>
                    <a:pt x="85" y="18758"/>
                  </a:cubicBezTo>
                  <a:cubicBezTo>
                    <a:pt x="85" y="18738"/>
                    <a:pt x="66" y="18718"/>
                    <a:pt x="64" y="18644"/>
                  </a:cubicBezTo>
                  <a:lnTo>
                    <a:pt x="64" y="18644"/>
                  </a:lnTo>
                  <a:cubicBezTo>
                    <a:pt x="65" y="18614"/>
                    <a:pt x="72" y="18607"/>
                    <a:pt x="78" y="18607"/>
                  </a:cubicBezTo>
                  <a:cubicBezTo>
                    <a:pt x="82" y="18607"/>
                    <a:pt x="85" y="18611"/>
                    <a:pt x="85" y="18611"/>
                  </a:cubicBezTo>
                  <a:cubicBezTo>
                    <a:pt x="85" y="18604"/>
                    <a:pt x="85" y="18597"/>
                    <a:pt x="85" y="18589"/>
                  </a:cubicBezTo>
                  <a:lnTo>
                    <a:pt x="85" y="18526"/>
                  </a:lnTo>
                  <a:cubicBezTo>
                    <a:pt x="99" y="18526"/>
                    <a:pt x="95" y="18545"/>
                    <a:pt x="96" y="18545"/>
                  </a:cubicBezTo>
                  <a:cubicBezTo>
                    <a:pt x="97" y="18545"/>
                    <a:pt x="99" y="18540"/>
                    <a:pt x="106" y="18526"/>
                  </a:cubicBezTo>
                  <a:lnTo>
                    <a:pt x="85" y="18463"/>
                  </a:lnTo>
                  <a:cubicBezTo>
                    <a:pt x="106" y="18442"/>
                    <a:pt x="85" y="18378"/>
                    <a:pt x="85" y="18336"/>
                  </a:cubicBezTo>
                  <a:lnTo>
                    <a:pt x="85" y="18336"/>
                  </a:lnTo>
                  <a:cubicBezTo>
                    <a:pt x="92" y="18357"/>
                    <a:pt x="97" y="18364"/>
                    <a:pt x="100" y="18364"/>
                  </a:cubicBezTo>
                  <a:cubicBezTo>
                    <a:pt x="106" y="18364"/>
                    <a:pt x="106" y="18336"/>
                    <a:pt x="106" y="18336"/>
                  </a:cubicBezTo>
                  <a:lnTo>
                    <a:pt x="106" y="18209"/>
                  </a:lnTo>
                  <a:cubicBezTo>
                    <a:pt x="106" y="18188"/>
                    <a:pt x="106" y="18167"/>
                    <a:pt x="106" y="18167"/>
                  </a:cubicBezTo>
                  <a:cubicBezTo>
                    <a:pt x="106" y="18146"/>
                    <a:pt x="106" y="18061"/>
                    <a:pt x="106" y="18061"/>
                  </a:cubicBezTo>
                  <a:cubicBezTo>
                    <a:pt x="106" y="17977"/>
                    <a:pt x="106" y="18019"/>
                    <a:pt x="106" y="17935"/>
                  </a:cubicBezTo>
                  <a:cubicBezTo>
                    <a:pt x="128" y="17681"/>
                    <a:pt x="149" y="17554"/>
                    <a:pt x="149" y="17343"/>
                  </a:cubicBezTo>
                  <a:cubicBezTo>
                    <a:pt x="149" y="17356"/>
                    <a:pt x="149" y="17376"/>
                    <a:pt x="149" y="17385"/>
                  </a:cubicBezTo>
                  <a:cubicBezTo>
                    <a:pt x="149" y="17216"/>
                    <a:pt x="170" y="17153"/>
                    <a:pt x="170" y="17026"/>
                  </a:cubicBezTo>
                  <a:lnTo>
                    <a:pt x="149" y="17026"/>
                  </a:lnTo>
                  <a:cubicBezTo>
                    <a:pt x="170" y="16836"/>
                    <a:pt x="170" y="16604"/>
                    <a:pt x="170" y="16393"/>
                  </a:cubicBezTo>
                  <a:cubicBezTo>
                    <a:pt x="170" y="16357"/>
                    <a:pt x="170" y="16322"/>
                    <a:pt x="170" y="16287"/>
                  </a:cubicBezTo>
                  <a:cubicBezTo>
                    <a:pt x="191" y="16097"/>
                    <a:pt x="191" y="15717"/>
                    <a:pt x="191" y="15421"/>
                  </a:cubicBezTo>
                  <a:cubicBezTo>
                    <a:pt x="212" y="14998"/>
                    <a:pt x="233" y="14555"/>
                    <a:pt x="233" y="14153"/>
                  </a:cubicBezTo>
                  <a:cubicBezTo>
                    <a:pt x="254" y="14027"/>
                    <a:pt x="233" y="13921"/>
                    <a:pt x="254" y="13794"/>
                  </a:cubicBezTo>
                  <a:cubicBezTo>
                    <a:pt x="254" y="13562"/>
                    <a:pt x="297" y="13351"/>
                    <a:pt x="275" y="13139"/>
                  </a:cubicBezTo>
                  <a:lnTo>
                    <a:pt x="297" y="13139"/>
                  </a:lnTo>
                  <a:cubicBezTo>
                    <a:pt x="297" y="13097"/>
                    <a:pt x="297" y="13097"/>
                    <a:pt x="297" y="13055"/>
                  </a:cubicBezTo>
                  <a:cubicBezTo>
                    <a:pt x="297" y="12970"/>
                    <a:pt x="297" y="12886"/>
                    <a:pt x="297" y="12823"/>
                  </a:cubicBezTo>
                  <a:cubicBezTo>
                    <a:pt x="297" y="12780"/>
                    <a:pt x="297" y="12802"/>
                    <a:pt x="297" y="12759"/>
                  </a:cubicBezTo>
                  <a:lnTo>
                    <a:pt x="297" y="12696"/>
                  </a:lnTo>
                  <a:cubicBezTo>
                    <a:pt x="318" y="12696"/>
                    <a:pt x="318" y="12569"/>
                    <a:pt x="318" y="12527"/>
                  </a:cubicBezTo>
                  <a:cubicBezTo>
                    <a:pt x="318" y="12464"/>
                    <a:pt x="318" y="12337"/>
                    <a:pt x="318" y="12252"/>
                  </a:cubicBezTo>
                  <a:cubicBezTo>
                    <a:pt x="339" y="12231"/>
                    <a:pt x="339" y="12126"/>
                    <a:pt x="339" y="12041"/>
                  </a:cubicBezTo>
                  <a:cubicBezTo>
                    <a:pt x="360" y="11893"/>
                    <a:pt x="360" y="11703"/>
                    <a:pt x="381" y="11513"/>
                  </a:cubicBezTo>
                  <a:lnTo>
                    <a:pt x="381" y="11471"/>
                  </a:lnTo>
                  <a:cubicBezTo>
                    <a:pt x="381" y="11428"/>
                    <a:pt x="381" y="11365"/>
                    <a:pt x="381" y="11323"/>
                  </a:cubicBezTo>
                  <a:lnTo>
                    <a:pt x="381" y="11302"/>
                  </a:lnTo>
                  <a:cubicBezTo>
                    <a:pt x="381" y="11302"/>
                    <a:pt x="402" y="11259"/>
                    <a:pt x="402" y="11259"/>
                  </a:cubicBezTo>
                  <a:cubicBezTo>
                    <a:pt x="402" y="11090"/>
                    <a:pt x="402" y="10985"/>
                    <a:pt x="423" y="10837"/>
                  </a:cubicBezTo>
                  <a:cubicBezTo>
                    <a:pt x="423" y="10837"/>
                    <a:pt x="423" y="10744"/>
                    <a:pt x="437" y="10744"/>
                  </a:cubicBezTo>
                  <a:cubicBezTo>
                    <a:pt x="439" y="10744"/>
                    <a:pt x="441" y="10746"/>
                    <a:pt x="444" y="10752"/>
                  </a:cubicBezTo>
                  <a:cubicBezTo>
                    <a:pt x="444" y="10714"/>
                    <a:pt x="442" y="10704"/>
                    <a:pt x="438" y="10704"/>
                  </a:cubicBezTo>
                  <a:cubicBezTo>
                    <a:pt x="434" y="10704"/>
                    <a:pt x="428" y="10721"/>
                    <a:pt x="425" y="10721"/>
                  </a:cubicBezTo>
                  <a:cubicBezTo>
                    <a:pt x="424" y="10721"/>
                    <a:pt x="423" y="10718"/>
                    <a:pt x="423" y="10710"/>
                  </a:cubicBezTo>
                  <a:cubicBezTo>
                    <a:pt x="423" y="10689"/>
                    <a:pt x="423" y="10668"/>
                    <a:pt x="423" y="10647"/>
                  </a:cubicBezTo>
                  <a:cubicBezTo>
                    <a:pt x="423" y="10651"/>
                    <a:pt x="424" y="10653"/>
                    <a:pt x="426" y="10653"/>
                  </a:cubicBezTo>
                  <a:cubicBezTo>
                    <a:pt x="430" y="10653"/>
                    <a:pt x="438" y="10641"/>
                    <a:pt x="442" y="10641"/>
                  </a:cubicBezTo>
                  <a:cubicBezTo>
                    <a:pt x="443" y="10641"/>
                    <a:pt x="444" y="10642"/>
                    <a:pt x="444" y="10647"/>
                  </a:cubicBezTo>
                  <a:lnTo>
                    <a:pt x="444" y="10605"/>
                  </a:lnTo>
                  <a:cubicBezTo>
                    <a:pt x="444" y="10478"/>
                    <a:pt x="466" y="10372"/>
                    <a:pt x="466" y="10245"/>
                  </a:cubicBezTo>
                  <a:cubicBezTo>
                    <a:pt x="466" y="10245"/>
                    <a:pt x="466" y="10276"/>
                    <a:pt x="466" y="10288"/>
                  </a:cubicBezTo>
                  <a:cubicBezTo>
                    <a:pt x="466" y="10182"/>
                    <a:pt x="487" y="10182"/>
                    <a:pt x="487" y="10077"/>
                  </a:cubicBezTo>
                  <a:cubicBezTo>
                    <a:pt x="487" y="10053"/>
                    <a:pt x="487" y="10043"/>
                    <a:pt x="487" y="9992"/>
                  </a:cubicBezTo>
                  <a:cubicBezTo>
                    <a:pt x="490" y="9989"/>
                    <a:pt x="492" y="9988"/>
                    <a:pt x="493" y="9988"/>
                  </a:cubicBezTo>
                  <a:cubicBezTo>
                    <a:pt x="494" y="9988"/>
                    <a:pt x="494" y="9988"/>
                    <a:pt x="495" y="9988"/>
                  </a:cubicBezTo>
                  <a:lnTo>
                    <a:pt x="495" y="9988"/>
                  </a:lnTo>
                  <a:cubicBezTo>
                    <a:pt x="497" y="9965"/>
                    <a:pt x="497" y="9947"/>
                    <a:pt x="491" y="9947"/>
                  </a:cubicBezTo>
                  <a:cubicBezTo>
                    <a:pt x="490" y="9947"/>
                    <a:pt x="489" y="9948"/>
                    <a:pt x="487" y="9950"/>
                  </a:cubicBezTo>
                  <a:cubicBezTo>
                    <a:pt x="487" y="9908"/>
                    <a:pt x="508" y="9886"/>
                    <a:pt x="508" y="9865"/>
                  </a:cubicBezTo>
                  <a:cubicBezTo>
                    <a:pt x="508" y="9865"/>
                    <a:pt x="508" y="9878"/>
                    <a:pt x="508" y="9886"/>
                  </a:cubicBezTo>
                  <a:cubicBezTo>
                    <a:pt x="508" y="9823"/>
                    <a:pt x="508" y="9717"/>
                    <a:pt x="529" y="9633"/>
                  </a:cubicBezTo>
                  <a:cubicBezTo>
                    <a:pt x="529" y="9570"/>
                    <a:pt x="550" y="9570"/>
                    <a:pt x="550" y="9485"/>
                  </a:cubicBezTo>
                  <a:cubicBezTo>
                    <a:pt x="571" y="9253"/>
                    <a:pt x="592" y="8936"/>
                    <a:pt x="613" y="8703"/>
                  </a:cubicBezTo>
                  <a:cubicBezTo>
                    <a:pt x="613" y="8640"/>
                    <a:pt x="613" y="8577"/>
                    <a:pt x="613" y="8492"/>
                  </a:cubicBezTo>
                  <a:lnTo>
                    <a:pt x="635" y="8492"/>
                  </a:lnTo>
                  <a:lnTo>
                    <a:pt x="635" y="8429"/>
                  </a:lnTo>
                  <a:lnTo>
                    <a:pt x="635" y="8408"/>
                  </a:lnTo>
                  <a:cubicBezTo>
                    <a:pt x="635" y="8408"/>
                    <a:pt x="647" y="8310"/>
                    <a:pt x="653" y="8310"/>
                  </a:cubicBezTo>
                  <a:cubicBezTo>
                    <a:pt x="654" y="8310"/>
                    <a:pt x="656" y="8319"/>
                    <a:pt x="656" y="8344"/>
                  </a:cubicBezTo>
                  <a:lnTo>
                    <a:pt x="677" y="8112"/>
                  </a:lnTo>
                  <a:cubicBezTo>
                    <a:pt x="677" y="8049"/>
                    <a:pt x="677" y="8070"/>
                    <a:pt x="677" y="8027"/>
                  </a:cubicBezTo>
                  <a:cubicBezTo>
                    <a:pt x="719" y="7858"/>
                    <a:pt x="677" y="7816"/>
                    <a:pt x="719" y="7668"/>
                  </a:cubicBezTo>
                  <a:cubicBezTo>
                    <a:pt x="719" y="7647"/>
                    <a:pt x="719" y="7584"/>
                    <a:pt x="719" y="7584"/>
                  </a:cubicBezTo>
                  <a:cubicBezTo>
                    <a:pt x="698" y="7605"/>
                    <a:pt x="719" y="7626"/>
                    <a:pt x="698" y="7668"/>
                  </a:cubicBezTo>
                  <a:cubicBezTo>
                    <a:pt x="698" y="7668"/>
                    <a:pt x="698" y="7605"/>
                    <a:pt x="698" y="7605"/>
                  </a:cubicBezTo>
                  <a:cubicBezTo>
                    <a:pt x="698" y="7563"/>
                    <a:pt x="698" y="7542"/>
                    <a:pt x="698" y="7520"/>
                  </a:cubicBezTo>
                  <a:cubicBezTo>
                    <a:pt x="719" y="7457"/>
                    <a:pt x="719" y="7373"/>
                    <a:pt x="740" y="7330"/>
                  </a:cubicBezTo>
                  <a:cubicBezTo>
                    <a:pt x="740" y="7309"/>
                    <a:pt x="740" y="7267"/>
                    <a:pt x="740" y="7204"/>
                  </a:cubicBezTo>
                  <a:cubicBezTo>
                    <a:pt x="740" y="7191"/>
                    <a:pt x="740" y="7188"/>
                    <a:pt x="741" y="7188"/>
                  </a:cubicBezTo>
                  <a:cubicBezTo>
                    <a:pt x="741" y="7188"/>
                    <a:pt x="743" y="7191"/>
                    <a:pt x="745" y="7191"/>
                  </a:cubicBezTo>
                  <a:cubicBezTo>
                    <a:pt x="748" y="7191"/>
                    <a:pt x="753" y="7186"/>
                    <a:pt x="761" y="7161"/>
                  </a:cubicBezTo>
                  <a:lnTo>
                    <a:pt x="740" y="7140"/>
                  </a:lnTo>
                  <a:cubicBezTo>
                    <a:pt x="753" y="7116"/>
                    <a:pt x="758" y="7105"/>
                    <a:pt x="760" y="7105"/>
                  </a:cubicBezTo>
                  <a:cubicBezTo>
                    <a:pt x="761" y="7105"/>
                    <a:pt x="761" y="7110"/>
                    <a:pt x="761" y="7119"/>
                  </a:cubicBezTo>
                  <a:cubicBezTo>
                    <a:pt x="761" y="7074"/>
                    <a:pt x="761" y="7061"/>
                    <a:pt x="761" y="7035"/>
                  </a:cubicBezTo>
                  <a:cubicBezTo>
                    <a:pt x="761" y="6992"/>
                    <a:pt x="782" y="6971"/>
                    <a:pt x="782" y="6908"/>
                  </a:cubicBezTo>
                  <a:cubicBezTo>
                    <a:pt x="782" y="6900"/>
                    <a:pt x="782" y="6893"/>
                    <a:pt x="782" y="6887"/>
                  </a:cubicBezTo>
                  <a:cubicBezTo>
                    <a:pt x="782" y="6876"/>
                    <a:pt x="782" y="6860"/>
                    <a:pt x="782" y="6845"/>
                  </a:cubicBezTo>
                  <a:cubicBezTo>
                    <a:pt x="782" y="6760"/>
                    <a:pt x="782" y="6802"/>
                    <a:pt x="804" y="6718"/>
                  </a:cubicBezTo>
                  <a:cubicBezTo>
                    <a:pt x="804" y="6676"/>
                    <a:pt x="804" y="6612"/>
                    <a:pt x="825" y="6528"/>
                  </a:cubicBezTo>
                  <a:cubicBezTo>
                    <a:pt x="825" y="6514"/>
                    <a:pt x="825" y="6500"/>
                    <a:pt x="825" y="6485"/>
                  </a:cubicBezTo>
                  <a:cubicBezTo>
                    <a:pt x="816" y="6503"/>
                    <a:pt x="811" y="6509"/>
                    <a:pt x="808" y="6513"/>
                  </a:cubicBezTo>
                  <a:lnTo>
                    <a:pt x="808" y="6513"/>
                  </a:lnTo>
                  <a:cubicBezTo>
                    <a:pt x="822" y="6457"/>
                    <a:pt x="805" y="6415"/>
                    <a:pt x="825" y="6338"/>
                  </a:cubicBezTo>
                  <a:cubicBezTo>
                    <a:pt x="825" y="6295"/>
                    <a:pt x="846" y="6316"/>
                    <a:pt x="846" y="6295"/>
                  </a:cubicBezTo>
                  <a:cubicBezTo>
                    <a:pt x="846" y="6232"/>
                    <a:pt x="825" y="6274"/>
                    <a:pt x="846" y="6190"/>
                  </a:cubicBezTo>
                  <a:cubicBezTo>
                    <a:pt x="846" y="6211"/>
                    <a:pt x="846" y="6211"/>
                    <a:pt x="846" y="6232"/>
                  </a:cubicBezTo>
                  <a:cubicBezTo>
                    <a:pt x="846" y="6169"/>
                    <a:pt x="867" y="6105"/>
                    <a:pt x="867" y="6084"/>
                  </a:cubicBezTo>
                  <a:cubicBezTo>
                    <a:pt x="867" y="6084"/>
                    <a:pt x="867" y="6084"/>
                    <a:pt x="867" y="6105"/>
                  </a:cubicBezTo>
                  <a:cubicBezTo>
                    <a:pt x="867" y="6120"/>
                    <a:pt x="867" y="6126"/>
                    <a:pt x="867" y="6126"/>
                  </a:cubicBezTo>
                  <a:cubicBezTo>
                    <a:pt x="868" y="6126"/>
                    <a:pt x="871" y="6083"/>
                    <a:pt x="882" y="6081"/>
                  </a:cubicBezTo>
                  <a:lnTo>
                    <a:pt x="882" y="6081"/>
                  </a:lnTo>
                  <a:cubicBezTo>
                    <a:pt x="873" y="6070"/>
                    <a:pt x="884" y="6029"/>
                    <a:pt x="887" y="5995"/>
                  </a:cubicBezTo>
                  <a:lnTo>
                    <a:pt x="887" y="5995"/>
                  </a:lnTo>
                  <a:cubicBezTo>
                    <a:pt x="887" y="5996"/>
                    <a:pt x="888" y="5998"/>
                    <a:pt x="888" y="6000"/>
                  </a:cubicBezTo>
                  <a:lnTo>
                    <a:pt x="888" y="5978"/>
                  </a:lnTo>
                  <a:cubicBezTo>
                    <a:pt x="888" y="5984"/>
                    <a:pt x="888" y="5989"/>
                    <a:pt x="887" y="5995"/>
                  </a:cubicBezTo>
                  <a:lnTo>
                    <a:pt x="887" y="5995"/>
                  </a:lnTo>
                  <a:cubicBezTo>
                    <a:pt x="879" y="5946"/>
                    <a:pt x="878" y="5938"/>
                    <a:pt x="881" y="5938"/>
                  </a:cubicBezTo>
                  <a:lnTo>
                    <a:pt x="881" y="5938"/>
                  </a:lnTo>
                  <a:cubicBezTo>
                    <a:pt x="882" y="5938"/>
                    <a:pt x="885" y="5940"/>
                    <a:pt x="888" y="5940"/>
                  </a:cubicBezTo>
                  <a:cubicBezTo>
                    <a:pt x="893" y="5940"/>
                    <a:pt x="901" y="5933"/>
                    <a:pt x="909" y="5894"/>
                  </a:cubicBezTo>
                  <a:cubicBezTo>
                    <a:pt x="909" y="5885"/>
                    <a:pt x="909" y="5878"/>
                    <a:pt x="909" y="5873"/>
                  </a:cubicBezTo>
                  <a:cubicBezTo>
                    <a:pt x="909" y="5831"/>
                    <a:pt x="909" y="5809"/>
                    <a:pt x="930" y="5746"/>
                  </a:cubicBezTo>
                  <a:cubicBezTo>
                    <a:pt x="930" y="5725"/>
                    <a:pt x="930" y="5683"/>
                    <a:pt x="951" y="5683"/>
                  </a:cubicBezTo>
                  <a:cubicBezTo>
                    <a:pt x="951" y="5640"/>
                    <a:pt x="973" y="5556"/>
                    <a:pt x="951" y="5535"/>
                  </a:cubicBezTo>
                  <a:cubicBezTo>
                    <a:pt x="951" y="5598"/>
                    <a:pt x="951" y="5598"/>
                    <a:pt x="930" y="5683"/>
                  </a:cubicBezTo>
                  <a:lnTo>
                    <a:pt x="930" y="5662"/>
                  </a:lnTo>
                  <a:cubicBezTo>
                    <a:pt x="951" y="5598"/>
                    <a:pt x="951" y="5535"/>
                    <a:pt x="951" y="5493"/>
                  </a:cubicBezTo>
                  <a:cubicBezTo>
                    <a:pt x="951" y="5408"/>
                    <a:pt x="951" y="5387"/>
                    <a:pt x="973" y="5302"/>
                  </a:cubicBezTo>
                  <a:lnTo>
                    <a:pt x="994" y="5218"/>
                  </a:lnTo>
                  <a:cubicBezTo>
                    <a:pt x="994" y="5197"/>
                    <a:pt x="994" y="5155"/>
                    <a:pt x="1015" y="5091"/>
                  </a:cubicBezTo>
                  <a:cubicBezTo>
                    <a:pt x="1034" y="4979"/>
                    <a:pt x="1019" y="4949"/>
                    <a:pt x="1015" y="4900"/>
                  </a:cubicBezTo>
                  <a:lnTo>
                    <a:pt x="1015" y="4900"/>
                  </a:lnTo>
                  <a:cubicBezTo>
                    <a:pt x="1021" y="4888"/>
                    <a:pt x="1027" y="4874"/>
                    <a:pt x="1033" y="4862"/>
                  </a:cubicBezTo>
                  <a:lnTo>
                    <a:pt x="1033" y="4862"/>
                  </a:lnTo>
                  <a:cubicBezTo>
                    <a:pt x="1019" y="4876"/>
                    <a:pt x="1016" y="4880"/>
                    <a:pt x="1015" y="4890"/>
                  </a:cubicBezTo>
                  <a:lnTo>
                    <a:pt x="1015" y="4890"/>
                  </a:lnTo>
                  <a:cubicBezTo>
                    <a:pt x="1015" y="4887"/>
                    <a:pt x="1015" y="4884"/>
                    <a:pt x="1015" y="4880"/>
                  </a:cubicBezTo>
                  <a:cubicBezTo>
                    <a:pt x="1015" y="4863"/>
                    <a:pt x="1029" y="4860"/>
                    <a:pt x="1034" y="4859"/>
                  </a:cubicBezTo>
                  <a:lnTo>
                    <a:pt x="1034" y="4859"/>
                  </a:lnTo>
                  <a:cubicBezTo>
                    <a:pt x="1034" y="4860"/>
                    <a:pt x="1033" y="4861"/>
                    <a:pt x="1033" y="4862"/>
                  </a:cubicBezTo>
                  <a:lnTo>
                    <a:pt x="1033" y="4862"/>
                  </a:lnTo>
                  <a:cubicBezTo>
                    <a:pt x="1034" y="4861"/>
                    <a:pt x="1035" y="4860"/>
                    <a:pt x="1036" y="4859"/>
                  </a:cubicBezTo>
                  <a:lnTo>
                    <a:pt x="1036" y="4859"/>
                  </a:lnTo>
                  <a:cubicBezTo>
                    <a:pt x="1036" y="4859"/>
                    <a:pt x="1035" y="4859"/>
                    <a:pt x="1034" y="4859"/>
                  </a:cubicBezTo>
                  <a:lnTo>
                    <a:pt x="1034" y="4859"/>
                  </a:lnTo>
                  <a:cubicBezTo>
                    <a:pt x="1043" y="4839"/>
                    <a:pt x="1050" y="4824"/>
                    <a:pt x="1054" y="4824"/>
                  </a:cubicBezTo>
                  <a:cubicBezTo>
                    <a:pt x="1056" y="4824"/>
                    <a:pt x="1057" y="4828"/>
                    <a:pt x="1057" y="4838"/>
                  </a:cubicBezTo>
                  <a:cubicBezTo>
                    <a:pt x="1057" y="4812"/>
                    <a:pt x="1055" y="4804"/>
                    <a:pt x="1052" y="4804"/>
                  </a:cubicBezTo>
                  <a:cubicBezTo>
                    <a:pt x="1048" y="4804"/>
                    <a:pt x="1041" y="4827"/>
                    <a:pt x="1038" y="4827"/>
                  </a:cubicBezTo>
                  <a:cubicBezTo>
                    <a:pt x="1037" y="4827"/>
                    <a:pt x="1036" y="4824"/>
                    <a:pt x="1036" y="4817"/>
                  </a:cubicBezTo>
                  <a:lnTo>
                    <a:pt x="1054" y="4726"/>
                  </a:lnTo>
                  <a:lnTo>
                    <a:pt x="1054" y="4726"/>
                  </a:lnTo>
                  <a:cubicBezTo>
                    <a:pt x="1052" y="4731"/>
                    <a:pt x="1049" y="4735"/>
                    <a:pt x="1048" y="4735"/>
                  </a:cubicBezTo>
                  <a:cubicBezTo>
                    <a:pt x="1047" y="4735"/>
                    <a:pt x="1048" y="4729"/>
                    <a:pt x="1057" y="4711"/>
                  </a:cubicBezTo>
                  <a:lnTo>
                    <a:pt x="1057" y="4711"/>
                  </a:lnTo>
                  <a:lnTo>
                    <a:pt x="1057" y="4711"/>
                  </a:lnTo>
                  <a:cubicBezTo>
                    <a:pt x="1057" y="4669"/>
                    <a:pt x="1057" y="4648"/>
                    <a:pt x="1057" y="4584"/>
                  </a:cubicBezTo>
                  <a:cubicBezTo>
                    <a:pt x="1057" y="4605"/>
                    <a:pt x="1078" y="4584"/>
                    <a:pt x="1057" y="4626"/>
                  </a:cubicBezTo>
                  <a:lnTo>
                    <a:pt x="1057" y="4626"/>
                  </a:lnTo>
                  <a:cubicBezTo>
                    <a:pt x="1078" y="4584"/>
                    <a:pt x="1078" y="4563"/>
                    <a:pt x="1078" y="4542"/>
                  </a:cubicBezTo>
                  <a:lnTo>
                    <a:pt x="1078" y="4542"/>
                  </a:lnTo>
                  <a:cubicBezTo>
                    <a:pt x="1075" y="4547"/>
                    <a:pt x="1073" y="4550"/>
                    <a:pt x="1072" y="4550"/>
                  </a:cubicBezTo>
                  <a:cubicBezTo>
                    <a:pt x="1063" y="4550"/>
                    <a:pt x="1074" y="4471"/>
                    <a:pt x="1077" y="4471"/>
                  </a:cubicBezTo>
                  <a:cubicBezTo>
                    <a:pt x="1078" y="4471"/>
                    <a:pt x="1078" y="4473"/>
                    <a:pt x="1078" y="4479"/>
                  </a:cubicBezTo>
                  <a:lnTo>
                    <a:pt x="1078" y="4458"/>
                  </a:lnTo>
                  <a:cubicBezTo>
                    <a:pt x="1099" y="4436"/>
                    <a:pt x="1078" y="4415"/>
                    <a:pt x="1099" y="4394"/>
                  </a:cubicBezTo>
                  <a:cubicBezTo>
                    <a:pt x="1099" y="4373"/>
                    <a:pt x="1099" y="4310"/>
                    <a:pt x="1099" y="4310"/>
                  </a:cubicBezTo>
                  <a:cubicBezTo>
                    <a:pt x="1099" y="4289"/>
                    <a:pt x="1120" y="4246"/>
                    <a:pt x="1120" y="4246"/>
                  </a:cubicBezTo>
                  <a:cubicBezTo>
                    <a:pt x="1120" y="4239"/>
                    <a:pt x="1120" y="4235"/>
                    <a:pt x="1120" y="4231"/>
                  </a:cubicBezTo>
                  <a:cubicBezTo>
                    <a:pt x="1120" y="4231"/>
                    <a:pt x="1120" y="4230"/>
                    <a:pt x="1120" y="4225"/>
                  </a:cubicBezTo>
                  <a:lnTo>
                    <a:pt x="1120" y="4141"/>
                  </a:lnTo>
                  <a:cubicBezTo>
                    <a:pt x="1134" y="4141"/>
                    <a:pt x="1139" y="4131"/>
                    <a:pt x="1141" y="4131"/>
                  </a:cubicBezTo>
                  <a:cubicBezTo>
                    <a:pt x="1142" y="4131"/>
                    <a:pt x="1142" y="4134"/>
                    <a:pt x="1142" y="4141"/>
                  </a:cubicBezTo>
                  <a:cubicBezTo>
                    <a:pt x="1142" y="4098"/>
                    <a:pt x="1142" y="4120"/>
                    <a:pt x="1142" y="4077"/>
                  </a:cubicBezTo>
                  <a:cubicBezTo>
                    <a:pt x="1142" y="4079"/>
                    <a:pt x="1142" y="4080"/>
                    <a:pt x="1142" y="4080"/>
                  </a:cubicBezTo>
                  <a:cubicBezTo>
                    <a:pt x="1144" y="4080"/>
                    <a:pt x="1155" y="4036"/>
                    <a:pt x="1160" y="4036"/>
                  </a:cubicBezTo>
                  <a:cubicBezTo>
                    <a:pt x="1161" y="4036"/>
                    <a:pt x="1163" y="4041"/>
                    <a:pt x="1163" y="4056"/>
                  </a:cubicBezTo>
                  <a:cubicBezTo>
                    <a:pt x="1184" y="4014"/>
                    <a:pt x="1184" y="3929"/>
                    <a:pt x="1184" y="3887"/>
                  </a:cubicBezTo>
                  <a:cubicBezTo>
                    <a:pt x="1184" y="3903"/>
                    <a:pt x="1184" y="3929"/>
                    <a:pt x="1184" y="3929"/>
                  </a:cubicBezTo>
                  <a:cubicBezTo>
                    <a:pt x="1184" y="3803"/>
                    <a:pt x="1184" y="3782"/>
                    <a:pt x="1205" y="3676"/>
                  </a:cubicBezTo>
                  <a:lnTo>
                    <a:pt x="1205" y="3676"/>
                  </a:lnTo>
                  <a:lnTo>
                    <a:pt x="1184" y="3718"/>
                  </a:lnTo>
                  <a:cubicBezTo>
                    <a:pt x="1205" y="3655"/>
                    <a:pt x="1205" y="3655"/>
                    <a:pt x="1205" y="3613"/>
                  </a:cubicBezTo>
                  <a:cubicBezTo>
                    <a:pt x="1205" y="3615"/>
                    <a:pt x="1205" y="3616"/>
                    <a:pt x="1206" y="3616"/>
                  </a:cubicBezTo>
                  <a:cubicBezTo>
                    <a:pt x="1209" y="3616"/>
                    <a:pt x="1228" y="3538"/>
                    <a:pt x="1247" y="3444"/>
                  </a:cubicBezTo>
                  <a:lnTo>
                    <a:pt x="1247" y="3444"/>
                  </a:lnTo>
                  <a:cubicBezTo>
                    <a:pt x="1247" y="3444"/>
                    <a:pt x="1232" y="3490"/>
                    <a:pt x="1227" y="3490"/>
                  </a:cubicBezTo>
                  <a:cubicBezTo>
                    <a:pt x="1226" y="3490"/>
                    <a:pt x="1226" y="3489"/>
                    <a:pt x="1226" y="3486"/>
                  </a:cubicBezTo>
                  <a:lnTo>
                    <a:pt x="1226" y="3422"/>
                  </a:lnTo>
                  <a:cubicBezTo>
                    <a:pt x="1247" y="3359"/>
                    <a:pt x="1268" y="3317"/>
                    <a:pt x="1247" y="3296"/>
                  </a:cubicBezTo>
                  <a:lnTo>
                    <a:pt x="1268" y="3232"/>
                  </a:lnTo>
                  <a:cubicBezTo>
                    <a:pt x="1268" y="3212"/>
                    <a:pt x="1268" y="3182"/>
                    <a:pt x="1268" y="3169"/>
                  </a:cubicBezTo>
                  <a:cubicBezTo>
                    <a:pt x="1289" y="3106"/>
                    <a:pt x="1289" y="3084"/>
                    <a:pt x="1310" y="3042"/>
                  </a:cubicBezTo>
                  <a:cubicBezTo>
                    <a:pt x="1298" y="3042"/>
                    <a:pt x="1293" y="3056"/>
                    <a:pt x="1291" y="3056"/>
                  </a:cubicBezTo>
                  <a:cubicBezTo>
                    <a:pt x="1289" y="3056"/>
                    <a:pt x="1289" y="3048"/>
                    <a:pt x="1289" y="3021"/>
                  </a:cubicBezTo>
                  <a:cubicBezTo>
                    <a:pt x="1310" y="3021"/>
                    <a:pt x="1310" y="2915"/>
                    <a:pt x="1310" y="2915"/>
                  </a:cubicBezTo>
                  <a:cubicBezTo>
                    <a:pt x="1332" y="2894"/>
                    <a:pt x="1332" y="2852"/>
                    <a:pt x="1332" y="2852"/>
                  </a:cubicBezTo>
                  <a:cubicBezTo>
                    <a:pt x="1332" y="2852"/>
                    <a:pt x="1332" y="2768"/>
                    <a:pt x="1353" y="2704"/>
                  </a:cubicBezTo>
                  <a:cubicBezTo>
                    <a:pt x="1353" y="2707"/>
                    <a:pt x="1353" y="2708"/>
                    <a:pt x="1353" y="2708"/>
                  </a:cubicBezTo>
                  <a:cubicBezTo>
                    <a:pt x="1353" y="2708"/>
                    <a:pt x="1355" y="2639"/>
                    <a:pt x="1374" y="2620"/>
                  </a:cubicBezTo>
                  <a:cubicBezTo>
                    <a:pt x="1374" y="2599"/>
                    <a:pt x="1395" y="2493"/>
                    <a:pt x="1374" y="2493"/>
                  </a:cubicBezTo>
                  <a:cubicBezTo>
                    <a:pt x="1395" y="2451"/>
                    <a:pt x="1395" y="2451"/>
                    <a:pt x="1395" y="2430"/>
                  </a:cubicBezTo>
                  <a:lnTo>
                    <a:pt x="1395" y="2408"/>
                  </a:lnTo>
                  <a:cubicBezTo>
                    <a:pt x="1416" y="2387"/>
                    <a:pt x="1437" y="2303"/>
                    <a:pt x="1437" y="2261"/>
                  </a:cubicBezTo>
                  <a:lnTo>
                    <a:pt x="1437" y="2197"/>
                  </a:lnTo>
                  <a:lnTo>
                    <a:pt x="1458" y="2176"/>
                  </a:lnTo>
                  <a:cubicBezTo>
                    <a:pt x="1458" y="2176"/>
                    <a:pt x="1458" y="2149"/>
                    <a:pt x="1448" y="2149"/>
                  </a:cubicBezTo>
                  <a:cubicBezTo>
                    <a:pt x="1445" y="2149"/>
                    <a:pt x="1441" y="2151"/>
                    <a:pt x="1437" y="2155"/>
                  </a:cubicBezTo>
                  <a:lnTo>
                    <a:pt x="1458" y="2134"/>
                  </a:lnTo>
                  <a:cubicBezTo>
                    <a:pt x="1437" y="2134"/>
                    <a:pt x="1458" y="2092"/>
                    <a:pt x="1458" y="2049"/>
                  </a:cubicBezTo>
                  <a:cubicBezTo>
                    <a:pt x="1479" y="2008"/>
                    <a:pt x="1479" y="2028"/>
                    <a:pt x="1479" y="2008"/>
                  </a:cubicBezTo>
                  <a:lnTo>
                    <a:pt x="1479" y="2008"/>
                  </a:lnTo>
                  <a:cubicBezTo>
                    <a:pt x="1479" y="2009"/>
                    <a:pt x="1479" y="2010"/>
                    <a:pt x="1479" y="2010"/>
                  </a:cubicBezTo>
                  <a:cubicBezTo>
                    <a:pt x="1479" y="2010"/>
                    <a:pt x="1478" y="1965"/>
                    <a:pt x="1470" y="1965"/>
                  </a:cubicBezTo>
                  <a:cubicBezTo>
                    <a:pt x="1467" y="1965"/>
                    <a:pt x="1463" y="1971"/>
                    <a:pt x="1458" y="1986"/>
                  </a:cubicBezTo>
                  <a:cubicBezTo>
                    <a:pt x="1458" y="1986"/>
                    <a:pt x="1458" y="1944"/>
                    <a:pt x="1458" y="1923"/>
                  </a:cubicBezTo>
                  <a:lnTo>
                    <a:pt x="1479" y="1902"/>
                  </a:lnTo>
                  <a:lnTo>
                    <a:pt x="1479" y="1880"/>
                  </a:lnTo>
                  <a:cubicBezTo>
                    <a:pt x="1479" y="1838"/>
                    <a:pt x="1479" y="1817"/>
                    <a:pt x="1501" y="1796"/>
                  </a:cubicBezTo>
                  <a:lnTo>
                    <a:pt x="1501" y="1796"/>
                  </a:lnTo>
                  <a:cubicBezTo>
                    <a:pt x="1489" y="1807"/>
                    <a:pt x="1490" y="1825"/>
                    <a:pt x="1497" y="1825"/>
                  </a:cubicBezTo>
                  <a:cubicBezTo>
                    <a:pt x="1499" y="1825"/>
                    <a:pt x="1502" y="1824"/>
                    <a:pt x="1505" y="1819"/>
                  </a:cubicBezTo>
                  <a:lnTo>
                    <a:pt x="1505" y="1819"/>
                  </a:lnTo>
                  <a:cubicBezTo>
                    <a:pt x="1501" y="1838"/>
                    <a:pt x="1501" y="1856"/>
                    <a:pt x="1501" y="1880"/>
                  </a:cubicBezTo>
                  <a:cubicBezTo>
                    <a:pt x="1501" y="1874"/>
                    <a:pt x="1503" y="1867"/>
                    <a:pt x="1505" y="1862"/>
                  </a:cubicBezTo>
                  <a:lnTo>
                    <a:pt x="1505" y="1862"/>
                  </a:lnTo>
                  <a:cubicBezTo>
                    <a:pt x="1504" y="1868"/>
                    <a:pt x="1502" y="1874"/>
                    <a:pt x="1501" y="1880"/>
                  </a:cubicBezTo>
                  <a:cubicBezTo>
                    <a:pt x="1510" y="1863"/>
                    <a:pt x="1511" y="1856"/>
                    <a:pt x="1510" y="1856"/>
                  </a:cubicBezTo>
                  <a:lnTo>
                    <a:pt x="1510" y="1856"/>
                  </a:lnTo>
                  <a:cubicBezTo>
                    <a:pt x="1509" y="1856"/>
                    <a:pt x="1507" y="1859"/>
                    <a:pt x="1505" y="1862"/>
                  </a:cubicBezTo>
                  <a:lnTo>
                    <a:pt x="1505" y="1862"/>
                  </a:lnTo>
                  <a:cubicBezTo>
                    <a:pt x="1516" y="1815"/>
                    <a:pt x="1508" y="1824"/>
                    <a:pt x="1513" y="1802"/>
                  </a:cubicBezTo>
                  <a:lnTo>
                    <a:pt x="1513" y="1802"/>
                  </a:lnTo>
                  <a:cubicBezTo>
                    <a:pt x="1516" y="1795"/>
                    <a:pt x="1519" y="1786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cubicBezTo>
                    <a:pt x="1522" y="1780"/>
                    <a:pt x="1523" y="1783"/>
                    <a:pt x="1525" y="1783"/>
                  </a:cubicBezTo>
                  <a:cubicBezTo>
                    <a:pt x="1529" y="1783"/>
                    <a:pt x="1535" y="1773"/>
                    <a:pt x="1539" y="1754"/>
                  </a:cubicBezTo>
                  <a:lnTo>
                    <a:pt x="1522" y="1754"/>
                  </a:lnTo>
                  <a:cubicBezTo>
                    <a:pt x="1523" y="1730"/>
                    <a:pt x="1526" y="1697"/>
                    <a:pt x="1537" y="1678"/>
                  </a:cubicBezTo>
                  <a:lnTo>
                    <a:pt x="1537" y="1678"/>
                  </a:lnTo>
                  <a:cubicBezTo>
                    <a:pt x="1533" y="1682"/>
                    <a:pt x="1530" y="1684"/>
                    <a:pt x="1528" y="1684"/>
                  </a:cubicBezTo>
                  <a:cubicBezTo>
                    <a:pt x="1515" y="1684"/>
                    <a:pt x="1533" y="1599"/>
                    <a:pt x="1527" y="1599"/>
                  </a:cubicBezTo>
                  <a:lnTo>
                    <a:pt x="1527" y="1599"/>
                  </a:lnTo>
                  <a:cubicBezTo>
                    <a:pt x="1526" y="1599"/>
                    <a:pt x="1524" y="1601"/>
                    <a:pt x="1522" y="1606"/>
                  </a:cubicBezTo>
                  <a:cubicBezTo>
                    <a:pt x="1522" y="1585"/>
                    <a:pt x="1543" y="1542"/>
                    <a:pt x="1543" y="1542"/>
                  </a:cubicBezTo>
                  <a:cubicBezTo>
                    <a:pt x="1543" y="1557"/>
                    <a:pt x="1544" y="1563"/>
                    <a:pt x="1546" y="1563"/>
                  </a:cubicBezTo>
                  <a:cubicBezTo>
                    <a:pt x="1551" y="1563"/>
                    <a:pt x="1564" y="1500"/>
                    <a:pt x="1564" y="1500"/>
                  </a:cubicBezTo>
                  <a:cubicBezTo>
                    <a:pt x="1564" y="1497"/>
                    <a:pt x="1564" y="1496"/>
                    <a:pt x="1563" y="1496"/>
                  </a:cubicBezTo>
                  <a:cubicBezTo>
                    <a:pt x="1559" y="1496"/>
                    <a:pt x="1548" y="1526"/>
                    <a:pt x="1544" y="1526"/>
                  </a:cubicBezTo>
                  <a:cubicBezTo>
                    <a:pt x="1543" y="1526"/>
                    <a:pt x="1543" y="1524"/>
                    <a:pt x="1543" y="1521"/>
                  </a:cubicBezTo>
                  <a:cubicBezTo>
                    <a:pt x="1564" y="1479"/>
                    <a:pt x="1564" y="1458"/>
                    <a:pt x="1564" y="1437"/>
                  </a:cubicBezTo>
                  <a:lnTo>
                    <a:pt x="1564" y="1458"/>
                  </a:lnTo>
                  <a:lnTo>
                    <a:pt x="1585" y="1416"/>
                  </a:lnTo>
                  <a:cubicBezTo>
                    <a:pt x="1585" y="1412"/>
                    <a:pt x="1585" y="1411"/>
                    <a:pt x="1584" y="1411"/>
                  </a:cubicBezTo>
                  <a:cubicBezTo>
                    <a:pt x="1581" y="1411"/>
                    <a:pt x="1572" y="1431"/>
                    <a:pt x="1568" y="1431"/>
                  </a:cubicBezTo>
                  <a:cubicBezTo>
                    <a:pt x="1565" y="1431"/>
                    <a:pt x="1564" y="1427"/>
                    <a:pt x="1564" y="1416"/>
                  </a:cubicBezTo>
                  <a:cubicBezTo>
                    <a:pt x="1585" y="1395"/>
                    <a:pt x="1585" y="1352"/>
                    <a:pt x="1585" y="1352"/>
                  </a:cubicBezTo>
                  <a:cubicBezTo>
                    <a:pt x="1585" y="1373"/>
                    <a:pt x="1606" y="1352"/>
                    <a:pt x="1585" y="1395"/>
                  </a:cubicBezTo>
                  <a:cubicBezTo>
                    <a:pt x="1603" y="1377"/>
                    <a:pt x="1606" y="1300"/>
                    <a:pt x="1606" y="1300"/>
                  </a:cubicBezTo>
                  <a:cubicBezTo>
                    <a:pt x="1606" y="1300"/>
                    <a:pt x="1606" y="1303"/>
                    <a:pt x="1606" y="1310"/>
                  </a:cubicBezTo>
                  <a:lnTo>
                    <a:pt x="1606" y="1268"/>
                  </a:lnTo>
                  <a:cubicBezTo>
                    <a:pt x="1606" y="1281"/>
                    <a:pt x="1598" y="1311"/>
                    <a:pt x="1592" y="1311"/>
                  </a:cubicBezTo>
                  <a:cubicBezTo>
                    <a:pt x="1588" y="1311"/>
                    <a:pt x="1585" y="1300"/>
                    <a:pt x="1585" y="1268"/>
                  </a:cubicBezTo>
                  <a:lnTo>
                    <a:pt x="1606" y="1268"/>
                  </a:lnTo>
                  <a:lnTo>
                    <a:pt x="1606" y="1226"/>
                  </a:lnTo>
                  <a:lnTo>
                    <a:pt x="1606" y="1204"/>
                  </a:lnTo>
                  <a:cubicBezTo>
                    <a:pt x="1606" y="1204"/>
                    <a:pt x="1606" y="1183"/>
                    <a:pt x="1606" y="1162"/>
                  </a:cubicBezTo>
                  <a:cubicBezTo>
                    <a:pt x="1606" y="1162"/>
                    <a:pt x="1627" y="1141"/>
                    <a:pt x="1627" y="1141"/>
                  </a:cubicBezTo>
                  <a:cubicBezTo>
                    <a:pt x="1627" y="1078"/>
                    <a:pt x="1627" y="1078"/>
                    <a:pt x="1627" y="1078"/>
                  </a:cubicBezTo>
                  <a:cubicBezTo>
                    <a:pt x="1627" y="1053"/>
                    <a:pt x="1627" y="1043"/>
                    <a:pt x="1632" y="1043"/>
                  </a:cubicBezTo>
                  <a:cubicBezTo>
                    <a:pt x="1635" y="1043"/>
                    <a:pt x="1640" y="1048"/>
                    <a:pt x="1648" y="1057"/>
                  </a:cubicBezTo>
                  <a:cubicBezTo>
                    <a:pt x="1648" y="993"/>
                    <a:pt x="1670" y="930"/>
                    <a:pt x="1670" y="888"/>
                  </a:cubicBezTo>
                  <a:cubicBezTo>
                    <a:pt x="1671" y="884"/>
                    <a:pt x="1672" y="881"/>
                    <a:pt x="1673" y="879"/>
                  </a:cubicBezTo>
                  <a:lnTo>
                    <a:pt x="1673" y="879"/>
                  </a:lnTo>
                  <a:cubicBezTo>
                    <a:pt x="1672" y="879"/>
                    <a:pt x="1672" y="879"/>
                    <a:pt x="1672" y="879"/>
                  </a:cubicBezTo>
                  <a:cubicBezTo>
                    <a:pt x="1671" y="879"/>
                    <a:pt x="1670" y="876"/>
                    <a:pt x="1670" y="866"/>
                  </a:cubicBezTo>
                  <a:cubicBezTo>
                    <a:pt x="1691" y="824"/>
                    <a:pt x="1712" y="655"/>
                    <a:pt x="1733" y="571"/>
                  </a:cubicBezTo>
                  <a:lnTo>
                    <a:pt x="1733" y="571"/>
                  </a:lnTo>
                  <a:cubicBezTo>
                    <a:pt x="1730" y="574"/>
                    <a:pt x="1728" y="575"/>
                    <a:pt x="1726" y="575"/>
                  </a:cubicBezTo>
                  <a:cubicBezTo>
                    <a:pt x="1717" y="575"/>
                    <a:pt x="1733" y="526"/>
                    <a:pt x="1733" y="507"/>
                  </a:cubicBezTo>
                  <a:cubicBezTo>
                    <a:pt x="1733" y="509"/>
                    <a:pt x="1733" y="510"/>
                    <a:pt x="1733" y="510"/>
                  </a:cubicBezTo>
                  <a:cubicBezTo>
                    <a:pt x="1735" y="510"/>
                    <a:pt x="1739" y="494"/>
                    <a:pt x="1741" y="484"/>
                  </a:cubicBezTo>
                  <a:lnTo>
                    <a:pt x="1741" y="484"/>
                  </a:lnTo>
                  <a:lnTo>
                    <a:pt x="1754" y="444"/>
                  </a:lnTo>
                  <a:cubicBezTo>
                    <a:pt x="1756" y="442"/>
                    <a:pt x="1757" y="442"/>
                    <a:pt x="1758" y="442"/>
                  </a:cubicBezTo>
                  <a:cubicBezTo>
                    <a:pt x="1767" y="442"/>
                    <a:pt x="1748" y="504"/>
                    <a:pt x="1748" y="504"/>
                  </a:cubicBezTo>
                  <a:cubicBezTo>
                    <a:pt x="1748" y="504"/>
                    <a:pt x="1750" y="499"/>
                    <a:pt x="1754" y="486"/>
                  </a:cubicBezTo>
                  <a:cubicBezTo>
                    <a:pt x="1775" y="423"/>
                    <a:pt x="1775" y="381"/>
                    <a:pt x="1775" y="317"/>
                  </a:cubicBezTo>
                  <a:cubicBezTo>
                    <a:pt x="1778" y="320"/>
                    <a:pt x="1780" y="321"/>
                    <a:pt x="1782" y="321"/>
                  </a:cubicBezTo>
                  <a:cubicBezTo>
                    <a:pt x="1794" y="321"/>
                    <a:pt x="1796" y="272"/>
                    <a:pt x="1796" y="272"/>
                  </a:cubicBezTo>
                  <a:cubicBezTo>
                    <a:pt x="1796" y="272"/>
                    <a:pt x="1796" y="273"/>
                    <a:pt x="1796" y="275"/>
                  </a:cubicBezTo>
                  <a:cubicBezTo>
                    <a:pt x="1796" y="289"/>
                    <a:pt x="1796" y="303"/>
                    <a:pt x="1796" y="317"/>
                  </a:cubicBezTo>
                  <a:cubicBezTo>
                    <a:pt x="1817" y="190"/>
                    <a:pt x="1796" y="275"/>
                    <a:pt x="1796" y="212"/>
                  </a:cubicBezTo>
                  <a:cubicBezTo>
                    <a:pt x="1810" y="155"/>
                    <a:pt x="1815" y="146"/>
                    <a:pt x="1817" y="146"/>
                  </a:cubicBezTo>
                  <a:cubicBezTo>
                    <a:pt x="1817" y="146"/>
                    <a:pt x="1817" y="148"/>
                    <a:pt x="1817" y="148"/>
                  </a:cubicBezTo>
                  <a:cubicBezTo>
                    <a:pt x="1817" y="146"/>
                    <a:pt x="1818" y="143"/>
                    <a:pt x="1818" y="139"/>
                  </a:cubicBezTo>
                  <a:lnTo>
                    <a:pt x="1818" y="139"/>
                  </a:lnTo>
                  <a:cubicBezTo>
                    <a:pt x="1819" y="143"/>
                    <a:pt x="1820" y="144"/>
                    <a:pt x="1821" y="144"/>
                  </a:cubicBezTo>
                  <a:cubicBezTo>
                    <a:pt x="1828" y="144"/>
                    <a:pt x="1839" y="109"/>
                    <a:pt x="1839" y="64"/>
                  </a:cubicBezTo>
                  <a:lnTo>
                    <a:pt x="1839" y="64"/>
                  </a:lnTo>
                  <a:cubicBezTo>
                    <a:pt x="1839" y="82"/>
                    <a:pt x="1822" y="117"/>
                    <a:pt x="1818" y="139"/>
                  </a:cubicBezTo>
                  <a:lnTo>
                    <a:pt x="1818" y="139"/>
                  </a:lnTo>
                  <a:cubicBezTo>
                    <a:pt x="1818" y="136"/>
                    <a:pt x="1817" y="132"/>
                    <a:pt x="1817" y="127"/>
                  </a:cubicBezTo>
                  <a:cubicBezTo>
                    <a:pt x="1817" y="106"/>
                    <a:pt x="1839" y="21"/>
                    <a:pt x="1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5"/>
            <p:cNvSpPr/>
            <p:nvPr/>
          </p:nvSpPr>
          <p:spPr>
            <a:xfrm>
              <a:off x="3484400" y="31289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lnTo>
                    <a:pt x="1" y="43"/>
                  </a:lnTo>
                  <a:cubicBezTo>
                    <a:pt x="1" y="43"/>
                    <a:pt x="1" y="43"/>
                    <a:pt x="1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5"/>
            <p:cNvSpPr/>
            <p:nvPr/>
          </p:nvSpPr>
          <p:spPr>
            <a:xfrm>
              <a:off x="3479650" y="3167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5"/>
            <p:cNvSpPr/>
            <p:nvPr/>
          </p:nvSpPr>
          <p:spPr>
            <a:xfrm>
              <a:off x="3478600" y="317645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22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43"/>
                    <a:pt x="0" y="43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5"/>
            <p:cNvSpPr/>
            <p:nvPr/>
          </p:nvSpPr>
          <p:spPr>
            <a:xfrm>
              <a:off x="3487050" y="310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5"/>
            <p:cNvSpPr/>
            <p:nvPr/>
          </p:nvSpPr>
          <p:spPr>
            <a:xfrm>
              <a:off x="3497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5"/>
            <p:cNvSpPr/>
            <p:nvPr/>
          </p:nvSpPr>
          <p:spPr>
            <a:xfrm>
              <a:off x="349602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5"/>
            <p:cNvSpPr/>
            <p:nvPr/>
          </p:nvSpPr>
          <p:spPr>
            <a:xfrm>
              <a:off x="3484925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5"/>
            <p:cNvSpPr/>
            <p:nvPr/>
          </p:nvSpPr>
          <p:spPr>
            <a:xfrm>
              <a:off x="3496025" y="30518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5"/>
            <p:cNvSpPr/>
            <p:nvPr/>
          </p:nvSpPr>
          <p:spPr>
            <a:xfrm>
              <a:off x="3497075" y="30460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3"/>
                    <a:pt x="1" y="43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5"/>
            <p:cNvSpPr/>
            <p:nvPr/>
          </p:nvSpPr>
          <p:spPr>
            <a:xfrm>
              <a:off x="3490225" y="3085100"/>
              <a:ext cx="0" cy="1075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5"/>
            <p:cNvSpPr/>
            <p:nvPr/>
          </p:nvSpPr>
          <p:spPr>
            <a:xfrm>
              <a:off x="3495500" y="3055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5"/>
            <p:cNvSpPr/>
            <p:nvPr/>
          </p:nvSpPr>
          <p:spPr>
            <a:xfrm>
              <a:off x="3497600" y="304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5"/>
            <p:cNvSpPr/>
            <p:nvPr/>
          </p:nvSpPr>
          <p:spPr>
            <a:xfrm>
              <a:off x="3492325" y="3072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22" y="22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5"/>
            <p:cNvSpPr/>
            <p:nvPr/>
          </p:nvSpPr>
          <p:spPr>
            <a:xfrm>
              <a:off x="33756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5"/>
            <p:cNvSpPr/>
            <p:nvPr/>
          </p:nvSpPr>
          <p:spPr>
            <a:xfrm>
              <a:off x="3374025" y="3047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5"/>
            <p:cNvSpPr/>
            <p:nvPr/>
          </p:nvSpPr>
          <p:spPr>
            <a:xfrm>
              <a:off x="3376675" y="301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5"/>
            <p:cNvSpPr/>
            <p:nvPr/>
          </p:nvSpPr>
          <p:spPr>
            <a:xfrm>
              <a:off x="337032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5"/>
            <p:cNvSpPr/>
            <p:nvPr/>
          </p:nvSpPr>
          <p:spPr>
            <a:xfrm>
              <a:off x="3372450" y="306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5"/>
            <p:cNvSpPr/>
            <p:nvPr/>
          </p:nvSpPr>
          <p:spPr>
            <a:xfrm>
              <a:off x="3378775" y="301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5"/>
            <p:cNvSpPr/>
            <p:nvPr/>
          </p:nvSpPr>
          <p:spPr>
            <a:xfrm>
              <a:off x="3360825" y="3219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5"/>
            <p:cNvSpPr/>
            <p:nvPr/>
          </p:nvSpPr>
          <p:spPr>
            <a:xfrm>
              <a:off x="33677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5"/>
            <p:cNvSpPr/>
            <p:nvPr/>
          </p:nvSpPr>
          <p:spPr>
            <a:xfrm>
              <a:off x="3361350" y="3220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1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5"/>
            <p:cNvSpPr/>
            <p:nvPr/>
          </p:nvSpPr>
          <p:spPr>
            <a:xfrm>
              <a:off x="3378250" y="30201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5"/>
            <p:cNvSpPr/>
            <p:nvPr/>
          </p:nvSpPr>
          <p:spPr>
            <a:xfrm>
              <a:off x="3371400" y="312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5"/>
            <p:cNvSpPr/>
            <p:nvPr/>
          </p:nvSpPr>
          <p:spPr>
            <a:xfrm>
              <a:off x="3361350" y="322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5"/>
            <p:cNvSpPr/>
            <p:nvPr/>
          </p:nvSpPr>
          <p:spPr>
            <a:xfrm>
              <a:off x="336505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5"/>
            <p:cNvSpPr/>
            <p:nvPr/>
          </p:nvSpPr>
          <p:spPr>
            <a:xfrm>
              <a:off x="3365050" y="315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5"/>
            <p:cNvSpPr/>
            <p:nvPr/>
          </p:nvSpPr>
          <p:spPr>
            <a:xfrm>
              <a:off x="3360825" y="322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5"/>
            <p:cNvSpPr/>
            <p:nvPr/>
          </p:nvSpPr>
          <p:spPr>
            <a:xfrm>
              <a:off x="3363475" y="317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5"/>
            <p:cNvSpPr/>
            <p:nvPr/>
          </p:nvSpPr>
          <p:spPr>
            <a:xfrm>
              <a:off x="3372975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5"/>
            <p:cNvSpPr/>
            <p:nvPr/>
          </p:nvSpPr>
          <p:spPr>
            <a:xfrm>
              <a:off x="3374550" y="307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5"/>
            <p:cNvSpPr/>
            <p:nvPr/>
          </p:nvSpPr>
          <p:spPr>
            <a:xfrm>
              <a:off x="3374550" y="3075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5"/>
            <p:cNvSpPr/>
            <p:nvPr/>
          </p:nvSpPr>
          <p:spPr>
            <a:xfrm>
              <a:off x="3374025" y="307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5"/>
            <p:cNvSpPr/>
            <p:nvPr/>
          </p:nvSpPr>
          <p:spPr>
            <a:xfrm>
              <a:off x="33756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5"/>
            <p:cNvSpPr/>
            <p:nvPr/>
          </p:nvSpPr>
          <p:spPr>
            <a:xfrm>
              <a:off x="3375075" y="30655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5"/>
            <p:cNvSpPr/>
            <p:nvPr/>
          </p:nvSpPr>
          <p:spPr>
            <a:xfrm>
              <a:off x="3374025" y="30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5"/>
            <p:cNvSpPr/>
            <p:nvPr/>
          </p:nvSpPr>
          <p:spPr>
            <a:xfrm>
              <a:off x="3359775" y="3000600"/>
              <a:ext cx="20100" cy="220925"/>
            </a:xfrm>
            <a:custGeom>
              <a:avLst/>
              <a:gdLst/>
              <a:ahLst/>
              <a:cxnLst/>
              <a:rect l="l" t="t" r="r" b="b"/>
              <a:pathLst>
                <a:path w="804" h="8837" extrusionOk="0">
                  <a:moveTo>
                    <a:pt x="761" y="148"/>
                  </a:moveTo>
                  <a:cubicBezTo>
                    <a:pt x="761" y="148"/>
                    <a:pt x="761" y="148"/>
                    <a:pt x="761" y="148"/>
                  </a:cubicBezTo>
                  <a:cubicBezTo>
                    <a:pt x="761" y="148"/>
                    <a:pt x="761" y="148"/>
                    <a:pt x="761" y="148"/>
                  </a:cubicBezTo>
                  <a:close/>
                  <a:moveTo>
                    <a:pt x="802" y="147"/>
                  </a:moveTo>
                  <a:cubicBezTo>
                    <a:pt x="803" y="153"/>
                    <a:pt x="803" y="160"/>
                    <a:pt x="803" y="170"/>
                  </a:cubicBezTo>
                  <a:cubicBezTo>
                    <a:pt x="803" y="148"/>
                    <a:pt x="803" y="148"/>
                    <a:pt x="803" y="148"/>
                  </a:cubicBezTo>
                  <a:cubicBezTo>
                    <a:pt x="803" y="148"/>
                    <a:pt x="802" y="148"/>
                    <a:pt x="802" y="147"/>
                  </a:cubicBezTo>
                  <a:close/>
                  <a:moveTo>
                    <a:pt x="761" y="824"/>
                  </a:moveTo>
                  <a:lnTo>
                    <a:pt x="761" y="824"/>
                  </a:lnTo>
                  <a:cubicBezTo>
                    <a:pt x="740" y="846"/>
                    <a:pt x="740" y="846"/>
                    <a:pt x="740" y="846"/>
                  </a:cubicBezTo>
                  <a:cubicBezTo>
                    <a:pt x="761" y="846"/>
                    <a:pt x="761" y="846"/>
                    <a:pt x="761" y="824"/>
                  </a:cubicBezTo>
                  <a:close/>
                  <a:moveTo>
                    <a:pt x="571" y="3000"/>
                  </a:moveTo>
                  <a:cubicBezTo>
                    <a:pt x="571" y="3000"/>
                    <a:pt x="571" y="3021"/>
                    <a:pt x="571" y="3021"/>
                  </a:cubicBezTo>
                  <a:cubicBezTo>
                    <a:pt x="571" y="3042"/>
                    <a:pt x="592" y="3042"/>
                    <a:pt x="592" y="3064"/>
                  </a:cubicBezTo>
                  <a:cubicBezTo>
                    <a:pt x="592" y="3056"/>
                    <a:pt x="592" y="3048"/>
                    <a:pt x="592" y="3042"/>
                  </a:cubicBezTo>
                  <a:lnTo>
                    <a:pt x="592" y="3021"/>
                  </a:lnTo>
                  <a:cubicBezTo>
                    <a:pt x="592" y="3021"/>
                    <a:pt x="592" y="3021"/>
                    <a:pt x="592" y="3000"/>
                  </a:cubicBezTo>
                  <a:cubicBezTo>
                    <a:pt x="578" y="3000"/>
                    <a:pt x="573" y="3010"/>
                    <a:pt x="572" y="3010"/>
                  </a:cubicBezTo>
                  <a:cubicBezTo>
                    <a:pt x="571" y="3010"/>
                    <a:pt x="571" y="3007"/>
                    <a:pt x="571" y="3000"/>
                  </a:cubicBezTo>
                  <a:close/>
                  <a:moveTo>
                    <a:pt x="316" y="4913"/>
                  </a:moveTo>
                  <a:cubicBezTo>
                    <a:pt x="315" y="4913"/>
                    <a:pt x="310" y="4922"/>
                    <a:pt x="296" y="4922"/>
                  </a:cubicBezTo>
                  <a:cubicBezTo>
                    <a:pt x="296" y="4930"/>
                    <a:pt x="298" y="4932"/>
                    <a:pt x="302" y="4932"/>
                  </a:cubicBezTo>
                  <a:cubicBezTo>
                    <a:pt x="308" y="4932"/>
                    <a:pt x="317" y="4922"/>
                    <a:pt x="317" y="4922"/>
                  </a:cubicBezTo>
                  <a:cubicBezTo>
                    <a:pt x="317" y="4915"/>
                    <a:pt x="317" y="4913"/>
                    <a:pt x="316" y="4913"/>
                  </a:cubicBezTo>
                  <a:close/>
                  <a:moveTo>
                    <a:pt x="127" y="7098"/>
                  </a:moveTo>
                  <a:cubicBezTo>
                    <a:pt x="130" y="7101"/>
                    <a:pt x="133" y="7103"/>
                    <a:pt x="135" y="7104"/>
                  </a:cubicBezTo>
                  <a:lnTo>
                    <a:pt x="135" y="7104"/>
                  </a:lnTo>
                  <a:cubicBezTo>
                    <a:pt x="133" y="7100"/>
                    <a:pt x="131" y="7098"/>
                    <a:pt x="127" y="7098"/>
                  </a:cubicBezTo>
                  <a:close/>
                  <a:moveTo>
                    <a:pt x="782" y="1"/>
                  </a:moveTo>
                  <a:cubicBezTo>
                    <a:pt x="782" y="64"/>
                    <a:pt x="782" y="43"/>
                    <a:pt x="761" y="85"/>
                  </a:cubicBezTo>
                  <a:cubicBezTo>
                    <a:pt x="782" y="106"/>
                    <a:pt x="782" y="106"/>
                    <a:pt x="782" y="127"/>
                  </a:cubicBezTo>
                  <a:lnTo>
                    <a:pt x="782" y="127"/>
                  </a:lnTo>
                  <a:cubicBezTo>
                    <a:pt x="782" y="121"/>
                    <a:pt x="782" y="119"/>
                    <a:pt x="781" y="119"/>
                  </a:cubicBezTo>
                  <a:cubicBezTo>
                    <a:pt x="780" y="119"/>
                    <a:pt x="776" y="134"/>
                    <a:pt x="761" y="148"/>
                  </a:cubicBezTo>
                  <a:cubicBezTo>
                    <a:pt x="765" y="144"/>
                    <a:pt x="768" y="143"/>
                    <a:pt x="769" y="143"/>
                  </a:cubicBezTo>
                  <a:cubicBezTo>
                    <a:pt x="775" y="143"/>
                    <a:pt x="765" y="170"/>
                    <a:pt x="782" y="170"/>
                  </a:cubicBezTo>
                  <a:cubicBezTo>
                    <a:pt x="771" y="170"/>
                    <a:pt x="766" y="164"/>
                    <a:pt x="764" y="164"/>
                  </a:cubicBezTo>
                  <a:cubicBezTo>
                    <a:pt x="761" y="164"/>
                    <a:pt x="761" y="170"/>
                    <a:pt x="761" y="191"/>
                  </a:cubicBezTo>
                  <a:cubicBezTo>
                    <a:pt x="761" y="186"/>
                    <a:pt x="761" y="180"/>
                    <a:pt x="761" y="170"/>
                  </a:cubicBezTo>
                  <a:cubicBezTo>
                    <a:pt x="740" y="212"/>
                    <a:pt x="761" y="233"/>
                    <a:pt x="761" y="275"/>
                  </a:cubicBezTo>
                  <a:cubicBezTo>
                    <a:pt x="761" y="275"/>
                    <a:pt x="761" y="296"/>
                    <a:pt x="761" y="296"/>
                  </a:cubicBezTo>
                  <a:cubicBezTo>
                    <a:pt x="757" y="301"/>
                    <a:pt x="753" y="302"/>
                    <a:pt x="751" y="302"/>
                  </a:cubicBezTo>
                  <a:cubicBezTo>
                    <a:pt x="740" y="302"/>
                    <a:pt x="740" y="275"/>
                    <a:pt x="740" y="275"/>
                  </a:cubicBezTo>
                  <a:lnTo>
                    <a:pt x="740" y="317"/>
                  </a:lnTo>
                  <a:lnTo>
                    <a:pt x="740" y="360"/>
                  </a:lnTo>
                  <a:cubicBezTo>
                    <a:pt x="740" y="360"/>
                    <a:pt x="730" y="369"/>
                    <a:pt x="724" y="369"/>
                  </a:cubicBezTo>
                  <a:cubicBezTo>
                    <a:pt x="721" y="369"/>
                    <a:pt x="719" y="367"/>
                    <a:pt x="719" y="360"/>
                  </a:cubicBezTo>
                  <a:lnTo>
                    <a:pt x="719" y="423"/>
                  </a:lnTo>
                  <a:cubicBezTo>
                    <a:pt x="719" y="441"/>
                    <a:pt x="719" y="491"/>
                    <a:pt x="719" y="491"/>
                  </a:cubicBezTo>
                  <a:cubicBezTo>
                    <a:pt x="719" y="530"/>
                    <a:pt x="719" y="551"/>
                    <a:pt x="719" y="592"/>
                  </a:cubicBezTo>
                  <a:cubicBezTo>
                    <a:pt x="714" y="583"/>
                    <a:pt x="711" y="580"/>
                    <a:pt x="708" y="580"/>
                  </a:cubicBezTo>
                  <a:cubicBezTo>
                    <a:pt x="700" y="580"/>
                    <a:pt x="698" y="604"/>
                    <a:pt x="698" y="604"/>
                  </a:cubicBezTo>
                  <a:cubicBezTo>
                    <a:pt x="697" y="604"/>
                    <a:pt x="697" y="601"/>
                    <a:pt x="697" y="592"/>
                  </a:cubicBezTo>
                  <a:cubicBezTo>
                    <a:pt x="697" y="634"/>
                    <a:pt x="697" y="634"/>
                    <a:pt x="697" y="655"/>
                  </a:cubicBezTo>
                  <a:lnTo>
                    <a:pt x="697" y="677"/>
                  </a:lnTo>
                  <a:cubicBezTo>
                    <a:pt x="676" y="698"/>
                    <a:pt x="676" y="698"/>
                    <a:pt x="676" y="719"/>
                  </a:cubicBezTo>
                  <a:cubicBezTo>
                    <a:pt x="676" y="719"/>
                    <a:pt x="676" y="740"/>
                    <a:pt x="676" y="761"/>
                  </a:cubicBezTo>
                  <a:lnTo>
                    <a:pt x="676" y="782"/>
                  </a:lnTo>
                  <a:cubicBezTo>
                    <a:pt x="676" y="803"/>
                    <a:pt x="676" y="803"/>
                    <a:pt x="676" y="824"/>
                  </a:cubicBezTo>
                  <a:cubicBezTo>
                    <a:pt x="676" y="840"/>
                    <a:pt x="676" y="844"/>
                    <a:pt x="676" y="844"/>
                  </a:cubicBezTo>
                  <a:cubicBezTo>
                    <a:pt x="676" y="845"/>
                    <a:pt x="676" y="845"/>
                    <a:pt x="676" y="846"/>
                  </a:cubicBezTo>
                  <a:cubicBezTo>
                    <a:pt x="655" y="888"/>
                    <a:pt x="676" y="930"/>
                    <a:pt x="655" y="972"/>
                  </a:cubicBezTo>
                  <a:cubicBezTo>
                    <a:pt x="655" y="1000"/>
                    <a:pt x="655" y="1041"/>
                    <a:pt x="655" y="1057"/>
                  </a:cubicBezTo>
                  <a:cubicBezTo>
                    <a:pt x="655" y="1057"/>
                    <a:pt x="655" y="1078"/>
                    <a:pt x="634" y="1099"/>
                  </a:cubicBezTo>
                  <a:cubicBezTo>
                    <a:pt x="634" y="1120"/>
                    <a:pt x="634" y="1120"/>
                    <a:pt x="655" y="1141"/>
                  </a:cubicBezTo>
                  <a:cubicBezTo>
                    <a:pt x="634" y="1162"/>
                    <a:pt x="634" y="1205"/>
                    <a:pt x="634" y="1205"/>
                  </a:cubicBezTo>
                  <a:cubicBezTo>
                    <a:pt x="634" y="1205"/>
                    <a:pt x="634" y="1205"/>
                    <a:pt x="634" y="1226"/>
                  </a:cubicBezTo>
                  <a:cubicBezTo>
                    <a:pt x="634" y="1268"/>
                    <a:pt x="634" y="1289"/>
                    <a:pt x="634" y="1331"/>
                  </a:cubicBezTo>
                  <a:cubicBezTo>
                    <a:pt x="634" y="1338"/>
                    <a:pt x="634" y="1341"/>
                    <a:pt x="633" y="1341"/>
                  </a:cubicBezTo>
                  <a:cubicBezTo>
                    <a:pt x="632" y="1341"/>
                    <a:pt x="627" y="1331"/>
                    <a:pt x="613" y="1331"/>
                  </a:cubicBezTo>
                  <a:lnTo>
                    <a:pt x="613" y="1416"/>
                  </a:lnTo>
                  <a:cubicBezTo>
                    <a:pt x="613" y="1421"/>
                    <a:pt x="613" y="1426"/>
                    <a:pt x="613" y="1437"/>
                  </a:cubicBezTo>
                  <a:cubicBezTo>
                    <a:pt x="613" y="1447"/>
                    <a:pt x="613" y="1467"/>
                    <a:pt x="613" y="1479"/>
                  </a:cubicBezTo>
                  <a:cubicBezTo>
                    <a:pt x="613" y="1500"/>
                    <a:pt x="592" y="1500"/>
                    <a:pt x="613" y="1522"/>
                  </a:cubicBezTo>
                  <a:cubicBezTo>
                    <a:pt x="613" y="1543"/>
                    <a:pt x="613" y="1585"/>
                    <a:pt x="613" y="1585"/>
                  </a:cubicBezTo>
                  <a:cubicBezTo>
                    <a:pt x="602" y="1595"/>
                    <a:pt x="597" y="1601"/>
                    <a:pt x="595" y="1601"/>
                  </a:cubicBezTo>
                  <a:cubicBezTo>
                    <a:pt x="592" y="1601"/>
                    <a:pt x="592" y="1595"/>
                    <a:pt x="592" y="1585"/>
                  </a:cubicBezTo>
                  <a:cubicBezTo>
                    <a:pt x="592" y="1648"/>
                    <a:pt x="592" y="1627"/>
                    <a:pt x="592" y="1669"/>
                  </a:cubicBezTo>
                  <a:lnTo>
                    <a:pt x="592" y="1691"/>
                  </a:lnTo>
                  <a:cubicBezTo>
                    <a:pt x="592" y="1712"/>
                    <a:pt x="592" y="1733"/>
                    <a:pt x="592" y="1733"/>
                  </a:cubicBezTo>
                  <a:cubicBezTo>
                    <a:pt x="592" y="1775"/>
                    <a:pt x="571" y="1775"/>
                    <a:pt x="571" y="1838"/>
                  </a:cubicBezTo>
                  <a:cubicBezTo>
                    <a:pt x="571" y="1861"/>
                    <a:pt x="571" y="1868"/>
                    <a:pt x="571" y="1902"/>
                  </a:cubicBezTo>
                  <a:lnTo>
                    <a:pt x="550" y="1902"/>
                  </a:lnTo>
                  <a:lnTo>
                    <a:pt x="571" y="1923"/>
                  </a:lnTo>
                  <a:lnTo>
                    <a:pt x="571" y="1944"/>
                  </a:lnTo>
                  <a:cubicBezTo>
                    <a:pt x="550" y="1965"/>
                    <a:pt x="550" y="1986"/>
                    <a:pt x="550" y="2007"/>
                  </a:cubicBezTo>
                  <a:cubicBezTo>
                    <a:pt x="571" y="2071"/>
                    <a:pt x="529" y="2155"/>
                    <a:pt x="529" y="2240"/>
                  </a:cubicBezTo>
                  <a:lnTo>
                    <a:pt x="529" y="2282"/>
                  </a:lnTo>
                  <a:cubicBezTo>
                    <a:pt x="529" y="2297"/>
                    <a:pt x="529" y="2292"/>
                    <a:pt x="529" y="2324"/>
                  </a:cubicBezTo>
                  <a:cubicBezTo>
                    <a:pt x="529" y="2364"/>
                    <a:pt x="529" y="2412"/>
                    <a:pt x="529" y="2430"/>
                  </a:cubicBezTo>
                  <a:cubicBezTo>
                    <a:pt x="529" y="2451"/>
                    <a:pt x="507" y="2493"/>
                    <a:pt x="507" y="2514"/>
                  </a:cubicBezTo>
                  <a:cubicBezTo>
                    <a:pt x="507" y="2514"/>
                    <a:pt x="507" y="2535"/>
                    <a:pt x="507" y="2535"/>
                  </a:cubicBezTo>
                  <a:cubicBezTo>
                    <a:pt x="507" y="2557"/>
                    <a:pt x="507" y="2599"/>
                    <a:pt x="507" y="2599"/>
                  </a:cubicBezTo>
                  <a:cubicBezTo>
                    <a:pt x="507" y="2599"/>
                    <a:pt x="507" y="2599"/>
                    <a:pt x="507" y="2620"/>
                  </a:cubicBezTo>
                  <a:cubicBezTo>
                    <a:pt x="486" y="2620"/>
                    <a:pt x="507" y="2662"/>
                    <a:pt x="486" y="2704"/>
                  </a:cubicBezTo>
                  <a:cubicBezTo>
                    <a:pt x="486" y="2711"/>
                    <a:pt x="486" y="2718"/>
                    <a:pt x="486" y="2726"/>
                  </a:cubicBezTo>
                  <a:lnTo>
                    <a:pt x="486" y="2789"/>
                  </a:lnTo>
                  <a:cubicBezTo>
                    <a:pt x="486" y="2789"/>
                    <a:pt x="486" y="2852"/>
                    <a:pt x="486" y="2852"/>
                  </a:cubicBezTo>
                  <a:cubicBezTo>
                    <a:pt x="486" y="2873"/>
                    <a:pt x="486" y="2895"/>
                    <a:pt x="486" y="2895"/>
                  </a:cubicBezTo>
                  <a:lnTo>
                    <a:pt x="486" y="2916"/>
                  </a:lnTo>
                  <a:lnTo>
                    <a:pt x="465" y="2895"/>
                  </a:lnTo>
                  <a:lnTo>
                    <a:pt x="465" y="2895"/>
                  </a:lnTo>
                  <a:cubicBezTo>
                    <a:pt x="465" y="2916"/>
                    <a:pt x="486" y="2937"/>
                    <a:pt x="486" y="2937"/>
                  </a:cubicBezTo>
                  <a:cubicBezTo>
                    <a:pt x="486" y="2937"/>
                    <a:pt x="486" y="2979"/>
                    <a:pt x="465" y="2979"/>
                  </a:cubicBezTo>
                  <a:cubicBezTo>
                    <a:pt x="465" y="3021"/>
                    <a:pt x="444" y="3064"/>
                    <a:pt x="465" y="3106"/>
                  </a:cubicBezTo>
                  <a:cubicBezTo>
                    <a:pt x="465" y="3106"/>
                    <a:pt x="444" y="3106"/>
                    <a:pt x="444" y="3085"/>
                  </a:cubicBezTo>
                  <a:lnTo>
                    <a:pt x="444" y="3127"/>
                  </a:lnTo>
                  <a:lnTo>
                    <a:pt x="444" y="3169"/>
                  </a:lnTo>
                  <a:cubicBezTo>
                    <a:pt x="444" y="3211"/>
                    <a:pt x="444" y="3254"/>
                    <a:pt x="444" y="3296"/>
                  </a:cubicBezTo>
                  <a:cubicBezTo>
                    <a:pt x="444" y="3338"/>
                    <a:pt x="423" y="3338"/>
                    <a:pt x="423" y="3380"/>
                  </a:cubicBezTo>
                  <a:lnTo>
                    <a:pt x="423" y="3402"/>
                  </a:lnTo>
                  <a:cubicBezTo>
                    <a:pt x="423" y="3419"/>
                    <a:pt x="409" y="3450"/>
                    <a:pt x="415" y="3450"/>
                  </a:cubicBezTo>
                  <a:cubicBezTo>
                    <a:pt x="416" y="3450"/>
                    <a:pt x="419" y="3448"/>
                    <a:pt x="423" y="3444"/>
                  </a:cubicBezTo>
                  <a:cubicBezTo>
                    <a:pt x="423" y="3465"/>
                    <a:pt x="423" y="3486"/>
                    <a:pt x="423" y="3486"/>
                  </a:cubicBezTo>
                  <a:cubicBezTo>
                    <a:pt x="423" y="3528"/>
                    <a:pt x="423" y="3507"/>
                    <a:pt x="423" y="3528"/>
                  </a:cubicBezTo>
                  <a:cubicBezTo>
                    <a:pt x="423" y="3549"/>
                    <a:pt x="423" y="3549"/>
                    <a:pt x="423" y="3592"/>
                  </a:cubicBezTo>
                  <a:lnTo>
                    <a:pt x="402" y="3592"/>
                  </a:lnTo>
                  <a:cubicBezTo>
                    <a:pt x="402" y="3592"/>
                    <a:pt x="402" y="3613"/>
                    <a:pt x="402" y="3634"/>
                  </a:cubicBezTo>
                  <a:cubicBezTo>
                    <a:pt x="423" y="3655"/>
                    <a:pt x="402" y="3676"/>
                    <a:pt x="402" y="3697"/>
                  </a:cubicBezTo>
                  <a:cubicBezTo>
                    <a:pt x="402" y="3718"/>
                    <a:pt x="402" y="3740"/>
                    <a:pt x="402" y="3740"/>
                  </a:cubicBezTo>
                  <a:cubicBezTo>
                    <a:pt x="402" y="3782"/>
                    <a:pt x="402" y="3824"/>
                    <a:pt x="402" y="3866"/>
                  </a:cubicBezTo>
                  <a:cubicBezTo>
                    <a:pt x="381" y="3866"/>
                    <a:pt x="402" y="3887"/>
                    <a:pt x="381" y="3909"/>
                  </a:cubicBezTo>
                  <a:lnTo>
                    <a:pt x="402" y="3909"/>
                  </a:lnTo>
                  <a:cubicBezTo>
                    <a:pt x="381" y="3972"/>
                    <a:pt x="381" y="4035"/>
                    <a:pt x="360" y="4120"/>
                  </a:cubicBezTo>
                  <a:cubicBezTo>
                    <a:pt x="360" y="4204"/>
                    <a:pt x="360" y="4310"/>
                    <a:pt x="338" y="4352"/>
                  </a:cubicBezTo>
                  <a:cubicBezTo>
                    <a:pt x="338" y="4373"/>
                    <a:pt x="360" y="4416"/>
                    <a:pt x="338" y="4437"/>
                  </a:cubicBezTo>
                  <a:cubicBezTo>
                    <a:pt x="338" y="4500"/>
                    <a:pt x="338" y="4542"/>
                    <a:pt x="338" y="4606"/>
                  </a:cubicBezTo>
                  <a:cubicBezTo>
                    <a:pt x="338" y="4627"/>
                    <a:pt x="317" y="4648"/>
                    <a:pt x="317" y="4648"/>
                  </a:cubicBezTo>
                  <a:lnTo>
                    <a:pt x="338" y="4648"/>
                  </a:lnTo>
                  <a:cubicBezTo>
                    <a:pt x="338" y="4648"/>
                    <a:pt x="338" y="4690"/>
                    <a:pt x="317" y="4690"/>
                  </a:cubicBezTo>
                  <a:lnTo>
                    <a:pt x="338" y="4711"/>
                  </a:lnTo>
                  <a:lnTo>
                    <a:pt x="317" y="4711"/>
                  </a:lnTo>
                  <a:lnTo>
                    <a:pt x="338" y="4732"/>
                  </a:lnTo>
                  <a:lnTo>
                    <a:pt x="317" y="4732"/>
                  </a:lnTo>
                  <a:cubicBezTo>
                    <a:pt x="317" y="4754"/>
                    <a:pt x="317" y="4775"/>
                    <a:pt x="317" y="4796"/>
                  </a:cubicBezTo>
                  <a:lnTo>
                    <a:pt x="317" y="4901"/>
                  </a:lnTo>
                  <a:cubicBezTo>
                    <a:pt x="317" y="4908"/>
                    <a:pt x="317" y="4915"/>
                    <a:pt x="317" y="4922"/>
                  </a:cubicBezTo>
                  <a:cubicBezTo>
                    <a:pt x="317" y="4944"/>
                    <a:pt x="317" y="4986"/>
                    <a:pt x="317" y="4986"/>
                  </a:cubicBezTo>
                  <a:cubicBezTo>
                    <a:pt x="317" y="5007"/>
                    <a:pt x="296" y="5007"/>
                    <a:pt x="296" y="5028"/>
                  </a:cubicBezTo>
                  <a:cubicBezTo>
                    <a:pt x="296" y="5049"/>
                    <a:pt x="296" y="5070"/>
                    <a:pt x="296" y="5070"/>
                  </a:cubicBezTo>
                  <a:cubicBezTo>
                    <a:pt x="296" y="5081"/>
                    <a:pt x="296" y="5081"/>
                    <a:pt x="296" y="5081"/>
                  </a:cubicBezTo>
                  <a:cubicBezTo>
                    <a:pt x="296" y="5081"/>
                    <a:pt x="296" y="5081"/>
                    <a:pt x="296" y="5091"/>
                  </a:cubicBezTo>
                  <a:cubicBezTo>
                    <a:pt x="296" y="5091"/>
                    <a:pt x="296" y="5134"/>
                    <a:pt x="296" y="5134"/>
                  </a:cubicBezTo>
                  <a:cubicBezTo>
                    <a:pt x="296" y="5155"/>
                    <a:pt x="275" y="5218"/>
                    <a:pt x="296" y="5218"/>
                  </a:cubicBezTo>
                  <a:lnTo>
                    <a:pt x="275" y="5260"/>
                  </a:lnTo>
                  <a:cubicBezTo>
                    <a:pt x="275" y="5260"/>
                    <a:pt x="296" y="5260"/>
                    <a:pt x="296" y="5282"/>
                  </a:cubicBezTo>
                  <a:cubicBezTo>
                    <a:pt x="296" y="5292"/>
                    <a:pt x="291" y="5292"/>
                    <a:pt x="286" y="5292"/>
                  </a:cubicBezTo>
                  <a:cubicBezTo>
                    <a:pt x="280" y="5292"/>
                    <a:pt x="275" y="5292"/>
                    <a:pt x="275" y="5303"/>
                  </a:cubicBezTo>
                  <a:lnTo>
                    <a:pt x="296" y="5303"/>
                  </a:lnTo>
                  <a:cubicBezTo>
                    <a:pt x="275" y="5408"/>
                    <a:pt x="275" y="5556"/>
                    <a:pt x="254" y="5662"/>
                  </a:cubicBezTo>
                  <a:cubicBezTo>
                    <a:pt x="254" y="5725"/>
                    <a:pt x="254" y="5789"/>
                    <a:pt x="233" y="5831"/>
                  </a:cubicBezTo>
                  <a:lnTo>
                    <a:pt x="233" y="5894"/>
                  </a:lnTo>
                  <a:cubicBezTo>
                    <a:pt x="233" y="5958"/>
                    <a:pt x="212" y="6042"/>
                    <a:pt x="212" y="6127"/>
                  </a:cubicBezTo>
                  <a:cubicBezTo>
                    <a:pt x="233" y="6169"/>
                    <a:pt x="212" y="6148"/>
                    <a:pt x="212" y="6211"/>
                  </a:cubicBezTo>
                  <a:cubicBezTo>
                    <a:pt x="212" y="6259"/>
                    <a:pt x="212" y="6282"/>
                    <a:pt x="212" y="6338"/>
                  </a:cubicBezTo>
                  <a:cubicBezTo>
                    <a:pt x="207" y="6334"/>
                    <a:pt x="205" y="6332"/>
                    <a:pt x="203" y="6332"/>
                  </a:cubicBezTo>
                  <a:cubicBezTo>
                    <a:pt x="197" y="6332"/>
                    <a:pt x="207" y="6359"/>
                    <a:pt x="191" y="6359"/>
                  </a:cubicBezTo>
                  <a:lnTo>
                    <a:pt x="212" y="6359"/>
                  </a:lnTo>
                  <a:cubicBezTo>
                    <a:pt x="212" y="6380"/>
                    <a:pt x="191" y="6401"/>
                    <a:pt x="191" y="6401"/>
                  </a:cubicBezTo>
                  <a:lnTo>
                    <a:pt x="191" y="6422"/>
                  </a:lnTo>
                  <a:cubicBezTo>
                    <a:pt x="191" y="6465"/>
                    <a:pt x="191" y="6528"/>
                    <a:pt x="169" y="6549"/>
                  </a:cubicBezTo>
                  <a:cubicBezTo>
                    <a:pt x="191" y="6612"/>
                    <a:pt x="169" y="6739"/>
                    <a:pt x="148" y="6845"/>
                  </a:cubicBezTo>
                  <a:cubicBezTo>
                    <a:pt x="169" y="6866"/>
                    <a:pt x="169" y="6887"/>
                    <a:pt x="169" y="6908"/>
                  </a:cubicBezTo>
                  <a:lnTo>
                    <a:pt x="148" y="6929"/>
                  </a:lnTo>
                  <a:cubicBezTo>
                    <a:pt x="148" y="6950"/>
                    <a:pt x="148" y="6972"/>
                    <a:pt x="148" y="6993"/>
                  </a:cubicBezTo>
                  <a:cubicBezTo>
                    <a:pt x="148" y="7014"/>
                    <a:pt x="148" y="7035"/>
                    <a:pt x="148" y="7056"/>
                  </a:cubicBezTo>
                  <a:cubicBezTo>
                    <a:pt x="148" y="7073"/>
                    <a:pt x="148" y="7104"/>
                    <a:pt x="137" y="7104"/>
                  </a:cubicBezTo>
                  <a:cubicBezTo>
                    <a:pt x="136" y="7104"/>
                    <a:pt x="136" y="7104"/>
                    <a:pt x="135" y="7104"/>
                  </a:cubicBezTo>
                  <a:lnTo>
                    <a:pt x="135" y="7104"/>
                  </a:lnTo>
                  <a:cubicBezTo>
                    <a:pt x="141" y="7119"/>
                    <a:pt x="127" y="7162"/>
                    <a:pt x="127" y="7162"/>
                  </a:cubicBezTo>
                  <a:cubicBezTo>
                    <a:pt x="127" y="7162"/>
                    <a:pt x="0" y="8450"/>
                    <a:pt x="43" y="8767"/>
                  </a:cubicBezTo>
                  <a:cubicBezTo>
                    <a:pt x="43" y="8788"/>
                    <a:pt x="43" y="8809"/>
                    <a:pt x="64" y="8809"/>
                  </a:cubicBezTo>
                  <a:cubicBezTo>
                    <a:pt x="64" y="8788"/>
                    <a:pt x="64" y="8788"/>
                    <a:pt x="85" y="8788"/>
                  </a:cubicBezTo>
                  <a:cubicBezTo>
                    <a:pt x="64" y="8767"/>
                    <a:pt x="64" y="8767"/>
                    <a:pt x="64" y="8725"/>
                  </a:cubicBezTo>
                  <a:cubicBezTo>
                    <a:pt x="64" y="8714"/>
                    <a:pt x="69" y="8714"/>
                    <a:pt x="74" y="8714"/>
                  </a:cubicBezTo>
                  <a:cubicBezTo>
                    <a:pt x="80" y="8714"/>
                    <a:pt x="85" y="8714"/>
                    <a:pt x="85" y="8704"/>
                  </a:cubicBezTo>
                  <a:lnTo>
                    <a:pt x="97" y="8679"/>
                  </a:lnTo>
                  <a:lnTo>
                    <a:pt x="97" y="8679"/>
                  </a:lnTo>
                  <a:cubicBezTo>
                    <a:pt x="98" y="8681"/>
                    <a:pt x="101" y="8683"/>
                    <a:pt x="106" y="8683"/>
                  </a:cubicBezTo>
                  <a:lnTo>
                    <a:pt x="106" y="8640"/>
                  </a:lnTo>
                  <a:cubicBezTo>
                    <a:pt x="106" y="8640"/>
                    <a:pt x="85" y="8598"/>
                    <a:pt x="106" y="8577"/>
                  </a:cubicBezTo>
                  <a:cubicBezTo>
                    <a:pt x="106" y="8593"/>
                    <a:pt x="106" y="8597"/>
                    <a:pt x="106" y="8597"/>
                  </a:cubicBezTo>
                  <a:cubicBezTo>
                    <a:pt x="106" y="8597"/>
                    <a:pt x="106" y="8598"/>
                    <a:pt x="106" y="8598"/>
                  </a:cubicBezTo>
                  <a:lnTo>
                    <a:pt x="127" y="8535"/>
                  </a:lnTo>
                  <a:cubicBezTo>
                    <a:pt x="127" y="8514"/>
                    <a:pt x="127" y="8514"/>
                    <a:pt x="127" y="8514"/>
                  </a:cubicBezTo>
                  <a:cubicBezTo>
                    <a:pt x="127" y="8492"/>
                    <a:pt x="127" y="8450"/>
                    <a:pt x="127" y="8450"/>
                  </a:cubicBezTo>
                  <a:cubicBezTo>
                    <a:pt x="138" y="8429"/>
                    <a:pt x="138" y="8429"/>
                    <a:pt x="135" y="8429"/>
                  </a:cubicBezTo>
                  <a:cubicBezTo>
                    <a:pt x="132" y="8429"/>
                    <a:pt x="127" y="8429"/>
                    <a:pt x="127" y="8408"/>
                  </a:cubicBezTo>
                  <a:lnTo>
                    <a:pt x="148" y="8366"/>
                  </a:lnTo>
                  <a:cubicBezTo>
                    <a:pt x="148" y="8387"/>
                    <a:pt x="148" y="8387"/>
                    <a:pt x="148" y="8408"/>
                  </a:cubicBezTo>
                  <a:cubicBezTo>
                    <a:pt x="148" y="8281"/>
                    <a:pt x="191" y="8218"/>
                    <a:pt x="191" y="8133"/>
                  </a:cubicBezTo>
                  <a:cubicBezTo>
                    <a:pt x="191" y="8139"/>
                    <a:pt x="191" y="8147"/>
                    <a:pt x="191" y="8154"/>
                  </a:cubicBezTo>
                  <a:cubicBezTo>
                    <a:pt x="191" y="8070"/>
                    <a:pt x="212" y="8049"/>
                    <a:pt x="212" y="7985"/>
                  </a:cubicBezTo>
                  <a:cubicBezTo>
                    <a:pt x="233" y="7880"/>
                    <a:pt x="233" y="7774"/>
                    <a:pt x="254" y="7690"/>
                  </a:cubicBezTo>
                  <a:cubicBezTo>
                    <a:pt x="254" y="7690"/>
                    <a:pt x="254" y="7669"/>
                    <a:pt x="254" y="7647"/>
                  </a:cubicBezTo>
                  <a:cubicBezTo>
                    <a:pt x="275" y="7563"/>
                    <a:pt x="275" y="7373"/>
                    <a:pt x="296" y="7225"/>
                  </a:cubicBezTo>
                  <a:cubicBezTo>
                    <a:pt x="296" y="7035"/>
                    <a:pt x="338" y="6845"/>
                    <a:pt x="338" y="6655"/>
                  </a:cubicBezTo>
                  <a:cubicBezTo>
                    <a:pt x="338" y="6649"/>
                    <a:pt x="338" y="6641"/>
                    <a:pt x="338" y="6634"/>
                  </a:cubicBezTo>
                  <a:cubicBezTo>
                    <a:pt x="360" y="6591"/>
                    <a:pt x="338" y="6549"/>
                    <a:pt x="360" y="6486"/>
                  </a:cubicBezTo>
                  <a:cubicBezTo>
                    <a:pt x="360" y="6380"/>
                    <a:pt x="381" y="6274"/>
                    <a:pt x="381" y="6169"/>
                  </a:cubicBezTo>
                  <a:cubicBezTo>
                    <a:pt x="381" y="6148"/>
                    <a:pt x="381" y="6148"/>
                    <a:pt x="381" y="6127"/>
                  </a:cubicBezTo>
                  <a:cubicBezTo>
                    <a:pt x="381" y="6105"/>
                    <a:pt x="381" y="6042"/>
                    <a:pt x="381" y="6021"/>
                  </a:cubicBezTo>
                  <a:cubicBezTo>
                    <a:pt x="381" y="6010"/>
                    <a:pt x="381" y="6010"/>
                    <a:pt x="381" y="6010"/>
                  </a:cubicBezTo>
                  <a:cubicBezTo>
                    <a:pt x="381" y="6010"/>
                    <a:pt x="381" y="6010"/>
                    <a:pt x="381" y="6000"/>
                  </a:cubicBezTo>
                  <a:lnTo>
                    <a:pt x="381" y="5958"/>
                  </a:lnTo>
                  <a:cubicBezTo>
                    <a:pt x="383" y="5960"/>
                    <a:pt x="385" y="5961"/>
                    <a:pt x="387" y="5961"/>
                  </a:cubicBezTo>
                  <a:cubicBezTo>
                    <a:pt x="402" y="5961"/>
                    <a:pt x="402" y="5894"/>
                    <a:pt x="402" y="5894"/>
                  </a:cubicBezTo>
                  <a:cubicBezTo>
                    <a:pt x="402" y="5852"/>
                    <a:pt x="402" y="5810"/>
                    <a:pt x="402" y="5767"/>
                  </a:cubicBezTo>
                  <a:cubicBezTo>
                    <a:pt x="402" y="5746"/>
                    <a:pt x="423" y="5704"/>
                    <a:pt x="423" y="5662"/>
                  </a:cubicBezTo>
                  <a:cubicBezTo>
                    <a:pt x="423" y="5598"/>
                    <a:pt x="423" y="5493"/>
                    <a:pt x="444" y="5408"/>
                  </a:cubicBezTo>
                  <a:lnTo>
                    <a:pt x="423" y="5408"/>
                  </a:lnTo>
                  <a:lnTo>
                    <a:pt x="423" y="5387"/>
                  </a:lnTo>
                  <a:lnTo>
                    <a:pt x="444" y="5387"/>
                  </a:lnTo>
                  <a:cubicBezTo>
                    <a:pt x="444" y="5387"/>
                    <a:pt x="444" y="5365"/>
                    <a:pt x="444" y="5345"/>
                  </a:cubicBezTo>
                  <a:cubicBezTo>
                    <a:pt x="444" y="5351"/>
                    <a:pt x="442" y="5354"/>
                    <a:pt x="440" y="5354"/>
                  </a:cubicBezTo>
                  <a:cubicBezTo>
                    <a:pt x="435" y="5354"/>
                    <a:pt x="429" y="5339"/>
                    <a:pt x="444" y="5324"/>
                  </a:cubicBezTo>
                  <a:lnTo>
                    <a:pt x="423" y="5324"/>
                  </a:lnTo>
                  <a:cubicBezTo>
                    <a:pt x="444" y="5303"/>
                    <a:pt x="444" y="5303"/>
                    <a:pt x="444" y="5303"/>
                  </a:cubicBezTo>
                  <a:cubicBezTo>
                    <a:pt x="444" y="5218"/>
                    <a:pt x="444" y="5176"/>
                    <a:pt x="465" y="5091"/>
                  </a:cubicBezTo>
                  <a:cubicBezTo>
                    <a:pt x="465" y="5080"/>
                    <a:pt x="465" y="5049"/>
                    <a:pt x="465" y="5049"/>
                  </a:cubicBezTo>
                  <a:cubicBezTo>
                    <a:pt x="465" y="5038"/>
                    <a:pt x="465" y="5034"/>
                    <a:pt x="465" y="5034"/>
                  </a:cubicBezTo>
                  <a:cubicBezTo>
                    <a:pt x="464" y="5034"/>
                    <a:pt x="461" y="5054"/>
                    <a:pt x="452" y="5054"/>
                  </a:cubicBezTo>
                  <a:cubicBezTo>
                    <a:pt x="450" y="5054"/>
                    <a:pt x="447" y="5052"/>
                    <a:pt x="444" y="5049"/>
                  </a:cubicBezTo>
                  <a:cubicBezTo>
                    <a:pt x="444" y="5028"/>
                    <a:pt x="444" y="5007"/>
                    <a:pt x="444" y="5007"/>
                  </a:cubicBezTo>
                  <a:cubicBezTo>
                    <a:pt x="451" y="5014"/>
                    <a:pt x="456" y="5016"/>
                    <a:pt x="459" y="5016"/>
                  </a:cubicBezTo>
                  <a:cubicBezTo>
                    <a:pt x="465" y="5016"/>
                    <a:pt x="465" y="5007"/>
                    <a:pt x="465" y="5007"/>
                  </a:cubicBezTo>
                  <a:lnTo>
                    <a:pt x="465" y="4986"/>
                  </a:lnTo>
                  <a:cubicBezTo>
                    <a:pt x="465" y="4922"/>
                    <a:pt x="486" y="4880"/>
                    <a:pt x="486" y="4838"/>
                  </a:cubicBezTo>
                  <a:cubicBezTo>
                    <a:pt x="486" y="4834"/>
                    <a:pt x="486" y="4832"/>
                    <a:pt x="486" y="4832"/>
                  </a:cubicBezTo>
                  <a:cubicBezTo>
                    <a:pt x="486" y="4832"/>
                    <a:pt x="483" y="4844"/>
                    <a:pt x="476" y="4844"/>
                  </a:cubicBezTo>
                  <a:cubicBezTo>
                    <a:pt x="473" y="4844"/>
                    <a:pt x="470" y="4842"/>
                    <a:pt x="465" y="4838"/>
                  </a:cubicBezTo>
                  <a:cubicBezTo>
                    <a:pt x="465" y="4796"/>
                    <a:pt x="486" y="4796"/>
                    <a:pt x="486" y="4754"/>
                  </a:cubicBezTo>
                  <a:cubicBezTo>
                    <a:pt x="486" y="4743"/>
                    <a:pt x="486" y="4738"/>
                    <a:pt x="486" y="4732"/>
                  </a:cubicBezTo>
                  <a:cubicBezTo>
                    <a:pt x="486" y="4732"/>
                    <a:pt x="486" y="4702"/>
                    <a:pt x="486" y="4690"/>
                  </a:cubicBezTo>
                  <a:cubicBezTo>
                    <a:pt x="486" y="4669"/>
                    <a:pt x="486" y="4669"/>
                    <a:pt x="507" y="4648"/>
                  </a:cubicBezTo>
                  <a:cubicBezTo>
                    <a:pt x="493" y="4648"/>
                    <a:pt x="489" y="4657"/>
                    <a:pt x="487" y="4657"/>
                  </a:cubicBezTo>
                  <a:cubicBezTo>
                    <a:pt x="486" y="4657"/>
                    <a:pt x="486" y="4655"/>
                    <a:pt x="486" y="4648"/>
                  </a:cubicBezTo>
                  <a:cubicBezTo>
                    <a:pt x="486" y="4627"/>
                    <a:pt x="507" y="4585"/>
                    <a:pt x="507" y="4542"/>
                  </a:cubicBezTo>
                  <a:cubicBezTo>
                    <a:pt x="507" y="4521"/>
                    <a:pt x="507" y="4521"/>
                    <a:pt x="507" y="4479"/>
                  </a:cubicBezTo>
                  <a:cubicBezTo>
                    <a:pt x="529" y="4352"/>
                    <a:pt x="529" y="4225"/>
                    <a:pt x="529" y="4099"/>
                  </a:cubicBezTo>
                  <a:cubicBezTo>
                    <a:pt x="529" y="4078"/>
                    <a:pt x="529" y="4056"/>
                    <a:pt x="529" y="4014"/>
                  </a:cubicBezTo>
                  <a:lnTo>
                    <a:pt x="550" y="4014"/>
                  </a:lnTo>
                  <a:lnTo>
                    <a:pt x="550" y="3972"/>
                  </a:lnTo>
                  <a:cubicBezTo>
                    <a:pt x="550" y="3972"/>
                    <a:pt x="550" y="3962"/>
                    <a:pt x="550" y="3951"/>
                  </a:cubicBezTo>
                  <a:lnTo>
                    <a:pt x="571" y="3824"/>
                  </a:lnTo>
                  <a:cubicBezTo>
                    <a:pt x="571" y="3803"/>
                    <a:pt x="550" y="3824"/>
                    <a:pt x="550" y="3782"/>
                  </a:cubicBezTo>
                  <a:cubicBezTo>
                    <a:pt x="571" y="3782"/>
                    <a:pt x="571" y="3803"/>
                    <a:pt x="571" y="3803"/>
                  </a:cubicBezTo>
                  <a:cubicBezTo>
                    <a:pt x="571" y="3718"/>
                    <a:pt x="550" y="3697"/>
                    <a:pt x="571" y="3613"/>
                  </a:cubicBezTo>
                  <a:cubicBezTo>
                    <a:pt x="571" y="3601"/>
                    <a:pt x="571" y="3592"/>
                    <a:pt x="571" y="3592"/>
                  </a:cubicBezTo>
                  <a:cubicBezTo>
                    <a:pt x="550" y="3592"/>
                    <a:pt x="571" y="3592"/>
                    <a:pt x="550" y="3634"/>
                  </a:cubicBezTo>
                  <a:cubicBezTo>
                    <a:pt x="550" y="3613"/>
                    <a:pt x="550" y="3592"/>
                    <a:pt x="550" y="3592"/>
                  </a:cubicBezTo>
                  <a:cubicBezTo>
                    <a:pt x="550" y="3571"/>
                    <a:pt x="550" y="3571"/>
                    <a:pt x="550" y="3549"/>
                  </a:cubicBezTo>
                  <a:cubicBezTo>
                    <a:pt x="550" y="3528"/>
                    <a:pt x="550" y="3486"/>
                    <a:pt x="571" y="3465"/>
                  </a:cubicBezTo>
                  <a:cubicBezTo>
                    <a:pt x="571" y="3444"/>
                    <a:pt x="550" y="3444"/>
                    <a:pt x="550" y="3402"/>
                  </a:cubicBezTo>
                  <a:cubicBezTo>
                    <a:pt x="560" y="3391"/>
                    <a:pt x="565" y="3391"/>
                    <a:pt x="568" y="3391"/>
                  </a:cubicBezTo>
                  <a:cubicBezTo>
                    <a:pt x="571" y="3391"/>
                    <a:pt x="571" y="3391"/>
                    <a:pt x="571" y="3380"/>
                  </a:cubicBezTo>
                  <a:cubicBezTo>
                    <a:pt x="571" y="3359"/>
                    <a:pt x="571" y="3359"/>
                    <a:pt x="571" y="3359"/>
                  </a:cubicBezTo>
                  <a:cubicBezTo>
                    <a:pt x="571" y="3349"/>
                    <a:pt x="571" y="3343"/>
                    <a:pt x="571" y="3338"/>
                  </a:cubicBezTo>
                  <a:cubicBezTo>
                    <a:pt x="571" y="3317"/>
                    <a:pt x="571" y="3307"/>
                    <a:pt x="571" y="3296"/>
                  </a:cubicBezTo>
                  <a:cubicBezTo>
                    <a:pt x="592" y="3275"/>
                    <a:pt x="571" y="3254"/>
                    <a:pt x="571" y="3254"/>
                  </a:cubicBezTo>
                  <a:cubicBezTo>
                    <a:pt x="571" y="3254"/>
                    <a:pt x="571" y="3245"/>
                    <a:pt x="571" y="3233"/>
                  </a:cubicBezTo>
                  <a:cubicBezTo>
                    <a:pt x="571" y="3200"/>
                    <a:pt x="571" y="3205"/>
                    <a:pt x="571" y="3190"/>
                  </a:cubicBezTo>
                  <a:cubicBezTo>
                    <a:pt x="571" y="3151"/>
                    <a:pt x="571" y="3130"/>
                    <a:pt x="588" y="3093"/>
                  </a:cubicBezTo>
                  <a:lnTo>
                    <a:pt x="588" y="3093"/>
                  </a:lnTo>
                  <a:cubicBezTo>
                    <a:pt x="590" y="3096"/>
                    <a:pt x="592" y="3100"/>
                    <a:pt x="592" y="3106"/>
                  </a:cubicBezTo>
                  <a:lnTo>
                    <a:pt x="592" y="3085"/>
                  </a:lnTo>
                  <a:cubicBezTo>
                    <a:pt x="591" y="3087"/>
                    <a:pt x="589" y="3090"/>
                    <a:pt x="588" y="3093"/>
                  </a:cubicBezTo>
                  <a:lnTo>
                    <a:pt x="588" y="3093"/>
                  </a:lnTo>
                  <a:cubicBezTo>
                    <a:pt x="582" y="3083"/>
                    <a:pt x="571" y="3079"/>
                    <a:pt x="571" y="3064"/>
                  </a:cubicBezTo>
                  <a:cubicBezTo>
                    <a:pt x="571" y="3085"/>
                    <a:pt x="571" y="3085"/>
                    <a:pt x="571" y="3085"/>
                  </a:cubicBezTo>
                  <a:cubicBezTo>
                    <a:pt x="571" y="3064"/>
                    <a:pt x="550" y="3042"/>
                    <a:pt x="571" y="3000"/>
                  </a:cubicBezTo>
                  <a:cubicBezTo>
                    <a:pt x="571" y="2979"/>
                    <a:pt x="592" y="2979"/>
                    <a:pt x="571" y="2979"/>
                  </a:cubicBezTo>
                  <a:cubicBezTo>
                    <a:pt x="571" y="2937"/>
                    <a:pt x="571" y="2958"/>
                    <a:pt x="571" y="2937"/>
                  </a:cubicBezTo>
                  <a:cubicBezTo>
                    <a:pt x="592" y="2916"/>
                    <a:pt x="571" y="2895"/>
                    <a:pt x="592" y="2873"/>
                  </a:cubicBezTo>
                  <a:cubicBezTo>
                    <a:pt x="592" y="2873"/>
                    <a:pt x="592" y="2852"/>
                    <a:pt x="592" y="2831"/>
                  </a:cubicBezTo>
                  <a:cubicBezTo>
                    <a:pt x="581" y="2810"/>
                    <a:pt x="587" y="2810"/>
                    <a:pt x="595" y="2810"/>
                  </a:cubicBezTo>
                  <a:cubicBezTo>
                    <a:pt x="602" y="2810"/>
                    <a:pt x="613" y="2810"/>
                    <a:pt x="613" y="2789"/>
                  </a:cubicBezTo>
                  <a:cubicBezTo>
                    <a:pt x="613" y="2768"/>
                    <a:pt x="613" y="2747"/>
                    <a:pt x="613" y="2726"/>
                  </a:cubicBezTo>
                  <a:cubicBezTo>
                    <a:pt x="613" y="2704"/>
                    <a:pt x="613" y="2683"/>
                    <a:pt x="634" y="2683"/>
                  </a:cubicBezTo>
                  <a:cubicBezTo>
                    <a:pt x="634" y="2662"/>
                    <a:pt x="634" y="2620"/>
                    <a:pt x="634" y="2620"/>
                  </a:cubicBezTo>
                  <a:cubicBezTo>
                    <a:pt x="613" y="2641"/>
                    <a:pt x="634" y="2662"/>
                    <a:pt x="613" y="2683"/>
                  </a:cubicBezTo>
                  <a:cubicBezTo>
                    <a:pt x="613" y="2662"/>
                    <a:pt x="613" y="2620"/>
                    <a:pt x="613" y="2599"/>
                  </a:cubicBezTo>
                  <a:cubicBezTo>
                    <a:pt x="613" y="2578"/>
                    <a:pt x="613" y="2567"/>
                    <a:pt x="613" y="2557"/>
                  </a:cubicBezTo>
                  <a:cubicBezTo>
                    <a:pt x="634" y="2514"/>
                    <a:pt x="613" y="2514"/>
                    <a:pt x="634" y="2493"/>
                  </a:cubicBezTo>
                  <a:lnTo>
                    <a:pt x="634" y="2472"/>
                  </a:lnTo>
                  <a:cubicBezTo>
                    <a:pt x="613" y="2472"/>
                    <a:pt x="634" y="2451"/>
                    <a:pt x="634" y="2409"/>
                  </a:cubicBezTo>
                  <a:cubicBezTo>
                    <a:pt x="634" y="2345"/>
                    <a:pt x="634" y="2345"/>
                    <a:pt x="613" y="2303"/>
                  </a:cubicBezTo>
                  <a:lnTo>
                    <a:pt x="634" y="2303"/>
                  </a:lnTo>
                  <a:cubicBezTo>
                    <a:pt x="634" y="2324"/>
                    <a:pt x="634" y="2324"/>
                    <a:pt x="634" y="2324"/>
                  </a:cubicBezTo>
                  <a:cubicBezTo>
                    <a:pt x="634" y="2303"/>
                    <a:pt x="634" y="2282"/>
                    <a:pt x="655" y="2282"/>
                  </a:cubicBezTo>
                  <a:cubicBezTo>
                    <a:pt x="655" y="2278"/>
                    <a:pt x="654" y="2276"/>
                    <a:pt x="653" y="2276"/>
                  </a:cubicBezTo>
                  <a:cubicBezTo>
                    <a:pt x="649" y="2276"/>
                    <a:pt x="641" y="2288"/>
                    <a:pt x="637" y="2288"/>
                  </a:cubicBezTo>
                  <a:cubicBezTo>
                    <a:pt x="635" y="2288"/>
                    <a:pt x="634" y="2286"/>
                    <a:pt x="634" y="2282"/>
                  </a:cubicBezTo>
                  <a:lnTo>
                    <a:pt x="634" y="2240"/>
                  </a:lnTo>
                  <a:cubicBezTo>
                    <a:pt x="634" y="2219"/>
                    <a:pt x="634" y="2198"/>
                    <a:pt x="634" y="2176"/>
                  </a:cubicBezTo>
                  <a:cubicBezTo>
                    <a:pt x="634" y="2176"/>
                    <a:pt x="655" y="2176"/>
                    <a:pt x="634" y="2197"/>
                  </a:cubicBezTo>
                  <a:lnTo>
                    <a:pt x="634" y="2197"/>
                  </a:lnTo>
                  <a:cubicBezTo>
                    <a:pt x="655" y="2176"/>
                    <a:pt x="655" y="2155"/>
                    <a:pt x="634" y="2155"/>
                  </a:cubicBezTo>
                  <a:cubicBezTo>
                    <a:pt x="634" y="2150"/>
                    <a:pt x="634" y="2140"/>
                    <a:pt x="634" y="2134"/>
                  </a:cubicBezTo>
                  <a:lnTo>
                    <a:pt x="634" y="2113"/>
                  </a:lnTo>
                  <a:cubicBezTo>
                    <a:pt x="655" y="2113"/>
                    <a:pt x="634" y="2092"/>
                    <a:pt x="634" y="2092"/>
                  </a:cubicBezTo>
                  <a:cubicBezTo>
                    <a:pt x="634" y="2071"/>
                    <a:pt x="655" y="2050"/>
                    <a:pt x="655" y="2050"/>
                  </a:cubicBezTo>
                  <a:cubicBezTo>
                    <a:pt x="655" y="2029"/>
                    <a:pt x="655" y="2007"/>
                    <a:pt x="655" y="2007"/>
                  </a:cubicBezTo>
                  <a:lnTo>
                    <a:pt x="655" y="1965"/>
                  </a:lnTo>
                  <a:lnTo>
                    <a:pt x="676" y="1965"/>
                  </a:lnTo>
                  <a:cubicBezTo>
                    <a:pt x="676" y="1944"/>
                    <a:pt x="655" y="1965"/>
                    <a:pt x="655" y="1923"/>
                  </a:cubicBezTo>
                  <a:lnTo>
                    <a:pt x="655" y="1923"/>
                  </a:lnTo>
                  <a:cubicBezTo>
                    <a:pt x="660" y="1927"/>
                    <a:pt x="663" y="1929"/>
                    <a:pt x="666" y="1929"/>
                  </a:cubicBezTo>
                  <a:cubicBezTo>
                    <a:pt x="674" y="1929"/>
                    <a:pt x="676" y="1917"/>
                    <a:pt x="676" y="1917"/>
                  </a:cubicBezTo>
                  <a:cubicBezTo>
                    <a:pt x="676" y="1917"/>
                    <a:pt x="676" y="1918"/>
                    <a:pt x="676" y="1923"/>
                  </a:cubicBezTo>
                  <a:cubicBezTo>
                    <a:pt x="676" y="1908"/>
                    <a:pt x="676" y="1881"/>
                    <a:pt x="676" y="1860"/>
                  </a:cubicBezTo>
                  <a:cubicBezTo>
                    <a:pt x="676" y="1796"/>
                    <a:pt x="655" y="1796"/>
                    <a:pt x="655" y="1754"/>
                  </a:cubicBezTo>
                  <a:cubicBezTo>
                    <a:pt x="655" y="1733"/>
                    <a:pt x="655" y="1733"/>
                    <a:pt x="655" y="1712"/>
                  </a:cubicBezTo>
                  <a:cubicBezTo>
                    <a:pt x="655" y="1716"/>
                    <a:pt x="656" y="1717"/>
                    <a:pt x="657" y="1717"/>
                  </a:cubicBezTo>
                  <a:cubicBezTo>
                    <a:pt x="662" y="1717"/>
                    <a:pt x="676" y="1683"/>
                    <a:pt x="676" y="1648"/>
                  </a:cubicBezTo>
                  <a:lnTo>
                    <a:pt x="676" y="1627"/>
                  </a:lnTo>
                  <a:cubicBezTo>
                    <a:pt x="676" y="1606"/>
                    <a:pt x="676" y="1585"/>
                    <a:pt x="676" y="1564"/>
                  </a:cubicBezTo>
                  <a:lnTo>
                    <a:pt x="697" y="1543"/>
                  </a:lnTo>
                  <a:lnTo>
                    <a:pt x="676" y="1543"/>
                  </a:lnTo>
                  <a:cubicBezTo>
                    <a:pt x="676" y="1543"/>
                    <a:pt x="676" y="1522"/>
                    <a:pt x="676" y="1500"/>
                  </a:cubicBezTo>
                  <a:cubicBezTo>
                    <a:pt x="676" y="1485"/>
                    <a:pt x="676" y="1469"/>
                    <a:pt x="685" y="1453"/>
                  </a:cubicBezTo>
                  <a:lnTo>
                    <a:pt x="685" y="1453"/>
                  </a:lnTo>
                  <a:cubicBezTo>
                    <a:pt x="686" y="1453"/>
                    <a:pt x="686" y="1453"/>
                    <a:pt x="687" y="1453"/>
                  </a:cubicBezTo>
                  <a:cubicBezTo>
                    <a:pt x="692" y="1453"/>
                    <a:pt x="697" y="1448"/>
                    <a:pt x="697" y="1437"/>
                  </a:cubicBezTo>
                  <a:lnTo>
                    <a:pt x="697" y="1437"/>
                  </a:lnTo>
                  <a:cubicBezTo>
                    <a:pt x="692" y="1442"/>
                    <a:pt x="688" y="1447"/>
                    <a:pt x="685" y="1453"/>
                  </a:cubicBezTo>
                  <a:lnTo>
                    <a:pt x="685" y="1453"/>
                  </a:lnTo>
                  <a:cubicBezTo>
                    <a:pt x="681" y="1452"/>
                    <a:pt x="676" y="1447"/>
                    <a:pt x="676" y="1437"/>
                  </a:cubicBezTo>
                  <a:cubicBezTo>
                    <a:pt x="697" y="1437"/>
                    <a:pt x="697" y="1395"/>
                    <a:pt x="697" y="1395"/>
                  </a:cubicBezTo>
                  <a:cubicBezTo>
                    <a:pt x="697" y="1374"/>
                    <a:pt x="697" y="1353"/>
                    <a:pt x="697" y="1353"/>
                  </a:cubicBezTo>
                  <a:cubicBezTo>
                    <a:pt x="697" y="1353"/>
                    <a:pt x="697" y="1310"/>
                    <a:pt x="697" y="1289"/>
                  </a:cubicBezTo>
                  <a:cubicBezTo>
                    <a:pt x="719" y="1289"/>
                    <a:pt x="697" y="1268"/>
                    <a:pt x="719" y="1247"/>
                  </a:cubicBezTo>
                  <a:cubicBezTo>
                    <a:pt x="697" y="1247"/>
                    <a:pt x="719" y="1184"/>
                    <a:pt x="697" y="1184"/>
                  </a:cubicBezTo>
                  <a:cubicBezTo>
                    <a:pt x="697" y="1162"/>
                    <a:pt x="719" y="1162"/>
                    <a:pt x="719" y="1162"/>
                  </a:cubicBezTo>
                  <a:cubicBezTo>
                    <a:pt x="719" y="1141"/>
                    <a:pt x="719" y="1099"/>
                    <a:pt x="740" y="1078"/>
                  </a:cubicBezTo>
                  <a:lnTo>
                    <a:pt x="719" y="1057"/>
                  </a:lnTo>
                  <a:lnTo>
                    <a:pt x="719" y="1036"/>
                  </a:lnTo>
                  <a:lnTo>
                    <a:pt x="719" y="1015"/>
                  </a:lnTo>
                  <a:cubicBezTo>
                    <a:pt x="719" y="1015"/>
                    <a:pt x="719" y="993"/>
                    <a:pt x="719" y="972"/>
                  </a:cubicBezTo>
                  <a:lnTo>
                    <a:pt x="740" y="972"/>
                  </a:lnTo>
                  <a:cubicBezTo>
                    <a:pt x="740" y="972"/>
                    <a:pt x="728" y="937"/>
                    <a:pt x="722" y="937"/>
                  </a:cubicBezTo>
                  <a:cubicBezTo>
                    <a:pt x="720" y="937"/>
                    <a:pt x="719" y="941"/>
                    <a:pt x="719" y="951"/>
                  </a:cubicBezTo>
                  <a:cubicBezTo>
                    <a:pt x="719" y="951"/>
                    <a:pt x="697" y="930"/>
                    <a:pt x="719" y="930"/>
                  </a:cubicBezTo>
                  <a:lnTo>
                    <a:pt x="719" y="909"/>
                  </a:lnTo>
                  <a:lnTo>
                    <a:pt x="719" y="888"/>
                  </a:lnTo>
                  <a:cubicBezTo>
                    <a:pt x="719" y="888"/>
                    <a:pt x="719" y="867"/>
                    <a:pt x="719" y="846"/>
                  </a:cubicBezTo>
                  <a:cubicBezTo>
                    <a:pt x="719" y="858"/>
                    <a:pt x="726" y="870"/>
                    <a:pt x="732" y="870"/>
                  </a:cubicBezTo>
                  <a:cubicBezTo>
                    <a:pt x="736" y="870"/>
                    <a:pt x="740" y="863"/>
                    <a:pt x="740" y="846"/>
                  </a:cubicBezTo>
                  <a:cubicBezTo>
                    <a:pt x="740" y="846"/>
                    <a:pt x="740" y="803"/>
                    <a:pt x="740" y="803"/>
                  </a:cubicBezTo>
                  <a:cubicBezTo>
                    <a:pt x="737" y="806"/>
                    <a:pt x="736" y="807"/>
                    <a:pt x="734" y="807"/>
                  </a:cubicBezTo>
                  <a:cubicBezTo>
                    <a:pt x="724" y="807"/>
                    <a:pt x="734" y="758"/>
                    <a:pt x="724" y="758"/>
                  </a:cubicBezTo>
                  <a:cubicBezTo>
                    <a:pt x="723" y="758"/>
                    <a:pt x="721" y="759"/>
                    <a:pt x="719" y="761"/>
                  </a:cubicBezTo>
                  <a:cubicBezTo>
                    <a:pt x="719" y="761"/>
                    <a:pt x="719" y="740"/>
                    <a:pt x="740" y="740"/>
                  </a:cubicBezTo>
                  <a:cubicBezTo>
                    <a:pt x="740" y="719"/>
                    <a:pt x="740" y="698"/>
                    <a:pt x="740" y="698"/>
                  </a:cubicBezTo>
                  <a:lnTo>
                    <a:pt x="761" y="677"/>
                  </a:lnTo>
                  <a:lnTo>
                    <a:pt x="761" y="677"/>
                  </a:lnTo>
                  <a:cubicBezTo>
                    <a:pt x="761" y="677"/>
                    <a:pt x="751" y="686"/>
                    <a:pt x="745" y="686"/>
                  </a:cubicBezTo>
                  <a:cubicBezTo>
                    <a:pt x="742" y="686"/>
                    <a:pt x="740" y="684"/>
                    <a:pt x="740" y="677"/>
                  </a:cubicBezTo>
                  <a:cubicBezTo>
                    <a:pt x="740" y="677"/>
                    <a:pt x="740" y="655"/>
                    <a:pt x="740" y="655"/>
                  </a:cubicBezTo>
                  <a:cubicBezTo>
                    <a:pt x="761" y="655"/>
                    <a:pt x="761" y="655"/>
                    <a:pt x="761" y="677"/>
                  </a:cubicBezTo>
                  <a:cubicBezTo>
                    <a:pt x="761" y="664"/>
                    <a:pt x="761" y="644"/>
                    <a:pt x="761" y="634"/>
                  </a:cubicBezTo>
                  <a:lnTo>
                    <a:pt x="761" y="613"/>
                  </a:lnTo>
                  <a:cubicBezTo>
                    <a:pt x="761" y="613"/>
                    <a:pt x="751" y="632"/>
                    <a:pt x="745" y="632"/>
                  </a:cubicBezTo>
                  <a:cubicBezTo>
                    <a:pt x="742" y="632"/>
                    <a:pt x="740" y="627"/>
                    <a:pt x="740" y="613"/>
                  </a:cubicBezTo>
                  <a:lnTo>
                    <a:pt x="740" y="592"/>
                  </a:lnTo>
                  <a:lnTo>
                    <a:pt x="740" y="571"/>
                  </a:lnTo>
                  <a:cubicBezTo>
                    <a:pt x="740" y="550"/>
                    <a:pt x="761" y="550"/>
                    <a:pt x="761" y="550"/>
                  </a:cubicBezTo>
                  <a:cubicBezTo>
                    <a:pt x="761" y="529"/>
                    <a:pt x="761" y="529"/>
                    <a:pt x="740" y="529"/>
                  </a:cubicBezTo>
                  <a:cubicBezTo>
                    <a:pt x="740" y="508"/>
                    <a:pt x="761" y="508"/>
                    <a:pt x="761" y="508"/>
                  </a:cubicBezTo>
                  <a:cubicBezTo>
                    <a:pt x="761" y="486"/>
                    <a:pt x="761" y="444"/>
                    <a:pt x="761" y="423"/>
                  </a:cubicBezTo>
                  <a:cubicBezTo>
                    <a:pt x="782" y="402"/>
                    <a:pt x="782" y="317"/>
                    <a:pt x="782" y="275"/>
                  </a:cubicBezTo>
                  <a:lnTo>
                    <a:pt x="782" y="275"/>
                  </a:lnTo>
                  <a:cubicBezTo>
                    <a:pt x="778" y="279"/>
                    <a:pt x="775" y="281"/>
                    <a:pt x="774" y="281"/>
                  </a:cubicBezTo>
                  <a:cubicBezTo>
                    <a:pt x="768" y="281"/>
                    <a:pt x="778" y="254"/>
                    <a:pt x="761" y="254"/>
                  </a:cubicBezTo>
                  <a:cubicBezTo>
                    <a:pt x="761" y="254"/>
                    <a:pt x="770" y="235"/>
                    <a:pt x="777" y="235"/>
                  </a:cubicBezTo>
                  <a:cubicBezTo>
                    <a:pt x="780" y="235"/>
                    <a:pt x="782" y="240"/>
                    <a:pt x="782" y="254"/>
                  </a:cubicBezTo>
                  <a:lnTo>
                    <a:pt x="782" y="233"/>
                  </a:lnTo>
                  <a:cubicBezTo>
                    <a:pt x="803" y="212"/>
                    <a:pt x="782" y="191"/>
                    <a:pt x="782" y="148"/>
                  </a:cubicBezTo>
                  <a:lnTo>
                    <a:pt x="782" y="148"/>
                  </a:lnTo>
                  <a:cubicBezTo>
                    <a:pt x="786" y="153"/>
                    <a:pt x="789" y="155"/>
                    <a:pt x="791" y="155"/>
                  </a:cubicBezTo>
                  <a:cubicBezTo>
                    <a:pt x="795" y="155"/>
                    <a:pt x="791" y="142"/>
                    <a:pt x="795" y="142"/>
                  </a:cubicBezTo>
                  <a:cubicBezTo>
                    <a:pt x="796" y="142"/>
                    <a:pt x="798" y="144"/>
                    <a:pt x="802" y="147"/>
                  </a:cubicBezTo>
                  <a:lnTo>
                    <a:pt x="802" y="147"/>
                  </a:lnTo>
                  <a:cubicBezTo>
                    <a:pt x="797" y="117"/>
                    <a:pt x="782" y="142"/>
                    <a:pt x="782" y="106"/>
                  </a:cubicBezTo>
                  <a:cubicBezTo>
                    <a:pt x="782" y="85"/>
                    <a:pt x="787" y="80"/>
                    <a:pt x="793" y="80"/>
                  </a:cubicBezTo>
                  <a:cubicBezTo>
                    <a:pt x="798" y="80"/>
                    <a:pt x="803" y="85"/>
                    <a:pt x="803" y="85"/>
                  </a:cubicBezTo>
                  <a:cubicBezTo>
                    <a:pt x="803" y="64"/>
                    <a:pt x="803" y="43"/>
                    <a:pt x="803" y="43"/>
                  </a:cubicBezTo>
                  <a:cubicBezTo>
                    <a:pt x="803" y="58"/>
                    <a:pt x="793" y="73"/>
                    <a:pt x="786" y="73"/>
                  </a:cubicBezTo>
                  <a:cubicBezTo>
                    <a:pt x="784" y="73"/>
                    <a:pt x="782" y="70"/>
                    <a:pt x="782" y="64"/>
                  </a:cubicBezTo>
                  <a:cubicBezTo>
                    <a:pt x="803" y="64"/>
                    <a:pt x="803" y="22"/>
                    <a:pt x="782" y="1"/>
                  </a:cubicBezTo>
                  <a:close/>
                  <a:moveTo>
                    <a:pt x="64" y="8809"/>
                  </a:moveTo>
                  <a:cubicBezTo>
                    <a:pt x="64" y="8817"/>
                    <a:pt x="61" y="8822"/>
                    <a:pt x="57" y="8825"/>
                  </a:cubicBezTo>
                  <a:lnTo>
                    <a:pt x="57" y="8825"/>
                  </a:lnTo>
                  <a:cubicBezTo>
                    <a:pt x="56" y="8825"/>
                    <a:pt x="55" y="8824"/>
                    <a:pt x="53" y="8824"/>
                  </a:cubicBezTo>
                  <a:cubicBezTo>
                    <a:pt x="51" y="8824"/>
                    <a:pt x="47" y="8826"/>
                    <a:pt x="43" y="8830"/>
                  </a:cubicBezTo>
                  <a:cubicBezTo>
                    <a:pt x="43" y="8830"/>
                    <a:pt x="51" y="8830"/>
                    <a:pt x="57" y="8825"/>
                  </a:cubicBezTo>
                  <a:lnTo>
                    <a:pt x="57" y="8825"/>
                  </a:lnTo>
                  <a:cubicBezTo>
                    <a:pt x="62" y="8828"/>
                    <a:pt x="63" y="8837"/>
                    <a:pt x="64" y="8837"/>
                  </a:cubicBezTo>
                  <a:cubicBezTo>
                    <a:pt x="64" y="8837"/>
                    <a:pt x="64" y="8835"/>
                    <a:pt x="64" y="8830"/>
                  </a:cubicBezTo>
                  <a:cubicBezTo>
                    <a:pt x="68" y="8835"/>
                    <a:pt x="71" y="8836"/>
                    <a:pt x="72" y="8836"/>
                  </a:cubicBezTo>
                  <a:cubicBezTo>
                    <a:pt x="78" y="8836"/>
                    <a:pt x="68" y="8809"/>
                    <a:pt x="85" y="88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5"/>
            <p:cNvSpPr/>
            <p:nvPr/>
          </p:nvSpPr>
          <p:spPr>
            <a:xfrm>
              <a:off x="3375625" y="3061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5"/>
            <p:cNvSpPr/>
            <p:nvPr/>
          </p:nvSpPr>
          <p:spPr>
            <a:xfrm>
              <a:off x="3374025" y="308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5"/>
            <p:cNvSpPr/>
            <p:nvPr/>
          </p:nvSpPr>
          <p:spPr>
            <a:xfrm>
              <a:off x="3374025" y="3084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5"/>
            <p:cNvSpPr/>
            <p:nvPr/>
          </p:nvSpPr>
          <p:spPr>
            <a:xfrm>
              <a:off x="3376150" y="305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5"/>
            <p:cNvSpPr/>
            <p:nvPr/>
          </p:nvSpPr>
          <p:spPr>
            <a:xfrm>
              <a:off x="3378250" y="30233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5"/>
            <p:cNvSpPr/>
            <p:nvPr/>
          </p:nvSpPr>
          <p:spPr>
            <a:xfrm>
              <a:off x="3377725" y="302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5"/>
            <p:cNvSpPr/>
            <p:nvPr/>
          </p:nvSpPr>
          <p:spPr>
            <a:xfrm>
              <a:off x="3375625" y="305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3377725" y="302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3378250" y="302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5"/>
            <p:cNvSpPr/>
            <p:nvPr/>
          </p:nvSpPr>
          <p:spPr>
            <a:xfrm>
              <a:off x="3376675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5"/>
            <p:cNvSpPr/>
            <p:nvPr/>
          </p:nvSpPr>
          <p:spPr>
            <a:xfrm>
              <a:off x="3378250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5"/>
            <p:cNvSpPr/>
            <p:nvPr/>
          </p:nvSpPr>
          <p:spPr>
            <a:xfrm>
              <a:off x="3378775" y="302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5"/>
            <p:cNvSpPr/>
            <p:nvPr/>
          </p:nvSpPr>
          <p:spPr>
            <a:xfrm>
              <a:off x="3377200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5"/>
            <p:cNvSpPr/>
            <p:nvPr/>
          </p:nvSpPr>
          <p:spPr>
            <a:xfrm>
              <a:off x="3450075" y="2449275"/>
              <a:ext cx="129950" cy="135200"/>
            </a:xfrm>
            <a:custGeom>
              <a:avLst/>
              <a:gdLst/>
              <a:ahLst/>
              <a:cxnLst/>
              <a:rect l="l" t="t" r="r" b="b"/>
              <a:pathLst>
                <a:path w="5198" h="5408" extrusionOk="0">
                  <a:moveTo>
                    <a:pt x="2599" y="0"/>
                  </a:moveTo>
                  <a:cubicBezTo>
                    <a:pt x="1162" y="0"/>
                    <a:pt x="1" y="1225"/>
                    <a:pt x="1" y="2704"/>
                  </a:cubicBezTo>
                  <a:cubicBezTo>
                    <a:pt x="1" y="4204"/>
                    <a:pt x="1162" y="5408"/>
                    <a:pt x="2599" y="5408"/>
                  </a:cubicBezTo>
                  <a:cubicBezTo>
                    <a:pt x="4035" y="5408"/>
                    <a:pt x="5197" y="4204"/>
                    <a:pt x="5197" y="2704"/>
                  </a:cubicBezTo>
                  <a:cubicBezTo>
                    <a:pt x="5197" y="1225"/>
                    <a:pt x="4035" y="0"/>
                    <a:pt x="2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5"/>
            <p:cNvSpPr/>
            <p:nvPr/>
          </p:nvSpPr>
          <p:spPr>
            <a:xfrm>
              <a:off x="3372975" y="2539050"/>
              <a:ext cx="109350" cy="218125"/>
            </a:xfrm>
            <a:custGeom>
              <a:avLst/>
              <a:gdLst/>
              <a:ahLst/>
              <a:cxnLst/>
              <a:rect l="l" t="t" r="r" b="b"/>
              <a:pathLst>
                <a:path w="4374" h="8725" extrusionOk="0">
                  <a:moveTo>
                    <a:pt x="275" y="0"/>
                  </a:moveTo>
                  <a:lnTo>
                    <a:pt x="43" y="6612"/>
                  </a:lnTo>
                  <a:cubicBezTo>
                    <a:pt x="1" y="7753"/>
                    <a:pt x="909" y="8703"/>
                    <a:pt x="2050" y="8724"/>
                  </a:cubicBezTo>
                  <a:cubicBezTo>
                    <a:pt x="2063" y="8725"/>
                    <a:pt x="2076" y="8725"/>
                    <a:pt x="2089" y="8725"/>
                  </a:cubicBezTo>
                  <a:cubicBezTo>
                    <a:pt x="3191" y="8725"/>
                    <a:pt x="4099" y="7845"/>
                    <a:pt x="4141" y="6739"/>
                  </a:cubicBezTo>
                  <a:lnTo>
                    <a:pt x="4373" y="8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5"/>
            <p:cNvSpPr/>
            <p:nvPr/>
          </p:nvSpPr>
          <p:spPr>
            <a:xfrm>
              <a:off x="3289525" y="2418075"/>
              <a:ext cx="204925" cy="216000"/>
            </a:xfrm>
            <a:custGeom>
              <a:avLst/>
              <a:gdLst/>
              <a:ahLst/>
              <a:cxnLst/>
              <a:rect l="l" t="t" r="r" b="b"/>
              <a:pathLst>
                <a:path w="8197" h="8640" extrusionOk="0">
                  <a:moveTo>
                    <a:pt x="4122" y="1"/>
                  </a:moveTo>
                  <a:cubicBezTo>
                    <a:pt x="2475" y="1"/>
                    <a:pt x="818" y="970"/>
                    <a:pt x="318" y="2959"/>
                  </a:cubicBezTo>
                  <a:cubicBezTo>
                    <a:pt x="191" y="3445"/>
                    <a:pt x="107" y="3994"/>
                    <a:pt x="85" y="4649"/>
                  </a:cubicBezTo>
                  <a:cubicBezTo>
                    <a:pt x="1" y="6931"/>
                    <a:pt x="846" y="8071"/>
                    <a:pt x="2261" y="8473"/>
                  </a:cubicBezTo>
                  <a:cubicBezTo>
                    <a:pt x="2663" y="8586"/>
                    <a:pt x="3081" y="8639"/>
                    <a:pt x="3501" y="8639"/>
                  </a:cubicBezTo>
                  <a:cubicBezTo>
                    <a:pt x="3941" y="8639"/>
                    <a:pt x="4385" y="8581"/>
                    <a:pt x="4817" y="8473"/>
                  </a:cubicBezTo>
                  <a:cubicBezTo>
                    <a:pt x="6718" y="7966"/>
                    <a:pt x="8197" y="5811"/>
                    <a:pt x="7965" y="3487"/>
                  </a:cubicBezTo>
                  <a:cubicBezTo>
                    <a:pt x="7965" y="3403"/>
                    <a:pt x="7944" y="3339"/>
                    <a:pt x="7944" y="3276"/>
                  </a:cubicBezTo>
                  <a:cubicBezTo>
                    <a:pt x="7638" y="1113"/>
                    <a:pt x="5885" y="1"/>
                    <a:pt x="4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5"/>
            <p:cNvSpPr/>
            <p:nvPr/>
          </p:nvSpPr>
          <p:spPr>
            <a:xfrm>
              <a:off x="3293750" y="2418075"/>
              <a:ext cx="195425" cy="215825"/>
            </a:xfrm>
            <a:custGeom>
              <a:avLst/>
              <a:gdLst/>
              <a:ahLst/>
              <a:cxnLst/>
              <a:rect l="l" t="t" r="r" b="b"/>
              <a:pathLst>
                <a:path w="7817" h="8633" extrusionOk="0">
                  <a:moveTo>
                    <a:pt x="3953" y="1"/>
                  </a:moveTo>
                  <a:cubicBezTo>
                    <a:pt x="2306" y="1"/>
                    <a:pt x="649" y="970"/>
                    <a:pt x="149" y="2959"/>
                  </a:cubicBezTo>
                  <a:cubicBezTo>
                    <a:pt x="85" y="3213"/>
                    <a:pt x="22" y="3508"/>
                    <a:pt x="1" y="3846"/>
                  </a:cubicBezTo>
                  <a:cubicBezTo>
                    <a:pt x="698" y="4332"/>
                    <a:pt x="1163" y="5156"/>
                    <a:pt x="1163" y="6064"/>
                  </a:cubicBezTo>
                  <a:cubicBezTo>
                    <a:pt x="1163" y="6635"/>
                    <a:pt x="973" y="7163"/>
                    <a:pt x="698" y="7585"/>
                  </a:cubicBezTo>
                  <a:cubicBezTo>
                    <a:pt x="1036" y="8029"/>
                    <a:pt x="1522" y="8304"/>
                    <a:pt x="2092" y="8473"/>
                  </a:cubicBezTo>
                  <a:cubicBezTo>
                    <a:pt x="2484" y="8580"/>
                    <a:pt x="2896" y="8633"/>
                    <a:pt x="3310" y="8633"/>
                  </a:cubicBezTo>
                  <a:cubicBezTo>
                    <a:pt x="3631" y="8633"/>
                    <a:pt x="3954" y="8601"/>
                    <a:pt x="4268" y="8536"/>
                  </a:cubicBezTo>
                  <a:cubicBezTo>
                    <a:pt x="3740" y="8050"/>
                    <a:pt x="3402" y="7332"/>
                    <a:pt x="3402" y="6550"/>
                  </a:cubicBezTo>
                  <a:cubicBezTo>
                    <a:pt x="3402" y="5050"/>
                    <a:pt x="4627" y="3825"/>
                    <a:pt x="6127" y="3825"/>
                  </a:cubicBezTo>
                  <a:cubicBezTo>
                    <a:pt x="6761" y="3825"/>
                    <a:pt x="7331" y="4037"/>
                    <a:pt x="7796" y="4396"/>
                  </a:cubicBezTo>
                  <a:cubicBezTo>
                    <a:pt x="7817" y="4100"/>
                    <a:pt x="7817" y="3783"/>
                    <a:pt x="7796" y="3487"/>
                  </a:cubicBezTo>
                  <a:cubicBezTo>
                    <a:pt x="7796" y="3403"/>
                    <a:pt x="7775" y="3339"/>
                    <a:pt x="7775" y="3276"/>
                  </a:cubicBezTo>
                  <a:cubicBezTo>
                    <a:pt x="7469" y="1113"/>
                    <a:pt x="5716" y="1"/>
                    <a:pt x="3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5"/>
            <p:cNvSpPr/>
            <p:nvPr/>
          </p:nvSpPr>
          <p:spPr>
            <a:xfrm>
              <a:off x="3378775" y="2513700"/>
              <a:ext cx="109875" cy="117775"/>
            </a:xfrm>
            <a:custGeom>
              <a:avLst/>
              <a:gdLst/>
              <a:ahLst/>
              <a:cxnLst/>
              <a:rect l="l" t="t" r="r" b="b"/>
              <a:pathLst>
                <a:path w="4395" h="4711" extrusionOk="0">
                  <a:moveTo>
                    <a:pt x="2726" y="0"/>
                  </a:moveTo>
                  <a:cubicBezTo>
                    <a:pt x="1226" y="0"/>
                    <a:pt x="1" y="1225"/>
                    <a:pt x="1" y="2725"/>
                  </a:cubicBezTo>
                  <a:cubicBezTo>
                    <a:pt x="1" y="3507"/>
                    <a:pt x="339" y="4225"/>
                    <a:pt x="867" y="4711"/>
                  </a:cubicBezTo>
                  <a:lnTo>
                    <a:pt x="1247" y="4648"/>
                  </a:lnTo>
                  <a:cubicBezTo>
                    <a:pt x="2895" y="4204"/>
                    <a:pt x="4226" y="2535"/>
                    <a:pt x="4395" y="571"/>
                  </a:cubicBezTo>
                  <a:cubicBezTo>
                    <a:pt x="3930" y="212"/>
                    <a:pt x="3360" y="0"/>
                    <a:pt x="2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5"/>
            <p:cNvSpPr/>
            <p:nvPr/>
          </p:nvSpPr>
          <p:spPr>
            <a:xfrm>
              <a:off x="3290600" y="2514225"/>
              <a:ext cx="32225" cy="93500"/>
            </a:xfrm>
            <a:custGeom>
              <a:avLst/>
              <a:gdLst/>
              <a:ahLst/>
              <a:cxnLst/>
              <a:rect l="l" t="t" r="r" b="b"/>
              <a:pathLst>
                <a:path w="1289" h="3740" extrusionOk="0">
                  <a:moveTo>
                    <a:pt x="127" y="0"/>
                  </a:moveTo>
                  <a:lnTo>
                    <a:pt x="42" y="803"/>
                  </a:lnTo>
                  <a:cubicBezTo>
                    <a:pt x="0" y="2155"/>
                    <a:pt x="275" y="3127"/>
                    <a:pt x="824" y="3739"/>
                  </a:cubicBezTo>
                  <a:cubicBezTo>
                    <a:pt x="1099" y="3317"/>
                    <a:pt x="1289" y="2789"/>
                    <a:pt x="1289" y="2218"/>
                  </a:cubicBezTo>
                  <a:cubicBezTo>
                    <a:pt x="1289" y="1310"/>
                    <a:pt x="824" y="486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5"/>
            <p:cNvSpPr/>
            <p:nvPr/>
          </p:nvSpPr>
          <p:spPr>
            <a:xfrm>
              <a:off x="3474375" y="2485175"/>
              <a:ext cx="41750" cy="41750"/>
            </a:xfrm>
            <a:custGeom>
              <a:avLst/>
              <a:gdLst/>
              <a:ahLst/>
              <a:cxnLst/>
              <a:rect l="l" t="t" r="r" b="b"/>
              <a:pathLst>
                <a:path w="1670" h="1670" extrusionOk="0">
                  <a:moveTo>
                    <a:pt x="824" y="1"/>
                  </a:moveTo>
                  <a:cubicBezTo>
                    <a:pt x="359" y="1"/>
                    <a:pt x="0" y="381"/>
                    <a:pt x="0" y="846"/>
                  </a:cubicBezTo>
                  <a:cubicBezTo>
                    <a:pt x="0" y="1289"/>
                    <a:pt x="359" y="1669"/>
                    <a:pt x="824" y="1669"/>
                  </a:cubicBezTo>
                  <a:cubicBezTo>
                    <a:pt x="1289" y="1669"/>
                    <a:pt x="1669" y="1289"/>
                    <a:pt x="1669" y="846"/>
                  </a:cubicBezTo>
                  <a:cubicBezTo>
                    <a:pt x="1669" y="381"/>
                    <a:pt x="1289" y="1"/>
                    <a:pt x="8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5"/>
            <p:cNvSpPr/>
            <p:nvPr/>
          </p:nvSpPr>
          <p:spPr>
            <a:xfrm>
              <a:off x="3489675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5"/>
            <p:cNvSpPr/>
            <p:nvPr/>
          </p:nvSpPr>
          <p:spPr>
            <a:xfrm>
              <a:off x="34912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5"/>
            <p:cNvSpPr/>
            <p:nvPr/>
          </p:nvSpPr>
          <p:spPr>
            <a:xfrm>
              <a:off x="3489150" y="25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5"/>
            <p:cNvSpPr/>
            <p:nvPr/>
          </p:nvSpPr>
          <p:spPr>
            <a:xfrm>
              <a:off x="3493375" y="250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5"/>
            <p:cNvSpPr/>
            <p:nvPr/>
          </p:nvSpPr>
          <p:spPr>
            <a:xfrm>
              <a:off x="3491800" y="2508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5"/>
            <p:cNvSpPr/>
            <p:nvPr/>
          </p:nvSpPr>
          <p:spPr>
            <a:xfrm>
              <a:off x="34870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5"/>
            <p:cNvSpPr/>
            <p:nvPr/>
          </p:nvSpPr>
          <p:spPr>
            <a:xfrm>
              <a:off x="3487050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5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5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5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5"/>
            <p:cNvSpPr/>
            <p:nvPr/>
          </p:nvSpPr>
          <p:spPr>
            <a:xfrm>
              <a:off x="349550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5"/>
            <p:cNvSpPr/>
            <p:nvPr/>
          </p:nvSpPr>
          <p:spPr>
            <a:xfrm>
              <a:off x="35023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5"/>
            <p:cNvSpPr/>
            <p:nvPr/>
          </p:nvSpPr>
          <p:spPr>
            <a:xfrm>
              <a:off x="3487050" y="2509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5"/>
            <p:cNvSpPr/>
            <p:nvPr/>
          </p:nvSpPr>
          <p:spPr>
            <a:xfrm>
              <a:off x="3493900" y="250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5"/>
            <p:cNvSpPr/>
            <p:nvPr/>
          </p:nvSpPr>
          <p:spPr>
            <a:xfrm>
              <a:off x="3502350" y="250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5"/>
            <p:cNvSpPr/>
            <p:nvPr/>
          </p:nvSpPr>
          <p:spPr>
            <a:xfrm>
              <a:off x="34970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5"/>
            <p:cNvSpPr/>
            <p:nvPr/>
          </p:nvSpPr>
          <p:spPr>
            <a:xfrm>
              <a:off x="349707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5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5"/>
            <p:cNvSpPr/>
            <p:nvPr/>
          </p:nvSpPr>
          <p:spPr>
            <a:xfrm>
              <a:off x="34986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5"/>
            <p:cNvSpPr/>
            <p:nvPr/>
          </p:nvSpPr>
          <p:spPr>
            <a:xfrm>
              <a:off x="349180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5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5"/>
            <p:cNvSpPr/>
            <p:nvPr/>
          </p:nvSpPr>
          <p:spPr>
            <a:xfrm>
              <a:off x="3490225" y="250525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5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5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5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5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5"/>
            <p:cNvSpPr/>
            <p:nvPr/>
          </p:nvSpPr>
          <p:spPr>
            <a:xfrm>
              <a:off x="3486000" y="2500775"/>
              <a:ext cx="16900" cy="10825"/>
            </a:xfrm>
            <a:custGeom>
              <a:avLst/>
              <a:gdLst/>
              <a:ahLst/>
              <a:cxnLst/>
              <a:rect l="l" t="t" r="r" b="b"/>
              <a:pathLst>
                <a:path w="676" h="433" extrusionOk="0">
                  <a:moveTo>
                    <a:pt x="85" y="264"/>
                  </a:moveTo>
                  <a:cubicBezTo>
                    <a:pt x="85" y="264"/>
                    <a:pt x="85" y="264"/>
                    <a:pt x="85" y="264"/>
                  </a:cubicBezTo>
                  <a:lnTo>
                    <a:pt x="85" y="264"/>
                  </a:lnTo>
                  <a:cubicBezTo>
                    <a:pt x="85" y="285"/>
                    <a:pt x="106" y="285"/>
                    <a:pt x="106" y="285"/>
                  </a:cubicBezTo>
                  <a:cubicBezTo>
                    <a:pt x="106" y="264"/>
                    <a:pt x="106" y="264"/>
                    <a:pt x="85" y="264"/>
                  </a:cubicBezTo>
                  <a:close/>
                  <a:moveTo>
                    <a:pt x="480" y="1"/>
                  </a:moveTo>
                  <a:cubicBezTo>
                    <a:pt x="476" y="1"/>
                    <a:pt x="472" y="3"/>
                    <a:pt x="465" y="10"/>
                  </a:cubicBezTo>
                  <a:lnTo>
                    <a:pt x="359" y="10"/>
                  </a:lnTo>
                  <a:cubicBezTo>
                    <a:pt x="338" y="10"/>
                    <a:pt x="338" y="31"/>
                    <a:pt x="338" y="31"/>
                  </a:cubicBezTo>
                  <a:lnTo>
                    <a:pt x="317" y="31"/>
                  </a:lnTo>
                  <a:cubicBezTo>
                    <a:pt x="317" y="38"/>
                    <a:pt x="315" y="41"/>
                    <a:pt x="311" y="41"/>
                  </a:cubicBezTo>
                  <a:cubicBezTo>
                    <a:pt x="305" y="41"/>
                    <a:pt x="296" y="31"/>
                    <a:pt x="296" y="31"/>
                  </a:cubicBezTo>
                  <a:cubicBezTo>
                    <a:pt x="296" y="53"/>
                    <a:pt x="296" y="53"/>
                    <a:pt x="275" y="53"/>
                  </a:cubicBezTo>
                  <a:lnTo>
                    <a:pt x="253" y="53"/>
                  </a:lnTo>
                  <a:cubicBezTo>
                    <a:pt x="253" y="53"/>
                    <a:pt x="232" y="74"/>
                    <a:pt x="232" y="74"/>
                  </a:cubicBezTo>
                  <a:cubicBezTo>
                    <a:pt x="232" y="95"/>
                    <a:pt x="232" y="95"/>
                    <a:pt x="232" y="95"/>
                  </a:cubicBezTo>
                  <a:lnTo>
                    <a:pt x="190" y="95"/>
                  </a:lnTo>
                  <a:cubicBezTo>
                    <a:pt x="169" y="95"/>
                    <a:pt x="190" y="116"/>
                    <a:pt x="190" y="116"/>
                  </a:cubicBezTo>
                  <a:cubicBezTo>
                    <a:pt x="190" y="116"/>
                    <a:pt x="190" y="137"/>
                    <a:pt x="190" y="137"/>
                  </a:cubicBezTo>
                  <a:cubicBezTo>
                    <a:pt x="190" y="158"/>
                    <a:pt x="190" y="158"/>
                    <a:pt x="190" y="158"/>
                  </a:cubicBezTo>
                  <a:lnTo>
                    <a:pt x="169" y="158"/>
                  </a:lnTo>
                  <a:cubicBezTo>
                    <a:pt x="169" y="158"/>
                    <a:pt x="169" y="158"/>
                    <a:pt x="169" y="179"/>
                  </a:cubicBezTo>
                  <a:cubicBezTo>
                    <a:pt x="169" y="179"/>
                    <a:pt x="169" y="179"/>
                    <a:pt x="169" y="200"/>
                  </a:cubicBezTo>
                  <a:cubicBezTo>
                    <a:pt x="169" y="193"/>
                    <a:pt x="171" y="191"/>
                    <a:pt x="174" y="191"/>
                  </a:cubicBezTo>
                  <a:cubicBezTo>
                    <a:pt x="178" y="191"/>
                    <a:pt x="183" y="200"/>
                    <a:pt x="169" y="200"/>
                  </a:cubicBezTo>
                  <a:lnTo>
                    <a:pt x="127" y="200"/>
                  </a:lnTo>
                  <a:cubicBezTo>
                    <a:pt x="127" y="200"/>
                    <a:pt x="127" y="222"/>
                    <a:pt x="127" y="222"/>
                  </a:cubicBezTo>
                  <a:cubicBezTo>
                    <a:pt x="106" y="243"/>
                    <a:pt x="127" y="243"/>
                    <a:pt x="127" y="243"/>
                  </a:cubicBezTo>
                  <a:lnTo>
                    <a:pt x="106" y="243"/>
                  </a:lnTo>
                  <a:cubicBezTo>
                    <a:pt x="127" y="243"/>
                    <a:pt x="127" y="243"/>
                    <a:pt x="127" y="264"/>
                  </a:cubicBezTo>
                  <a:cubicBezTo>
                    <a:pt x="127" y="264"/>
                    <a:pt x="106" y="264"/>
                    <a:pt x="106" y="243"/>
                  </a:cubicBezTo>
                  <a:cubicBezTo>
                    <a:pt x="106" y="243"/>
                    <a:pt x="106" y="264"/>
                    <a:pt x="106" y="264"/>
                  </a:cubicBezTo>
                  <a:lnTo>
                    <a:pt x="106" y="285"/>
                  </a:lnTo>
                  <a:cubicBezTo>
                    <a:pt x="106" y="306"/>
                    <a:pt x="106" y="306"/>
                    <a:pt x="106" y="306"/>
                  </a:cubicBezTo>
                  <a:cubicBezTo>
                    <a:pt x="106" y="306"/>
                    <a:pt x="96" y="297"/>
                    <a:pt x="90" y="297"/>
                  </a:cubicBezTo>
                  <a:cubicBezTo>
                    <a:pt x="87" y="297"/>
                    <a:pt x="85" y="299"/>
                    <a:pt x="85" y="306"/>
                  </a:cubicBezTo>
                  <a:cubicBezTo>
                    <a:pt x="85" y="327"/>
                    <a:pt x="85" y="327"/>
                    <a:pt x="85" y="327"/>
                  </a:cubicBezTo>
                  <a:lnTo>
                    <a:pt x="63" y="327"/>
                  </a:lnTo>
                  <a:cubicBezTo>
                    <a:pt x="85" y="327"/>
                    <a:pt x="63" y="327"/>
                    <a:pt x="85" y="348"/>
                  </a:cubicBezTo>
                  <a:cubicBezTo>
                    <a:pt x="85" y="348"/>
                    <a:pt x="63" y="327"/>
                    <a:pt x="63" y="327"/>
                  </a:cubicBezTo>
                  <a:lnTo>
                    <a:pt x="63" y="348"/>
                  </a:lnTo>
                  <a:cubicBezTo>
                    <a:pt x="63" y="341"/>
                    <a:pt x="63" y="339"/>
                    <a:pt x="63" y="339"/>
                  </a:cubicBezTo>
                  <a:cubicBezTo>
                    <a:pt x="61" y="339"/>
                    <a:pt x="56" y="348"/>
                    <a:pt x="42" y="348"/>
                  </a:cubicBezTo>
                  <a:cubicBezTo>
                    <a:pt x="63" y="348"/>
                    <a:pt x="63" y="369"/>
                    <a:pt x="63" y="369"/>
                  </a:cubicBezTo>
                  <a:cubicBezTo>
                    <a:pt x="63" y="391"/>
                    <a:pt x="63" y="391"/>
                    <a:pt x="63" y="391"/>
                  </a:cubicBezTo>
                  <a:cubicBezTo>
                    <a:pt x="63" y="369"/>
                    <a:pt x="42" y="369"/>
                    <a:pt x="42" y="369"/>
                  </a:cubicBezTo>
                  <a:lnTo>
                    <a:pt x="21" y="369"/>
                  </a:lnTo>
                  <a:cubicBezTo>
                    <a:pt x="21" y="369"/>
                    <a:pt x="42" y="369"/>
                    <a:pt x="42" y="391"/>
                  </a:cubicBezTo>
                  <a:cubicBezTo>
                    <a:pt x="42" y="401"/>
                    <a:pt x="42" y="401"/>
                    <a:pt x="42" y="401"/>
                  </a:cubicBezTo>
                  <a:cubicBezTo>
                    <a:pt x="42" y="401"/>
                    <a:pt x="42" y="401"/>
                    <a:pt x="42" y="412"/>
                  </a:cubicBezTo>
                  <a:cubicBezTo>
                    <a:pt x="35" y="405"/>
                    <a:pt x="31" y="402"/>
                    <a:pt x="27" y="402"/>
                  </a:cubicBezTo>
                  <a:cubicBezTo>
                    <a:pt x="21" y="402"/>
                    <a:pt x="21" y="412"/>
                    <a:pt x="21" y="412"/>
                  </a:cubicBezTo>
                  <a:lnTo>
                    <a:pt x="0" y="412"/>
                  </a:lnTo>
                  <a:cubicBezTo>
                    <a:pt x="0" y="412"/>
                    <a:pt x="0" y="433"/>
                    <a:pt x="0" y="433"/>
                  </a:cubicBezTo>
                  <a:cubicBezTo>
                    <a:pt x="0" y="426"/>
                    <a:pt x="2" y="423"/>
                    <a:pt x="5" y="423"/>
                  </a:cubicBezTo>
                  <a:cubicBezTo>
                    <a:pt x="12" y="423"/>
                    <a:pt x="21" y="433"/>
                    <a:pt x="21" y="433"/>
                  </a:cubicBezTo>
                  <a:cubicBezTo>
                    <a:pt x="21" y="433"/>
                    <a:pt x="21" y="433"/>
                    <a:pt x="0" y="412"/>
                  </a:cubicBezTo>
                  <a:lnTo>
                    <a:pt x="0" y="412"/>
                  </a:lnTo>
                  <a:cubicBezTo>
                    <a:pt x="0" y="412"/>
                    <a:pt x="6" y="412"/>
                    <a:pt x="12" y="415"/>
                  </a:cubicBezTo>
                  <a:lnTo>
                    <a:pt x="12" y="415"/>
                  </a:lnTo>
                  <a:cubicBezTo>
                    <a:pt x="11" y="418"/>
                    <a:pt x="14" y="421"/>
                    <a:pt x="16" y="421"/>
                  </a:cubicBezTo>
                  <a:cubicBezTo>
                    <a:pt x="17" y="421"/>
                    <a:pt x="17" y="421"/>
                    <a:pt x="18" y="421"/>
                  </a:cubicBezTo>
                  <a:lnTo>
                    <a:pt x="18" y="421"/>
                  </a:lnTo>
                  <a:cubicBezTo>
                    <a:pt x="20" y="424"/>
                    <a:pt x="21" y="428"/>
                    <a:pt x="21" y="433"/>
                  </a:cubicBezTo>
                  <a:lnTo>
                    <a:pt x="85" y="433"/>
                  </a:lnTo>
                  <a:cubicBezTo>
                    <a:pt x="85" y="412"/>
                    <a:pt x="85" y="412"/>
                    <a:pt x="85" y="412"/>
                  </a:cubicBezTo>
                  <a:lnTo>
                    <a:pt x="106" y="412"/>
                  </a:lnTo>
                  <a:cubicBezTo>
                    <a:pt x="106" y="405"/>
                    <a:pt x="108" y="402"/>
                    <a:pt x="111" y="402"/>
                  </a:cubicBezTo>
                  <a:cubicBezTo>
                    <a:pt x="117" y="402"/>
                    <a:pt x="127" y="412"/>
                    <a:pt x="127" y="412"/>
                  </a:cubicBezTo>
                  <a:cubicBezTo>
                    <a:pt x="127" y="412"/>
                    <a:pt x="127" y="391"/>
                    <a:pt x="127" y="391"/>
                  </a:cubicBezTo>
                  <a:lnTo>
                    <a:pt x="148" y="391"/>
                  </a:lnTo>
                  <a:lnTo>
                    <a:pt x="148" y="369"/>
                  </a:lnTo>
                  <a:lnTo>
                    <a:pt x="169" y="369"/>
                  </a:lnTo>
                  <a:cubicBezTo>
                    <a:pt x="169" y="369"/>
                    <a:pt x="169" y="369"/>
                    <a:pt x="169" y="348"/>
                  </a:cubicBezTo>
                  <a:lnTo>
                    <a:pt x="211" y="348"/>
                  </a:lnTo>
                  <a:cubicBezTo>
                    <a:pt x="201" y="338"/>
                    <a:pt x="206" y="338"/>
                    <a:pt x="214" y="338"/>
                  </a:cubicBezTo>
                  <a:cubicBezTo>
                    <a:pt x="222" y="338"/>
                    <a:pt x="232" y="338"/>
                    <a:pt x="232" y="327"/>
                  </a:cubicBezTo>
                  <a:cubicBezTo>
                    <a:pt x="232" y="327"/>
                    <a:pt x="232" y="306"/>
                    <a:pt x="232" y="306"/>
                  </a:cubicBezTo>
                  <a:lnTo>
                    <a:pt x="253" y="327"/>
                  </a:lnTo>
                  <a:cubicBezTo>
                    <a:pt x="253" y="327"/>
                    <a:pt x="253" y="306"/>
                    <a:pt x="253" y="306"/>
                  </a:cubicBezTo>
                  <a:cubicBezTo>
                    <a:pt x="253" y="306"/>
                    <a:pt x="253" y="306"/>
                    <a:pt x="253" y="285"/>
                  </a:cubicBezTo>
                  <a:lnTo>
                    <a:pt x="296" y="285"/>
                  </a:lnTo>
                  <a:cubicBezTo>
                    <a:pt x="296" y="282"/>
                    <a:pt x="296" y="280"/>
                    <a:pt x="297" y="279"/>
                  </a:cubicBezTo>
                  <a:lnTo>
                    <a:pt x="297" y="279"/>
                  </a:lnTo>
                  <a:cubicBezTo>
                    <a:pt x="298" y="285"/>
                    <a:pt x="303" y="285"/>
                    <a:pt x="317" y="285"/>
                  </a:cubicBezTo>
                  <a:cubicBezTo>
                    <a:pt x="317" y="285"/>
                    <a:pt x="307" y="276"/>
                    <a:pt x="301" y="276"/>
                  </a:cubicBezTo>
                  <a:cubicBezTo>
                    <a:pt x="299" y="276"/>
                    <a:pt x="298" y="276"/>
                    <a:pt x="297" y="279"/>
                  </a:cubicBezTo>
                  <a:lnTo>
                    <a:pt x="297" y="279"/>
                  </a:lnTo>
                  <a:cubicBezTo>
                    <a:pt x="296" y="276"/>
                    <a:pt x="296" y="271"/>
                    <a:pt x="296" y="264"/>
                  </a:cubicBezTo>
                  <a:lnTo>
                    <a:pt x="296" y="264"/>
                  </a:lnTo>
                  <a:cubicBezTo>
                    <a:pt x="296" y="264"/>
                    <a:pt x="296" y="264"/>
                    <a:pt x="317" y="285"/>
                  </a:cubicBezTo>
                  <a:cubicBezTo>
                    <a:pt x="317" y="285"/>
                    <a:pt x="296" y="264"/>
                    <a:pt x="317" y="264"/>
                  </a:cubicBezTo>
                  <a:cubicBezTo>
                    <a:pt x="317" y="264"/>
                    <a:pt x="317" y="264"/>
                    <a:pt x="317" y="243"/>
                  </a:cubicBezTo>
                  <a:lnTo>
                    <a:pt x="317" y="243"/>
                  </a:lnTo>
                  <a:lnTo>
                    <a:pt x="317" y="243"/>
                  </a:lnTo>
                  <a:cubicBezTo>
                    <a:pt x="317" y="243"/>
                    <a:pt x="326" y="252"/>
                    <a:pt x="333" y="252"/>
                  </a:cubicBezTo>
                  <a:cubicBezTo>
                    <a:pt x="336" y="252"/>
                    <a:pt x="338" y="250"/>
                    <a:pt x="338" y="243"/>
                  </a:cubicBezTo>
                  <a:lnTo>
                    <a:pt x="359" y="243"/>
                  </a:lnTo>
                  <a:cubicBezTo>
                    <a:pt x="359" y="243"/>
                    <a:pt x="359" y="222"/>
                    <a:pt x="359" y="222"/>
                  </a:cubicBezTo>
                  <a:cubicBezTo>
                    <a:pt x="359" y="243"/>
                    <a:pt x="380" y="243"/>
                    <a:pt x="380" y="243"/>
                  </a:cubicBezTo>
                  <a:lnTo>
                    <a:pt x="380" y="222"/>
                  </a:lnTo>
                  <a:cubicBezTo>
                    <a:pt x="387" y="215"/>
                    <a:pt x="392" y="212"/>
                    <a:pt x="395" y="212"/>
                  </a:cubicBezTo>
                  <a:cubicBezTo>
                    <a:pt x="401" y="212"/>
                    <a:pt x="401" y="222"/>
                    <a:pt x="401" y="222"/>
                  </a:cubicBezTo>
                  <a:cubicBezTo>
                    <a:pt x="401" y="222"/>
                    <a:pt x="401" y="200"/>
                    <a:pt x="401" y="200"/>
                  </a:cubicBezTo>
                  <a:cubicBezTo>
                    <a:pt x="422" y="222"/>
                    <a:pt x="422" y="222"/>
                    <a:pt x="422" y="222"/>
                  </a:cubicBezTo>
                  <a:lnTo>
                    <a:pt x="444" y="222"/>
                  </a:lnTo>
                  <a:cubicBezTo>
                    <a:pt x="465" y="222"/>
                    <a:pt x="465" y="222"/>
                    <a:pt x="465" y="200"/>
                  </a:cubicBezTo>
                  <a:lnTo>
                    <a:pt x="465" y="222"/>
                  </a:lnTo>
                  <a:lnTo>
                    <a:pt x="507" y="222"/>
                  </a:lnTo>
                  <a:cubicBezTo>
                    <a:pt x="507" y="222"/>
                    <a:pt x="507" y="222"/>
                    <a:pt x="507" y="243"/>
                  </a:cubicBezTo>
                  <a:cubicBezTo>
                    <a:pt x="507" y="243"/>
                    <a:pt x="531" y="278"/>
                    <a:pt x="569" y="278"/>
                  </a:cubicBezTo>
                  <a:cubicBezTo>
                    <a:pt x="582" y="278"/>
                    <a:pt x="597" y="274"/>
                    <a:pt x="613" y="264"/>
                  </a:cubicBezTo>
                  <a:cubicBezTo>
                    <a:pt x="613" y="264"/>
                    <a:pt x="613" y="264"/>
                    <a:pt x="634" y="243"/>
                  </a:cubicBezTo>
                  <a:lnTo>
                    <a:pt x="634" y="243"/>
                  </a:lnTo>
                  <a:cubicBezTo>
                    <a:pt x="633" y="243"/>
                    <a:pt x="613" y="264"/>
                    <a:pt x="634" y="264"/>
                  </a:cubicBezTo>
                  <a:cubicBezTo>
                    <a:pt x="634" y="243"/>
                    <a:pt x="634" y="243"/>
                    <a:pt x="655" y="243"/>
                  </a:cubicBezTo>
                  <a:lnTo>
                    <a:pt x="634" y="243"/>
                  </a:lnTo>
                  <a:lnTo>
                    <a:pt x="634" y="222"/>
                  </a:lnTo>
                  <a:lnTo>
                    <a:pt x="655" y="222"/>
                  </a:lnTo>
                  <a:cubicBezTo>
                    <a:pt x="655" y="211"/>
                    <a:pt x="650" y="211"/>
                    <a:pt x="647" y="211"/>
                  </a:cubicBezTo>
                  <a:cubicBezTo>
                    <a:pt x="644" y="211"/>
                    <a:pt x="644" y="211"/>
                    <a:pt x="655" y="200"/>
                  </a:cubicBezTo>
                  <a:cubicBezTo>
                    <a:pt x="655" y="200"/>
                    <a:pt x="655" y="200"/>
                    <a:pt x="655" y="179"/>
                  </a:cubicBezTo>
                  <a:cubicBezTo>
                    <a:pt x="655" y="179"/>
                    <a:pt x="645" y="189"/>
                    <a:pt x="639" y="189"/>
                  </a:cubicBezTo>
                  <a:cubicBezTo>
                    <a:pt x="636" y="189"/>
                    <a:pt x="634" y="186"/>
                    <a:pt x="634" y="179"/>
                  </a:cubicBezTo>
                  <a:lnTo>
                    <a:pt x="655" y="179"/>
                  </a:lnTo>
                  <a:cubicBezTo>
                    <a:pt x="655" y="158"/>
                    <a:pt x="676" y="137"/>
                    <a:pt x="655" y="137"/>
                  </a:cubicBezTo>
                  <a:cubicBezTo>
                    <a:pt x="655" y="126"/>
                    <a:pt x="655" y="126"/>
                    <a:pt x="655" y="126"/>
                  </a:cubicBezTo>
                  <a:cubicBezTo>
                    <a:pt x="655" y="126"/>
                    <a:pt x="655" y="126"/>
                    <a:pt x="655" y="116"/>
                  </a:cubicBezTo>
                  <a:cubicBezTo>
                    <a:pt x="655" y="95"/>
                    <a:pt x="634" y="95"/>
                    <a:pt x="634" y="74"/>
                  </a:cubicBezTo>
                  <a:cubicBezTo>
                    <a:pt x="634" y="95"/>
                    <a:pt x="634" y="95"/>
                    <a:pt x="613" y="95"/>
                  </a:cubicBezTo>
                  <a:cubicBezTo>
                    <a:pt x="613" y="74"/>
                    <a:pt x="634" y="74"/>
                    <a:pt x="634" y="74"/>
                  </a:cubicBezTo>
                  <a:lnTo>
                    <a:pt x="634" y="74"/>
                  </a:lnTo>
                  <a:cubicBezTo>
                    <a:pt x="634" y="74"/>
                    <a:pt x="634" y="74"/>
                    <a:pt x="634" y="74"/>
                  </a:cubicBezTo>
                  <a:lnTo>
                    <a:pt x="613" y="74"/>
                  </a:lnTo>
                  <a:cubicBezTo>
                    <a:pt x="613" y="74"/>
                    <a:pt x="613" y="53"/>
                    <a:pt x="591" y="53"/>
                  </a:cubicBezTo>
                  <a:cubicBezTo>
                    <a:pt x="570" y="31"/>
                    <a:pt x="549" y="10"/>
                    <a:pt x="528" y="10"/>
                  </a:cubicBezTo>
                  <a:cubicBezTo>
                    <a:pt x="528" y="10"/>
                    <a:pt x="528" y="31"/>
                    <a:pt x="528" y="31"/>
                  </a:cubicBezTo>
                  <a:cubicBezTo>
                    <a:pt x="518" y="21"/>
                    <a:pt x="512" y="21"/>
                    <a:pt x="510" y="21"/>
                  </a:cubicBezTo>
                  <a:cubicBezTo>
                    <a:pt x="507" y="21"/>
                    <a:pt x="507" y="21"/>
                    <a:pt x="507" y="10"/>
                  </a:cubicBezTo>
                  <a:cubicBezTo>
                    <a:pt x="493" y="10"/>
                    <a:pt x="488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5"/>
            <p:cNvSpPr/>
            <p:nvPr/>
          </p:nvSpPr>
          <p:spPr>
            <a:xfrm>
              <a:off x="348862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5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5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5"/>
            <p:cNvSpPr/>
            <p:nvPr/>
          </p:nvSpPr>
          <p:spPr>
            <a:xfrm>
              <a:off x="3488625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5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5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5"/>
            <p:cNvSpPr/>
            <p:nvPr/>
          </p:nvSpPr>
          <p:spPr>
            <a:xfrm>
              <a:off x="34891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5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5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5"/>
            <p:cNvSpPr/>
            <p:nvPr/>
          </p:nvSpPr>
          <p:spPr>
            <a:xfrm>
              <a:off x="3488100" y="2508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5"/>
            <p:cNvSpPr/>
            <p:nvPr/>
          </p:nvSpPr>
          <p:spPr>
            <a:xfrm>
              <a:off x="348705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5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5"/>
            <p:cNvSpPr/>
            <p:nvPr/>
          </p:nvSpPr>
          <p:spPr>
            <a:xfrm>
              <a:off x="3487575" y="2508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5"/>
            <p:cNvSpPr/>
            <p:nvPr/>
          </p:nvSpPr>
          <p:spPr>
            <a:xfrm>
              <a:off x="3318050" y="2411200"/>
              <a:ext cx="178000" cy="89350"/>
            </a:xfrm>
            <a:custGeom>
              <a:avLst/>
              <a:gdLst/>
              <a:ahLst/>
              <a:cxnLst/>
              <a:rect l="l" t="t" r="r" b="b"/>
              <a:pathLst>
                <a:path w="7120" h="3574" extrusionOk="0">
                  <a:moveTo>
                    <a:pt x="3543" y="0"/>
                  </a:moveTo>
                  <a:cubicBezTo>
                    <a:pt x="2072" y="0"/>
                    <a:pt x="879" y="586"/>
                    <a:pt x="1" y="1587"/>
                  </a:cubicBezTo>
                  <a:cubicBezTo>
                    <a:pt x="1" y="1587"/>
                    <a:pt x="1500" y="1439"/>
                    <a:pt x="2050" y="615"/>
                  </a:cubicBezTo>
                  <a:cubicBezTo>
                    <a:pt x="2237" y="1199"/>
                    <a:pt x="2960" y="2791"/>
                    <a:pt x="5397" y="2791"/>
                  </a:cubicBezTo>
                  <a:cubicBezTo>
                    <a:pt x="5429" y="2791"/>
                    <a:pt x="5461" y="2791"/>
                    <a:pt x="5493" y="2791"/>
                  </a:cubicBezTo>
                  <a:lnTo>
                    <a:pt x="5514" y="2791"/>
                  </a:lnTo>
                  <a:cubicBezTo>
                    <a:pt x="5514" y="2791"/>
                    <a:pt x="5514" y="3574"/>
                    <a:pt x="5958" y="3574"/>
                  </a:cubicBezTo>
                  <a:cubicBezTo>
                    <a:pt x="6055" y="3574"/>
                    <a:pt x="6173" y="3536"/>
                    <a:pt x="6317" y="3445"/>
                  </a:cubicBezTo>
                  <a:cubicBezTo>
                    <a:pt x="6317" y="3445"/>
                    <a:pt x="6499" y="2959"/>
                    <a:pt x="7082" y="2959"/>
                  </a:cubicBezTo>
                  <a:cubicBezTo>
                    <a:pt x="7095" y="2959"/>
                    <a:pt x="7107" y="2959"/>
                    <a:pt x="7119" y="2960"/>
                  </a:cubicBezTo>
                  <a:cubicBezTo>
                    <a:pt x="7119" y="2960"/>
                    <a:pt x="7077" y="87"/>
                    <a:pt x="3697" y="2"/>
                  </a:cubicBezTo>
                  <a:cubicBezTo>
                    <a:pt x="3646" y="1"/>
                    <a:pt x="3594" y="0"/>
                    <a:pt x="3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5"/>
            <p:cNvSpPr/>
            <p:nvPr/>
          </p:nvSpPr>
          <p:spPr>
            <a:xfrm>
              <a:off x="3353425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5"/>
            <p:cNvSpPr/>
            <p:nvPr/>
          </p:nvSpPr>
          <p:spPr>
            <a:xfrm>
              <a:off x="3350275" y="2531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5"/>
            <p:cNvSpPr/>
            <p:nvPr/>
          </p:nvSpPr>
          <p:spPr>
            <a:xfrm>
              <a:off x="3355025" y="253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5"/>
            <p:cNvSpPr/>
            <p:nvPr/>
          </p:nvSpPr>
          <p:spPr>
            <a:xfrm>
              <a:off x="3343925" y="2527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5"/>
            <p:cNvSpPr/>
            <p:nvPr/>
          </p:nvSpPr>
          <p:spPr>
            <a:xfrm>
              <a:off x="3347625" y="2530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5"/>
            <p:cNvSpPr/>
            <p:nvPr/>
          </p:nvSpPr>
          <p:spPr>
            <a:xfrm>
              <a:off x="3355025" y="253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5"/>
            <p:cNvSpPr/>
            <p:nvPr/>
          </p:nvSpPr>
          <p:spPr>
            <a:xfrm>
              <a:off x="3357125" y="253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5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5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5"/>
            <p:cNvSpPr/>
            <p:nvPr/>
          </p:nvSpPr>
          <p:spPr>
            <a:xfrm>
              <a:off x="3350275" y="250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5"/>
            <p:cNvSpPr/>
            <p:nvPr/>
          </p:nvSpPr>
          <p:spPr>
            <a:xfrm>
              <a:off x="334445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5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5"/>
            <p:cNvSpPr/>
            <p:nvPr/>
          </p:nvSpPr>
          <p:spPr>
            <a:xfrm>
              <a:off x="3353425" y="25374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5"/>
            <p:cNvSpPr/>
            <p:nvPr/>
          </p:nvSpPr>
          <p:spPr>
            <a:xfrm>
              <a:off x="3340225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5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5"/>
            <p:cNvSpPr/>
            <p:nvPr/>
          </p:nvSpPr>
          <p:spPr>
            <a:xfrm>
              <a:off x="3346575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5"/>
            <p:cNvSpPr/>
            <p:nvPr/>
          </p:nvSpPr>
          <p:spPr>
            <a:xfrm>
              <a:off x="3347100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5"/>
            <p:cNvSpPr/>
            <p:nvPr/>
          </p:nvSpPr>
          <p:spPr>
            <a:xfrm>
              <a:off x="3350275" y="2504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5"/>
            <p:cNvSpPr/>
            <p:nvPr/>
          </p:nvSpPr>
          <p:spPr>
            <a:xfrm>
              <a:off x="3348150" y="251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5"/>
            <p:cNvSpPr/>
            <p:nvPr/>
          </p:nvSpPr>
          <p:spPr>
            <a:xfrm>
              <a:off x="3348150" y="253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5"/>
            <p:cNvSpPr/>
            <p:nvPr/>
          </p:nvSpPr>
          <p:spPr>
            <a:xfrm>
              <a:off x="3343925" y="253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5"/>
            <p:cNvSpPr/>
            <p:nvPr/>
          </p:nvSpPr>
          <p:spPr>
            <a:xfrm>
              <a:off x="3343925" y="2531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5"/>
            <p:cNvSpPr/>
            <p:nvPr/>
          </p:nvSpPr>
          <p:spPr>
            <a:xfrm>
              <a:off x="3343400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5"/>
            <p:cNvSpPr/>
            <p:nvPr/>
          </p:nvSpPr>
          <p:spPr>
            <a:xfrm>
              <a:off x="3346050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5"/>
            <p:cNvSpPr/>
            <p:nvPr/>
          </p:nvSpPr>
          <p:spPr>
            <a:xfrm>
              <a:off x="3345525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5"/>
            <p:cNvSpPr/>
            <p:nvPr/>
          </p:nvSpPr>
          <p:spPr>
            <a:xfrm>
              <a:off x="3337075" y="2504200"/>
              <a:ext cx="20600" cy="35100"/>
            </a:xfrm>
            <a:custGeom>
              <a:avLst/>
              <a:gdLst/>
              <a:ahLst/>
              <a:cxnLst/>
              <a:rect l="l" t="t" r="r" b="b"/>
              <a:pathLst>
                <a:path w="824" h="1404" extrusionOk="0">
                  <a:moveTo>
                    <a:pt x="380" y="592"/>
                  </a:moveTo>
                  <a:lnTo>
                    <a:pt x="359" y="613"/>
                  </a:lnTo>
                  <a:lnTo>
                    <a:pt x="380" y="613"/>
                  </a:lnTo>
                  <a:lnTo>
                    <a:pt x="380" y="592"/>
                  </a:lnTo>
                  <a:close/>
                  <a:moveTo>
                    <a:pt x="296" y="1120"/>
                  </a:moveTo>
                  <a:cubicBezTo>
                    <a:pt x="275" y="1120"/>
                    <a:pt x="296" y="1120"/>
                    <a:pt x="296" y="1141"/>
                  </a:cubicBezTo>
                  <a:lnTo>
                    <a:pt x="296" y="1120"/>
                  </a:lnTo>
                  <a:close/>
                  <a:moveTo>
                    <a:pt x="317" y="1162"/>
                  </a:moveTo>
                  <a:cubicBezTo>
                    <a:pt x="317" y="1162"/>
                    <a:pt x="317" y="1171"/>
                    <a:pt x="323" y="1171"/>
                  </a:cubicBezTo>
                  <a:cubicBezTo>
                    <a:pt x="326" y="1171"/>
                    <a:pt x="331" y="1169"/>
                    <a:pt x="338" y="1162"/>
                  </a:cubicBezTo>
                  <a:close/>
                  <a:moveTo>
                    <a:pt x="528" y="1225"/>
                  </a:moveTo>
                  <a:cubicBezTo>
                    <a:pt x="507" y="1225"/>
                    <a:pt x="507" y="1246"/>
                    <a:pt x="528" y="1246"/>
                  </a:cubicBezTo>
                  <a:cubicBezTo>
                    <a:pt x="528" y="1246"/>
                    <a:pt x="528" y="1225"/>
                    <a:pt x="528" y="1225"/>
                  </a:cubicBezTo>
                  <a:close/>
                  <a:moveTo>
                    <a:pt x="761" y="1289"/>
                  </a:moveTo>
                  <a:cubicBezTo>
                    <a:pt x="761" y="1289"/>
                    <a:pt x="761" y="1289"/>
                    <a:pt x="761" y="1289"/>
                  </a:cubicBezTo>
                  <a:cubicBezTo>
                    <a:pt x="761" y="1289"/>
                    <a:pt x="761" y="1289"/>
                    <a:pt x="761" y="1289"/>
                  </a:cubicBezTo>
                  <a:close/>
                  <a:moveTo>
                    <a:pt x="655" y="1289"/>
                  </a:moveTo>
                  <a:cubicBezTo>
                    <a:pt x="655" y="1310"/>
                    <a:pt x="634" y="1310"/>
                    <a:pt x="634" y="1310"/>
                  </a:cubicBezTo>
                  <a:lnTo>
                    <a:pt x="655" y="1310"/>
                  </a:lnTo>
                  <a:cubicBezTo>
                    <a:pt x="655" y="1310"/>
                    <a:pt x="655" y="1310"/>
                    <a:pt x="655" y="1289"/>
                  </a:cubicBezTo>
                  <a:close/>
                  <a:moveTo>
                    <a:pt x="486" y="0"/>
                  </a:moveTo>
                  <a:cubicBezTo>
                    <a:pt x="507" y="21"/>
                    <a:pt x="507" y="21"/>
                    <a:pt x="507" y="21"/>
                  </a:cubicBezTo>
                  <a:lnTo>
                    <a:pt x="465" y="21"/>
                  </a:lnTo>
                  <a:cubicBezTo>
                    <a:pt x="465" y="21"/>
                    <a:pt x="486" y="42"/>
                    <a:pt x="465" y="42"/>
                  </a:cubicBezTo>
                  <a:lnTo>
                    <a:pt x="444" y="42"/>
                  </a:lnTo>
                  <a:cubicBezTo>
                    <a:pt x="444" y="42"/>
                    <a:pt x="444" y="63"/>
                    <a:pt x="444" y="63"/>
                  </a:cubicBezTo>
                  <a:lnTo>
                    <a:pt x="423" y="63"/>
                  </a:lnTo>
                  <a:cubicBezTo>
                    <a:pt x="401" y="85"/>
                    <a:pt x="380" y="85"/>
                    <a:pt x="380" y="106"/>
                  </a:cubicBezTo>
                  <a:lnTo>
                    <a:pt x="359" y="106"/>
                  </a:lnTo>
                  <a:cubicBezTo>
                    <a:pt x="380" y="127"/>
                    <a:pt x="338" y="127"/>
                    <a:pt x="338" y="127"/>
                  </a:cubicBezTo>
                  <a:cubicBezTo>
                    <a:pt x="317" y="148"/>
                    <a:pt x="317" y="169"/>
                    <a:pt x="317" y="190"/>
                  </a:cubicBezTo>
                  <a:cubicBezTo>
                    <a:pt x="296" y="211"/>
                    <a:pt x="296" y="254"/>
                    <a:pt x="275" y="275"/>
                  </a:cubicBezTo>
                  <a:cubicBezTo>
                    <a:pt x="254" y="317"/>
                    <a:pt x="232" y="338"/>
                    <a:pt x="232" y="380"/>
                  </a:cubicBezTo>
                  <a:cubicBezTo>
                    <a:pt x="211" y="401"/>
                    <a:pt x="232" y="401"/>
                    <a:pt x="211" y="423"/>
                  </a:cubicBezTo>
                  <a:cubicBezTo>
                    <a:pt x="211" y="444"/>
                    <a:pt x="190" y="444"/>
                    <a:pt x="190" y="486"/>
                  </a:cubicBezTo>
                  <a:cubicBezTo>
                    <a:pt x="190" y="486"/>
                    <a:pt x="190" y="507"/>
                    <a:pt x="190" y="507"/>
                  </a:cubicBezTo>
                  <a:lnTo>
                    <a:pt x="190" y="528"/>
                  </a:lnTo>
                  <a:cubicBezTo>
                    <a:pt x="183" y="521"/>
                    <a:pt x="181" y="519"/>
                    <a:pt x="180" y="519"/>
                  </a:cubicBezTo>
                  <a:lnTo>
                    <a:pt x="180" y="519"/>
                  </a:lnTo>
                  <a:cubicBezTo>
                    <a:pt x="178" y="519"/>
                    <a:pt x="183" y="528"/>
                    <a:pt x="169" y="528"/>
                  </a:cubicBezTo>
                  <a:cubicBezTo>
                    <a:pt x="169" y="549"/>
                    <a:pt x="169" y="549"/>
                    <a:pt x="169" y="570"/>
                  </a:cubicBezTo>
                  <a:lnTo>
                    <a:pt x="148" y="570"/>
                  </a:lnTo>
                  <a:cubicBezTo>
                    <a:pt x="148" y="592"/>
                    <a:pt x="148" y="613"/>
                    <a:pt x="148" y="634"/>
                  </a:cubicBezTo>
                  <a:cubicBezTo>
                    <a:pt x="127" y="634"/>
                    <a:pt x="148" y="634"/>
                    <a:pt x="148" y="655"/>
                  </a:cubicBezTo>
                  <a:lnTo>
                    <a:pt x="127" y="655"/>
                  </a:lnTo>
                  <a:cubicBezTo>
                    <a:pt x="127" y="655"/>
                    <a:pt x="127" y="676"/>
                    <a:pt x="127" y="697"/>
                  </a:cubicBezTo>
                  <a:cubicBezTo>
                    <a:pt x="127" y="718"/>
                    <a:pt x="127" y="718"/>
                    <a:pt x="127" y="718"/>
                  </a:cubicBezTo>
                  <a:cubicBezTo>
                    <a:pt x="127" y="718"/>
                    <a:pt x="106" y="739"/>
                    <a:pt x="106" y="739"/>
                  </a:cubicBezTo>
                  <a:cubicBezTo>
                    <a:pt x="116" y="750"/>
                    <a:pt x="116" y="750"/>
                    <a:pt x="114" y="750"/>
                  </a:cubicBezTo>
                  <a:cubicBezTo>
                    <a:pt x="111" y="750"/>
                    <a:pt x="106" y="750"/>
                    <a:pt x="106" y="761"/>
                  </a:cubicBezTo>
                  <a:lnTo>
                    <a:pt x="85" y="761"/>
                  </a:lnTo>
                  <a:cubicBezTo>
                    <a:pt x="85" y="761"/>
                    <a:pt x="85" y="782"/>
                    <a:pt x="106" y="782"/>
                  </a:cubicBezTo>
                  <a:cubicBezTo>
                    <a:pt x="85" y="782"/>
                    <a:pt x="85" y="803"/>
                    <a:pt x="85" y="803"/>
                  </a:cubicBezTo>
                  <a:lnTo>
                    <a:pt x="63" y="803"/>
                  </a:lnTo>
                  <a:cubicBezTo>
                    <a:pt x="63" y="824"/>
                    <a:pt x="63" y="824"/>
                    <a:pt x="63" y="824"/>
                  </a:cubicBezTo>
                  <a:cubicBezTo>
                    <a:pt x="63" y="845"/>
                    <a:pt x="63" y="845"/>
                    <a:pt x="63" y="866"/>
                  </a:cubicBezTo>
                  <a:cubicBezTo>
                    <a:pt x="42" y="887"/>
                    <a:pt x="42" y="908"/>
                    <a:pt x="42" y="930"/>
                  </a:cubicBezTo>
                  <a:cubicBezTo>
                    <a:pt x="42" y="951"/>
                    <a:pt x="42" y="951"/>
                    <a:pt x="42" y="972"/>
                  </a:cubicBezTo>
                  <a:lnTo>
                    <a:pt x="21" y="972"/>
                  </a:lnTo>
                  <a:cubicBezTo>
                    <a:pt x="21" y="982"/>
                    <a:pt x="21" y="982"/>
                    <a:pt x="21" y="982"/>
                  </a:cubicBezTo>
                  <a:cubicBezTo>
                    <a:pt x="21" y="982"/>
                    <a:pt x="21" y="982"/>
                    <a:pt x="21" y="993"/>
                  </a:cubicBezTo>
                  <a:cubicBezTo>
                    <a:pt x="21" y="993"/>
                    <a:pt x="12" y="1002"/>
                    <a:pt x="6" y="1002"/>
                  </a:cubicBezTo>
                  <a:cubicBezTo>
                    <a:pt x="2" y="1002"/>
                    <a:pt x="0" y="1000"/>
                    <a:pt x="0" y="993"/>
                  </a:cubicBezTo>
                  <a:lnTo>
                    <a:pt x="0" y="1014"/>
                  </a:lnTo>
                  <a:lnTo>
                    <a:pt x="21" y="1035"/>
                  </a:lnTo>
                  <a:cubicBezTo>
                    <a:pt x="35" y="1035"/>
                    <a:pt x="40" y="1026"/>
                    <a:pt x="48" y="1026"/>
                  </a:cubicBezTo>
                  <a:cubicBezTo>
                    <a:pt x="52" y="1026"/>
                    <a:pt x="56" y="1028"/>
                    <a:pt x="63" y="1035"/>
                  </a:cubicBezTo>
                  <a:lnTo>
                    <a:pt x="42" y="1035"/>
                  </a:lnTo>
                  <a:cubicBezTo>
                    <a:pt x="53" y="1046"/>
                    <a:pt x="69" y="1046"/>
                    <a:pt x="85" y="1046"/>
                  </a:cubicBezTo>
                  <a:cubicBezTo>
                    <a:pt x="100" y="1046"/>
                    <a:pt x="116" y="1046"/>
                    <a:pt x="127" y="1056"/>
                  </a:cubicBezTo>
                  <a:cubicBezTo>
                    <a:pt x="127" y="1046"/>
                    <a:pt x="132" y="1046"/>
                    <a:pt x="137" y="1046"/>
                  </a:cubicBezTo>
                  <a:cubicBezTo>
                    <a:pt x="143" y="1046"/>
                    <a:pt x="148" y="1046"/>
                    <a:pt x="148" y="1035"/>
                  </a:cubicBezTo>
                  <a:cubicBezTo>
                    <a:pt x="148" y="1056"/>
                    <a:pt x="148" y="1056"/>
                    <a:pt x="169" y="1056"/>
                  </a:cubicBezTo>
                  <a:cubicBezTo>
                    <a:pt x="169" y="1056"/>
                    <a:pt x="169" y="1056"/>
                    <a:pt x="169" y="1077"/>
                  </a:cubicBezTo>
                  <a:cubicBezTo>
                    <a:pt x="183" y="1077"/>
                    <a:pt x="188" y="1068"/>
                    <a:pt x="189" y="1068"/>
                  </a:cubicBezTo>
                  <a:cubicBezTo>
                    <a:pt x="190" y="1068"/>
                    <a:pt x="190" y="1070"/>
                    <a:pt x="190" y="1077"/>
                  </a:cubicBezTo>
                  <a:lnTo>
                    <a:pt x="211" y="1077"/>
                  </a:lnTo>
                  <a:lnTo>
                    <a:pt x="211" y="1099"/>
                  </a:lnTo>
                  <a:lnTo>
                    <a:pt x="232" y="1099"/>
                  </a:lnTo>
                  <a:cubicBezTo>
                    <a:pt x="232" y="1099"/>
                    <a:pt x="211" y="1099"/>
                    <a:pt x="232" y="1077"/>
                  </a:cubicBezTo>
                  <a:lnTo>
                    <a:pt x="232" y="1099"/>
                  </a:lnTo>
                  <a:lnTo>
                    <a:pt x="254" y="1099"/>
                  </a:lnTo>
                  <a:cubicBezTo>
                    <a:pt x="254" y="1099"/>
                    <a:pt x="254" y="1099"/>
                    <a:pt x="275" y="1077"/>
                  </a:cubicBezTo>
                  <a:cubicBezTo>
                    <a:pt x="275" y="1088"/>
                    <a:pt x="275" y="1088"/>
                    <a:pt x="275" y="1088"/>
                  </a:cubicBezTo>
                  <a:cubicBezTo>
                    <a:pt x="275" y="1088"/>
                    <a:pt x="275" y="1088"/>
                    <a:pt x="275" y="1099"/>
                  </a:cubicBezTo>
                  <a:lnTo>
                    <a:pt x="296" y="1099"/>
                  </a:lnTo>
                  <a:cubicBezTo>
                    <a:pt x="296" y="1099"/>
                    <a:pt x="296" y="1099"/>
                    <a:pt x="296" y="1120"/>
                  </a:cubicBezTo>
                  <a:cubicBezTo>
                    <a:pt x="300" y="1115"/>
                    <a:pt x="303" y="1114"/>
                    <a:pt x="304" y="1114"/>
                  </a:cubicBezTo>
                  <a:cubicBezTo>
                    <a:pt x="310" y="1114"/>
                    <a:pt x="300" y="1141"/>
                    <a:pt x="317" y="1141"/>
                  </a:cubicBezTo>
                  <a:cubicBezTo>
                    <a:pt x="338" y="1162"/>
                    <a:pt x="338" y="1162"/>
                    <a:pt x="338" y="1162"/>
                  </a:cubicBezTo>
                  <a:cubicBezTo>
                    <a:pt x="352" y="1162"/>
                    <a:pt x="357" y="1152"/>
                    <a:pt x="358" y="1152"/>
                  </a:cubicBezTo>
                  <a:cubicBezTo>
                    <a:pt x="359" y="1152"/>
                    <a:pt x="359" y="1155"/>
                    <a:pt x="359" y="1162"/>
                  </a:cubicBezTo>
                  <a:cubicBezTo>
                    <a:pt x="380" y="1162"/>
                    <a:pt x="380" y="1183"/>
                    <a:pt x="380" y="1183"/>
                  </a:cubicBezTo>
                  <a:cubicBezTo>
                    <a:pt x="380" y="1183"/>
                    <a:pt x="401" y="1162"/>
                    <a:pt x="401" y="1162"/>
                  </a:cubicBezTo>
                  <a:cubicBezTo>
                    <a:pt x="401" y="1162"/>
                    <a:pt x="401" y="1162"/>
                    <a:pt x="401" y="1183"/>
                  </a:cubicBezTo>
                  <a:lnTo>
                    <a:pt x="444" y="1183"/>
                  </a:lnTo>
                  <a:cubicBezTo>
                    <a:pt x="444" y="1183"/>
                    <a:pt x="444" y="1204"/>
                    <a:pt x="444" y="1204"/>
                  </a:cubicBezTo>
                  <a:lnTo>
                    <a:pt x="465" y="1204"/>
                  </a:lnTo>
                  <a:cubicBezTo>
                    <a:pt x="465" y="1204"/>
                    <a:pt x="465" y="1225"/>
                    <a:pt x="465" y="1225"/>
                  </a:cubicBezTo>
                  <a:cubicBezTo>
                    <a:pt x="465" y="1246"/>
                    <a:pt x="465" y="1246"/>
                    <a:pt x="465" y="1246"/>
                  </a:cubicBezTo>
                  <a:cubicBezTo>
                    <a:pt x="486" y="1246"/>
                    <a:pt x="465" y="1246"/>
                    <a:pt x="486" y="1225"/>
                  </a:cubicBezTo>
                  <a:cubicBezTo>
                    <a:pt x="486" y="1225"/>
                    <a:pt x="495" y="1216"/>
                    <a:pt x="502" y="1216"/>
                  </a:cubicBezTo>
                  <a:cubicBezTo>
                    <a:pt x="505" y="1216"/>
                    <a:pt x="507" y="1218"/>
                    <a:pt x="507" y="1225"/>
                  </a:cubicBezTo>
                  <a:lnTo>
                    <a:pt x="528" y="1225"/>
                  </a:lnTo>
                  <a:cubicBezTo>
                    <a:pt x="528" y="1225"/>
                    <a:pt x="528" y="1246"/>
                    <a:pt x="549" y="1246"/>
                  </a:cubicBezTo>
                  <a:cubicBezTo>
                    <a:pt x="570" y="1246"/>
                    <a:pt x="570" y="1246"/>
                    <a:pt x="570" y="1267"/>
                  </a:cubicBezTo>
                  <a:lnTo>
                    <a:pt x="592" y="1267"/>
                  </a:lnTo>
                  <a:cubicBezTo>
                    <a:pt x="592" y="1278"/>
                    <a:pt x="592" y="1278"/>
                    <a:pt x="592" y="1278"/>
                  </a:cubicBezTo>
                  <a:cubicBezTo>
                    <a:pt x="592" y="1278"/>
                    <a:pt x="592" y="1278"/>
                    <a:pt x="592" y="1289"/>
                  </a:cubicBezTo>
                  <a:cubicBezTo>
                    <a:pt x="592" y="1278"/>
                    <a:pt x="597" y="1278"/>
                    <a:pt x="602" y="1278"/>
                  </a:cubicBezTo>
                  <a:cubicBezTo>
                    <a:pt x="607" y="1278"/>
                    <a:pt x="613" y="1278"/>
                    <a:pt x="613" y="1267"/>
                  </a:cubicBezTo>
                  <a:cubicBezTo>
                    <a:pt x="613" y="1289"/>
                    <a:pt x="613" y="1289"/>
                    <a:pt x="613" y="1289"/>
                  </a:cubicBezTo>
                  <a:cubicBezTo>
                    <a:pt x="613" y="1289"/>
                    <a:pt x="613" y="1310"/>
                    <a:pt x="613" y="1310"/>
                  </a:cubicBezTo>
                  <a:lnTo>
                    <a:pt x="634" y="1310"/>
                  </a:lnTo>
                  <a:cubicBezTo>
                    <a:pt x="644" y="1299"/>
                    <a:pt x="644" y="1299"/>
                    <a:pt x="644" y="1299"/>
                  </a:cubicBezTo>
                  <a:cubicBezTo>
                    <a:pt x="644" y="1299"/>
                    <a:pt x="644" y="1299"/>
                    <a:pt x="655" y="1289"/>
                  </a:cubicBezTo>
                  <a:lnTo>
                    <a:pt x="655" y="1289"/>
                  </a:lnTo>
                  <a:cubicBezTo>
                    <a:pt x="655" y="1289"/>
                    <a:pt x="655" y="1289"/>
                    <a:pt x="655" y="1289"/>
                  </a:cubicBezTo>
                  <a:lnTo>
                    <a:pt x="676" y="1289"/>
                  </a:lnTo>
                  <a:cubicBezTo>
                    <a:pt x="676" y="1289"/>
                    <a:pt x="676" y="1289"/>
                    <a:pt x="676" y="1310"/>
                  </a:cubicBezTo>
                  <a:cubicBezTo>
                    <a:pt x="655" y="1310"/>
                    <a:pt x="655" y="1331"/>
                    <a:pt x="655" y="1331"/>
                  </a:cubicBezTo>
                  <a:cubicBezTo>
                    <a:pt x="655" y="1331"/>
                    <a:pt x="664" y="1321"/>
                    <a:pt x="671" y="1321"/>
                  </a:cubicBezTo>
                  <a:cubicBezTo>
                    <a:pt x="674" y="1321"/>
                    <a:pt x="676" y="1324"/>
                    <a:pt x="676" y="1331"/>
                  </a:cubicBezTo>
                  <a:cubicBezTo>
                    <a:pt x="676" y="1320"/>
                    <a:pt x="681" y="1320"/>
                    <a:pt x="687" y="1320"/>
                  </a:cubicBezTo>
                  <a:cubicBezTo>
                    <a:pt x="692" y="1320"/>
                    <a:pt x="697" y="1320"/>
                    <a:pt x="697" y="1310"/>
                  </a:cubicBezTo>
                  <a:cubicBezTo>
                    <a:pt x="697" y="1310"/>
                    <a:pt x="697" y="1331"/>
                    <a:pt x="697" y="1331"/>
                  </a:cubicBezTo>
                  <a:cubicBezTo>
                    <a:pt x="697" y="1352"/>
                    <a:pt x="697" y="1352"/>
                    <a:pt x="697" y="1352"/>
                  </a:cubicBezTo>
                  <a:lnTo>
                    <a:pt x="718" y="1352"/>
                  </a:lnTo>
                  <a:cubicBezTo>
                    <a:pt x="718" y="1352"/>
                    <a:pt x="697" y="1331"/>
                    <a:pt x="718" y="1331"/>
                  </a:cubicBezTo>
                  <a:cubicBezTo>
                    <a:pt x="718" y="1331"/>
                    <a:pt x="718" y="1331"/>
                    <a:pt x="718" y="1352"/>
                  </a:cubicBezTo>
                  <a:cubicBezTo>
                    <a:pt x="739" y="1352"/>
                    <a:pt x="739" y="1352"/>
                    <a:pt x="739" y="1331"/>
                  </a:cubicBezTo>
                  <a:cubicBezTo>
                    <a:pt x="739" y="1331"/>
                    <a:pt x="739" y="1352"/>
                    <a:pt x="739" y="1352"/>
                  </a:cubicBezTo>
                  <a:lnTo>
                    <a:pt x="761" y="1352"/>
                  </a:lnTo>
                  <a:cubicBezTo>
                    <a:pt x="739" y="1373"/>
                    <a:pt x="761" y="1373"/>
                    <a:pt x="782" y="1373"/>
                  </a:cubicBezTo>
                  <a:cubicBezTo>
                    <a:pt x="782" y="1384"/>
                    <a:pt x="782" y="1384"/>
                    <a:pt x="782" y="1384"/>
                  </a:cubicBezTo>
                  <a:cubicBezTo>
                    <a:pt x="782" y="1384"/>
                    <a:pt x="782" y="1384"/>
                    <a:pt x="782" y="1394"/>
                  </a:cubicBezTo>
                  <a:cubicBezTo>
                    <a:pt x="782" y="1394"/>
                    <a:pt x="782" y="1385"/>
                    <a:pt x="788" y="1385"/>
                  </a:cubicBezTo>
                  <a:cubicBezTo>
                    <a:pt x="791" y="1385"/>
                    <a:pt x="796" y="1387"/>
                    <a:pt x="803" y="1394"/>
                  </a:cubicBezTo>
                  <a:lnTo>
                    <a:pt x="824" y="1394"/>
                  </a:lnTo>
                  <a:cubicBezTo>
                    <a:pt x="824" y="1384"/>
                    <a:pt x="824" y="1384"/>
                    <a:pt x="824" y="1384"/>
                  </a:cubicBezTo>
                  <a:cubicBezTo>
                    <a:pt x="824" y="1384"/>
                    <a:pt x="824" y="1384"/>
                    <a:pt x="824" y="1373"/>
                  </a:cubicBezTo>
                  <a:cubicBezTo>
                    <a:pt x="824" y="1373"/>
                    <a:pt x="815" y="1383"/>
                    <a:pt x="808" y="1383"/>
                  </a:cubicBezTo>
                  <a:cubicBezTo>
                    <a:pt x="805" y="1383"/>
                    <a:pt x="803" y="1380"/>
                    <a:pt x="803" y="1373"/>
                  </a:cubicBezTo>
                  <a:cubicBezTo>
                    <a:pt x="803" y="1373"/>
                    <a:pt x="803" y="1352"/>
                    <a:pt x="803" y="1352"/>
                  </a:cubicBezTo>
                  <a:cubicBezTo>
                    <a:pt x="803" y="1345"/>
                    <a:pt x="803" y="1343"/>
                    <a:pt x="802" y="1343"/>
                  </a:cubicBezTo>
                  <a:cubicBezTo>
                    <a:pt x="800" y="1343"/>
                    <a:pt x="796" y="1352"/>
                    <a:pt x="782" y="1352"/>
                  </a:cubicBezTo>
                  <a:cubicBezTo>
                    <a:pt x="782" y="1352"/>
                    <a:pt x="782" y="1352"/>
                    <a:pt x="782" y="1331"/>
                  </a:cubicBezTo>
                  <a:cubicBezTo>
                    <a:pt x="782" y="1331"/>
                    <a:pt x="782" y="1310"/>
                    <a:pt x="782" y="1310"/>
                  </a:cubicBezTo>
                  <a:cubicBezTo>
                    <a:pt x="782" y="1310"/>
                    <a:pt x="761" y="1310"/>
                    <a:pt x="761" y="1289"/>
                  </a:cubicBezTo>
                  <a:cubicBezTo>
                    <a:pt x="761" y="1296"/>
                    <a:pt x="761" y="1298"/>
                    <a:pt x="760" y="1298"/>
                  </a:cubicBezTo>
                  <a:cubicBezTo>
                    <a:pt x="758" y="1298"/>
                    <a:pt x="753" y="1289"/>
                    <a:pt x="739" y="1289"/>
                  </a:cubicBezTo>
                  <a:cubicBezTo>
                    <a:pt x="739" y="1267"/>
                    <a:pt x="739" y="1267"/>
                    <a:pt x="739" y="1267"/>
                  </a:cubicBezTo>
                  <a:lnTo>
                    <a:pt x="718" y="1267"/>
                  </a:lnTo>
                  <a:cubicBezTo>
                    <a:pt x="718" y="1267"/>
                    <a:pt x="718" y="1267"/>
                    <a:pt x="718" y="1246"/>
                  </a:cubicBezTo>
                  <a:lnTo>
                    <a:pt x="697" y="1246"/>
                  </a:lnTo>
                  <a:cubicBezTo>
                    <a:pt x="697" y="1246"/>
                    <a:pt x="697" y="1225"/>
                    <a:pt x="697" y="1225"/>
                  </a:cubicBezTo>
                  <a:lnTo>
                    <a:pt x="676" y="1225"/>
                  </a:lnTo>
                  <a:cubicBezTo>
                    <a:pt x="676" y="1225"/>
                    <a:pt x="676" y="1225"/>
                    <a:pt x="676" y="1204"/>
                  </a:cubicBezTo>
                  <a:lnTo>
                    <a:pt x="634" y="1204"/>
                  </a:lnTo>
                  <a:cubicBezTo>
                    <a:pt x="634" y="1194"/>
                    <a:pt x="634" y="1194"/>
                    <a:pt x="634" y="1194"/>
                  </a:cubicBezTo>
                  <a:cubicBezTo>
                    <a:pt x="634" y="1194"/>
                    <a:pt x="634" y="1194"/>
                    <a:pt x="634" y="1183"/>
                  </a:cubicBezTo>
                  <a:lnTo>
                    <a:pt x="613" y="1162"/>
                  </a:lnTo>
                  <a:lnTo>
                    <a:pt x="570" y="1162"/>
                  </a:lnTo>
                  <a:cubicBezTo>
                    <a:pt x="570" y="1162"/>
                    <a:pt x="592" y="1141"/>
                    <a:pt x="592" y="1141"/>
                  </a:cubicBezTo>
                  <a:lnTo>
                    <a:pt x="570" y="1141"/>
                  </a:lnTo>
                  <a:cubicBezTo>
                    <a:pt x="549" y="1120"/>
                    <a:pt x="549" y="1120"/>
                    <a:pt x="549" y="1120"/>
                  </a:cubicBezTo>
                  <a:cubicBezTo>
                    <a:pt x="535" y="1120"/>
                    <a:pt x="540" y="1110"/>
                    <a:pt x="538" y="1110"/>
                  </a:cubicBezTo>
                  <a:lnTo>
                    <a:pt x="538" y="1110"/>
                  </a:lnTo>
                  <a:cubicBezTo>
                    <a:pt x="538" y="1110"/>
                    <a:pt x="535" y="1113"/>
                    <a:pt x="528" y="1120"/>
                  </a:cubicBezTo>
                  <a:cubicBezTo>
                    <a:pt x="528" y="1120"/>
                    <a:pt x="528" y="1099"/>
                    <a:pt x="528" y="1099"/>
                  </a:cubicBezTo>
                  <a:cubicBezTo>
                    <a:pt x="486" y="1099"/>
                    <a:pt x="486" y="1056"/>
                    <a:pt x="486" y="1056"/>
                  </a:cubicBezTo>
                  <a:lnTo>
                    <a:pt x="465" y="1056"/>
                  </a:lnTo>
                  <a:cubicBezTo>
                    <a:pt x="465" y="1056"/>
                    <a:pt x="444" y="1056"/>
                    <a:pt x="444" y="1035"/>
                  </a:cubicBezTo>
                  <a:cubicBezTo>
                    <a:pt x="444" y="1056"/>
                    <a:pt x="444" y="1056"/>
                    <a:pt x="444" y="1056"/>
                  </a:cubicBezTo>
                  <a:cubicBezTo>
                    <a:pt x="444" y="1056"/>
                    <a:pt x="423" y="1035"/>
                    <a:pt x="423" y="1035"/>
                  </a:cubicBezTo>
                  <a:cubicBezTo>
                    <a:pt x="423" y="1035"/>
                    <a:pt x="423" y="1035"/>
                    <a:pt x="423" y="1014"/>
                  </a:cubicBezTo>
                  <a:cubicBezTo>
                    <a:pt x="423" y="1014"/>
                    <a:pt x="423" y="1023"/>
                    <a:pt x="416" y="1023"/>
                  </a:cubicBezTo>
                  <a:cubicBezTo>
                    <a:pt x="413" y="1023"/>
                    <a:pt x="408" y="1021"/>
                    <a:pt x="401" y="1014"/>
                  </a:cubicBezTo>
                  <a:lnTo>
                    <a:pt x="380" y="1014"/>
                  </a:lnTo>
                  <a:cubicBezTo>
                    <a:pt x="380" y="993"/>
                    <a:pt x="359" y="993"/>
                    <a:pt x="380" y="993"/>
                  </a:cubicBezTo>
                  <a:lnTo>
                    <a:pt x="359" y="993"/>
                  </a:lnTo>
                  <a:cubicBezTo>
                    <a:pt x="344" y="978"/>
                    <a:pt x="340" y="963"/>
                    <a:pt x="339" y="963"/>
                  </a:cubicBezTo>
                  <a:cubicBezTo>
                    <a:pt x="338" y="963"/>
                    <a:pt x="338" y="966"/>
                    <a:pt x="338" y="972"/>
                  </a:cubicBezTo>
                  <a:cubicBezTo>
                    <a:pt x="338" y="951"/>
                    <a:pt x="338" y="951"/>
                    <a:pt x="338" y="951"/>
                  </a:cubicBezTo>
                  <a:lnTo>
                    <a:pt x="317" y="951"/>
                  </a:lnTo>
                  <a:cubicBezTo>
                    <a:pt x="317" y="951"/>
                    <a:pt x="296" y="951"/>
                    <a:pt x="296" y="930"/>
                  </a:cubicBezTo>
                  <a:lnTo>
                    <a:pt x="275" y="930"/>
                  </a:lnTo>
                  <a:cubicBezTo>
                    <a:pt x="275" y="930"/>
                    <a:pt x="275" y="908"/>
                    <a:pt x="275" y="908"/>
                  </a:cubicBezTo>
                  <a:cubicBezTo>
                    <a:pt x="264" y="919"/>
                    <a:pt x="264" y="919"/>
                    <a:pt x="264" y="919"/>
                  </a:cubicBezTo>
                  <a:cubicBezTo>
                    <a:pt x="264" y="919"/>
                    <a:pt x="264" y="919"/>
                    <a:pt x="254" y="930"/>
                  </a:cubicBezTo>
                  <a:cubicBezTo>
                    <a:pt x="275" y="908"/>
                    <a:pt x="254" y="908"/>
                    <a:pt x="275" y="908"/>
                  </a:cubicBezTo>
                  <a:cubicBezTo>
                    <a:pt x="275" y="908"/>
                    <a:pt x="275" y="887"/>
                    <a:pt x="275" y="887"/>
                  </a:cubicBezTo>
                  <a:cubicBezTo>
                    <a:pt x="275" y="866"/>
                    <a:pt x="275" y="866"/>
                    <a:pt x="275" y="845"/>
                  </a:cubicBezTo>
                  <a:lnTo>
                    <a:pt x="296" y="845"/>
                  </a:lnTo>
                  <a:lnTo>
                    <a:pt x="296" y="824"/>
                  </a:lnTo>
                  <a:cubicBezTo>
                    <a:pt x="296" y="824"/>
                    <a:pt x="296" y="824"/>
                    <a:pt x="296" y="803"/>
                  </a:cubicBezTo>
                  <a:cubicBezTo>
                    <a:pt x="296" y="803"/>
                    <a:pt x="296" y="782"/>
                    <a:pt x="296" y="782"/>
                  </a:cubicBezTo>
                  <a:cubicBezTo>
                    <a:pt x="296" y="771"/>
                    <a:pt x="301" y="771"/>
                    <a:pt x="306" y="771"/>
                  </a:cubicBezTo>
                  <a:cubicBezTo>
                    <a:pt x="312" y="771"/>
                    <a:pt x="317" y="771"/>
                    <a:pt x="317" y="761"/>
                  </a:cubicBezTo>
                  <a:cubicBezTo>
                    <a:pt x="317" y="761"/>
                    <a:pt x="317" y="739"/>
                    <a:pt x="317" y="739"/>
                  </a:cubicBezTo>
                  <a:cubicBezTo>
                    <a:pt x="317" y="739"/>
                    <a:pt x="338" y="739"/>
                    <a:pt x="317" y="718"/>
                  </a:cubicBezTo>
                  <a:cubicBezTo>
                    <a:pt x="338" y="697"/>
                    <a:pt x="338" y="655"/>
                    <a:pt x="359" y="655"/>
                  </a:cubicBezTo>
                  <a:cubicBezTo>
                    <a:pt x="359" y="634"/>
                    <a:pt x="359" y="613"/>
                    <a:pt x="359" y="613"/>
                  </a:cubicBezTo>
                  <a:cubicBezTo>
                    <a:pt x="359" y="613"/>
                    <a:pt x="359" y="592"/>
                    <a:pt x="359" y="592"/>
                  </a:cubicBezTo>
                  <a:cubicBezTo>
                    <a:pt x="380" y="592"/>
                    <a:pt x="380" y="570"/>
                    <a:pt x="380" y="549"/>
                  </a:cubicBezTo>
                  <a:cubicBezTo>
                    <a:pt x="380" y="539"/>
                    <a:pt x="386" y="539"/>
                    <a:pt x="391" y="539"/>
                  </a:cubicBezTo>
                  <a:cubicBezTo>
                    <a:pt x="396" y="539"/>
                    <a:pt x="401" y="539"/>
                    <a:pt x="401" y="528"/>
                  </a:cubicBezTo>
                  <a:cubicBezTo>
                    <a:pt x="401" y="523"/>
                    <a:pt x="401" y="518"/>
                    <a:pt x="401" y="507"/>
                  </a:cubicBezTo>
                  <a:lnTo>
                    <a:pt x="401" y="486"/>
                  </a:lnTo>
                  <a:cubicBezTo>
                    <a:pt x="423" y="486"/>
                    <a:pt x="401" y="465"/>
                    <a:pt x="423" y="465"/>
                  </a:cubicBezTo>
                  <a:cubicBezTo>
                    <a:pt x="423" y="465"/>
                    <a:pt x="423" y="423"/>
                    <a:pt x="444" y="423"/>
                  </a:cubicBezTo>
                  <a:cubicBezTo>
                    <a:pt x="444" y="401"/>
                    <a:pt x="444" y="401"/>
                    <a:pt x="444" y="401"/>
                  </a:cubicBezTo>
                  <a:cubicBezTo>
                    <a:pt x="444" y="401"/>
                    <a:pt x="444" y="380"/>
                    <a:pt x="444" y="380"/>
                  </a:cubicBezTo>
                  <a:cubicBezTo>
                    <a:pt x="444" y="380"/>
                    <a:pt x="444" y="380"/>
                    <a:pt x="444" y="359"/>
                  </a:cubicBezTo>
                  <a:lnTo>
                    <a:pt x="465" y="359"/>
                  </a:lnTo>
                  <a:cubicBezTo>
                    <a:pt x="465" y="359"/>
                    <a:pt x="592" y="106"/>
                    <a:pt x="528" y="21"/>
                  </a:cubicBezTo>
                  <a:cubicBezTo>
                    <a:pt x="528" y="21"/>
                    <a:pt x="528" y="21"/>
                    <a:pt x="528" y="0"/>
                  </a:cubicBezTo>
                  <a:close/>
                  <a:moveTo>
                    <a:pt x="782" y="1394"/>
                  </a:moveTo>
                  <a:cubicBezTo>
                    <a:pt x="789" y="1401"/>
                    <a:pt x="793" y="1404"/>
                    <a:pt x="797" y="1404"/>
                  </a:cubicBezTo>
                  <a:cubicBezTo>
                    <a:pt x="803" y="1404"/>
                    <a:pt x="803" y="1394"/>
                    <a:pt x="803" y="1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5"/>
            <p:cNvSpPr/>
            <p:nvPr/>
          </p:nvSpPr>
          <p:spPr>
            <a:xfrm>
              <a:off x="334605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5"/>
            <p:cNvSpPr/>
            <p:nvPr/>
          </p:nvSpPr>
          <p:spPr>
            <a:xfrm>
              <a:off x="3342875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5"/>
            <p:cNvSpPr/>
            <p:nvPr/>
          </p:nvSpPr>
          <p:spPr>
            <a:xfrm>
              <a:off x="3341825" y="2531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21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5"/>
            <p:cNvSpPr/>
            <p:nvPr/>
          </p:nvSpPr>
          <p:spPr>
            <a:xfrm>
              <a:off x="3348150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5"/>
            <p:cNvSpPr/>
            <p:nvPr/>
          </p:nvSpPr>
          <p:spPr>
            <a:xfrm>
              <a:off x="3353425" y="2536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5"/>
            <p:cNvSpPr/>
            <p:nvPr/>
          </p:nvSpPr>
          <p:spPr>
            <a:xfrm>
              <a:off x="3352900" y="2536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5"/>
            <p:cNvSpPr/>
            <p:nvPr/>
          </p:nvSpPr>
          <p:spPr>
            <a:xfrm>
              <a:off x="334710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5"/>
            <p:cNvSpPr/>
            <p:nvPr/>
          </p:nvSpPr>
          <p:spPr>
            <a:xfrm>
              <a:off x="3352900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5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5"/>
            <p:cNvSpPr/>
            <p:nvPr/>
          </p:nvSpPr>
          <p:spPr>
            <a:xfrm>
              <a:off x="3350275" y="253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5"/>
            <p:cNvSpPr/>
            <p:nvPr/>
          </p:nvSpPr>
          <p:spPr>
            <a:xfrm>
              <a:off x="3352375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5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5"/>
            <p:cNvSpPr/>
            <p:nvPr/>
          </p:nvSpPr>
          <p:spPr>
            <a:xfrm>
              <a:off x="3351325" y="253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5"/>
            <p:cNvSpPr/>
            <p:nvPr/>
          </p:nvSpPr>
          <p:spPr>
            <a:xfrm>
              <a:off x="3384600" y="2486350"/>
              <a:ext cx="25900" cy="11000"/>
            </a:xfrm>
            <a:custGeom>
              <a:avLst/>
              <a:gdLst/>
              <a:ahLst/>
              <a:cxnLst/>
              <a:rect l="l" t="t" r="r" b="b"/>
              <a:pathLst>
                <a:path w="1036" h="440" extrusionOk="0">
                  <a:moveTo>
                    <a:pt x="414" y="1"/>
                  </a:moveTo>
                  <a:cubicBezTo>
                    <a:pt x="307" y="1"/>
                    <a:pt x="205" y="44"/>
                    <a:pt x="127" y="123"/>
                  </a:cubicBezTo>
                  <a:cubicBezTo>
                    <a:pt x="106" y="123"/>
                    <a:pt x="106" y="144"/>
                    <a:pt x="85" y="165"/>
                  </a:cubicBezTo>
                  <a:cubicBezTo>
                    <a:pt x="0" y="292"/>
                    <a:pt x="106" y="292"/>
                    <a:pt x="148" y="292"/>
                  </a:cubicBezTo>
                  <a:cubicBezTo>
                    <a:pt x="254" y="313"/>
                    <a:pt x="465" y="313"/>
                    <a:pt x="549" y="334"/>
                  </a:cubicBezTo>
                  <a:cubicBezTo>
                    <a:pt x="634" y="334"/>
                    <a:pt x="909" y="418"/>
                    <a:pt x="1014" y="439"/>
                  </a:cubicBezTo>
                  <a:cubicBezTo>
                    <a:pt x="1035" y="439"/>
                    <a:pt x="1035" y="439"/>
                    <a:pt x="1035" y="418"/>
                  </a:cubicBezTo>
                  <a:cubicBezTo>
                    <a:pt x="993" y="334"/>
                    <a:pt x="824" y="80"/>
                    <a:pt x="528" y="17"/>
                  </a:cubicBezTo>
                  <a:cubicBezTo>
                    <a:pt x="490" y="6"/>
                    <a:pt x="45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5"/>
            <p:cNvSpPr/>
            <p:nvPr/>
          </p:nvSpPr>
          <p:spPr>
            <a:xfrm>
              <a:off x="3306425" y="2486050"/>
              <a:ext cx="25900" cy="9925"/>
            </a:xfrm>
            <a:custGeom>
              <a:avLst/>
              <a:gdLst/>
              <a:ahLst/>
              <a:cxnLst/>
              <a:rect l="l" t="t" r="r" b="b"/>
              <a:pathLst>
                <a:path w="1036" h="397" extrusionOk="0">
                  <a:moveTo>
                    <a:pt x="645" y="1"/>
                  </a:moveTo>
                  <a:cubicBezTo>
                    <a:pt x="614" y="1"/>
                    <a:pt x="582" y="3"/>
                    <a:pt x="550" y="8"/>
                  </a:cubicBezTo>
                  <a:cubicBezTo>
                    <a:pt x="254" y="50"/>
                    <a:pt x="64" y="282"/>
                    <a:pt x="1" y="367"/>
                  </a:cubicBezTo>
                  <a:cubicBezTo>
                    <a:pt x="1" y="382"/>
                    <a:pt x="11" y="397"/>
                    <a:pt x="18" y="397"/>
                  </a:cubicBezTo>
                  <a:cubicBezTo>
                    <a:pt x="20" y="397"/>
                    <a:pt x="22" y="394"/>
                    <a:pt x="22" y="388"/>
                  </a:cubicBezTo>
                  <a:cubicBezTo>
                    <a:pt x="128" y="367"/>
                    <a:pt x="402" y="325"/>
                    <a:pt x="487" y="304"/>
                  </a:cubicBezTo>
                  <a:lnTo>
                    <a:pt x="888" y="304"/>
                  </a:lnTo>
                  <a:cubicBezTo>
                    <a:pt x="930" y="304"/>
                    <a:pt x="1036" y="304"/>
                    <a:pt x="973" y="177"/>
                  </a:cubicBezTo>
                  <a:cubicBezTo>
                    <a:pt x="951" y="156"/>
                    <a:pt x="951" y="135"/>
                    <a:pt x="930" y="135"/>
                  </a:cubicBezTo>
                  <a:cubicBezTo>
                    <a:pt x="864" y="35"/>
                    <a:pt x="759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5"/>
            <p:cNvSpPr/>
            <p:nvPr/>
          </p:nvSpPr>
          <p:spPr>
            <a:xfrm>
              <a:off x="3376150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5"/>
            <p:cNvSpPr/>
            <p:nvPr/>
          </p:nvSpPr>
          <p:spPr>
            <a:xfrm>
              <a:off x="3374550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5"/>
            <p:cNvSpPr/>
            <p:nvPr/>
          </p:nvSpPr>
          <p:spPr>
            <a:xfrm>
              <a:off x="3376675" y="254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5"/>
            <p:cNvSpPr/>
            <p:nvPr/>
          </p:nvSpPr>
          <p:spPr>
            <a:xfrm>
              <a:off x="3370325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5"/>
            <p:cNvSpPr/>
            <p:nvPr/>
          </p:nvSpPr>
          <p:spPr>
            <a:xfrm>
              <a:off x="3372975" y="255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5"/>
            <p:cNvSpPr/>
            <p:nvPr/>
          </p:nvSpPr>
          <p:spPr>
            <a:xfrm>
              <a:off x="3378775" y="254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5"/>
            <p:cNvSpPr/>
            <p:nvPr/>
          </p:nvSpPr>
          <p:spPr>
            <a:xfrm>
              <a:off x="3378250" y="254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5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5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5"/>
            <p:cNvSpPr/>
            <p:nvPr/>
          </p:nvSpPr>
          <p:spPr>
            <a:xfrm>
              <a:off x="3350800" y="255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5"/>
            <p:cNvSpPr/>
            <p:nvPr/>
          </p:nvSpPr>
          <p:spPr>
            <a:xfrm>
              <a:off x="336557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5"/>
            <p:cNvSpPr/>
            <p:nvPr/>
          </p:nvSpPr>
          <p:spPr>
            <a:xfrm>
              <a:off x="3349750" y="255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5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5"/>
            <p:cNvSpPr/>
            <p:nvPr/>
          </p:nvSpPr>
          <p:spPr>
            <a:xfrm>
              <a:off x="3365575" y="256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5"/>
            <p:cNvSpPr/>
            <p:nvPr/>
          </p:nvSpPr>
          <p:spPr>
            <a:xfrm>
              <a:off x="334975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5"/>
            <p:cNvSpPr/>
            <p:nvPr/>
          </p:nvSpPr>
          <p:spPr>
            <a:xfrm>
              <a:off x="33608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5"/>
            <p:cNvSpPr/>
            <p:nvPr/>
          </p:nvSpPr>
          <p:spPr>
            <a:xfrm>
              <a:off x="3360300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5"/>
            <p:cNvSpPr/>
            <p:nvPr/>
          </p:nvSpPr>
          <p:spPr>
            <a:xfrm>
              <a:off x="3350275" y="2552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5"/>
            <p:cNvSpPr/>
            <p:nvPr/>
          </p:nvSpPr>
          <p:spPr>
            <a:xfrm>
              <a:off x="3357650" y="255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5"/>
            <p:cNvSpPr/>
            <p:nvPr/>
          </p:nvSpPr>
          <p:spPr>
            <a:xfrm>
              <a:off x="33735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5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5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5"/>
            <p:cNvSpPr/>
            <p:nvPr/>
          </p:nvSpPr>
          <p:spPr>
            <a:xfrm>
              <a:off x="3374025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5"/>
            <p:cNvSpPr/>
            <p:nvPr/>
          </p:nvSpPr>
          <p:spPr>
            <a:xfrm>
              <a:off x="3376150" y="255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5"/>
            <p:cNvSpPr/>
            <p:nvPr/>
          </p:nvSpPr>
          <p:spPr>
            <a:xfrm>
              <a:off x="3376150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5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5"/>
            <p:cNvSpPr/>
            <p:nvPr/>
          </p:nvSpPr>
          <p:spPr>
            <a:xfrm>
              <a:off x="3349750" y="2543800"/>
              <a:ext cx="29575" cy="21150"/>
            </a:xfrm>
            <a:custGeom>
              <a:avLst/>
              <a:gdLst/>
              <a:ahLst/>
              <a:cxnLst/>
              <a:rect l="l" t="t" r="r" b="b"/>
              <a:pathLst>
                <a:path w="1183" h="846" extrusionOk="0">
                  <a:moveTo>
                    <a:pt x="1162" y="0"/>
                  </a:moveTo>
                  <a:cubicBezTo>
                    <a:pt x="1183" y="0"/>
                    <a:pt x="1162" y="21"/>
                    <a:pt x="1162" y="21"/>
                  </a:cubicBezTo>
                  <a:lnTo>
                    <a:pt x="1183" y="21"/>
                  </a:lnTo>
                  <a:cubicBezTo>
                    <a:pt x="1183" y="0"/>
                    <a:pt x="1183" y="0"/>
                    <a:pt x="1162" y="0"/>
                  </a:cubicBezTo>
                  <a:close/>
                  <a:moveTo>
                    <a:pt x="1162" y="0"/>
                  </a:moveTo>
                  <a:cubicBezTo>
                    <a:pt x="1151" y="11"/>
                    <a:pt x="1151" y="11"/>
                    <a:pt x="1151" y="11"/>
                  </a:cubicBezTo>
                  <a:cubicBezTo>
                    <a:pt x="1151" y="11"/>
                    <a:pt x="1151" y="11"/>
                    <a:pt x="1141" y="21"/>
                  </a:cubicBezTo>
                  <a:cubicBezTo>
                    <a:pt x="1141" y="21"/>
                    <a:pt x="1141" y="21"/>
                    <a:pt x="1141" y="43"/>
                  </a:cubicBezTo>
                  <a:lnTo>
                    <a:pt x="1183" y="43"/>
                  </a:lnTo>
                  <a:cubicBezTo>
                    <a:pt x="1183" y="43"/>
                    <a:pt x="1162" y="43"/>
                    <a:pt x="1162" y="21"/>
                  </a:cubicBezTo>
                  <a:cubicBezTo>
                    <a:pt x="1162" y="0"/>
                    <a:pt x="1162" y="0"/>
                    <a:pt x="1162" y="0"/>
                  </a:cubicBezTo>
                  <a:close/>
                  <a:moveTo>
                    <a:pt x="1162" y="169"/>
                  </a:moveTo>
                  <a:cubicBezTo>
                    <a:pt x="1162" y="169"/>
                    <a:pt x="1162" y="169"/>
                    <a:pt x="1162" y="190"/>
                  </a:cubicBezTo>
                  <a:cubicBezTo>
                    <a:pt x="1173" y="190"/>
                    <a:pt x="1178" y="185"/>
                    <a:pt x="1181" y="182"/>
                  </a:cubicBezTo>
                  <a:lnTo>
                    <a:pt x="1181" y="182"/>
                  </a:lnTo>
                  <a:cubicBezTo>
                    <a:pt x="1182" y="184"/>
                    <a:pt x="1183" y="186"/>
                    <a:pt x="1183" y="190"/>
                  </a:cubicBezTo>
                  <a:cubicBezTo>
                    <a:pt x="1183" y="183"/>
                    <a:pt x="1183" y="181"/>
                    <a:pt x="1182" y="181"/>
                  </a:cubicBezTo>
                  <a:cubicBezTo>
                    <a:pt x="1182" y="181"/>
                    <a:pt x="1181" y="181"/>
                    <a:pt x="1181" y="182"/>
                  </a:cubicBezTo>
                  <a:lnTo>
                    <a:pt x="1181" y="182"/>
                  </a:lnTo>
                  <a:cubicBezTo>
                    <a:pt x="1179" y="180"/>
                    <a:pt x="1176" y="180"/>
                    <a:pt x="1172" y="180"/>
                  </a:cubicBezTo>
                  <a:cubicBezTo>
                    <a:pt x="1167" y="180"/>
                    <a:pt x="1162" y="180"/>
                    <a:pt x="1162" y="169"/>
                  </a:cubicBezTo>
                  <a:close/>
                  <a:moveTo>
                    <a:pt x="1035" y="233"/>
                  </a:moveTo>
                  <a:lnTo>
                    <a:pt x="1035" y="254"/>
                  </a:lnTo>
                  <a:lnTo>
                    <a:pt x="1056" y="254"/>
                  </a:lnTo>
                  <a:cubicBezTo>
                    <a:pt x="1056" y="254"/>
                    <a:pt x="1056" y="254"/>
                    <a:pt x="1035" y="233"/>
                  </a:cubicBezTo>
                  <a:close/>
                  <a:moveTo>
                    <a:pt x="21" y="359"/>
                  </a:moveTo>
                  <a:cubicBezTo>
                    <a:pt x="21" y="381"/>
                    <a:pt x="0" y="381"/>
                    <a:pt x="0" y="381"/>
                  </a:cubicBezTo>
                  <a:lnTo>
                    <a:pt x="21" y="381"/>
                  </a:lnTo>
                  <a:cubicBezTo>
                    <a:pt x="21" y="359"/>
                    <a:pt x="21" y="359"/>
                    <a:pt x="21" y="359"/>
                  </a:cubicBezTo>
                  <a:close/>
                  <a:moveTo>
                    <a:pt x="1077" y="444"/>
                  </a:moveTo>
                  <a:cubicBezTo>
                    <a:pt x="1056" y="444"/>
                    <a:pt x="1056" y="444"/>
                    <a:pt x="1077" y="465"/>
                  </a:cubicBezTo>
                  <a:cubicBezTo>
                    <a:pt x="1077" y="461"/>
                    <a:pt x="1077" y="457"/>
                    <a:pt x="1077" y="455"/>
                  </a:cubicBezTo>
                  <a:cubicBezTo>
                    <a:pt x="1077" y="455"/>
                    <a:pt x="1077" y="455"/>
                    <a:pt x="1077" y="444"/>
                  </a:cubicBezTo>
                  <a:close/>
                  <a:moveTo>
                    <a:pt x="1030" y="540"/>
                  </a:moveTo>
                  <a:cubicBezTo>
                    <a:pt x="1026" y="540"/>
                    <a:pt x="1021" y="543"/>
                    <a:pt x="1018" y="546"/>
                  </a:cubicBezTo>
                  <a:lnTo>
                    <a:pt x="1018" y="546"/>
                  </a:lnTo>
                  <a:cubicBezTo>
                    <a:pt x="1018" y="546"/>
                    <a:pt x="1018" y="546"/>
                    <a:pt x="1018" y="546"/>
                  </a:cubicBezTo>
                  <a:lnTo>
                    <a:pt x="1018" y="546"/>
                  </a:lnTo>
                  <a:cubicBezTo>
                    <a:pt x="1017" y="547"/>
                    <a:pt x="1015" y="548"/>
                    <a:pt x="1014" y="550"/>
                  </a:cubicBezTo>
                  <a:lnTo>
                    <a:pt x="1014" y="550"/>
                  </a:lnTo>
                  <a:cubicBezTo>
                    <a:pt x="1014" y="550"/>
                    <a:pt x="1016" y="548"/>
                    <a:pt x="1018" y="546"/>
                  </a:cubicBezTo>
                  <a:lnTo>
                    <a:pt x="1018" y="546"/>
                  </a:lnTo>
                  <a:cubicBezTo>
                    <a:pt x="1023" y="548"/>
                    <a:pt x="1029" y="550"/>
                    <a:pt x="1035" y="550"/>
                  </a:cubicBezTo>
                  <a:cubicBezTo>
                    <a:pt x="1035" y="543"/>
                    <a:pt x="1033" y="540"/>
                    <a:pt x="1030" y="540"/>
                  </a:cubicBezTo>
                  <a:close/>
                  <a:moveTo>
                    <a:pt x="972" y="571"/>
                  </a:moveTo>
                  <a:cubicBezTo>
                    <a:pt x="972" y="571"/>
                    <a:pt x="993" y="592"/>
                    <a:pt x="993" y="592"/>
                  </a:cubicBezTo>
                  <a:lnTo>
                    <a:pt x="993" y="571"/>
                  </a:lnTo>
                  <a:close/>
                  <a:moveTo>
                    <a:pt x="592" y="613"/>
                  </a:moveTo>
                  <a:cubicBezTo>
                    <a:pt x="592" y="613"/>
                    <a:pt x="592" y="613"/>
                    <a:pt x="592" y="613"/>
                  </a:cubicBezTo>
                  <a:lnTo>
                    <a:pt x="592" y="613"/>
                  </a:lnTo>
                  <a:close/>
                  <a:moveTo>
                    <a:pt x="1134" y="33"/>
                  </a:moveTo>
                  <a:cubicBezTo>
                    <a:pt x="1131" y="33"/>
                    <a:pt x="1127" y="36"/>
                    <a:pt x="1120" y="43"/>
                  </a:cubicBezTo>
                  <a:cubicBezTo>
                    <a:pt x="1120" y="43"/>
                    <a:pt x="1120" y="43"/>
                    <a:pt x="1141" y="64"/>
                  </a:cubicBezTo>
                  <a:lnTo>
                    <a:pt x="1120" y="64"/>
                  </a:lnTo>
                  <a:cubicBezTo>
                    <a:pt x="1120" y="64"/>
                    <a:pt x="1120" y="73"/>
                    <a:pt x="1113" y="73"/>
                  </a:cubicBezTo>
                  <a:cubicBezTo>
                    <a:pt x="1110" y="73"/>
                    <a:pt x="1106" y="71"/>
                    <a:pt x="1099" y="64"/>
                  </a:cubicBezTo>
                  <a:lnTo>
                    <a:pt x="1099" y="64"/>
                  </a:lnTo>
                  <a:lnTo>
                    <a:pt x="1120" y="85"/>
                  </a:lnTo>
                  <a:lnTo>
                    <a:pt x="1098" y="85"/>
                  </a:lnTo>
                  <a:cubicBezTo>
                    <a:pt x="1098" y="85"/>
                    <a:pt x="1120" y="106"/>
                    <a:pt x="1098" y="106"/>
                  </a:cubicBezTo>
                  <a:lnTo>
                    <a:pt x="1120" y="106"/>
                  </a:lnTo>
                  <a:cubicBezTo>
                    <a:pt x="1106" y="106"/>
                    <a:pt x="1101" y="115"/>
                    <a:pt x="1099" y="115"/>
                  </a:cubicBezTo>
                  <a:cubicBezTo>
                    <a:pt x="1098" y="115"/>
                    <a:pt x="1098" y="113"/>
                    <a:pt x="1098" y="106"/>
                  </a:cubicBezTo>
                  <a:cubicBezTo>
                    <a:pt x="1098" y="127"/>
                    <a:pt x="1098" y="127"/>
                    <a:pt x="1098" y="127"/>
                  </a:cubicBezTo>
                  <a:lnTo>
                    <a:pt x="1077" y="148"/>
                  </a:lnTo>
                  <a:lnTo>
                    <a:pt x="1098" y="148"/>
                  </a:lnTo>
                  <a:cubicBezTo>
                    <a:pt x="1098" y="159"/>
                    <a:pt x="1093" y="159"/>
                    <a:pt x="1088" y="159"/>
                  </a:cubicBezTo>
                  <a:cubicBezTo>
                    <a:pt x="1083" y="159"/>
                    <a:pt x="1077" y="159"/>
                    <a:pt x="1077" y="169"/>
                  </a:cubicBezTo>
                  <a:cubicBezTo>
                    <a:pt x="1077" y="169"/>
                    <a:pt x="1098" y="169"/>
                    <a:pt x="1077" y="190"/>
                  </a:cubicBezTo>
                  <a:cubicBezTo>
                    <a:pt x="1077" y="190"/>
                    <a:pt x="1056" y="190"/>
                    <a:pt x="1056" y="212"/>
                  </a:cubicBezTo>
                  <a:cubicBezTo>
                    <a:pt x="1056" y="212"/>
                    <a:pt x="1056" y="233"/>
                    <a:pt x="1056" y="233"/>
                  </a:cubicBezTo>
                  <a:cubicBezTo>
                    <a:pt x="1056" y="233"/>
                    <a:pt x="1077" y="233"/>
                    <a:pt x="1056" y="254"/>
                  </a:cubicBezTo>
                  <a:cubicBezTo>
                    <a:pt x="1035" y="254"/>
                    <a:pt x="1035" y="275"/>
                    <a:pt x="1035" y="275"/>
                  </a:cubicBezTo>
                  <a:cubicBezTo>
                    <a:pt x="1035" y="296"/>
                    <a:pt x="1014" y="296"/>
                    <a:pt x="1035" y="296"/>
                  </a:cubicBezTo>
                  <a:lnTo>
                    <a:pt x="1014" y="296"/>
                  </a:lnTo>
                  <a:cubicBezTo>
                    <a:pt x="1014" y="317"/>
                    <a:pt x="993" y="317"/>
                    <a:pt x="1014" y="317"/>
                  </a:cubicBezTo>
                  <a:cubicBezTo>
                    <a:pt x="1014" y="317"/>
                    <a:pt x="993" y="317"/>
                    <a:pt x="993" y="338"/>
                  </a:cubicBezTo>
                  <a:cubicBezTo>
                    <a:pt x="993" y="359"/>
                    <a:pt x="951" y="359"/>
                    <a:pt x="972" y="381"/>
                  </a:cubicBezTo>
                  <a:lnTo>
                    <a:pt x="951" y="381"/>
                  </a:lnTo>
                  <a:cubicBezTo>
                    <a:pt x="951" y="381"/>
                    <a:pt x="951" y="381"/>
                    <a:pt x="951" y="402"/>
                  </a:cubicBezTo>
                  <a:cubicBezTo>
                    <a:pt x="951" y="423"/>
                    <a:pt x="951" y="423"/>
                    <a:pt x="930" y="423"/>
                  </a:cubicBezTo>
                  <a:cubicBezTo>
                    <a:pt x="908" y="423"/>
                    <a:pt x="930" y="444"/>
                    <a:pt x="908" y="444"/>
                  </a:cubicBezTo>
                  <a:lnTo>
                    <a:pt x="908" y="465"/>
                  </a:lnTo>
                  <a:cubicBezTo>
                    <a:pt x="908" y="458"/>
                    <a:pt x="908" y="456"/>
                    <a:pt x="908" y="456"/>
                  </a:cubicBezTo>
                  <a:cubicBezTo>
                    <a:pt x="906" y="456"/>
                    <a:pt x="901" y="465"/>
                    <a:pt x="887" y="465"/>
                  </a:cubicBezTo>
                  <a:cubicBezTo>
                    <a:pt x="887" y="476"/>
                    <a:pt x="882" y="476"/>
                    <a:pt x="877" y="476"/>
                  </a:cubicBezTo>
                  <a:cubicBezTo>
                    <a:pt x="871" y="476"/>
                    <a:pt x="866" y="476"/>
                    <a:pt x="866" y="486"/>
                  </a:cubicBezTo>
                  <a:lnTo>
                    <a:pt x="845" y="486"/>
                  </a:lnTo>
                  <a:cubicBezTo>
                    <a:pt x="845" y="486"/>
                    <a:pt x="845" y="507"/>
                    <a:pt x="845" y="507"/>
                  </a:cubicBezTo>
                  <a:lnTo>
                    <a:pt x="803" y="507"/>
                  </a:lnTo>
                  <a:cubicBezTo>
                    <a:pt x="803" y="507"/>
                    <a:pt x="803" y="528"/>
                    <a:pt x="824" y="528"/>
                  </a:cubicBezTo>
                  <a:lnTo>
                    <a:pt x="803" y="528"/>
                  </a:lnTo>
                  <a:cubicBezTo>
                    <a:pt x="803" y="539"/>
                    <a:pt x="797" y="539"/>
                    <a:pt x="792" y="539"/>
                  </a:cubicBezTo>
                  <a:cubicBezTo>
                    <a:pt x="787" y="539"/>
                    <a:pt x="782" y="539"/>
                    <a:pt x="782" y="550"/>
                  </a:cubicBezTo>
                  <a:cubicBezTo>
                    <a:pt x="782" y="550"/>
                    <a:pt x="761" y="550"/>
                    <a:pt x="761" y="571"/>
                  </a:cubicBezTo>
                  <a:cubicBezTo>
                    <a:pt x="761" y="571"/>
                    <a:pt x="751" y="561"/>
                    <a:pt x="739" y="561"/>
                  </a:cubicBezTo>
                  <a:cubicBezTo>
                    <a:pt x="732" y="561"/>
                    <a:pt x="725" y="564"/>
                    <a:pt x="718" y="571"/>
                  </a:cubicBezTo>
                  <a:lnTo>
                    <a:pt x="697" y="571"/>
                  </a:lnTo>
                  <a:cubicBezTo>
                    <a:pt x="697" y="592"/>
                    <a:pt x="676" y="592"/>
                    <a:pt x="676" y="592"/>
                  </a:cubicBezTo>
                  <a:cubicBezTo>
                    <a:pt x="676" y="592"/>
                    <a:pt x="676" y="613"/>
                    <a:pt x="655" y="613"/>
                  </a:cubicBezTo>
                  <a:cubicBezTo>
                    <a:pt x="655" y="613"/>
                    <a:pt x="655" y="613"/>
                    <a:pt x="634" y="592"/>
                  </a:cubicBezTo>
                  <a:lnTo>
                    <a:pt x="634" y="613"/>
                  </a:lnTo>
                  <a:lnTo>
                    <a:pt x="613" y="613"/>
                  </a:lnTo>
                  <a:cubicBezTo>
                    <a:pt x="613" y="634"/>
                    <a:pt x="592" y="634"/>
                    <a:pt x="592" y="634"/>
                  </a:cubicBezTo>
                  <a:lnTo>
                    <a:pt x="592" y="613"/>
                  </a:lnTo>
                  <a:cubicBezTo>
                    <a:pt x="592" y="620"/>
                    <a:pt x="589" y="622"/>
                    <a:pt x="586" y="622"/>
                  </a:cubicBezTo>
                  <a:cubicBezTo>
                    <a:pt x="580" y="622"/>
                    <a:pt x="570" y="613"/>
                    <a:pt x="570" y="613"/>
                  </a:cubicBezTo>
                  <a:cubicBezTo>
                    <a:pt x="570" y="624"/>
                    <a:pt x="570" y="624"/>
                    <a:pt x="570" y="624"/>
                  </a:cubicBezTo>
                  <a:cubicBezTo>
                    <a:pt x="570" y="624"/>
                    <a:pt x="570" y="624"/>
                    <a:pt x="570" y="634"/>
                  </a:cubicBezTo>
                  <a:lnTo>
                    <a:pt x="549" y="613"/>
                  </a:lnTo>
                  <a:cubicBezTo>
                    <a:pt x="549" y="634"/>
                    <a:pt x="549" y="634"/>
                    <a:pt x="549" y="634"/>
                  </a:cubicBezTo>
                  <a:cubicBezTo>
                    <a:pt x="539" y="624"/>
                    <a:pt x="528" y="624"/>
                    <a:pt x="520" y="624"/>
                  </a:cubicBezTo>
                  <a:cubicBezTo>
                    <a:pt x="512" y="624"/>
                    <a:pt x="507" y="624"/>
                    <a:pt x="507" y="613"/>
                  </a:cubicBezTo>
                  <a:lnTo>
                    <a:pt x="465" y="613"/>
                  </a:lnTo>
                  <a:cubicBezTo>
                    <a:pt x="465" y="613"/>
                    <a:pt x="455" y="604"/>
                    <a:pt x="449" y="604"/>
                  </a:cubicBezTo>
                  <a:cubicBezTo>
                    <a:pt x="446" y="604"/>
                    <a:pt x="444" y="606"/>
                    <a:pt x="444" y="613"/>
                  </a:cubicBezTo>
                  <a:cubicBezTo>
                    <a:pt x="423" y="613"/>
                    <a:pt x="444" y="592"/>
                    <a:pt x="423" y="592"/>
                  </a:cubicBezTo>
                  <a:cubicBezTo>
                    <a:pt x="423" y="592"/>
                    <a:pt x="423" y="592"/>
                    <a:pt x="401" y="613"/>
                  </a:cubicBezTo>
                  <a:cubicBezTo>
                    <a:pt x="401" y="602"/>
                    <a:pt x="401" y="602"/>
                    <a:pt x="401" y="602"/>
                  </a:cubicBezTo>
                  <a:cubicBezTo>
                    <a:pt x="401" y="602"/>
                    <a:pt x="401" y="602"/>
                    <a:pt x="401" y="592"/>
                  </a:cubicBezTo>
                  <a:cubicBezTo>
                    <a:pt x="380" y="592"/>
                    <a:pt x="380" y="592"/>
                    <a:pt x="380" y="571"/>
                  </a:cubicBezTo>
                  <a:cubicBezTo>
                    <a:pt x="359" y="571"/>
                    <a:pt x="359" y="571"/>
                    <a:pt x="338" y="550"/>
                  </a:cubicBezTo>
                  <a:lnTo>
                    <a:pt x="317" y="550"/>
                  </a:lnTo>
                  <a:cubicBezTo>
                    <a:pt x="317" y="550"/>
                    <a:pt x="317" y="540"/>
                    <a:pt x="311" y="540"/>
                  </a:cubicBezTo>
                  <a:cubicBezTo>
                    <a:pt x="308" y="540"/>
                    <a:pt x="303" y="543"/>
                    <a:pt x="296" y="550"/>
                  </a:cubicBezTo>
                  <a:cubicBezTo>
                    <a:pt x="296" y="528"/>
                    <a:pt x="296" y="528"/>
                    <a:pt x="296" y="528"/>
                  </a:cubicBezTo>
                  <a:cubicBezTo>
                    <a:pt x="296" y="528"/>
                    <a:pt x="296" y="507"/>
                    <a:pt x="296" y="507"/>
                  </a:cubicBezTo>
                  <a:cubicBezTo>
                    <a:pt x="296" y="507"/>
                    <a:pt x="254" y="486"/>
                    <a:pt x="211" y="444"/>
                  </a:cubicBezTo>
                  <a:cubicBezTo>
                    <a:pt x="148" y="402"/>
                    <a:pt x="85" y="359"/>
                    <a:pt x="42" y="359"/>
                  </a:cubicBezTo>
                  <a:cubicBezTo>
                    <a:pt x="42" y="359"/>
                    <a:pt x="21" y="359"/>
                    <a:pt x="21" y="381"/>
                  </a:cubicBezTo>
                  <a:cubicBezTo>
                    <a:pt x="21" y="402"/>
                    <a:pt x="21" y="402"/>
                    <a:pt x="21" y="402"/>
                  </a:cubicBezTo>
                  <a:cubicBezTo>
                    <a:pt x="21" y="402"/>
                    <a:pt x="21" y="402"/>
                    <a:pt x="21" y="423"/>
                  </a:cubicBezTo>
                  <a:cubicBezTo>
                    <a:pt x="21" y="423"/>
                    <a:pt x="21" y="444"/>
                    <a:pt x="21" y="444"/>
                  </a:cubicBezTo>
                  <a:cubicBezTo>
                    <a:pt x="21" y="465"/>
                    <a:pt x="42" y="465"/>
                    <a:pt x="21" y="465"/>
                  </a:cubicBezTo>
                  <a:lnTo>
                    <a:pt x="42" y="465"/>
                  </a:lnTo>
                  <a:cubicBezTo>
                    <a:pt x="42" y="465"/>
                    <a:pt x="42" y="486"/>
                    <a:pt x="42" y="486"/>
                  </a:cubicBezTo>
                  <a:cubicBezTo>
                    <a:pt x="42" y="507"/>
                    <a:pt x="21" y="528"/>
                    <a:pt x="42" y="528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63" y="550"/>
                    <a:pt x="42" y="571"/>
                    <a:pt x="63" y="571"/>
                  </a:cubicBezTo>
                  <a:cubicBezTo>
                    <a:pt x="63" y="592"/>
                    <a:pt x="85" y="592"/>
                    <a:pt x="85" y="613"/>
                  </a:cubicBezTo>
                  <a:lnTo>
                    <a:pt x="106" y="613"/>
                  </a:lnTo>
                  <a:cubicBezTo>
                    <a:pt x="106" y="634"/>
                    <a:pt x="148" y="655"/>
                    <a:pt x="169" y="676"/>
                  </a:cubicBezTo>
                  <a:cubicBezTo>
                    <a:pt x="190" y="697"/>
                    <a:pt x="232" y="740"/>
                    <a:pt x="254" y="761"/>
                  </a:cubicBezTo>
                  <a:cubicBezTo>
                    <a:pt x="254" y="761"/>
                    <a:pt x="275" y="740"/>
                    <a:pt x="275" y="740"/>
                  </a:cubicBezTo>
                  <a:cubicBezTo>
                    <a:pt x="275" y="782"/>
                    <a:pt x="296" y="761"/>
                    <a:pt x="296" y="782"/>
                  </a:cubicBezTo>
                  <a:cubicBezTo>
                    <a:pt x="317" y="782"/>
                    <a:pt x="338" y="803"/>
                    <a:pt x="359" y="803"/>
                  </a:cubicBezTo>
                  <a:lnTo>
                    <a:pt x="401" y="803"/>
                  </a:lnTo>
                  <a:cubicBezTo>
                    <a:pt x="401" y="814"/>
                    <a:pt x="407" y="814"/>
                    <a:pt x="412" y="814"/>
                  </a:cubicBezTo>
                  <a:cubicBezTo>
                    <a:pt x="417" y="814"/>
                    <a:pt x="423" y="814"/>
                    <a:pt x="423" y="824"/>
                  </a:cubicBezTo>
                  <a:lnTo>
                    <a:pt x="549" y="824"/>
                  </a:lnTo>
                  <a:cubicBezTo>
                    <a:pt x="549" y="831"/>
                    <a:pt x="549" y="834"/>
                    <a:pt x="550" y="834"/>
                  </a:cubicBezTo>
                  <a:cubicBezTo>
                    <a:pt x="552" y="834"/>
                    <a:pt x="556" y="824"/>
                    <a:pt x="570" y="824"/>
                  </a:cubicBezTo>
                  <a:cubicBezTo>
                    <a:pt x="570" y="824"/>
                    <a:pt x="570" y="824"/>
                    <a:pt x="570" y="845"/>
                  </a:cubicBezTo>
                  <a:cubicBezTo>
                    <a:pt x="592" y="824"/>
                    <a:pt x="592" y="824"/>
                    <a:pt x="613" y="824"/>
                  </a:cubicBezTo>
                  <a:lnTo>
                    <a:pt x="634" y="824"/>
                  </a:lnTo>
                  <a:cubicBezTo>
                    <a:pt x="634" y="824"/>
                    <a:pt x="613" y="824"/>
                    <a:pt x="634" y="803"/>
                  </a:cubicBezTo>
                  <a:cubicBezTo>
                    <a:pt x="634" y="803"/>
                    <a:pt x="634" y="824"/>
                    <a:pt x="634" y="824"/>
                  </a:cubicBezTo>
                  <a:cubicBezTo>
                    <a:pt x="644" y="814"/>
                    <a:pt x="650" y="814"/>
                    <a:pt x="655" y="814"/>
                  </a:cubicBezTo>
                  <a:cubicBezTo>
                    <a:pt x="660" y="814"/>
                    <a:pt x="665" y="814"/>
                    <a:pt x="676" y="803"/>
                  </a:cubicBezTo>
                  <a:lnTo>
                    <a:pt x="697" y="803"/>
                  </a:lnTo>
                  <a:cubicBezTo>
                    <a:pt x="697" y="803"/>
                    <a:pt x="697" y="803"/>
                    <a:pt x="697" y="824"/>
                  </a:cubicBezTo>
                  <a:cubicBezTo>
                    <a:pt x="697" y="803"/>
                    <a:pt x="718" y="803"/>
                    <a:pt x="697" y="803"/>
                  </a:cubicBezTo>
                  <a:lnTo>
                    <a:pt x="739" y="803"/>
                  </a:lnTo>
                  <a:cubicBezTo>
                    <a:pt x="739" y="796"/>
                    <a:pt x="739" y="794"/>
                    <a:pt x="740" y="794"/>
                  </a:cubicBezTo>
                  <a:cubicBezTo>
                    <a:pt x="742" y="794"/>
                    <a:pt x="746" y="803"/>
                    <a:pt x="761" y="803"/>
                  </a:cubicBezTo>
                  <a:cubicBezTo>
                    <a:pt x="782" y="782"/>
                    <a:pt x="803" y="761"/>
                    <a:pt x="824" y="761"/>
                  </a:cubicBezTo>
                  <a:cubicBezTo>
                    <a:pt x="824" y="740"/>
                    <a:pt x="824" y="740"/>
                    <a:pt x="845" y="740"/>
                  </a:cubicBezTo>
                  <a:lnTo>
                    <a:pt x="887" y="740"/>
                  </a:lnTo>
                  <a:cubicBezTo>
                    <a:pt x="887" y="719"/>
                    <a:pt x="887" y="719"/>
                    <a:pt x="887" y="719"/>
                  </a:cubicBezTo>
                  <a:cubicBezTo>
                    <a:pt x="908" y="719"/>
                    <a:pt x="887" y="697"/>
                    <a:pt x="908" y="676"/>
                  </a:cubicBezTo>
                  <a:cubicBezTo>
                    <a:pt x="908" y="676"/>
                    <a:pt x="908" y="676"/>
                    <a:pt x="908" y="655"/>
                  </a:cubicBezTo>
                  <a:lnTo>
                    <a:pt x="930" y="655"/>
                  </a:lnTo>
                  <a:cubicBezTo>
                    <a:pt x="930" y="655"/>
                    <a:pt x="930" y="634"/>
                    <a:pt x="930" y="634"/>
                  </a:cubicBezTo>
                  <a:lnTo>
                    <a:pt x="951" y="634"/>
                  </a:lnTo>
                  <a:cubicBezTo>
                    <a:pt x="951" y="634"/>
                    <a:pt x="951" y="634"/>
                    <a:pt x="961" y="624"/>
                  </a:cubicBezTo>
                  <a:lnTo>
                    <a:pt x="961" y="624"/>
                  </a:lnTo>
                  <a:cubicBezTo>
                    <a:pt x="961" y="629"/>
                    <a:pt x="961" y="634"/>
                    <a:pt x="951" y="634"/>
                  </a:cubicBezTo>
                  <a:cubicBezTo>
                    <a:pt x="972" y="634"/>
                    <a:pt x="972" y="634"/>
                    <a:pt x="972" y="613"/>
                  </a:cubicBezTo>
                  <a:lnTo>
                    <a:pt x="972" y="613"/>
                  </a:lnTo>
                  <a:cubicBezTo>
                    <a:pt x="967" y="617"/>
                    <a:pt x="964" y="621"/>
                    <a:pt x="961" y="624"/>
                  </a:cubicBezTo>
                  <a:cubicBezTo>
                    <a:pt x="961" y="618"/>
                    <a:pt x="961" y="613"/>
                    <a:pt x="972" y="613"/>
                  </a:cubicBezTo>
                  <a:lnTo>
                    <a:pt x="951" y="613"/>
                  </a:lnTo>
                  <a:cubicBezTo>
                    <a:pt x="972" y="613"/>
                    <a:pt x="951" y="613"/>
                    <a:pt x="972" y="592"/>
                  </a:cubicBezTo>
                  <a:cubicBezTo>
                    <a:pt x="972" y="592"/>
                    <a:pt x="972" y="571"/>
                    <a:pt x="972" y="571"/>
                  </a:cubicBezTo>
                  <a:cubicBezTo>
                    <a:pt x="972" y="564"/>
                    <a:pt x="974" y="561"/>
                    <a:pt x="977" y="561"/>
                  </a:cubicBezTo>
                  <a:cubicBezTo>
                    <a:pt x="983" y="561"/>
                    <a:pt x="993" y="571"/>
                    <a:pt x="993" y="571"/>
                  </a:cubicBezTo>
                  <a:cubicBezTo>
                    <a:pt x="993" y="550"/>
                    <a:pt x="972" y="550"/>
                    <a:pt x="993" y="550"/>
                  </a:cubicBezTo>
                  <a:lnTo>
                    <a:pt x="1014" y="550"/>
                  </a:lnTo>
                  <a:cubicBezTo>
                    <a:pt x="1007" y="543"/>
                    <a:pt x="1005" y="540"/>
                    <a:pt x="1005" y="540"/>
                  </a:cubicBezTo>
                  <a:lnTo>
                    <a:pt x="1005" y="540"/>
                  </a:lnTo>
                  <a:cubicBezTo>
                    <a:pt x="1006" y="540"/>
                    <a:pt x="1011" y="543"/>
                    <a:pt x="1018" y="546"/>
                  </a:cubicBezTo>
                  <a:lnTo>
                    <a:pt x="1018" y="546"/>
                  </a:lnTo>
                  <a:cubicBezTo>
                    <a:pt x="1026" y="539"/>
                    <a:pt x="1030" y="539"/>
                    <a:pt x="1032" y="539"/>
                  </a:cubicBezTo>
                  <a:cubicBezTo>
                    <a:pt x="1035" y="539"/>
                    <a:pt x="1035" y="539"/>
                    <a:pt x="1035" y="528"/>
                  </a:cubicBezTo>
                  <a:cubicBezTo>
                    <a:pt x="1035" y="528"/>
                    <a:pt x="1035" y="507"/>
                    <a:pt x="1056" y="507"/>
                  </a:cubicBezTo>
                  <a:lnTo>
                    <a:pt x="1035" y="507"/>
                  </a:lnTo>
                  <a:cubicBezTo>
                    <a:pt x="1056" y="507"/>
                    <a:pt x="1035" y="486"/>
                    <a:pt x="1056" y="486"/>
                  </a:cubicBezTo>
                  <a:lnTo>
                    <a:pt x="1077" y="486"/>
                  </a:lnTo>
                  <a:cubicBezTo>
                    <a:pt x="1077" y="465"/>
                    <a:pt x="1056" y="465"/>
                    <a:pt x="1056" y="444"/>
                  </a:cubicBezTo>
                  <a:lnTo>
                    <a:pt x="1077" y="444"/>
                  </a:lnTo>
                  <a:cubicBezTo>
                    <a:pt x="1098" y="423"/>
                    <a:pt x="1098" y="423"/>
                    <a:pt x="1077" y="423"/>
                  </a:cubicBezTo>
                  <a:cubicBezTo>
                    <a:pt x="1098" y="423"/>
                    <a:pt x="1077" y="402"/>
                    <a:pt x="1077" y="402"/>
                  </a:cubicBezTo>
                  <a:lnTo>
                    <a:pt x="1098" y="402"/>
                  </a:lnTo>
                  <a:lnTo>
                    <a:pt x="1098" y="381"/>
                  </a:lnTo>
                  <a:cubicBezTo>
                    <a:pt x="1098" y="381"/>
                    <a:pt x="1099" y="381"/>
                    <a:pt x="1099" y="381"/>
                  </a:cubicBezTo>
                  <a:lnTo>
                    <a:pt x="1099" y="381"/>
                  </a:lnTo>
                  <a:cubicBezTo>
                    <a:pt x="1106" y="388"/>
                    <a:pt x="1110" y="390"/>
                    <a:pt x="1113" y="390"/>
                  </a:cubicBezTo>
                  <a:cubicBezTo>
                    <a:pt x="1120" y="390"/>
                    <a:pt x="1120" y="381"/>
                    <a:pt x="1120" y="381"/>
                  </a:cubicBezTo>
                  <a:cubicBezTo>
                    <a:pt x="1120" y="359"/>
                    <a:pt x="1098" y="359"/>
                    <a:pt x="1120" y="338"/>
                  </a:cubicBezTo>
                  <a:lnTo>
                    <a:pt x="1141" y="338"/>
                  </a:lnTo>
                  <a:cubicBezTo>
                    <a:pt x="1130" y="328"/>
                    <a:pt x="1125" y="328"/>
                    <a:pt x="1122" y="328"/>
                  </a:cubicBezTo>
                  <a:cubicBezTo>
                    <a:pt x="1120" y="328"/>
                    <a:pt x="1120" y="328"/>
                    <a:pt x="1120" y="317"/>
                  </a:cubicBezTo>
                  <a:lnTo>
                    <a:pt x="1141" y="317"/>
                  </a:lnTo>
                  <a:cubicBezTo>
                    <a:pt x="1120" y="317"/>
                    <a:pt x="1120" y="296"/>
                    <a:pt x="1120" y="296"/>
                  </a:cubicBezTo>
                  <a:lnTo>
                    <a:pt x="1141" y="296"/>
                  </a:lnTo>
                  <a:cubicBezTo>
                    <a:pt x="1141" y="296"/>
                    <a:pt x="1120" y="296"/>
                    <a:pt x="1120" y="275"/>
                  </a:cubicBezTo>
                  <a:lnTo>
                    <a:pt x="1120" y="275"/>
                  </a:lnTo>
                  <a:cubicBezTo>
                    <a:pt x="1127" y="282"/>
                    <a:pt x="1131" y="284"/>
                    <a:pt x="1134" y="284"/>
                  </a:cubicBezTo>
                  <a:cubicBezTo>
                    <a:pt x="1141" y="284"/>
                    <a:pt x="1141" y="275"/>
                    <a:pt x="1141" y="275"/>
                  </a:cubicBezTo>
                  <a:cubicBezTo>
                    <a:pt x="1141" y="275"/>
                    <a:pt x="1141" y="254"/>
                    <a:pt x="1141" y="254"/>
                  </a:cubicBezTo>
                  <a:lnTo>
                    <a:pt x="1162" y="254"/>
                  </a:lnTo>
                  <a:cubicBezTo>
                    <a:pt x="1141" y="254"/>
                    <a:pt x="1162" y="233"/>
                    <a:pt x="1141" y="233"/>
                  </a:cubicBezTo>
                  <a:lnTo>
                    <a:pt x="1162" y="233"/>
                  </a:lnTo>
                  <a:cubicBezTo>
                    <a:pt x="1162" y="233"/>
                    <a:pt x="1162" y="233"/>
                    <a:pt x="1162" y="212"/>
                  </a:cubicBezTo>
                  <a:cubicBezTo>
                    <a:pt x="1141" y="212"/>
                    <a:pt x="1162" y="190"/>
                    <a:pt x="1141" y="190"/>
                  </a:cubicBezTo>
                  <a:lnTo>
                    <a:pt x="1141" y="169"/>
                  </a:lnTo>
                  <a:cubicBezTo>
                    <a:pt x="1141" y="169"/>
                    <a:pt x="1150" y="179"/>
                    <a:pt x="1156" y="179"/>
                  </a:cubicBezTo>
                  <a:cubicBezTo>
                    <a:pt x="1160" y="179"/>
                    <a:pt x="1162" y="176"/>
                    <a:pt x="1162" y="169"/>
                  </a:cubicBezTo>
                  <a:cubicBezTo>
                    <a:pt x="1141" y="169"/>
                    <a:pt x="1162" y="148"/>
                    <a:pt x="1141" y="148"/>
                  </a:cubicBezTo>
                  <a:lnTo>
                    <a:pt x="1162" y="148"/>
                  </a:lnTo>
                  <a:lnTo>
                    <a:pt x="1162" y="127"/>
                  </a:lnTo>
                  <a:lnTo>
                    <a:pt x="1162" y="106"/>
                  </a:lnTo>
                  <a:cubicBezTo>
                    <a:pt x="1162" y="106"/>
                    <a:pt x="1162" y="85"/>
                    <a:pt x="1162" y="85"/>
                  </a:cubicBezTo>
                  <a:cubicBezTo>
                    <a:pt x="1183" y="85"/>
                    <a:pt x="1162" y="64"/>
                    <a:pt x="1162" y="64"/>
                  </a:cubicBezTo>
                  <a:cubicBezTo>
                    <a:pt x="1141" y="64"/>
                    <a:pt x="1162" y="43"/>
                    <a:pt x="1141" y="43"/>
                  </a:cubicBezTo>
                  <a:cubicBezTo>
                    <a:pt x="1141" y="43"/>
                    <a:pt x="1141" y="33"/>
                    <a:pt x="113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5"/>
            <p:cNvSpPr/>
            <p:nvPr/>
          </p:nvSpPr>
          <p:spPr>
            <a:xfrm>
              <a:off x="3376150" y="2555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5"/>
            <p:cNvSpPr/>
            <p:nvPr/>
          </p:nvSpPr>
          <p:spPr>
            <a:xfrm>
              <a:off x="33740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5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5"/>
            <p:cNvSpPr/>
            <p:nvPr/>
          </p:nvSpPr>
          <p:spPr>
            <a:xfrm>
              <a:off x="33772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5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5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5"/>
            <p:cNvSpPr/>
            <p:nvPr/>
          </p:nvSpPr>
          <p:spPr>
            <a:xfrm>
              <a:off x="3376675" y="255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5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5"/>
            <p:cNvSpPr/>
            <p:nvPr/>
          </p:nvSpPr>
          <p:spPr>
            <a:xfrm>
              <a:off x="3378775" y="2548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5"/>
            <p:cNvSpPr/>
            <p:nvPr/>
          </p:nvSpPr>
          <p:spPr>
            <a:xfrm>
              <a:off x="3377725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5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5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5"/>
            <p:cNvSpPr/>
            <p:nvPr/>
          </p:nvSpPr>
          <p:spPr>
            <a:xfrm>
              <a:off x="3378250" y="255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5"/>
            <p:cNvSpPr/>
            <p:nvPr/>
          </p:nvSpPr>
          <p:spPr>
            <a:xfrm>
              <a:off x="3324400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5"/>
            <p:cNvSpPr/>
            <p:nvPr/>
          </p:nvSpPr>
          <p:spPr>
            <a:xfrm>
              <a:off x="3322275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5"/>
            <p:cNvSpPr/>
            <p:nvPr/>
          </p:nvSpPr>
          <p:spPr>
            <a:xfrm>
              <a:off x="3325450" y="2513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5"/>
            <p:cNvSpPr/>
            <p:nvPr/>
          </p:nvSpPr>
          <p:spPr>
            <a:xfrm>
              <a:off x="331857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5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5"/>
            <p:cNvSpPr/>
            <p:nvPr/>
          </p:nvSpPr>
          <p:spPr>
            <a:xfrm>
              <a:off x="3327550" y="251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5"/>
            <p:cNvSpPr/>
            <p:nvPr/>
          </p:nvSpPr>
          <p:spPr>
            <a:xfrm>
              <a:off x="33275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5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5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5"/>
            <p:cNvSpPr/>
            <p:nvPr/>
          </p:nvSpPr>
          <p:spPr>
            <a:xfrm>
              <a:off x="33148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5"/>
            <p:cNvSpPr/>
            <p:nvPr/>
          </p:nvSpPr>
          <p:spPr>
            <a:xfrm>
              <a:off x="33170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5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5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5"/>
            <p:cNvSpPr/>
            <p:nvPr/>
          </p:nvSpPr>
          <p:spPr>
            <a:xfrm>
              <a:off x="3311725" y="252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5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5"/>
            <p:cNvSpPr/>
            <p:nvPr/>
          </p:nvSpPr>
          <p:spPr>
            <a:xfrm>
              <a:off x="3315425" y="2519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5"/>
            <p:cNvSpPr/>
            <p:nvPr/>
          </p:nvSpPr>
          <p:spPr>
            <a:xfrm>
              <a:off x="3315950" y="2518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5"/>
            <p:cNvSpPr/>
            <p:nvPr/>
          </p:nvSpPr>
          <p:spPr>
            <a:xfrm>
              <a:off x="3314875" y="2505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5"/>
            <p:cNvSpPr/>
            <p:nvPr/>
          </p:nvSpPr>
          <p:spPr>
            <a:xfrm>
              <a:off x="3315425" y="2515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5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5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5"/>
            <p:cNvSpPr/>
            <p:nvPr/>
          </p:nvSpPr>
          <p:spPr>
            <a:xfrm>
              <a:off x="3322800" y="2524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5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5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5"/>
            <p:cNvSpPr/>
            <p:nvPr/>
          </p:nvSpPr>
          <p:spPr>
            <a:xfrm>
              <a:off x="3324400" y="25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5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5"/>
            <p:cNvSpPr/>
            <p:nvPr/>
          </p:nvSpPr>
          <p:spPr>
            <a:xfrm>
              <a:off x="3310125" y="2505775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634" y="233"/>
                  </a:moveTo>
                  <a:cubicBezTo>
                    <a:pt x="634" y="254"/>
                    <a:pt x="634" y="254"/>
                    <a:pt x="656" y="254"/>
                  </a:cubicBezTo>
                  <a:lnTo>
                    <a:pt x="634" y="233"/>
                  </a:lnTo>
                  <a:close/>
                  <a:moveTo>
                    <a:pt x="677" y="338"/>
                  </a:moveTo>
                  <a:cubicBezTo>
                    <a:pt x="677" y="360"/>
                    <a:pt x="677" y="360"/>
                    <a:pt x="677" y="360"/>
                  </a:cubicBezTo>
                  <a:lnTo>
                    <a:pt x="698" y="360"/>
                  </a:lnTo>
                  <a:cubicBezTo>
                    <a:pt x="698" y="360"/>
                    <a:pt x="677" y="338"/>
                    <a:pt x="677" y="338"/>
                  </a:cubicBezTo>
                  <a:close/>
                  <a:moveTo>
                    <a:pt x="486" y="519"/>
                  </a:moveTo>
                  <a:cubicBezTo>
                    <a:pt x="484" y="519"/>
                    <a:pt x="480" y="529"/>
                    <a:pt x="465" y="529"/>
                  </a:cubicBezTo>
                  <a:lnTo>
                    <a:pt x="487" y="529"/>
                  </a:lnTo>
                  <a:cubicBezTo>
                    <a:pt x="487" y="521"/>
                    <a:pt x="487" y="519"/>
                    <a:pt x="486" y="519"/>
                  </a:cubicBezTo>
                  <a:close/>
                  <a:moveTo>
                    <a:pt x="43" y="740"/>
                  </a:moveTo>
                  <a:cubicBezTo>
                    <a:pt x="43" y="740"/>
                    <a:pt x="43" y="740"/>
                    <a:pt x="43" y="761"/>
                  </a:cubicBezTo>
                  <a:cubicBezTo>
                    <a:pt x="64" y="740"/>
                    <a:pt x="43" y="740"/>
                    <a:pt x="43" y="740"/>
                  </a:cubicBezTo>
                  <a:close/>
                  <a:moveTo>
                    <a:pt x="487" y="824"/>
                  </a:moveTo>
                  <a:cubicBezTo>
                    <a:pt x="487" y="824"/>
                    <a:pt x="489" y="827"/>
                    <a:pt x="492" y="830"/>
                  </a:cubicBezTo>
                  <a:lnTo>
                    <a:pt x="492" y="830"/>
                  </a:lnTo>
                  <a:cubicBezTo>
                    <a:pt x="496" y="824"/>
                    <a:pt x="500" y="824"/>
                    <a:pt x="487" y="824"/>
                  </a:cubicBezTo>
                  <a:close/>
                  <a:moveTo>
                    <a:pt x="492" y="830"/>
                  </a:moveTo>
                  <a:lnTo>
                    <a:pt x="492" y="830"/>
                  </a:lnTo>
                  <a:cubicBezTo>
                    <a:pt x="489" y="833"/>
                    <a:pt x="487" y="838"/>
                    <a:pt x="487" y="845"/>
                  </a:cubicBezTo>
                  <a:cubicBezTo>
                    <a:pt x="500" y="845"/>
                    <a:pt x="496" y="836"/>
                    <a:pt x="492" y="830"/>
                  </a:cubicBezTo>
                  <a:close/>
                  <a:moveTo>
                    <a:pt x="449" y="899"/>
                  </a:moveTo>
                  <a:cubicBezTo>
                    <a:pt x="447" y="899"/>
                    <a:pt x="444" y="902"/>
                    <a:pt x="444" y="909"/>
                  </a:cubicBezTo>
                  <a:cubicBezTo>
                    <a:pt x="458" y="909"/>
                    <a:pt x="454" y="899"/>
                    <a:pt x="449" y="899"/>
                  </a:cubicBezTo>
                  <a:close/>
                  <a:moveTo>
                    <a:pt x="106" y="909"/>
                  </a:moveTo>
                  <a:cubicBezTo>
                    <a:pt x="106" y="909"/>
                    <a:pt x="116" y="918"/>
                    <a:pt x="122" y="918"/>
                  </a:cubicBezTo>
                  <a:cubicBezTo>
                    <a:pt x="125" y="918"/>
                    <a:pt x="128" y="916"/>
                    <a:pt x="128" y="909"/>
                  </a:cubicBezTo>
                  <a:close/>
                  <a:moveTo>
                    <a:pt x="149" y="0"/>
                  </a:moveTo>
                  <a:lnTo>
                    <a:pt x="170" y="22"/>
                  </a:lnTo>
                  <a:cubicBezTo>
                    <a:pt x="170" y="43"/>
                    <a:pt x="170" y="43"/>
                    <a:pt x="149" y="43"/>
                  </a:cubicBezTo>
                  <a:cubicBezTo>
                    <a:pt x="128" y="43"/>
                    <a:pt x="149" y="64"/>
                    <a:pt x="128" y="64"/>
                  </a:cubicBezTo>
                  <a:cubicBezTo>
                    <a:pt x="106" y="64"/>
                    <a:pt x="128" y="85"/>
                    <a:pt x="106" y="85"/>
                  </a:cubicBezTo>
                  <a:cubicBezTo>
                    <a:pt x="85" y="127"/>
                    <a:pt x="64" y="127"/>
                    <a:pt x="64" y="148"/>
                  </a:cubicBezTo>
                  <a:cubicBezTo>
                    <a:pt x="64" y="169"/>
                    <a:pt x="43" y="169"/>
                    <a:pt x="43" y="169"/>
                  </a:cubicBezTo>
                  <a:lnTo>
                    <a:pt x="43" y="191"/>
                  </a:lnTo>
                  <a:cubicBezTo>
                    <a:pt x="22" y="191"/>
                    <a:pt x="43" y="212"/>
                    <a:pt x="22" y="233"/>
                  </a:cubicBezTo>
                  <a:cubicBezTo>
                    <a:pt x="43" y="233"/>
                    <a:pt x="43" y="254"/>
                    <a:pt x="43" y="254"/>
                  </a:cubicBezTo>
                  <a:cubicBezTo>
                    <a:pt x="22" y="275"/>
                    <a:pt x="22" y="317"/>
                    <a:pt x="22" y="338"/>
                  </a:cubicBezTo>
                  <a:cubicBezTo>
                    <a:pt x="22" y="381"/>
                    <a:pt x="1" y="423"/>
                    <a:pt x="22" y="465"/>
                  </a:cubicBezTo>
                  <a:cubicBezTo>
                    <a:pt x="1" y="486"/>
                    <a:pt x="22" y="486"/>
                    <a:pt x="22" y="507"/>
                  </a:cubicBezTo>
                  <a:cubicBezTo>
                    <a:pt x="22" y="529"/>
                    <a:pt x="1" y="550"/>
                    <a:pt x="22" y="571"/>
                  </a:cubicBezTo>
                  <a:cubicBezTo>
                    <a:pt x="22" y="592"/>
                    <a:pt x="22" y="592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13"/>
                    <a:pt x="22" y="634"/>
                  </a:cubicBezTo>
                  <a:cubicBezTo>
                    <a:pt x="22" y="634"/>
                    <a:pt x="43" y="655"/>
                    <a:pt x="43" y="655"/>
                  </a:cubicBezTo>
                  <a:cubicBezTo>
                    <a:pt x="22" y="655"/>
                    <a:pt x="22" y="676"/>
                    <a:pt x="22" y="676"/>
                  </a:cubicBezTo>
                  <a:cubicBezTo>
                    <a:pt x="22" y="698"/>
                    <a:pt x="43" y="719"/>
                    <a:pt x="43" y="740"/>
                  </a:cubicBezTo>
                  <a:lnTo>
                    <a:pt x="64" y="740"/>
                  </a:lnTo>
                  <a:lnTo>
                    <a:pt x="64" y="761"/>
                  </a:lnTo>
                  <a:lnTo>
                    <a:pt x="43" y="761"/>
                  </a:lnTo>
                  <a:cubicBezTo>
                    <a:pt x="43" y="782"/>
                    <a:pt x="64" y="782"/>
                    <a:pt x="64" y="803"/>
                  </a:cubicBezTo>
                  <a:cubicBezTo>
                    <a:pt x="64" y="803"/>
                    <a:pt x="85" y="824"/>
                    <a:pt x="64" y="824"/>
                  </a:cubicBezTo>
                  <a:cubicBezTo>
                    <a:pt x="85" y="845"/>
                    <a:pt x="85" y="867"/>
                    <a:pt x="85" y="867"/>
                  </a:cubicBezTo>
                  <a:lnTo>
                    <a:pt x="106" y="867"/>
                  </a:lnTo>
                  <a:cubicBezTo>
                    <a:pt x="106" y="888"/>
                    <a:pt x="85" y="888"/>
                    <a:pt x="106" y="888"/>
                  </a:cubicBezTo>
                  <a:cubicBezTo>
                    <a:pt x="106" y="898"/>
                    <a:pt x="112" y="898"/>
                    <a:pt x="117" y="898"/>
                  </a:cubicBezTo>
                  <a:cubicBezTo>
                    <a:pt x="122" y="898"/>
                    <a:pt x="128" y="898"/>
                    <a:pt x="128" y="909"/>
                  </a:cubicBezTo>
                  <a:cubicBezTo>
                    <a:pt x="128" y="909"/>
                    <a:pt x="128" y="930"/>
                    <a:pt x="128" y="930"/>
                  </a:cubicBezTo>
                  <a:cubicBezTo>
                    <a:pt x="149" y="930"/>
                    <a:pt x="149" y="951"/>
                    <a:pt x="170" y="951"/>
                  </a:cubicBezTo>
                  <a:cubicBezTo>
                    <a:pt x="149" y="951"/>
                    <a:pt x="149" y="972"/>
                    <a:pt x="149" y="972"/>
                  </a:cubicBezTo>
                  <a:cubicBezTo>
                    <a:pt x="156" y="965"/>
                    <a:pt x="158" y="963"/>
                    <a:pt x="159" y="963"/>
                  </a:cubicBezTo>
                  <a:lnTo>
                    <a:pt x="159" y="963"/>
                  </a:lnTo>
                  <a:cubicBezTo>
                    <a:pt x="160" y="963"/>
                    <a:pt x="156" y="972"/>
                    <a:pt x="170" y="972"/>
                  </a:cubicBezTo>
                  <a:cubicBezTo>
                    <a:pt x="191" y="993"/>
                    <a:pt x="217" y="999"/>
                    <a:pt x="244" y="999"/>
                  </a:cubicBezTo>
                  <a:cubicBezTo>
                    <a:pt x="270" y="999"/>
                    <a:pt x="296" y="993"/>
                    <a:pt x="318" y="993"/>
                  </a:cubicBezTo>
                  <a:cubicBezTo>
                    <a:pt x="318" y="993"/>
                    <a:pt x="339" y="993"/>
                    <a:pt x="339" y="972"/>
                  </a:cubicBezTo>
                  <a:lnTo>
                    <a:pt x="339" y="993"/>
                  </a:lnTo>
                  <a:lnTo>
                    <a:pt x="360" y="993"/>
                  </a:lnTo>
                  <a:lnTo>
                    <a:pt x="360" y="972"/>
                  </a:lnTo>
                  <a:cubicBezTo>
                    <a:pt x="360" y="983"/>
                    <a:pt x="365" y="983"/>
                    <a:pt x="370" y="983"/>
                  </a:cubicBezTo>
                  <a:cubicBezTo>
                    <a:pt x="376" y="983"/>
                    <a:pt x="381" y="983"/>
                    <a:pt x="381" y="993"/>
                  </a:cubicBezTo>
                  <a:cubicBezTo>
                    <a:pt x="381" y="993"/>
                    <a:pt x="402" y="972"/>
                    <a:pt x="423" y="972"/>
                  </a:cubicBezTo>
                  <a:cubicBezTo>
                    <a:pt x="423" y="972"/>
                    <a:pt x="402" y="951"/>
                    <a:pt x="423" y="951"/>
                  </a:cubicBezTo>
                  <a:cubicBezTo>
                    <a:pt x="465" y="951"/>
                    <a:pt x="423" y="909"/>
                    <a:pt x="444" y="909"/>
                  </a:cubicBezTo>
                  <a:cubicBezTo>
                    <a:pt x="444" y="888"/>
                    <a:pt x="444" y="888"/>
                    <a:pt x="444" y="888"/>
                  </a:cubicBezTo>
                  <a:cubicBezTo>
                    <a:pt x="465" y="888"/>
                    <a:pt x="465" y="867"/>
                    <a:pt x="465" y="867"/>
                  </a:cubicBezTo>
                  <a:cubicBezTo>
                    <a:pt x="465" y="867"/>
                    <a:pt x="465" y="845"/>
                    <a:pt x="465" y="845"/>
                  </a:cubicBezTo>
                  <a:cubicBezTo>
                    <a:pt x="465" y="845"/>
                    <a:pt x="465" y="855"/>
                    <a:pt x="472" y="855"/>
                  </a:cubicBezTo>
                  <a:cubicBezTo>
                    <a:pt x="475" y="855"/>
                    <a:pt x="480" y="852"/>
                    <a:pt x="487" y="845"/>
                  </a:cubicBezTo>
                  <a:cubicBezTo>
                    <a:pt x="487" y="845"/>
                    <a:pt x="487" y="845"/>
                    <a:pt x="487" y="824"/>
                  </a:cubicBezTo>
                  <a:cubicBezTo>
                    <a:pt x="487" y="824"/>
                    <a:pt x="487" y="803"/>
                    <a:pt x="487" y="803"/>
                  </a:cubicBezTo>
                  <a:lnTo>
                    <a:pt x="508" y="803"/>
                  </a:lnTo>
                  <a:cubicBezTo>
                    <a:pt x="487" y="803"/>
                    <a:pt x="508" y="803"/>
                    <a:pt x="508" y="782"/>
                  </a:cubicBezTo>
                  <a:lnTo>
                    <a:pt x="487" y="782"/>
                  </a:lnTo>
                  <a:cubicBezTo>
                    <a:pt x="508" y="782"/>
                    <a:pt x="487" y="761"/>
                    <a:pt x="487" y="761"/>
                  </a:cubicBezTo>
                  <a:lnTo>
                    <a:pt x="508" y="761"/>
                  </a:lnTo>
                  <a:cubicBezTo>
                    <a:pt x="508" y="761"/>
                    <a:pt x="508" y="740"/>
                    <a:pt x="529" y="740"/>
                  </a:cubicBezTo>
                  <a:cubicBezTo>
                    <a:pt x="522" y="733"/>
                    <a:pt x="522" y="730"/>
                    <a:pt x="525" y="730"/>
                  </a:cubicBezTo>
                  <a:cubicBezTo>
                    <a:pt x="531" y="730"/>
                    <a:pt x="550" y="740"/>
                    <a:pt x="550" y="740"/>
                  </a:cubicBezTo>
                  <a:cubicBezTo>
                    <a:pt x="550" y="729"/>
                    <a:pt x="550" y="729"/>
                    <a:pt x="550" y="729"/>
                  </a:cubicBezTo>
                  <a:cubicBezTo>
                    <a:pt x="550" y="729"/>
                    <a:pt x="550" y="729"/>
                    <a:pt x="550" y="719"/>
                  </a:cubicBezTo>
                  <a:cubicBezTo>
                    <a:pt x="550" y="719"/>
                    <a:pt x="550" y="698"/>
                    <a:pt x="571" y="698"/>
                  </a:cubicBezTo>
                  <a:lnTo>
                    <a:pt x="550" y="698"/>
                  </a:lnTo>
                  <a:cubicBezTo>
                    <a:pt x="550" y="698"/>
                    <a:pt x="550" y="676"/>
                    <a:pt x="550" y="676"/>
                  </a:cubicBezTo>
                  <a:lnTo>
                    <a:pt x="571" y="676"/>
                  </a:lnTo>
                  <a:cubicBezTo>
                    <a:pt x="571" y="676"/>
                    <a:pt x="571" y="676"/>
                    <a:pt x="571" y="655"/>
                  </a:cubicBezTo>
                  <a:cubicBezTo>
                    <a:pt x="592" y="655"/>
                    <a:pt x="571" y="634"/>
                    <a:pt x="571" y="634"/>
                  </a:cubicBezTo>
                  <a:lnTo>
                    <a:pt x="592" y="634"/>
                  </a:lnTo>
                  <a:cubicBezTo>
                    <a:pt x="592" y="624"/>
                    <a:pt x="587" y="624"/>
                    <a:pt x="582" y="624"/>
                  </a:cubicBezTo>
                  <a:cubicBezTo>
                    <a:pt x="576" y="624"/>
                    <a:pt x="571" y="624"/>
                    <a:pt x="571" y="613"/>
                  </a:cubicBezTo>
                  <a:lnTo>
                    <a:pt x="592" y="613"/>
                  </a:lnTo>
                  <a:cubicBezTo>
                    <a:pt x="592" y="613"/>
                    <a:pt x="592" y="592"/>
                    <a:pt x="571" y="592"/>
                  </a:cubicBezTo>
                  <a:lnTo>
                    <a:pt x="592" y="592"/>
                  </a:lnTo>
                  <a:cubicBezTo>
                    <a:pt x="592" y="571"/>
                    <a:pt x="592" y="571"/>
                    <a:pt x="592" y="571"/>
                  </a:cubicBezTo>
                  <a:lnTo>
                    <a:pt x="613" y="571"/>
                  </a:lnTo>
                  <a:cubicBezTo>
                    <a:pt x="613" y="571"/>
                    <a:pt x="613" y="561"/>
                    <a:pt x="620" y="561"/>
                  </a:cubicBezTo>
                  <a:cubicBezTo>
                    <a:pt x="623" y="561"/>
                    <a:pt x="627" y="564"/>
                    <a:pt x="634" y="571"/>
                  </a:cubicBezTo>
                  <a:cubicBezTo>
                    <a:pt x="634" y="571"/>
                    <a:pt x="634" y="550"/>
                    <a:pt x="634" y="550"/>
                  </a:cubicBezTo>
                  <a:lnTo>
                    <a:pt x="613" y="550"/>
                  </a:lnTo>
                  <a:cubicBezTo>
                    <a:pt x="634" y="550"/>
                    <a:pt x="613" y="529"/>
                    <a:pt x="613" y="529"/>
                  </a:cubicBezTo>
                  <a:cubicBezTo>
                    <a:pt x="613" y="518"/>
                    <a:pt x="613" y="518"/>
                    <a:pt x="611" y="518"/>
                  </a:cubicBezTo>
                  <a:cubicBezTo>
                    <a:pt x="608" y="518"/>
                    <a:pt x="603" y="518"/>
                    <a:pt x="592" y="507"/>
                  </a:cubicBezTo>
                  <a:lnTo>
                    <a:pt x="592" y="507"/>
                  </a:lnTo>
                  <a:cubicBezTo>
                    <a:pt x="599" y="514"/>
                    <a:pt x="606" y="517"/>
                    <a:pt x="613" y="517"/>
                  </a:cubicBezTo>
                  <a:cubicBezTo>
                    <a:pt x="625" y="517"/>
                    <a:pt x="634" y="507"/>
                    <a:pt x="634" y="507"/>
                  </a:cubicBezTo>
                  <a:lnTo>
                    <a:pt x="613" y="507"/>
                  </a:lnTo>
                  <a:cubicBezTo>
                    <a:pt x="613" y="486"/>
                    <a:pt x="634" y="486"/>
                    <a:pt x="634" y="486"/>
                  </a:cubicBezTo>
                  <a:cubicBezTo>
                    <a:pt x="634" y="465"/>
                    <a:pt x="634" y="465"/>
                    <a:pt x="634" y="465"/>
                  </a:cubicBezTo>
                  <a:cubicBezTo>
                    <a:pt x="634" y="465"/>
                    <a:pt x="634" y="444"/>
                    <a:pt x="634" y="444"/>
                  </a:cubicBezTo>
                  <a:lnTo>
                    <a:pt x="656" y="444"/>
                  </a:lnTo>
                  <a:cubicBezTo>
                    <a:pt x="634" y="444"/>
                    <a:pt x="634" y="444"/>
                    <a:pt x="634" y="423"/>
                  </a:cubicBezTo>
                  <a:lnTo>
                    <a:pt x="634" y="423"/>
                  </a:lnTo>
                  <a:cubicBezTo>
                    <a:pt x="642" y="430"/>
                    <a:pt x="644" y="432"/>
                    <a:pt x="645" y="432"/>
                  </a:cubicBezTo>
                  <a:cubicBezTo>
                    <a:pt x="646" y="432"/>
                    <a:pt x="642" y="423"/>
                    <a:pt x="656" y="423"/>
                  </a:cubicBezTo>
                  <a:lnTo>
                    <a:pt x="656" y="402"/>
                  </a:lnTo>
                  <a:lnTo>
                    <a:pt x="677" y="402"/>
                  </a:lnTo>
                  <a:lnTo>
                    <a:pt x="677" y="381"/>
                  </a:lnTo>
                  <a:lnTo>
                    <a:pt x="656" y="381"/>
                  </a:lnTo>
                  <a:cubicBezTo>
                    <a:pt x="656" y="374"/>
                    <a:pt x="658" y="371"/>
                    <a:pt x="661" y="371"/>
                  </a:cubicBezTo>
                  <a:cubicBezTo>
                    <a:pt x="667" y="371"/>
                    <a:pt x="677" y="381"/>
                    <a:pt x="677" y="381"/>
                  </a:cubicBezTo>
                  <a:cubicBezTo>
                    <a:pt x="677" y="381"/>
                    <a:pt x="656" y="360"/>
                    <a:pt x="656" y="360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65" y="348"/>
                    <a:pt x="671" y="348"/>
                  </a:cubicBezTo>
                  <a:cubicBezTo>
                    <a:pt x="674" y="348"/>
                    <a:pt x="677" y="345"/>
                    <a:pt x="677" y="338"/>
                  </a:cubicBezTo>
                  <a:cubicBezTo>
                    <a:pt x="677" y="338"/>
                    <a:pt x="677" y="317"/>
                    <a:pt x="656" y="317"/>
                  </a:cubicBezTo>
                  <a:lnTo>
                    <a:pt x="677" y="317"/>
                  </a:lnTo>
                  <a:cubicBezTo>
                    <a:pt x="677" y="324"/>
                    <a:pt x="677" y="327"/>
                    <a:pt x="678" y="327"/>
                  </a:cubicBezTo>
                  <a:cubicBezTo>
                    <a:pt x="679" y="327"/>
                    <a:pt x="684" y="317"/>
                    <a:pt x="698" y="317"/>
                  </a:cubicBezTo>
                  <a:cubicBezTo>
                    <a:pt x="698" y="317"/>
                    <a:pt x="698" y="296"/>
                    <a:pt x="698" y="296"/>
                  </a:cubicBezTo>
                  <a:cubicBezTo>
                    <a:pt x="698" y="275"/>
                    <a:pt x="698" y="275"/>
                    <a:pt x="677" y="275"/>
                  </a:cubicBezTo>
                  <a:lnTo>
                    <a:pt x="698" y="275"/>
                  </a:lnTo>
                  <a:cubicBezTo>
                    <a:pt x="698" y="264"/>
                    <a:pt x="698" y="264"/>
                    <a:pt x="698" y="264"/>
                  </a:cubicBezTo>
                  <a:cubicBezTo>
                    <a:pt x="698" y="264"/>
                    <a:pt x="698" y="264"/>
                    <a:pt x="698" y="254"/>
                  </a:cubicBezTo>
                  <a:cubicBezTo>
                    <a:pt x="719" y="254"/>
                    <a:pt x="719" y="233"/>
                    <a:pt x="719" y="233"/>
                  </a:cubicBezTo>
                  <a:lnTo>
                    <a:pt x="698" y="233"/>
                  </a:lnTo>
                  <a:cubicBezTo>
                    <a:pt x="698" y="233"/>
                    <a:pt x="707" y="223"/>
                    <a:pt x="713" y="223"/>
                  </a:cubicBezTo>
                  <a:cubicBezTo>
                    <a:pt x="717" y="223"/>
                    <a:pt x="719" y="226"/>
                    <a:pt x="719" y="233"/>
                  </a:cubicBezTo>
                  <a:lnTo>
                    <a:pt x="719" y="212"/>
                  </a:lnTo>
                  <a:lnTo>
                    <a:pt x="740" y="212"/>
                  </a:lnTo>
                  <a:cubicBezTo>
                    <a:pt x="740" y="212"/>
                    <a:pt x="719" y="212"/>
                    <a:pt x="719" y="191"/>
                  </a:cubicBezTo>
                  <a:cubicBezTo>
                    <a:pt x="740" y="191"/>
                    <a:pt x="719" y="191"/>
                    <a:pt x="719" y="169"/>
                  </a:cubicBezTo>
                  <a:cubicBezTo>
                    <a:pt x="698" y="191"/>
                    <a:pt x="719" y="191"/>
                    <a:pt x="698" y="191"/>
                  </a:cubicBezTo>
                  <a:cubicBezTo>
                    <a:pt x="698" y="191"/>
                    <a:pt x="698" y="212"/>
                    <a:pt x="698" y="212"/>
                  </a:cubicBezTo>
                  <a:cubicBezTo>
                    <a:pt x="698" y="212"/>
                    <a:pt x="698" y="202"/>
                    <a:pt x="692" y="202"/>
                  </a:cubicBezTo>
                  <a:cubicBezTo>
                    <a:pt x="688" y="202"/>
                    <a:pt x="684" y="205"/>
                    <a:pt x="677" y="212"/>
                  </a:cubicBezTo>
                  <a:cubicBezTo>
                    <a:pt x="656" y="212"/>
                    <a:pt x="677" y="212"/>
                    <a:pt x="677" y="233"/>
                  </a:cubicBezTo>
                  <a:lnTo>
                    <a:pt x="656" y="233"/>
                  </a:lnTo>
                  <a:lnTo>
                    <a:pt x="656" y="254"/>
                  </a:lnTo>
                  <a:cubicBezTo>
                    <a:pt x="642" y="254"/>
                    <a:pt x="646" y="263"/>
                    <a:pt x="645" y="263"/>
                  </a:cubicBezTo>
                  <a:cubicBezTo>
                    <a:pt x="644" y="263"/>
                    <a:pt x="642" y="261"/>
                    <a:pt x="634" y="254"/>
                  </a:cubicBezTo>
                  <a:cubicBezTo>
                    <a:pt x="634" y="275"/>
                    <a:pt x="634" y="275"/>
                    <a:pt x="634" y="275"/>
                  </a:cubicBezTo>
                  <a:cubicBezTo>
                    <a:pt x="613" y="275"/>
                    <a:pt x="634" y="296"/>
                    <a:pt x="634" y="296"/>
                  </a:cubicBezTo>
                  <a:cubicBezTo>
                    <a:pt x="634" y="296"/>
                    <a:pt x="613" y="296"/>
                    <a:pt x="613" y="275"/>
                  </a:cubicBezTo>
                  <a:lnTo>
                    <a:pt x="613" y="296"/>
                  </a:lnTo>
                  <a:cubicBezTo>
                    <a:pt x="613" y="296"/>
                    <a:pt x="613" y="296"/>
                    <a:pt x="613" y="317"/>
                  </a:cubicBezTo>
                  <a:lnTo>
                    <a:pt x="592" y="317"/>
                  </a:lnTo>
                  <a:cubicBezTo>
                    <a:pt x="592" y="317"/>
                    <a:pt x="600" y="325"/>
                    <a:pt x="606" y="326"/>
                  </a:cubicBezTo>
                  <a:lnTo>
                    <a:pt x="606" y="326"/>
                  </a:lnTo>
                  <a:cubicBezTo>
                    <a:pt x="607" y="324"/>
                    <a:pt x="610" y="321"/>
                    <a:pt x="613" y="317"/>
                  </a:cubicBezTo>
                  <a:lnTo>
                    <a:pt x="613" y="317"/>
                  </a:lnTo>
                  <a:cubicBezTo>
                    <a:pt x="613" y="324"/>
                    <a:pt x="611" y="327"/>
                    <a:pt x="608" y="327"/>
                  </a:cubicBezTo>
                  <a:cubicBezTo>
                    <a:pt x="607" y="327"/>
                    <a:pt x="607" y="327"/>
                    <a:pt x="606" y="326"/>
                  </a:cubicBezTo>
                  <a:lnTo>
                    <a:pt x="606" y="326"/>
                  </a:lnTo>
                  <a:cubicBezTo>
                    <a:pt x="598" y="338"/>
                    <a:pt x="610" y="338"/>
                    <a:pt x="592" y="338"/>
                  </a:cubicBezTo>
                  <a:cubicBezTo>
                    <a:pt x="592" y="338"/>
                    <a:pt x="592" y="360"/>
                    <a:pt x="592" y="360"/>
                  </a:cubicBezTo>
                  <a:lnTo>
                    <a:pt x="571" y="360"/>
                  </a:lnTo>
                  <a:cubicBezTo>
                    <a:pt x="571" y="381"/>
                    <a:pt x="571" y="381"/>
                    <a:pt x="571" y="381"/>
                  </a:cubicBezTo>
                  <a:cubicBezTo>
                    <a:pt x="571" y="381"/>
                    <a:pt x="571" y="381"/>
                    <a:pt x="571" y="402"/>
                  </a:cubicBezTo>
                  <a:cubicBezTo>
                    <a:pt x="550" y="402"/>
                    <a:pt x="571" y="402"/>
                    <a:pt x="550" y="423"/>
                  </a:cubicBezTo>
                  <a:cubicBezTo>
                    <a:pt x="529" y="444"/>
                    <a:pt x="529" y="444"/>
                    <a:pt x="550" y="444"/>
                  </a:cubicBezTo>
                  <a:cubicBezTo>
                    <a:pt x="550" y="444"/>
                    <a:pt x="529" y="465"/>
                    <a:pt x="529" y="465"/>
                  </a:cubicBezTo>
                  <a:lnTo>
                    <a:pt x="529" y="486"/>
                  </a:lnTo>
                  <a:lnTo>
                    <a:pt x="508" y="486"/>
                  </a:lnTo>
                  <a:cubicBezTo>
                    <a:pt x="508" y="486"/>
                    <a:pt x="508" y="486"/>
                    <a:pt x="508" y="507"/>
                  </a:cubicBezTo>
                  <a:lnTo>
                    <a:pt x="487" y="507"/>
                  </a:lnTo>
                  <a:lnTo>
                    <a:pt x="487" y="529"/>
                  </a:lnTo>
                  <a:cubicBezTo>
                    <a:pt x="508" y="550"/>
                    <a:pt x="465" y="550"/>
                    <a:pt x="465" y="571"/>
                  </a:cubicBezTo>
                  <a:lnTo>
                    <a:pt x="444" y="571"/>
                  </a:lnTo>
                  <a:cubicBezTo>
                    <a:pt x="444" y="581"/>
                    <a:pt x="450" y="581"/>
                    <a:pt x="455" y="581"/>
                  </a:cubicBezTo>
                  <a:cubicBezTo>
                    <a:pt x="460" y="581"/>
                    <a:pt x="465" y="581"/>
                    <a:pt x="465" y="592"/>
                  </a:cubicBezTo>
                  <a:lnTo>
                    <a:pt x="444" y="592"/>
                  </a:lnTo>
                  <a:cubicBezTo>
                    <a:pt x="444" y="592"/>
                    <a:pt x="444" y="613"/>
                    <a:pt x="444" y="613"/>
                  </a:cubicBezTo>
                  <a:cubicBezTo>
                    <a:pt x="444" y="613"/>
                    <a:pt x="423" y="613"/>
                    <a:pt x="444" y="634"/>
                  </a:cubicBezTo>
                  <a:lnTo>
                    <a:pt x="423" y="613"/>
                  </a:lnTo>
                  <a:cubicBezTo>
                    <a:pt x="423" y="613"/>
                    <a:pt x="423" y="634"/>
                    <a:pt x="423" y="634"/>
                  </a:cubicBezTo>
                  <a:cubicBezTo>
                    <a:pt x="423" y="634"/>
                    <a:pt x="423" y="655"/>
                    <a:pt x="423" y="655"/>
                  </a:cubicBezTo>
                  <a:lnTo>
                    <a:pt x="423" y="676"/>
                  </a:lnTo>
                  <a:cubicBezTo>
                    <a:pt x="416" y="669"/>
                    <a:pt x="412" y="667"/>
                    <a:pt x="408" y="667"/>
                  </a:cubicBezTo>
                  <a:cubicBezTo>
                    <a:pt x="402" y="667"/>
                    <a:pt x="402" y="676"/>
                    <a:pt x="402" y="676"/>
                  </a:cubicBezTo>
                  <a:cubicBezTo>
                    <a:pt x="402" y="676"/>
                    <a:pt x="402" y="698"/>
                    <a:pt x="402" y="698"/>
                  </a:cubicBezTo>
                  <a:lnTo>
                    <a:pt x="381" y="698"/>
                  </a:lnTo>
                  <a:cubicBezTo>
                    <a:pt x="381" y="698"/>
                    <a:pt x="360" y="698"/>
                    <a:pt x="381" y="719"/>
                  </a:cubicBezTo>
                  <a:lnTo>
                    <a:pt x="360" y="719"/>
                  </a:lnTo>
                  <a:cubicBezTo>
                    <a:pt x="360" y="719"/>
                    <a:pt x="360" y="740"/>
                    <a:pt x="339" y="740"/>
                  </a:cubicBezTo>
                  <a:cubicBezTo>
                    <a:pt x="339" y="750"/>
                    <a:pt x="333" y="750"/>
                    <a:pt x="328" y="750"/>
                  </a:cubicBezTo>
                  <a:cubicBezTo>
                    <a:pt x="323" y="750"/>
                    <a:pt x="318" y="750"/>
                    <a:pt x="318" y="761"/>
                  </a:cubicBezTo>
                  <a:cubicBezTo>
                    <a:pt x="318" y="761"/>
                    <a:pt x="318" y="782"/>
                    <a:pt x="318" y="782"/>
                  </a:cubicBezTo>
                  <a:lnTo>
                    <a:pt x="275" y="782"/>
                  </a:lnTo>
                  <a:lnTo>
                    <a:pt x="275" y="761"/>
                  </a:lnTo>
                  <a:cubicBezTo>
                    <a:pt x="268" y="768"/>
                    <a:pt x="264" y="770"/>
                    <a:pt x="261" y="770"/>
                  </a:cubicBezTo>
                  <a:cubicBezTo>
                    <a:pt x="254" y="770"/>
                    <a:pt x="254" y="761"/>
                    <a:pt x="254" y="761"/>
                  </a:cubicBezTo>
                  <a:cubicBezTo>
                    <a:pt x="254" y="761"/>
                    <a:pt x="254" y="740"/>
                    <a:pt x="254" y="740"/>
                  </a:cubicBezTo>
                  <a:cubicBezTo>
                    <a:pt x="254" y="740"/>
                    <a:pt x="254" y="740"/>
                    <a:pt x="254" y="719"/>
                  </a:cubicBezTo>
                  <a:lnTo>
                    <a:pt x="233" y="719"/>
                  </a:lnTo>
                  <a:cubicBezTo>
                    <a:pt x="233" y="698"/>
                    <a:pt x="254" y="698"/>
                    <a:pt x="254" y="698"/>
                  </a:cubicBezTo>
                  <a:lnTo>
                    <a:pt x="233" y="698"/>
                  </a:lnTo>
                  <a:cubicBezTo>
                    <a:pt x="254" y="676"/>
                    <a:pt x="233" y="655"/>
                    <a:pt x="233" y="634"/>
                  </a:cubicBezTo>
                  <a:cubicBezTo>
                    <a:pt x="233" y="634"/>
                    <a:pt x="233" y="613"/>
                    <a:pt x="233" y="613"/>
                  </a:cubicBezTo>
                  <a:cubicBezTo>
                    <a:pt x="233" y="613"/>
                    <a:pt x="212" y="592"/>
                    <a:pt x="212" y="592"/>
                  </a:cubicBezTo>
                  <a:cubicBezTo>
                    <a:pt x="233" y="592"/>
                    <a:pt x="233" y="571"/>
                    <a:pt x="233" y="550"/>
                  </a:cubicBezTo>
                  <a:cubicBezTo>
                    <a:pt x="212" y="550"/>
                    <a:pt x="233" y="550"/>
                    <a:pt x="233" y="529"/>
                  </a:cubicBezTo>
                  <a:cubicBezTo>
                    <a:pt x="233" y="529"/>
                    <a:pt x="212" y="529"/>
                    <a:pt x="212" y="507"/>
                  </a:cubicBezTo>
                  <a:lnTo>
                    <a:pt x="212" y="486"/>
                  </a:lnTo>
                  <a:cubicBezTo>
                    <a:pt x="212" y="486"/>
                    <a:pt x="212" y="465"/>
                    <a:pt x="233" y="465"/>
                  </a:cubicBezTo>
                  <a:cubicBezTo>
                    <a:pt x="212" y="465"/>
                    <a:pt x="212" y="423"/>
                    <a:pt x="212" y="423"/>
                  </a:cubicBezTo>
                  <a:cubicBezTo>
                    <a:pt x="212" y="402"/>
                    <a:pt x="212" y="402"/>
                    <a:pt x="212" y="402"/>
                  </a:cubicBezTo>
                  <a:lnTo>
                    <a:pt x="233" y="402"/>
                  </a:lnTo>
                  <a:cubicBezTo>
                    <a:pt x="212" y="381"/>
                    <a:pt x="212" y="381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lnTo>
                    <a:pt x="233" y="360"/>
                  </a:lnTo>
                  <a:cubicBezTo>
                    <a:pt x="233" y="360"/>
                    <a:pt x="233" y="296"/>
                    <a:pt x="233" y="212"/>
                  </a:cubicBezTo>
                  <a:cubicBezTo>
                    <a:pt x="233" y="148"/>
                    <a:pt x="233" y="64"/>
                    <a:pt x="191" y="22"/>
                  </a:cubicBezTo>
                  <a:cubicBezTo>
                    <a:pt x="170" y="22"/>
                    <a:pt x="191" y="22"/>
                    <a:pt x="191" y="0"/>
                  </a:cubicBezTo>
                  <a:lnTo>
                    <a:pt x="191" y="0"/>
                  </a:lnTo>
                  <a:cubicBezTo>
                    <a:pt x="184" y="7"/>
                    <a:pt x="179" y="10"/>
                    <a:pt x="175" y="10"/>
                  </a:cubicBezTo>
                  <a:cubicBezTo>
                    <a:pt x="167" y="10"/>
                    <a:pt x="16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5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5"/>
            <p:cNvSpPr/>
            <p:nvPr/>
          </p:nvSpPr>
          <p:spPr>
            <a:xfrm>
              <a:off x="3322800" y="252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5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5"/>
            <p:cNvSpPr/>
            <p:nvPr/>
          </p:nvSpPr>
          <p:spPr>
            <a:xfrm>
              <a:off x="3324925" y="25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5"/>
            <p:cNvSpPr/>
            <p:nvPr/>
          </p:nvSpPr>
          <p:spPr>
            <a:xfrm>
              <a:off x="3327025" y="251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5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5"/>
            <p:cNvSpPr/>
            <p:nvPr/>
          </p:nvSpPr>
          <p:spPr>
            <a:xfrm>
              <a:off x="3324400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5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5"/>
            <p:cNvSpPr/>
            <p:nvPr/>
          </p:nvSpPr>
          <p:spPr>
            <a:xfrm>
              <a:off x="3327025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5"/>
            <p:cNvSpPr/>
            <p:nvPr/>
          </p:nvSpPr>
          <p:spPr>
            <a:xfrm>
              <a:off x="3325450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5"/>
            <p:cNvSpPr/>
            <p:nvPr/>
          </p:nvSpPr>
          <p:spPr>
            <a:xfrm>
              <a:off x="33270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5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5"/>
            <p:cNvSpPr/>
            <p:nvPr/>
          </p:nvSpPr>
          <p:spPr>
            <a:xfrm>
              <a:off x="3325975" y="2517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0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5"/>
            <p:cNvSpPr/>
            <p:nvPr/>
          </p:nvSpPr>
          <p:spPr>
            <a:xfrm>
              <a:off x="340412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5"/>
            <p:cNvSpPr/>
            <p:nvPr/>
          </p:nvSpPr>
          <p:spPr>
            <a:xfrm>
              <a:off x="3402025" y="252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5"/>
            <p:cNvSpPr/>
            <p:nvPr/>
          </p:nvSpPr>
          <p:spPr>
            <a:xfrm>
              <a:off x="3405200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5"/>
            <p:cNvSpPr/>
            <p:nvPr/>
          </p:nvSpPr>
          <p:spPr>
            <a:xfrm>
              <a:off x="3397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5"/>
            <p:cNvSpPr/>
            <p:nvPr/>
          </p:nvSpPr>
          <p:spPr>
            <a:xfrm>
              <a:off x="3400425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5"/>
            <p:cNvSpPr/>
            <p:nvPr/>
          </p:nvSpPr>
          <p:spPr>
            <a:xfrm>
              <a:off x="3407300" y="2514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5"/>
            <p:cNvSpPr/>
            <p:nvPr/>
          </p:nvSpPr>
          <p:spPr>
            <a:xfrm>
              <a:off x="3407825" y="251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5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5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5"/>
            <p:cNvSpPr/>
            <p:nvPr/>
          </p:nvSpPr>
          <p:spPr>
            <a:xfrm>
              <a:off x="3391450" y="2505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5"/>
            <p:cNvSpPr/>
            <p:nvPr/>
          </p:nvSpPr>
          <p:spPr>
            <a:xfrm>
              <a:off x="3394625" y="2525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5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5"/>
            <p:cNvSpPr/>
            <p:nvPr/>
          </p:nvSpPr>
          <p:spPr>
            <a:xfrm>
              <a:off x="3407300" y="2515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5"/>
            <p:cNvSpPr/>
            <p:nvPr/>
          </p:nvSpPr>
          <p:spPr>
            <a:xfrm>
              <a:off x="33898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5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5"/>
            <p:cNvSpPr/>
            <p:nvPr/>
          </p:nvSpPr>
          <p:spPr>
            <a:xfrm>
              <a:off x="3393050" y="25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5"/>
            <p:cNvSpPr/>
            <p:nvPr/>
          </p:nvSpPr>
          <p:spPr>
            <a:xfrm>
              <a:off x="3393050" y="25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5"/>
            <p:cNvSpPr/>
            <p:nvPr/>
          </p:nvSpPr>
          <p:spPr>
            <a:xfrm>
              <a:off x="339145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5"/>
            <p:cNvSpPr/>
            <p:nvPr/>
          </p:nvSpPr>
          <p:spPr>
            <a:xfrm>
              <a:off x="33925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5"/>
            <p:cNvSpPr/>
            <p:nvPr/>
          </p:nvSpPr>
          <p:spPr>
            <a:xfrm>
              <a:off x="3400975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5"/>
            <p:cNvSpPr/>
            <p:nvPr/>
          </p:nvSpPr>
          <p:spPr>
            <a:xfrm>
              <a:off x="340202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5"/>
            <p:cNvSpPr/>
            <p:nvPr/>
          </p:nvSpPr>
          <p:spPr>
            <a:xfrm>
              <a:off x="3402025" y="2526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5"/>
            <p:cNvSpPr/>
            <p:nvPr/>
          </p:nvSpPr>
          <p:spPr>
            <a:xfrm>
              <a:off x="3401500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5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5"/>
            <p:cNvSpPr/>
            <p:nvPr/>
          </p:nvSpPr>
          <p:spPr>
            <a:xfrm>
              <a:off x="340360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5"/>
            <p:cNvSpPr/>
            <p:nvPr/>
          </p:nvSpPr>
          <p:spPr>
            <a:xfrm>
              <a:off x="3400425" y="2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5"/>
            <p:cNvSpPr/>
            <p:nvPr/>
          </p:nvSpPr>
          <p:spPr>
            <a:xfrm>
              <a:off x="3387225" y="2505250"/>
              <a:ext cx="21675" cy="26425"/>
            </a:xfrm>
            <a:custGeom>
              <a:avLst/>
              <a:gdLst/>
              <a:ahLst/>
              <a:cxnLst/>
              <a:rect l="l" t="t" r="r" b="b"/>
              <a:pathLst>
                <a:path w="867" h="1057" extrusionOk="0">
                  <a:moveTo>
                    <a:pt x="128" y="0"/>
                  </a:moveTo>
                  <a:lnTo>
                    <a:pt x="149" y="21"/>
                  </a:lnTo>
                  <a:cubicBezTo>
                    <a:pt x="149" y="21"/>
                    <a:pt x="169" y="1"/>
                    <a:pt x="170" y="0"/>
                  </a:cubicBezTo>
                  <a:lnTo>
                    <a:pt x="170" y="0"/>
                  </a:lnTo>
                  <a:cubicBezTo>
                    <a:pt x="163" y="7"/>
                    <a:pt x="158" y="10"/>
                    <a:pt x="154" y="10"/>
                  </a:cubicBezTo>
                  <a:cubicBezTo>
                    <a:pt x="146" y="10"/>
                    <a:pt x="142" y="0"/>
                    <a:pt x="128" y="0"/>
                  </a:cubicBezTo>
                  <a:close/>
                  <a:moveTo>
                    <a:pt x="825" y="254"/>
                  </a:moveTo>
                  <a:cubicBezTo>
                    <a:pt x="825" y="275"/>
                    <a:pt x="846" y="275"/>
                    <a:pt x="846" y="275"/>
                  </a:cubicBezTo>
                  <a:cubicBezTo>
                    <a:pt x="846" y="269"/>
                    <a:pt x="847" y="267"/>
                    <a:pt x="849" y="266"/>
                  </a:cubicBezTo>
                  <a:lnTo>
                    <a:pt x="849" y="266"/>
                  </a:lnTo>
                  <a:cubicBezTo>
                    <a:pt x="851" y="268"/>
                    <a:pt x="854" y="270"/>
                    <a:pt x="856" y="270"/>
                  </a:cubicBezTo>
                  <a:cubicBezTo>
                    <a:pt x="857" y="270"/>
                    <a:pt x="859" y="269"/>
                    <a:pt x="860" y="269"/>
                  </a:cubicBezTo>
                  <a:lnTo>
                    <a:pt x="860" y="269"/>
                  </a:lnTo>
                  <a:cubicBezTo>
                    <a:pt x="864" y="272"/>
                    <a:pt x="867" y="275"/>
                    <a:pt x="867" y="275"/>
                  </a:cubicBezTo>
                  <a:cubicBezTo>
                    <a:pt x="867" y="275"/>
                    <a:pt x="867" y="254"/>
                    <a:pt x="867" y="254"/>
                  </a:cubicBezTo>
                  <a:cubicBezTo>
                    <a:pt x="867" y="262"/>
                    <a:pt x="864" y="267"/>
                    <a:pt x="860" y="269"/>
                  </a:cubicBezTo>
                  <a:lnTo>
                    <a:pt x="860" y="269"/>
                  </a:lnTo>
                  <a:cubicBezTo>
                    <a:pt x="857" y="267"/>
                    <a:pt x="854" y="266"/>
                    <a:pt x="851" y="266"/>
                  </a:cubicBezTo>
                  <a:cubicBezTo>
                    <a:pt x="851" y="266"/>
                    <a:pt x="850" y="266"/>
                    <a:pt x="849" y="266"/>
                  </a:cubicBezTo>
                  <a:lnTo>
                    <a:pt x="849" y="266"/>
                  </a:lnTo>
                  <a:cubicBezTo>
                    <a:pt x="847" y="263"/>
                    <a:pt x="846" y="259"/>
                    <a:pt x="846" y="254"/>
                  </a:cubicBezTo>
                  <a:close/>
                  <a:moveTo>
                    <a:pt x="804" y="423"/>
                  </a:moveTo>
                  <a:cubicBezTo>
                    <a:pt x="814" y="433"/>
                    <a:pt x="819" y="439"/>
                    <a:pt x="822" y="439"/>
                  </a:cubicBezTo>
                  <a:cubicBezTo>
                    <a:pt x="825" y="439"/>
                    <a:pt x="825" y="433"/>
                    <a:pt x="825" y="423"/>
                  </a:cubicBezTo>
                  <a:close/>
                  <a:moveTo>
                    <a:pt x="719" y="592"/>
                  </a:moveTo>
                  <a:cubicBezTo>
                    <a:pt x="719" y="602"/>
                    <a:pt x="724" y="608"/>
                    <a:pt x="730" y="608"/>
                  </a:cubicBezTo>
                  <a:cubicBezTo>
                    <a:pt x="735" y="608"/>
                    <a:pt x="740" y="602"/>
                    <a:pt x="740" y="592"/>
                  </a:cubicBezTo>
                  <a:close/>
                  <a:moveTo>
                    <a:pt x="616" y="824"/>
                  </a:moveTo>
                  <a:cubicBezTo>
                    <a:pt x="615" y="824"/>
                    <a:pt x="614" y="824"/>
                    <a:pt x="613" y="824"/>
                  </a:cubicBezTo>
                  <a:lnTo>
                    <a:pt x="616" y="824"/>
                  </a:lnTo>
                  <a:cubicBezTo>
                    <a:pt x="616" y="824"/>
                    <a:pt x="616" y="824"/>
                    <a:pt x="616" y="824"/>
                  </a:cubicBezTo>
                  <a:close/>
                  <a:moveTo>
                    <a:pt x="635" y="803"/>
                  </a:moveTo>
                  <a:cubicBezTo>
                    <a:pt x="635" y="803"/>
                    <a:pt x="656" y="803"/>
                    <a:pt x="656" y="824"/>
                  </a:cubicBezTo>
                  <a:cubicBezTo>
                    <a:pt x="656" y="803"/>
                    <a:pt x="656" y="803"/>
                    <a:pt x="656" y="803"/>
                  </a:cubicBezTo>
                  <a:close/>
                  <a:moveTo>
                    <a:pt x="616" y="824"/>
                  </a:moveTo>
                  <a:lnTo>
                    <a:pt x="616" y="824"/>
                  </a:lnTo>
                  <a:cubicBezTo>
                    <a:pt x="621" y="827"/>
                    <a:pt x="626" y="830"/>
                    <a:pt x="630" y="830"/>
                  </a:cubicBezTo>
                  <a:cubicBezTo>
                    <a:pt x="633" y="830"/>
                    <a:pt x="635" y="829"/>
                    <a:pt x="635" y="824"/>
                  </a:cubicBezTo>
                  <a:close/>
                  <a:moveTo>
                    <a:pt x="571" y="847"/>
                  </a:moveTo>
                  <a:cubicBezTo>
                    <a:pt x="572" y="866"/>
                    <a:pt x="592" y="867"/>
                    <a:pt x="592" y="888"/>
                  </a:cubicBezTo>
                  <a:cubicBezTo>
                    <a:pt x="592" y="866"/>
                    <a:pt x="592" y="866"/>
                    <a:pt x="592" y="866"/>
                  </a:cubicBezTo>
                  <a:cubicBezTo>
                    <a:pt x="592" y="866"/>
                    <a:pt x="572" y="866"/>
                    <a:pt x="571" y="847"/>
                  </a:cubicBezTo>
                  <a:close/>
                  <a:moveTo>
                    <a:pt x="550" y="909"/>
                  </a:moveTo>
                  <a:cubicBezTo>
                    <a:pt x="571" y="930"/>
                    <a:pt x="550" y="930"/>
                    <a:pt x="550" y="930"/>
                  </a:cubicBezTo>
                  <a:cubicBezTo>
                    <a:pt x="571" y="930"/>
                    <a:pt x="550" y="909"/>
                    <a:pt x="571" y="909"/>
                  </a:cubicBezTo>
                  <a:close/>
                  <a:moveTo>
                    <a:pt x="128" y="930"/>
                  </a:moveTo>
                  <a:cubicBezTo>
                    <a:pt x="149" y="951"/>
                    <a:pt x="149" y="951"/>
                    <a:pt x="149" y="951"/>
                  </a:cubicBezTo>
                  <a:cubicBezTo>
                    <a:pt x="149" y="951"/>
                    <a:pt x="149" y="930"/>
                    <a:pt x="128" y="930"/>
                  </a:cubicBezTo>
                  <a:close/>
                  <a:moveTo>
                    <a:pt x="508" y="972"/>
                  </a:moveTo>
                  <a:cubicBezTo>
                    <a:pt x="490" y="972"/>
                    <a:pt x="503" y="988"/>
                    <a:pt x="493" y="992"/>
                  </a:cubicBezTo>
                  <a:lnTo>
                    <a:pt x="493" y="992"/>
                  </a:lnTo>
                  <a:cubicBezTo>
                    <a:pt x="499" y="990"/>
                    <a:pt x="508" y="985"/>
                    <a:pt x="508" y="972"/>
                  </a:cubicBezTo>
                  <a:close/>
                  <a:moveTo>
                    <a:pt x="493" y="992"/>
                  </a:moveTo>
                  <a:cubicBezTo>
                    <a:pt x="490" y="993"/>
                    <a:pt x="487" y="993"/>
                    <a:pt x="487" y="993"/>
                  </a:cubicBezTo>
                  <a:cubicBezTo>
                    <a:pt x="490" y="993"/>
                    <a:pt x="492" y="993"/>
                    <a:pt x="493" y="992"/>
                  </a:cubicBezTo>
                  <a:close/>
                  <a:moveTo>
                    <a:pt x="149" y="21"/>
                  </a:moveTo>
                  <a:cubicBezTo>
                    <a:pt x="149" y="43"/>
                    <a:pt x="128" y="43"/>
                    <a:pt x="128" y="43"/>
                  </a:cubicBezTo>
                  <a:cubicBezTo>
                    <a:pt x="106" y="43"/>
                    <a:pt x="128" y="64"/>
                    <a:pt x="106" y="64"/>
                  </a:cubicBezTo>
                  <a:lnTo>
                    <a:pt x="85" y="64"/>
                  </a:lnTo>
                  <a:cubicBezTo>
                    <a:pt x="85" y="64"/>
                    <a:pt x="106" y="85"/>
                    <a:pt x="106" y="85"/>
                  </a:cubicBezTo>
                  <a:lnTo>
                    <a:pt x="85" y="85"/>
                  </a:lnTo>
                  <a:cubicBezTo>
                    <a:pt x="85" y="85"/>
                    <a:pt x="106" y="85"/>
                    <a:pt x="85" y="106"/>
                  </a:cubicBezTo>
                  <a:cubicBezTo>
                    <a:pt x="64" y="127"/>
                    <a:pt x="43" y="127"/>
                    <a:pt x="43" y="148"/>
                  </a:cubicBezTo>
                  <a:cubicBezTo>
                    <a:pt x="43" y="169"/>
                    <a:pt x="22" y="169"/>
                    <a:pt x="22" y="190"/>
                  </a:cubicBezTo>
                  <a:cubicBezTo>
                    <a:pt x="1" y="212"/>
                    <a:pt x="22" y="233"/>
                    <a:pt x="1" y="254"/>
                  </a:cubicBezTo>
                  <a:lnTo>
                    <a:pt x="22" y="254"/>
                  </a:lnTo>
                  <a:cubicBezTo>
                    <a:pt x="22" y="264"/>
                    <a:pt x="17" y="264"/>
                    <a:pt x="11" y="264"/>
                  </a:cubicBezTo>
                  <a:cubicBezTo>
                    <a:pt x="6" y="264"/>
                    <a:pt x="1" y="264"/>
                    <a:pt x="1" y="275"/>
                  </a:cubicBezTo>
                  <a:cubicBezTo>
                    <a:pt x="15" y="275"/>
                    <a:pt x="20" y="266"/>
                    <a:pt x="21" y="266"/>
                  </a:cubicBezTo>
                  <a:cubicBezTo>
                    <a:pt x="22" y="266"/>
                    <a:pt x="22" y="268"/>
                    <a:pt x="22" y="275"/>
                  </a:cubicBezTo>
                  <a:cubicBezTo>
                    <a:pt x="1" y="275"/>
                    <a:pt x="1" y="317"/>
                    <a:pt x="1" y="359"/>
                  </a:cubicBezTo>
                  <a:cubicBezTo>
                    <a:pt x="1" y="402"/>
                    <a:pt x="1" y="444"/>
                    <a:pt x="1" y="486"/>
                  </a:cubicBezTo>
                  <a:lnTo>
                    <a:pt x="22" y="486"/>
                  </a:lnTo>
                  <a:cubicBezTo>
                    <a:pt x="1" y="507"/>
                    <a:pt x="22" y="507"/>
                    <a:pt x="1" y="528"/>
                  </a:cubicBezTo>
                  <a:cubicBezTo>
                    <a:pt x="22" y="550"/>
                    <a:pt x="1" y="571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34"/>
                    <a:pt x="22" y="634"/>
                  </a:cubicBezTo>
                  <a:lnTo>
                    <a:pt x="43" y="634"/>
                  </a:lnTo>
                  <a:cubicBezTo>
                    <a:pt x="22" y="634"/>
                    <a:pt x="43" y="655"/>
                    <a:pt x="22" y="655"/>
                  </a:cubicBezTo>
                  <a:cubicBezTo>
                    <a:pt x="43" y="676"/>
                    <a:pt x="43" y="676"/>
                    <a:pt x="43" y="697"/>
                  </a:cubicBezTo>
                  <a:cubicBezTo>
                    <a:pt x="43" y="697"/>
                    <a:pt x="43" y="697"/>
                    <a:pt x="43" y="719"/>
                  </a:cubicBezTo>
                  <a:cubicBezTo>
                    <a:pt x="43" y="740"/>
                    <a:pt x="43" y="761"/>
                    <a:pt x="64" y="782"/>
                  </a:cubicBezTo>
                  <a:lnTo>
                    <a:pt x="85" y="782"/>
                  </a:lnTo>
                  <a:cubicBezTo>
                    <a:pt x="64" y="803"/>
                    <a:pt x="64" y="803"/>
                    <a:pt x="64" y="803"/>
                  </a:cubicBezTo>
                  <a:cubicBezTo>
                    <a:pt x="64" y="824"/>
                    <a:pt x="85" y="824"/>
                    <a:pt x="85" y="845"/>
                  </a:cubicBezTo>
                  <a:cubicBezTo>
                    <a:pt x="85" y="845"/>
                    <a:pt x="106" y="866"/>
                    <a:pt x="85" y="866"/>
                  </a:cubicBezTo>
                  <a:cubicBezTo>
                    <a:pt x="106" y="866"/>
                    <a:pt x="106" y="845"/>
                    <a:pt x="106" y="845"/>
                  </a:cubicBezTo>
                  <a:cubicBezTo>
                    <a:pt x="106" y="866"/>
                    <a:pt x="106" y="866"/>
                    <a:pt x="106" y="866"/>
                  </a:cubicBezTo>
                  <a:cubicBezTo>
                    <a:pt x="128" y="888"/>
                    <a:pt x="106" y="909"/>
                    <a:pt x="128" y="909"/>
                  </a:cubicBezTo>
                  <a:cubicBezTo>
                    <a:pt x="149" y="909"/>
                    <a:pt x="128" y="930"/>
                    <a:pt x="149" y="930"/>
                  </a:cubicBezTo>
                  <a:lnTo>
                    <a:pt x="128" y="930"/>
                  </a:lnTo>
                  <a:cubicBezTo>
                    <a:pt x="149" y="930"/>
                    <a:pt x="149" y="930"/>
                    <a:pt x="149" y="951"/>
                  </a:cubicBezTo>
                  <a:lnTo>
                    <a:pt x="170" y="951"/>
                  </a:lnTo>
                  <a:cubicBezTo>
                    <a:pt x="170" y="972"/>
                    <a:pt x="170" y="972"/>
                    <a:pt x="191" y="972"/>
                  </a:cubicBezTo>
                  <a:cubicBezTo>
                    <a:pt x="191" y="993"/>
                    <a:pt x="191" y="993"/>
                    <a:pt x="191" y="993"/>
                  </a:cubicBezTo>
                  <a:cubicBezTo>
                    <a:pt x="191" y="993"/>
                    <a:pt x="191" y="993"/>
                    <a:pt x="212" y="1014"/>
                  </a:cubicBezTo>
                  <a:cubicBezTo>
                    <a:pt x="212" y="1014"/>
                    <a:pt x="233" y="1014"/>
                    <a:pt x="254" y="1035"/>
                  </a:cubicBezTo>
                  <a:lnTo>
                    <a:pt x="381" y="1035"/>
                  </a:lnTo>
                  <a:cubicBezTo>
                    <a:pt x="381" y="1035"/>
                    <a:pt x="423" y="1035"/>
                    <a:pt x="402" y="1057"/>
                  </a:cubicBezTo>
                  <a:lnTo>
                    <a:pt x="444" y="1035"/>
                  </a:lnTo>
                  <a:cubicBezTo>
                    <a:pt x="487" y="1035"/>
                    <a:pt x="466" y="993"/>
                    <a:pt x="487" y="993"/>
                  </a:cubicBezTo>
                  <a:cubicBezTo>
                    <a:pt x="487" y="972"/>
                    <a:pt x="487" y="972"/>
                    <a:pt x="487" y="972"/>
                  </a:cubicBezTo>
                  <a:cubicBezTo>
                    <a:pt x="487" y="972"/>
                    <a:pt x="487" y="972"/>
                    <a:pt x="487" y="951"/>
                  </a:cubicBezTo>
                  <a:cubicBezTo>
                    <a:pt x="494" y="958"/>
                    <a:pt x="498" y="960"/>
                    <a:pt x="502" y="960"/>
                  </a:cubicBezTo>
                  <a:cubicBezTo>
                    <a:pt x="510" y="960"/>
                    <a:pt x="515" y="951"/>
                    <a:pt x="529" y="951"/>
                  </a:cubicBezTo>
                  <a:cubicBezTo>
                    <a:pt x="529" y="951"/>
                    <a:pt x="508" y="930"/>
                    <a:pt x="529" y="930"/>
                  </a:cubicBezTo>
                  <a:lnTo>
                    <a:pt x="550" y="930"/>
                  </a:lnTo>
                  <a:cubicBezTo>
                    <a:pt x="550" y="930"/>
                    <a:pt x="550" y="930"/>
                    <a:pt x="550" y="909"/>
                  </a:cubicBezTo>
                  <a:cubicBezTo>
                    <a:pt x="550" y="898"/>
                    <a:pt x="550" y="898"/>
                    <a:pt x="553" y="898"/>
                  </a:cubicBezTo>
                  <a:cubicBezTo>
                    <a:pt x="555" y="898"/>
                    <a:pt x="561" y="898"/>
                    <a:pt x="571" y="888"/>
                  </a:cubicBezTo>
                  <a:cubicBezTo>
                    <a:pt x="571" y="888"/>
                    <a:pt x="571" y="866"/>
                    <a:pt x="571" y="866"/>
                  </a:cubicBezTo>
                  <a:cubicBezTo>
                    <a:pt x="571" y="866"/>
                    <a:pt x="571" y="845"/>
                    <a:pt x="571" y="845"/>
                  </a:cubicBezTo>
                  <a:lnTo>
                    <a:pt x="592" y="845"/>
                  </a:lnTo>
                  <a:cubicBezTo>
                    <a:pt x="592" y="845"/>
                    <a:pt x="592" y="836"/>
                    <a:pt x="599" y="836"/>
                  </a:cubicBezTo>
                  <a:cubicBezTo>
                    <a:pt x="602" y="836"/>
                    <a:pt x="606" y="838"/>
                    <a:pt x="613" y="845"/>
                  </a:cubicBezTo>
                  <a:cubicBezTo>
                    <a:pt x="613" y="845"/>
                    <a:pt x="613" y="824"/>
                    <a:pt x="613" y="824"/>
                  </a:cubicBezTo>
                  <a:cubicBezTo>
                    <a:pt x="609" y="820"/>
                    <a:pt x="607" y="818"/>
                    <a:pt x="608" y="818"/>
                  </a:cubicBezTo>
                  <a:lnTo>
                    <a:pt x="608" y="818"/>
                  </a:lnTo>
                  <a:cubicBezTo>
                    <a:pt x="608" y="818"/>
                    <a:pt x="612" y="821"/>
                    <a:pt x="616" y="824"/>
                  </a:cubicBezTo>
                  <a:lnTo>
                    <a:pt x="616" y="824"/>
                  </a:lnTo>
                  <a:cubicBezTo>
                    <a:pt x="635" y="824"/>
                    <a:pt x="635" y="823"/>
                    <a:pt x="635" y="803"/>
                  </a:cubicBezTo>
                  <a:cubicBezTo>
                    <a:pt x="656" y="803"/>
                    <a:pt x="656" y="782"/>
                    <a:pt x="656" y="782"/>
                  </a:cubicBezTo>
                  <a:cubicBezTo>
                    <a:pt x="656" y="782"/>
                    <a:pt x="635" y="761"/>
                    <a:pt x="656" y="761"/>
                  </a:cubicBezTo>
                  <a:cubicBezTo>
                    <a:pt x="677" y="761"/>
                    <a:pt x="656" y="761"/>
                    <a:pt x="656" y="782"/>
                  </a:cubicBezTo>
                  <a:lnTo>
                    <a:pt x="677" y="761"/>
                  </a:lnTo>
                  <a:cubicBezTo>
                    <a:pt x="677" y="740"/>
                    <a:pt x="677" y="740"/>
                    <a:pt x="656" y="719"/>
                  </a:cubicBezTo>
                  <a:lnTo>
                    <a:pt x="677" y="719"/>
                  </a:lnTo>
                  <a:cubicBezTo>
                    <a:pt x="677" y="719"/>
                    <a:pt x="677" y="719"/>
                    <a:pt x="677" y="697"/>
                  </a:cubicBezTo>
                  <a:lnTo>
                    <a:pt x="698" y="697"/>
                  </a:lnTo>
                  <a:cubicBezTo>
                    <a:pt x="677" y="697"/>
                    <a:pt x="698" y="676"/>
                    <a:pt x="677" y="676"/>
                  </a:cubicBezTo>
                  <a:lnTo>
                    <a:pt x="698" y="676"/>
                  </a:lnTo>
                  <a:cubicBezTo>
                    <a:pt x="698" y="655"/>
                    <a:pt x="698" y="655"/>
                    <a:pt x="698" y="655"/>
                  </a:cubicBezTo>
                  <a:lnTo>
                    <a:pt x="740" y="655"/>
                  </a:lnTo>
                  <a:cubicBezTo>
                    <a:pt x="740" y="655"/>
                    <a:pt x="740" y="655"/>
                    <a:pt x="740" y="634"/>
                  </a:cubicBezTo>
                  <a:cubicBezTo>
                    <a:pt x="740" y="634"/>
                    <a:pt x="740" y="643"/>
                    <a:pt x="734" y="643"/>
                  </a:cubicBezTo>
                  <a:cubicBezTo>
                    <a:pt x="731" y="643"/>
                    <a:pt x="726" y="641"/>
                    <a:pt x="719" y="634"/>
                  </a:cubicBezTo>
                  <a:cubicBezTo>
                    <a:pt x="740" y="634"/>
                    <a:pt x="719" y="613"/>
                    <a:pt x="719" y="613"/>
                  </a:cubicBezTo>
                  <a:cubicBezTo>
                    <a:pt x="719" y="602"/>
                    <a:pt x="719" y="602"/>
                    <a:pt x="719" y="602"/>
                  </a:cubicBezTo>
                  <a:cubicBezTo>
                    <a:pt x="719" y="602"/>
                    <a:pt x="719" y="602"/>
                    <a:pt x="719" y="592"/>
                  </a:cubicBezTo>
                  <a:cubicBezTo>
                    <a:pt x="719" y="571"/>
                    <a:pt x="740" y="571"/>
                    <a:pt x="740" y="571"/>
                  </a:cubicBezTo>
                  <a:cubicBezTo>
                    <a:pt x="740" y="571"/>
                    <a:pt x="740" y="571"/>
                    <a:pt x="740" y="550"/>
                  </a:cubicBezTo>
                  <a:cubicBezTo>
                    <a:pt x="761" y="550"/>
                    <a:pt x="740" y="528"/>
                    <a:pt x="761" y="528"/>
                  </a:cubicBezTo>
                  <a:cubicBezTo>
                    <a:pt x="761" y="528"/>
                    <a:pt x="761" y="528"/>
                    <a:pt x="761" y="507"/>
                  </a:cubicBezTo>
                  <a:cubicBezTo>
                    <a:pt x="768" y="514"/>
                    <a:pt x="771" y="517"/>
                    <a:pt x="771" y="517"/>
                  </a:cubicBezTo>
                  <a:cubicBezTo>
                    <a:pt x="773" y="517"/>
                    <a:pt x="768" y="507"/>
                    <a:pt x="782" y="507"/>
                  </a:cubicBezTo>
                  <a:cubicBezTo>
                    <a:pt x="761" y="507"/>
                    <a:pt x="782" y="507"/>
                    <a:pt x="761" y="486"/>
                  </a:cubicBezTo>
                  <a:lnTo>
                    <a:pt x="804" y="486"/>
                  </a:lnTo>
                  <a:lnTo>
                    <a:pt x="782" y="465"/>
                  </a:lnTo>
                  <a:cubicBezTo>
                    <a:pt x="782" y="465"/>
                    <a:pt x="782" y="465"/>
                    <a:pt x="782" y="444"/>
                  </a:cubicBezTo>
                  <a:cubicBezTo>
                    <a:pt x="761" y="444"/>
                    <a:pt x="761" y="444"/>
                    <a:pt x="761" y="423"/>
                  </a:cubicBezTo>
                  <a:lnTo>
                    <a:pt x="782" y="423"/>
                  </a:lnTo>
                  <a:cubicBezTo>
                    <a:pt x="782" y="423"/>
                    <a:pt x="792" y="432"/>
                    <a:pt x="798" y="432"/>
                  </a:cubicBezTo>
                  <a:cubicBezTo>
                    <a:pt x="801" y="432"/>
                    <a:pt x="804" y="430"/>
                    <a:pt x="804" y="423"/>
                  </a:cubicBezTo>
                  <a:cubicBezTo>
                    <a:pt x="782" y="423"/>
                    <a:pt x="804" y="402"/>
                    <a:pt x="782" y="402"/>
                  </a:cubicBezTo>
                  <a:lnTo>
                    <a:pt x="825" y="402"/>
                  </a:lnTo>
                  <a:cubicBezTo>
                    <a:pt x="825" y="402"/>
                    <a:pt x="825" y="381"/>
                    <a:pt x="825" y="381"/>
                  </a:cubicBezTo>
                  <a:lnTo>
                    <a:pt x="804" y="381"/>
                  </a:lnTo>
                  <a:cubicBezTo>
                    <a:pt x="817" y="381"/>
                    <a:pt x="822" y="389"/>
                    <a:pt x="824" y="395"/>
                  </a:cubicBezTo>
                  <a:lnTo>
                    <a:pt x="824" y="395"/>
                  </a:lnTo>
                  <a:cubicBezTo>
                    <a:pt x="822" y="391"/>
                    <a:pt x="818" y="391"/>
                    <a:pt x="814" y="391"/>
                  </a:cubicBezTo>
                  <a:cubicBezTo>
                    <a:pt x="809" y="391"/>
                    <a:pt x="804" y="391"/>
                    <a:pt x="804" y="381"/>
                  </a:cubicBezTo>
                  <a:lnTo>
                    <a:pt x="804" y="359"/>
                  </a:lnTo>
                  <a:lnTo>
                    <a:pt x="825" y="359"/>
                  </a:lnTo>
                  <a:cubicBezTo>
                    <a:pt x="825" y="359"/>
                    <a:pt x="825" y="338"/>
                    <a:pt x="825" y="338"/>
                  </a:cubicBezTo>
                  <a:cubicBezTo>
                    <a:pt x="846" y="338"/>
                    <a:pt x="846" y="317"/>
                    <a:pt x="846" y="317"/>
                  </a:cubicBezTo>
                  <a:cubicBezTo>
                    <a:pt x="825" y="296"/>
                    <a:pt x="846" y="296"/>
                    <a:pt x="825" y="296"/>
                  </a:cubicBezTo>
                  <a:lnTo>
                    <a:pt x="846" y="296"/>
                  </a:lnTo>
                  <a:cubicBezTo>
                    <a:pt x="846" y="296"/>
                    <a:pt x="846" y="305"/>
                    <a:pt x="852" y="305"/>
                  </a:cubicBezTo>
                  <a:cubicBezTo>
                    <a:pt x="855" y="305"/>
                    <a:pt x="860" y="303"/>
                    <a:pt x="867" y="296"/>
                  </a:cubicBezTo>
                  <a:cubicBezTo>
                    <a:pt x="867" y="296"/>
                    <a:pt x="846" y="296"/>
                    <a:pt x="846" y="275"/>
                  </a:cubicBezTo>
                  <a:lnTo>
                    <a:pt x="846" y="275"/>
                  </a:lnTo>
                  <a:cubicBezTo>
                    <a:pt x="853" y="282"/>
                    <a:pt x="855" y="284"/>
                    <a:pt x="856" y="284"/>
                  </a:cubicBezTo>
                  <a:cubicBezTo>
                    <a:pt x="857" y="284"/>
                    <a:pt x="856" y="281"/>
                    <a:pt x="857" y="278"/>
                  </a:cubicBezTo>
                  <a:lnTo>
                    <a:pt x="857" y="278"/>
                  </a:lnTo>
                  <a:cubicBezTo>
                    <a:pt x="862" y="281"/>
                    <a:pt x="867" y="286"/>
                    <a:pt x="867" y="296"/>
                  </a:cubicBezTo>
                  <a:cubicBezTo>
                    <a:pt x="867" y="296"/>
                    <a:pt x="867" y="296"/>
                    <a:pt x="867" y="275"/>
                  </a:cubicBezTo>
                  <a:cubicBezTo>
                    <a:pt x="861" y="275"/>
                    <a:pt x="859" y="276"/>
                    <a:pt x="857" y="278"/>
                  </a:cubicBezTo>
                  <a:lnTo>
                    <a:pt x="857" y="278"/>
                  </a:lnTo>
                  <a:cubicBezTo>
                    <a:pt x="852" y="275"/>
                    <a:pt x="846" y="275"/>
                    <a:pt x="846" y="275"/>
                  </a:cubicBezTo>
                  <a:lnTo>
                    <a:pt x="846" y="275"/>
                  </a:lnTo>
                  <a:cubicBezTo>
                    <a:pt x="846" y="275"/>
                    <a:pt x="846" y="275"/>
                    <a:pt x="846" y="275"/>
                  </a:cubicBezTo>
                  <a:lnTo>
                    <a:pt x="804" y="275"/>
                  </a:lnTo>
                  <a:cubicBezTo>
                    <a:pt x="782" y="275"/>
                    <a:pt x="804" y="296"/>
                    <a:pt x="804" y="296"/>
                  </a:cubicBezTo>
                  <a:cubicBezTo>
                    <a:pt x="804" y="317"/>
                    <a:pt x="804" y="317"/>
                    <a:pt x="804" y="317"/>
                  </a:cubicBezTo>
                  <a:cubicBezTo>
                    <a:pt x="782" y="296"/>
                    <a:pt x="782" y="296"/>
                    <a:pt x="782" y="296"/>
                  </a:cubicBezTo>
                  <a:lnTo>
                    <a:pt x="782" y="317"/>
                  </a:lnTo>
                  <a:cubicBezTo>
                    <a:pt x="761" y="317"/>
                    <a:pt x="782" y="338"/>
                    <a:pt x="761" y="338"/>
                  </a:cubicBezTo>
                  <a:cubicBezTo>
                    <a:pt x="761" y="338"/>
                    <a:pt x="761" y="338"/>
                    <a:pt x="761" y="359"/>
                  </a:cubicBezTo>
                  <a:lnTo>
                    <a:pt x="740" y="359"/>
                  </a:lnTo>
                  <a:lnTo>
                    <a:pt x="740" y="381"/>
                  </a:lnTo>
                  <a:lnTo>
                    <a:pt x="719" y="381"/>
                  </a:lnTo>
                  <a:cubicBezTo>
                    <a:pt x="719" y="381"/>
                    <a:pt x="719" y="381"/>
                    <a:pt x="719" y="402"/>
                  </a:cubicBezTo>
                  <a:cubicBezTo>
                    <a:pt x="719" y="402"/>
                    <a:pt x="719" y="423"/>
                    <a:pt x="719" y="423"/>
                  </a:cubicBezTo>
                  <a:cubicBezTo>
                    <a:pt x="719" y="423"/>
                    <a:pt x="698" y="423"/>
                    <a:pt x="719" y="444"/>
                  </a:cubicBezTo>
                  <a:lnTo>
                    <a:pt x="698" y="444"/>
                  </a:lnTo>
                  <a:cubicBezTo>
                    <a:pt x="698" y="444"/>
                    <a:pt x="698" y="465"/>
                    <a:pt x="677" y="465"/>
                  </a:cubicBezTo>
                  <a:lnTo>
                    <a:pt x="698" y="465"/>
                  </a:lnTo>
                  <a:cubicBezTo>
                    <a:pt x="677" y="465"/>
                    <a:pt x="698" y="486"/>
                    <a:pt x="677" y="486"/>
                  </a:cubicBezTo>
                  <a:lnTo>
                    <a:pt x="656" y="507"/>
                  </a:lnTo>
                  <a:cubicBezTo>
                    <a:pt x="656" y="518"/>
                    <a:pt x="650" y="518"/>
                    <a:pt x="648" y="518"/>
                  </a:cubicBezTo>
                  <a:cubicBezTo>
                    <a:pt x="645" y="518"/>
                    <a:pt x="645" y="518"/>
                    <a:pt x="656" y="528"/>
                  </a:cubicBezTo>
                  <a:cubicBezTo>
                    <a:pt x="656" y="528"/>
                    <a:pt x="656" y="528"/>
                    <a:pt x="656" y="550"/>
                  </a:cubicBezTo>
                  <a:cubicBezTo>
                    <a:pt x="656" y="550"/>
                    <a:pt x="635" y="528"/>
                    <a:pt x="635" y="528"/>
                  </a:cubicBezTo>
                  <a:cubicBezTo>
                    <a:pt x="635" y="550"/>
                    <a:pt x="635" y="550"/>
                    <a:pt x="635" y="550"/>
                  </a:cubicBezTo>
                  <a:cubicBezTo>
                    <a:pt x="635" y="550"/>
                    <a:pt x="635" y="571"/>
                    <a:pt x="635" y="571"/>
                  </a:cubicBezTo>
                  <a:lnTo>
                    <a:pt x="613" y="571"/>
                  </a:lnTo>
                  <a:cubicBezTo>
                    <a:pt x="613" y="581"/>
                    <a:pt x="608" y="581"/>
                    <a:pt x="606" y="581"/>
                  </a:cubicBezTo>
                  <a:cubicBezTo>
                    <a:pt x="603" y="581"/>
                    <a:pt x="603" y="581"/>
                    <a:pt x="613" y="592"/>
                  </a:cubicBezTo>
                  <a:lnTo>
                    <a:pt x="592" y="592"/>
                  </a:lnTo>
                  <a:cubicBezTo>
                    <a:pt x="592" y="592"/>
                    <a:pt x="592" y="613"/>
                    <a:pt x="571" y="613"/>
                  </a:cubicBezTo>
                  <a:lnTo>
                    <a:pt x="592" y="613"/>
                  </a:lnTo>
                  <a:cubicBezTo>
                    <a:pt x="592" y="634"/>
                    <a:pt x="571" y="634"/>
                    <a:pt x="571" y="655"/>
                  </a:cubicBezTo>
                  <a:lnTo>
                    <a:pt x="550" y="655"/>
                  </a:lnTo>
                  <a:cubicBezTo>
                    <a:pt x="550" y="676"/>
                    <a:pt x="550" y="676"/>
                    <a:pt x="550" y="676"/>
                  </a:cubicBezTo>
                  <a:cubicBezTo>
                    <a:pt x="550" y="697"/>
                    <a:pt x="550" y="697"/>
                    <a:pt x="529" y="697"/>
                  </a:cubicBezTo>
                  <a:lnTo>
                    <a:pt x="508" y="697"/>
                  </a:lnTo>
                  <a:cubicBezTo>
                    <a:pt x="529" y="697"/>
                    <a:pt x="529" y="719"/>
                    <a:pt x="529" y="719"/>
                  </a:cubicBezTo>
                  <a:cubicBezTo>
                    <a:pt x="522" y="711"/>
                    <a:pt x="520" y="709"/>
                    <a:pt x="519" y="709"/>
                  </a:cubicBezTo>
                  <a:lnTo>
                    <a:pt x="519" y="709"/>
                  </a:lnTo>
                  <a:cubicBezTo>
                    <a:pt x="517" y="709"/>
                    <a:pt x="522" y="719"/>
                    <a:pt x="508" y="719"/>
                  </a:cubicBezTo>
                  <a:cubicBezTo>
                    <a:pt x="508" y="719"/>
                    <a:pt x="508" y="719"/>
                    <a:pt x="508" y="740"/>
                  </a:cubicBezTo>
                  <a:cubicBezTo>
                    <a:pt x="494" y="740"/>
                    <a:pt x="498" y="749"/>
                    <a:pt x="497" y="749"/>
                  </a:cubicBezTo>
                  <a:cubicBezTo>
                    <a:pt x="496" y="749"/>
                    <a:pt x="494" y="747"/>
                    <a:pt x="487" y="740"/>
                  </a:cubicBezTo>
                  <a:lnTo>
                    <a:pt x="487" y="740"/>
                  </a:lnTo>
                  <a:cubicBezTo>
                    <a:pt x="487" y="750"/>
                    <a:pt x="492" y="750"/>
                    <a:pt x="495" y="750"/>
                  </a:cubicBezTo>
                  <a:cubicBezTo>
                    <a:pt x="497" y="750"/>
                    <a:pt x="497" y="750"/>
                    <a:pt x="487" y="761"/>
                  </a:cubicBezTo>
                  <a:cubicBezTo>
                    <a:pt x="476" y="771"/>
                    <a:pt x="466" y="771"/>
                    <a:pt x="460" y="771"/>
                  </a:cubicBezTo>
                  <a:cubicBezTo>
                    <a:pt x="455" y="771"/>
                    <a:pt x="455" y="771"/>
                    <a:pt x="466" y="782"/>
                  </a:cubicBezTo>
                  <a:lnTo>
                    <a:pt x="444" y="782"/>
                  </a:lnTo>
                  <a:cubicBezTo>
                    <a:pt x="444" y="782"/>
                    <a:pt x="423" y="803"/>
                    <a:pt x="423" y="803"/>
                  </a:cubicBezTo>
                  <a:lnTo>
                    <a:pt x="402" y="803"/>
                  </a:lnTo>
                  <a:cubicBezTo>
                    <a:pt x="402" y="803"/>
                    <a:pt x="402" y="824"/>
                    <a:pt x="402" y="824"/>
                  </a:cubicBezTo>
                  <a:lnTo>
                    <a:pt x="381" y="824"/>
                  </a:lnTo>
                  <a:cubicBezTo>
                    <a:pt x="381" y="845"/>
                    <a:pt x="360" y="845"/>
                    <a:pt x="360" y="845"/>
                  </a:cubicBezTo>
                  <a:cubicBezTo>
                    <a:pt x="360" y="845"/>
                    <a:pt x="360" y="824"/>
                    <a:pt x="339" y="824"/>
                  </a:cubicBezTo>
                  <a:lnTo>
                    <a:pt x="318" y="824"/>
                  </a:lnTo>
                  <a:cubicBezTo>
                    <a:pt x="318" y="824"/>
                    <a:pt x="318" y="803"/>
                    <a:pt x="318" y="803"/>
                  </a:cubicBezTo>
                  <a:cubicBezTo>
                    <a:pt x="311" y="810"/>
                    <a:pt x="306" y="812"/>
                    <a:pt x="304" y="812"/>
                  </a:cubicBezTo>
                  <a:cubicBezTo>
                    <a:pt x="299" y="812"/>
                    <a:pt x="304" y="803"/>
                    <a:pt x="318" y="803"/>
                  </a:cubicBezTo>
                  <a:lnTo>
                    <a:pt x="297" y="803"/>
                  </a:lnTo>
                  <a:lnTo>
                    <a:pt x="297" y="782"/>
                  </a:lnTo>
                  <a:lnTo>
                    <a:pt x="275" y="782"/>
                  </a:lnTo>
                  <a:cubicBezTo>
                    <a:pt x="275" y="782"/>
                    <a:pt x="275" y="761"/>
                    <a:pt x="275" y="761"/>
                  </a:cubicBezTo>
                  <a:cubicBezTo>
                    <a:pt x="275" y="761"/>
                    <a:pt x="275" y="761"/>
                    <a:pt x="275" y="740"/>
                  </a:cubicBezTo>
                  <a:cubicBezTo>
                    <a:pt x="268" y="747"/>
                    <a:pt x="266" y="749"/>
                    <a:pt x="265" y="749"/>
                  </a:cubicBezTo>
                  <a:cubicBezTo>
                    <a:pt x="264" y="749"/>
                    <a:pt x="268" y="740"/>
                    <a:pt x="254" y="740"/>
                  </a:cubicBezTo>
                  <a:cubicBezTo>
                    <a:pt x="254" y="719"/>
                    <a:pt x="254" y="719"/>
                    <a:pt x="275" y="719"/>
                  </a:cubicBezTo>
                  <a:lnTo>
                    <a:pt x="254" y="719"/>
                  </a:lnTo>
                  <a:cubicBezTo>
                    <a:pt x="254" y="697"/>
                    <a:pt x="233" y="676"/>
                    <a:pt x="254" y="655"/>
                  </a:cubicBezTo>
                  <a:cubicBezTo>
                    <a:pt x="233" y="655"/>
                    <a:pt x="233" y="634"/>
                    <a:pt x="233" y="634"/>
                  </a:cubicBezTo>
                  <a:lnTo>
                    <a:pt x="233" y="613"/>
                  </a:lnTo>
                  <a:cubicBezTo>
                    <a:pt x="233" y="613"/>
                    <a:pt x="233" y="592"/>
                    <a:pt x="233" y="571"/>
                  </a:cubicBezTo>
                  <a:cubicBezTo>
                    <a:pt x="212" y="571"/>
                    <a:pt x="233" y="571"/>
                    <a:pt x="233" y="550"/>
                  </a:cubicBezTo>
                  <a:cubicBezTo>
                    <a:pt x="233" y="550"/>
                    <a:pt x="212" y="550"/>
                    <a:pt x="212" y="528"/>
                  </a:cubicBezTo>
                  <a:cubicBezTo>
                    <a:pt x="212" y="528"/>
                    <a:pt x="212" y="507"/>
                    <a:pt x="212" y="507"/>
                  </a:cubicBezTo>
                  <a:cubicBezTo>
                    <a:pt x="212" y="507"/>
                    <a:pt x="212" y="486"/>
                    <a:pt x="233" y="486"/>
                  </a:cubicBezTo>
                  <a:cubicBezTo>
                    <a:pt x="212" y="465"/>
                    <a:pt x="212" y="444"/>
                    <a:pt x="212" y="423"/>
                  </a:cubicBezTo>
                  <a:lnTo>
                    <a:pt x="212" y="402"/>
                  </a:lnTo>
                  <a:cubicBezTo>
                    <a:pt x="212" y="381"/>
                    <a:pt x="212" y="381"/>
                    <a:pt x="191" y="381"/>
                  </a:cubicBezTo>
                  <a:lnTo>
                    <a:pt x="212" y="381"/>
                  </a:lnTo>
                  <a:cubicBezTo>
                    <a:pt x="191" y="381"/>
                    <a:pt x="212" y="359"/>
                    <a:pt x="212" y="359"/>
                  </a:cubicBezTo>
                  <a:cubicBezTo>
                    <a:pt x="212" y="359"/>
                    <a:pt x="212" y="296"/>
                    <a:pt x="212" y="212"/>
                  </a:cubicBezTo>
                  <a:cubicBezTo>
                    <a:pt x="212" y="148"/>
                    <a:pt x="212" y="64"/>
                    <a:pt x="17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5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5"/>
            <p:cNvSpPr/>
            <p:nvPr/>
          </p:nvSpPr>
          <p:spPr>
            <a:xfrm>
              <a:off x="3401500" y="252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5"/>
            <p:cNvSpPr/>
            <p:nvPr/>
          </p:nvSpPr>
          <p:spPr>
            <a:xfrm>
              <a:off x="3400425" y="2528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5"/>
            <p:cNvSpPr/>
            <p:nvPr/>
          </p:nvSpPr>
          <p:spPr>
            <a:xfrm>
              <a:off x="3404650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5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5"/>
            <p:cNvSpPr/>
            <p:nvPr/>
          </p:nvSpPr>
          <p:spPr>
            <a:xfrm>
              <a:off x="3406775" y="25163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5"/>
            <p:cNvSpPr/>
            <p:nvPr/>
          </p:nvSpPr>
          <p:spPr>
            <a:xfrm>
              <a:off x="3404125" y="252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5"/>
            <p:cNvSpPr/>
            <p:nvPr/>
          </p:nvSpPr>
          <p:spPr>
            <a:xfrm>
              <a:off x="340677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5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5"/>
            <p:cNvSpPr/>
            <p:nvPr/>
          </p:nvSpPr>
          <p:spPr>
            <a:xfrm>
              <a:off x="3405200" y="2520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5"/>
            <p:cNvSpPr/>
            <p:nvPr/>
          </p:nvSpPr>
          <p:spPr>
            <a:xfrm>
              <a:off x="3407300" y="25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5"/>
            <p:cNvSpPr/>
            <p:nvPr/>
          </p:nvSpPr>
          <p:spPr>
            <a:xfrm>
              <a:off x="34078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5"/>
            <p:cNvSpPr/>
            <p:nvPr/>
          </p:nvSpPr>
          <p:spPr>
            <a:xfrm>
              <a:off x="3406250" y="2518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5"/>
            <p:cNvSpPr/>
            <p:nvPr/>
          </p:nvSpPr>
          <p:spPr>
            <a:xfrm>
              <a:off x="3146950" y="2667800"/>
              <a:ext cx="434650" cy="425575"/>
            </a:xfrm>
            <a:custGeom>
              <a:avLst/>
              <a:gdLst/>
              <a:ahLst/>
              <a:cxnLst/>
              <a:rect l="l" t="t" r="r" b="b"/>
              <a:pathLst>
                <a:path w="17386" h="17023" extrusionOk="0">
                  <a:moveTo>
                    <a:pt x="13054" y="1"/>
                  </a:moveTo>
                  <a:cubicBezTo>
                    <a:pt x="12215" y="1"/>
                    <a:pt x="11603" y="284"/>
                    <a:pt x="10731" y="364"/>
                  </a:cubicBezTo>
                  <a:cubicBezTo>
                    <a:pt x="10668" y="371"/>
                    <a:pt x="10599" y="374"/>
                    <a:pt x="10526" y="374"/>
                  </a:cubicBezTo>
                  <a:cubicBezTo>
                    <a:pt x="9944" y="374"/>
                    <a:pt x="9126" y="173"/>
                    <a:pt x="9126" y="173"/>
                  </a:cubicBezTo>
                  <a:cubicBezTo>
                    <a:pt x="7732" y="364"/>
                    <a:pt x="6507" y="1314"/>
                    <a:pt x="5873" y="2582"/>
                  </a:cubicBezTo>
                  <a:cubicBezTo>
                    <a:pt x="4120" y="6130"/>
                    <a:pt x="0" y="13904"/>
                    <a:pt x="2725" y="15425"/>
                  </a:cubicBezTo>
                  <a:cubicBezTo>
                    <a:pt x="4263" y="16288"/>
                    <a:pt x="8066" y="17022"/>
                    <a:pt x="11026" y="17022"/>
                  </a:cubicBezTo>
                  <a:cubicBezTo>
                    <a:pt x="12702" y="17022"/>
                    <a:pt x="14109" y="16787"/>
                    <a:pt x="14682" y="16207"/>
                  </a:cubicBezTo>
                  <a:cubicBezTo>
                    <a:pt x="17385" y="13460"/>
                    <a:pt x="14534" y="1504"/>
                    <a:pt x="14534" y="1504"/>
                  </a:cubicBezTo>
                  <a:lnTo>
                    <a:pt x="13224" y="4"/>
                  </a:lnTo>
                  <a:cubicBezTo>
                    <a:pt x="13166" y="2"/>
                    <a:pt x="13110" y="1"/>
                    <a:pt x="13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5"/>
            <p:cNvSpPr/>
            <p:nvPr/>
          </p:nvSpPr>
          <p:spPr>
            <a:xfrm>
              <a:off x="3437925" y="2835825"/>
              <a:ext cx="152650" cy="151275"/>
            </a:xfrm>
            <a:custGeom>
              <a:avLst/>
              <a:gdLst/>
              <a:ahLst/>
              <a:cxnLst/>
              <a:rect l="l" t="t" r="r" b="b"/>
              <a:pathLst>
                <a:path w="6106" h="6051" extrusionOk="0">
                  <a:moveTo>
                    <a:pt x="1712" y="1"/>
                  </a:moveTo>
                  <a:lnTo>
                    <a:pt x="1" y="2177"/>
                  </a:lnTo>
                  <a:cubicBezTo>
                    <a:pt x="1" y="2177"/>
                    <a:pt x="3434" y="6051"/>
                    <a:pt x="5073" y="6051"/>
                  </a:cubicBezTo>
                  <a:cubicBezTo>
                    <a:pt x="5154" y="6051"/>
                    <a:pt x="5231" y="6041"/>
                    <a:pt x="5303" y="6021"/>
                  </a:cubicBezTo>
                  <a:cubicBezTo>
                    <a:pt x="6106" y="5789"/>
                    <a:pt x="5662" y="3317"/>
                    <a:pt x="5662" y="3317"/>
                  </a:cubicBezTo>
                  <a:lnTo>
                    <a:pt x="17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5"/>
            <p:cNvSpPr/>
            <p:nvPr/>
          </p:nvSpPr>
          <p:spPr>
            <a:xfrm>
              <a:off x="3099425" y="2841650"/>
              <a:ext cx="209150" cy="95075"/>
            </a:xfrm>
            <a:custGeom>
              <a:avLst/>
              <a:gdLst/>
              <a:ahLst/>
              <a:cxnLst/>
              <a:rect l="l" t="t" r="r" b="b"/>
              <a:pathLst>
                <a:path w="8366" h="3803" extrusionOk="0">
                  <a:moveTo>
                    <a:pt x="8218" y="0"/>
                  </a:moveTo>
                  <a:lnTo>
                    <a:pt x="782" y="740"/>
                  </a:lnTo>
                  <a:cubicBezTo>
                    <a:pt x="782" y="740"/>
                    <a:pt x="0" y="3000"/>
                    <a:pt x="402" y="3380"/>
                  </a:cubicBezTo>
                  <a:cubicBezTo>
                    <a:pt x="722" y="3685"/>
                    <a:pt x="1325" y="3802"/>
                    <a:pt x="2063" y="3802"/>
                  </a:cubicBezTo>
                  <a:cubicBezTo>
                    <a:pt x="4489" y="3802"/>
                    <a:pt x="8365" y="2535"/>
                    <a:pt x="8365" y="2535"/>
                  </a:cubicBezTo>
                  <a:lnTo>
                    <a:pt x="8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5"/>
            <p:cNvSpPr/>
            <p:nvPr/>
          </p:nvSpPr>
          <p:spPr>
            <a:xfrm>
              <a:off x="3049775" y="2520550"/>
              <a:ext cx="645900" cy="450500"/>
            </a:xfrm>
            <a:custGeom>
              <a:avLst/>
              <a:gdLst/>
              <a:ahLst/>
              <a:cxnLst/>
              <a:rect l="l" t="t" r="r" b="b"/>
              <a:pathLst>
                <a:path w="25836" h="18020" extrusionOk="0">
                  <a:moveTo>
                    <a:pt x="2282" y="1"/>
                  </a:moveTo>
                  <a:lnTo>
                    <a:pt x="1" y="13267"/>
                  </a:lnTo>
                  <a:lnTo>
                    <a:pt x="10182" y="18020"/>
                  </a:lnTo>
                  <a:lnTo>
                    <a:pt x="24082" y="16351"/>
                  </a:lnTo>
                  <a:lnTo>
                    <a:pt x="25835" y="4479"/>
                  </a:lnTo>
                  <a:lnTo>
                    <a:pt x="12210" y="7394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5"/>
            <p:cNvSpPr/>
            <p:nvPr/>
          </p:nvSpPr>
          <p:spPr>
            <a:xfrm>
              <a:off x="3112625" y="2518975"/>
              <a:ext cx="571950" cy="186450"/>
            </a:xfrm>
            <a:custGeom>
              <a:avLst/>
              <a:gdLst/>
              <a:ahLst/>
              <a:cxnLst/>
              <a:rect l="l" t="t" r="r" b="b"/>
              <a:pathLst>
                <a:path w="22878" h="7458" extrusionOk="0">
                  <a:moveTo>
                    <a:pt x="1183" y="1"/>
                  </a:moveTo>
                  <a:lnTo>
                    <a:pt x="0" y="254"/>
                  </a:lnTo>
                  <a:lnTo>
                    <a:pt x="9696" y="7457"/>
                  </a:lnTo>
                  <a:lnTo>
                    <a:pt x="22878" y="4648"/>
                  </a:lnTo>
                  <a:lnTo>
                    <a:pt x="22223" y="3761"/>
                  </a:lnTo>
                  <a:lnTo>
                    <a:pt x="9971" y="6655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5"/>
            <p:cNvSpPr/>
            <p:nvPr/>
          </p:nvSpPr>
          <p:spPr>
            <a:xfrm>
              <a:off x="3513975" y="2677350"/>
              <a:ext cx="97725" cy="309275"/>
            </a:xfrm>
            <a:custGeom>
              <a:avLst/>
              <a:gdLst/>
              <a:ahLst/>
              <a:cxnLst/>
              <a:rect l="l" t="t" r="r" b="b"/>
              <a:pathLst>
                <a:path w="3909" h="12371" extrusionOk="0">
                  <a:moveTo>
                    <a:pt x="677" y="1"/>
                  </a:moveTo>
                  <a:cubicBezTo>
                    <a:pt x="669" y="1"/>
                    <a:pt x="662" y="1"/>
                    <a:pt x="655" y="3"/>
                  </a:cubicBezTo>
                  <a:cubicBezTo>
                    <a:pt x="655" y="3"/>
                    <a:pt x="486" y="45"/>
                    <a:pt x="719" y="467"/>
                  </a:cubicBezTo>
                  <a:cubicBezTo>
                    <a:pt x="1036" y="1059"/>
                    <a:pt x="1184" y="1566"/>
                    <a:pt x="1184" y="1566"/>
                  </a:cubicBezTo>
                  <a:cubicBezTo>
                    <a:pt x="1184" y="1566"/>
                    <a:pt x="436" y="404"/>
                    <a:pt x="279" y="404"/>
                  </a:cubicBezTo>
                  <a:cubicBezTo>
                    <a:pt x="278" y="404"/>
                    <a:pt x="276" y="404"/>
                    <a:pt x="275" y="404"/>
                  </a:cubicBezTo>
                  <a:cubicBezTo>
                    <a:pt x="1" y="467"/>
                    <a:pt x="782" y="1672"/>
                    <a:pt x="824" y="2031"/>
                  </a:cubicBezTo>
                  <a:cubicBezTo>
                    <a:pt x="824" y="2031"/>
                    <a:pt x="371" y="1245"/>
                    <a:pt x="209" y="1245"/>
                  </a:cubicBezTo>
                  <a:cubicBezTo>
                    <a:pt x="192" y="1245"/>
                    <a:pt x="179" y="1253"/>
                    <a:pt x="170" y="1270"/>
                  </a:cubicBezTo>
                  <a:cubicBezTo>
                    <a:pt x="85" y="1439"/>
                    <a:pt x="613" y="2305"/>
                    <a:pt x="761" y="3319"/>
                  </a:cubicBezTo>
                  <a:cubicBezTo>
                    <a:pt x="678" y="4705"/>
                    <a:pt x="251" y="12371"/>
                    <a:pt x="2138" y="12371"/>
                  </a:cubicBezTo>
                  <a:cubicBezTo>
                    <a:pt x="2178" y="12371"/>
                    <a:pt x="2219" y="12367"/>
                    <a:pt x="2261" y="12360"/>
                  </a:cubicBezTo>
                  <a:cubicBezTo>
                    <a:pt x="3908" y="12065"/>
                    <a:pt x="3021" y="3530"/>
                    <a:pt x="3000" y="3256"/>
                  </a:cubicBezTo>
                  <a:cubicBezTo>
                    <a:pt x="2979" y="2960"/>
                    <a:pt x="2958" y="2559"/>
                    <a:pt x="2958" y="2474"/>
                  </a:cubicBezTo>
                  <a:cubicBezTo>
                    <a:pt x="2937" y="2094"/>
                    <a:pt x="3085" y="1207"/>
                    <a:pt x="3085" y="1207"/>
                  </a:cubicBezTo>
                  <a:cubicBezTo>
                    <a:pt x="3085" y="1207"/>
                    <a:pt x="3056" y="1189"/>
                    <a:pt x="3009" y="1189"/>
                  </a:cubicBezTo>
                  <a:cubicBezTo>
                    <a:pt x="2922" y="1189"/>
                    <a:pt x="2771" y="1251"/>
                    <a:pt x="2620" y="1608"/>
                  </a:cubicBezTo>
                  <a:cubicBezTo>
                    <a:pt x="2486" y="1936"/>
                    <a:pt x="2416" y="2006"/>
                    <a:pt x="2380" y="2006"/>
                  </a:cubicBezTo>
                  <a:cubicBezTo>
                    <a:pt x="2353" y="2006"/>
                    <a:pt x="2345" y="1967"/>
                    <a:pt x="2345" y="1967"/>
                  </a:cubicBezTo>
                  <a:cubicBezTo>
                    <a:pt x="2345" y="1967"/>
                    <a:pt x="1796" y="108"/>
                    <a:pt x="1458" y="87"/>
                  </a:cubicBezTo>
                  <a:cubicBezTo>
                    <a:pt x="1331" y="87"/>
                    <a:pt x="1331" y="467"/>
                    <a:pt x="1458" y="721"/>
                  </a:cubicBezTo>
                  <a:cubicBezTo>
                    <a:pt x="1564" y="996"/>
                    <a:pt x="1648" y="1355"/>
                    <a:pt x="1648" y="1355"/>
                  </a:cubicBezTo>
                  <a:cubicBezTo>
                    <a:pt x="1648" y="1355"/>
                    <a:pt x="1002" y="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5"/>
            <p:cNvSpPr/>
            <p:nvPr/>
          </p:nvSpPr>
          <p:spPr>
            <a:xfrm>
              <a:off x="3060875" y="2643075"/>
              <a:ext cx="172700" cy="286925"/>
            </a:xfrm>
            <a:custGeom>
              <a:avLst/>
              <a:gdLst/>
              <a:ahLst/>
              <a:cxnLst/>
              <a:rect l="l" t="t" r="r" b="b"/>
              <a:pathLst>
                <a:path w="6908" h="11477" extrusionOk="0">
                  <a:moveTo>
                    <a:pt x="5508" y="0"/>
                  </a:moveTo>
                  <a:cubicBezTo>
                    <a:pt x="5187" y="0"/>
                    <a:pt x="4394" y="1754"/>
                    <a:pt x="4394" y="1754"/>
                  </a:cubicBezTo>
                  <a:cubicBezTo>
                    <a:pt x="4394" y="1754"/>
                    <a:pt x="4381" y="1783"/>
                    <a:pt x="4357" y="1783"/>
                  </a:cubicBezTo>
                  <a:cubicBezTo>
                    <a:pt x="4318" y="1783"/>
                    <a:pt x="4252" y="1713"/>
                    <a:pt x="4162" y="1353"/>
                  </a:cubicBezTo>
                  <a:cubicBezTo>
                    <a:pt x="4058" y="939"/>
                    <a:pt x="3903" y="876"/>
                    <a:pt x="3819" y="876"/>
                  </a:cubicBezTo>
                  <a:cubicBezTo>
                    <a:pt x="3783" y="876"/>
                    <a:pt x="3760" y="888"/>
                    <a:pt x="3760" y="888"/>
                  </a:cubicBezTo>
                  <a:cubicBezTo>
                    <a:pt x="3760" y="888"/>
                    <a:pt x="3781" y="1796"/>
                    <a:pt x="3718" y="2155"/>
                  </a:cubicBezTo>
                  <a:cubicBezTo>
                    <a:pt x="3718" y="2155"/>
                    <a:pt x="0" y="11112"/>
                    <a:pt x="2218" y="11471"/>
                  </a:cubicBezTo>
                  <a:cubicBezTo>
                    <a:pt x="2242" y="11474"/>
                    <a:pt x="2265" y="11476"/>
                    <a:pt x="2288" y="11476"/>
                  </a:cubicBezTo>
                  <a:cubicBezTo>
                    <a:pt x="3727" y="11476"/>
                    <a:pt x="5309" y="5149"/>
                    <a:pt x="5704" y="3465"/>
                  </a:cubicBezTo>
                  <a:cubicBezTo>
                    <a:pt x="5725" y="3465"/>
                    <a:pt x="5725" y="3444"/>
                    <a:pt x="5725" y="3444"/>
                  </a:cubicBezTo>
                  <a:cubicBezTo>
                    <a:pt x="6042" y="2430"/>
                    <a:pt x="6718" y="1564"/>
                    <a:pt x="6633" y="1353"/>
                  </a:cubicBezTo>
                  <a:cubicBezTo>
                    <a:pt x="6625" y="1334"/>
                    <a:pt x="6611" y="1325"/>
                    <a:pt x="6592" y="1325"/>
                  </a:cubicBezTo>
                  <a:cubicBezTo>
                    <a:pt x="6422" y="1325"/>
                    <a:pt x="5873" y="2029"/>
                    <a:pt x="5873" y="2029"/>
                  </a:cubicBezTo>
                  <a:cubicBezTo>
                    <a:pt x="5978" y="1669"/>
                    <a:pt x="6908" y="571"/>
                    <a:pt x="6654" y="487"/>
                  </a:cubicBezTo>
                  <a:cubicBezTo>
                    <a:pt x="6651" y="486"/>
                    <a:pt x="6648" y="485"/>
                    <a:pt x="6645" y="485"/>
                  </a:cubicBezTo>
                  <a:cubicBezTo>
                    <a:pt x="6470" y="485"/>
                    <a:pt x="5577" y="1500"/>
                    <a:pt x="5577" y="1500"/>
                  </a:cubicBezTo>
                  <a:cubicBezTo>
                    <a:pt x="5577" y="1500"/>
                    <a:pt x="5809" y="1036"/>
                    <a:pt x="6211" y="487"/>
                  </a:cubicBezTo>
                  <a:cubicBezTo>
                    <a:pt x="6485" y="106"/>
                    <a:pt x="6337" y="22"/>
                    <a:pt x="6337" y="22"/>
                  </a:cubicBezTo>
                  <a:cubicBezTo>
                    <a:pt x="6328" y="19"/>
                    <a:pt x="6317" y="18"/>
                    <a:pt x="6306" y="18"/>
                  </a:cubicBezTo>
                  <a:cubicBezTo>
                    <a:pt x="5967" y="18"/>
                    <a:pt x="5155" y="1247"/>
                    <a:pt x="5155" y="1247"/>
                  </a:cubicBezTo>
                  <a:cubicBezTo>
                    <a:pt x="5155" y="1247"/>
                    <a:pt x="5281" y="888"/>
                    <a:pt x="5429" y="634"/>
                  </a:cubicBezTo>
                  <a:cubicBezTo>
                    <a:pt x="5598" y="402"/>
                    <a:pt x="5640" y="22"/>
                    <a:pt x="5514" y="1"/>
                  </a:cubicBezTo>
                  <a:cubicBezTo>
                    <a:pt x="5512" y="1"/>
                    <a:pt x="5510" y="0"/>
                    <a:pt x="55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71" name="Google Shape;6071;p35"/>
          <p:cNvSpPr/>
          <p:nvPr/>
        </p:nvSpPr>
        <p:spPr>
          <a:xfrm>
            <a:off x="6371925" y="602525"/>
            <a:ext cx="1888946" cy="1307964"/>
          </a:xfrm>
          <a:custGeom>
            <a:avLst/>
            <a:gdLst/>
            <a:ahLst/>
            <a:cxnLst/>
            <a:rect l="l" t="t" r="r" b="b"/>
            <a:pathLst>
              <a:path w="46500" h="32200" extrusionOk="0">
                <a:moveTo>
                  <a:pt x="26317" y="0"/>
                </a:moveTo>
                <a:cubicBezTo>
                  <a:pt x="24352" y="0"/>
                  <a:pt x="22388" y="139"/>
                  <a:pt x="20481" y="333"/>
                </a:cubicBezTo>
                <a:cubicBezTo>
                  <a:pt x="14877" y="934"/>
                  <a:pt x="8206" y="2201"/>
                  <a:pt x="4070" y="6371"/>
                </a:cubicBezTo>
                <a:cubicBezTo>
                  <a:pt x="0" y="10474"/>
                  <a:pt x="1801" y="16345"/>
                  <a:pt x="5104" y="20281"/>
                </a:cubicBezTo>
                <a:cubicBezTo>
                  <a:pt x="8840" y="24717"/>
                  <a:pt x="14977" y="26886"/>
                  <a:pt x="20682" y="26952"/>
                </a:cubicBezTo>
                <a:cubicBezTo>
                  <a:pt x="22783" y="29788"/>
                  <a:pt x="25685" y="31589"/>
                  <a:pt x="29188" y="32156"/>
                </a:cubicBezTo>
                <a:lnTo>
                  <a:pt x="29221" y="32156"/>
                </a:lnTo>
                <a:cubicBezTo>
                  <a:pt x="29321" y="32156"/>
                  <a:pt x="29421" y="32189"/>
                  <a:pt x="29488" y="32189"/>
                </a:cubicBezTo>
                <a:cubicBezTo>
                  <a:pt x="29542" y="32197"/>
                  <a:pt x="29594" y="32200"/>
                  <a:pt x="29643" y="32200"/>
                </a:cubicBezTo>
                <a:cubicBezTo>
                  <a:pt x="30759" y="32200"/>
                  <a:pt x="30778" y="30473"/>
                  <a:pt x="29788" y="30121"/>
                </a:cubicBezTo>
                <a:cubicBezTo>
                  <a:pt x="27920" y="29421"/>
                  <a:pt x="26652" y="28020"/>
                  <a:pt x="25852" y="26319"/>
                </a:cubicBezTo>
                <a:cubicBezTo>
                  <a:pt x="31823" y="25051"/>
                  <a:pt x="39195" y="23450"/>
                  <a:pt x="42831" y="18179"/>
                </a:cubicBezTo>
                <a:cubicBezTo>
                  <a:pt x="46500" y="12876"/>
                  <a:pt x="43898" y="6471"/>
                  <a:pt x="38995" y="3035"/>
                </a:cubicBezTo>
                <a:cubicBezTo>
                  <a:pt x="35182" y="702"/>
                  <a:pt x="30746" y="0"/>
                  <a:pt x="263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Rectangle 4"/>
          <p:cNvSpPr/>
          <p:nvPr/>
        </p:nvSpPr>
        <p:spPr>
          <a:xfrm>
            <a:off x="1817366" y="666375"/>
            <a:ext cx="477085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err="1" smtClean="0">
                <a:latin typeface="Bahnschrift Condensed" pitchFamily="34" charset="0"/>
              </a:rPr>
              <a:t>Saluran</a:t>
            </a:r>
            <a:r>
              <a:rPr lang="en-US" sz="2800" dirty="0" smtClean="0">
                <a:latin typeface="Bahnschrift Condensed" pitchFamily="34" charset="0"/>
              </a:rPr>
              <a:t>-</a:t>
            </a:r>
            <a:r>
              <a:rPr lang="id-ID" sz="2800" dirty="0" smtClean="0">
                <a:latin typeface="Bahnschrift Condensed" pitchFamily="34" charset="0"/>
              </a:rPr>
              <a:t>S</a:t>
            </a:r>
            <a:r>
              <a:rPr lang="en-US" sz="2800" dirty="0" err="1" smtClean="0">
                <a:latin typeface="Bahnschrift Condensed" pitchFamily="34" charset="0"/>
              </a:rPr>
              <a:t>aluran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r>
              <a:rPr lang="en-US" sz="2800" dirty="0" err="1" smtClean="0">
                <a:latin typeface="Bahnschrift Condensed" pitchFamily="34" charset="0"/>
              </a:rPr>
              <a:t>Pendidikan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r>
              <a:rPr lang="en-US" sz="2800" dirty="0" err="1" smtClean="0">
                <a:latin typeface="Bahnschrift Condensed" pitchFamily="34" charset="0"/>
              </a:rPr>
              <a:t>Karakter</a:t>
            </a:r>
            <a:r>
              <a:rPr lang="en-US" sz="2800" dirty="0" smtClean="0">
                <a:latin typeface="Bahnschrift Condensed" pitchFamily="34" charset="0"/>
              </a:rPr>
              <a:t> </a:t>
            </a:r>
            <a:endParaRPr lang="en-US" sz="2800" dirty="0">
              <a:latin typeface="Bahnschrift Condensed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403648" y="1304624"/>
            <a:ext cx="576064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buAutoNum type="alphaUcPeriod"/>
            </a:pPr>
            <a:r>
              <a:rPr lang="sv-SE" sz="1200" dirty="0" smtClean="0">
                <a:latin typeface="Mongolian Baiti" pitchFamily="66" charset="0"/>
                <a:cs typeface="Mongolian Baiti" pitchFamily="66" charset="0"/>
              </a:rPr>
              <a:t>Penyaluran </a:t>
            </a:r>
            <a:r>
              <a:rPr lang="sv-SE" sz="1200" dirty="0">
                <a:latin typeface="Mongolian Baiti" pitchFamily="66" charset="0"/>
                <a:cs typeface="Mongolian Baiti" pitchFamily="66" charset="0"/>
              </a:rPr>
              <a:t>Pendidikan Karakter di Lingkungan Sekolah </a:t>
            </a:r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algn="just"/>
            <a:endParaRPr lang="id-ID" sz="1200" dirty="0" smtClean="0">
              <a:latin typeface="Mongolian Baiti" pitchFamily="66" charset="0"/>
              <a:cs typeface="Mongolian Baiti" pitchFamily="66" charset="0"/>
            </a:endParaRPr>
          </a:p>
          <a:p>
            <a:pPr algn="just"/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tempat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strategis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karena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anak-anak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dari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semua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lapisan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mengenyam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id-ID" sz="1200" dirty="0" err="1" smtClean="0">
                <a:latin typeface="Mongolian Baiti" pitchFamily="66" charset="0"/>
                <a:cs typeface="Mongolian Baiti" pitchFamily="66" charset="0"/>
              </a:rPr>
              <a:t>P</a:t>
            </a:r>
            <a:r>
              <a:rPr lang="en-US" sz="1200" dirty="0" err="1" smtClean="0">
                <a:latin typeface="Mongolian Baiti" pitchFamily="66" charset="0"/>
                <a:cs typeface="Mongolian Baiti" pitchFamily="66" charset="0"/>
              </a:rPr>
              <a:t>endidikan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tidak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hanya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mengenalkan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kognitif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tetapi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juga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melalui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penghayatan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afektif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mengamalkan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tersebut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nyata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kehidupan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sehari-hari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siswa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seperti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pramuka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upacara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bendera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palang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merah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remaja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teater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praktek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kerja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lapangan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menjadi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relawan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bencana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alam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pertandingan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olahraga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seni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cara-cara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efektif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menanamkan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baik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pada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siswa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peranan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guru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pengembangan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berkedudukan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sebagai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katalisator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teladan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inspirator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motivator,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dinamisator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2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2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200" dirty="0" smtClean="0">
                <a:latin typeface="Mongolian Baiti" pitchFamily="66" charset="0"/>
                <a:cs typeface="Mongolian Baiti" pitchFamily="66" charset="0"/>
              </a:rPr>
              <a:t>evaluator</a:t>
            </a:r>
            <a:r>
              <a:rPr lang="id-ID" sz="1200" dirty="0" smtClean="0">
                <a:latin typeface="Mongolian Baiti" pitchFamily="66" charset="0"/>
                <a:cs typeface="Mongolian Baiti" pitchFamily="66" charset="0"/>
              </a:rPr>
              <a:t>.</a:t>
            </a:r>
            <a:endParaRPr lang="en-US" sz="1200" dirty="0">
              <a:latin typeface="Mongolian Baiti" pitchFamily="66" charset="0"/>
              <a:cs typeface="Mongolian Baiti" pitchFamily="66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6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9" name="Google Shape;6079;p36"/>
          <p:cNvSpPr txBox="1">
            <a:spLocks noGrp="1"/>
          </p:cNvSpPr>
          <p:nvPr>
            <p:ph type="subTitle" idx="1"/>
          </p:nvPr>
        </p:nvSpPr>
        <p:spPr>
          <a:xfrm>
            <a:off x="179512" y="627534"/>
            <a:ext cx="4464496" cy="43204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B. </a:t>
            </a:r>
            <a:r>
              <a:rPr lang="sv-SE" sz="1400" dirty="0" smtClean="0">
                <a:latin typeface="Mongolian Baiti" pitchFamily="66" charset="0"/>
                <a:cs typeface="Mongolian Baiti" pitchFamily="66" charset="0"/>
              </a:rPr>
              <a:t>Penyaluran Pendidikan Karakter 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d</a:t>
            </a:r>
            <a:r>
              <a:rPr lang="sv-SE" sz="1400" dirty="0" smtClean="0">
                <a:latin typeface="Mongolian Baiti" pitchFamily="66" charset="0"/>
                <a:cs typeface="Mongolian Baiti" pitchFamily="66" charset="0"/>
              </a:rPr>
              <a:t>i Sekolah Dasar</a:t>
            </a:r>
            <a:endParaRPr lang="id-ID" sz="1400" dirty="0" smtClean="0">
              <a:latin typeface="Mongolian Baiti" pitchFamily="66" charset="0"/>
              <a:cs typeface="Mongolian Baiti" pitchFamily="66" charset="0"/>
            </a:endParaRPr>
          </a:p>
          <a:p>
            <a:pPr marL="0" lvl="0" indent="0">
              <a:buNone/>
            </a:pPr>
            <a:endParaRPr lang="id-ID" sz="1400" dirty="0">
              <a:latin typeface="Mongolian Baiti" pitchFamily="66" charset="0"/>
              <a:cs typeface="Mongolian Baiti" pitchFamily="66" charset="0"/>
            </a:endParaRPr>
          </a:p>
          <a:p>
            <a:pPr marL="0" lvl="0" indent="0" algn="just">
              <a:buNone/>
            </a:pP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sangat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penting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mulai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pada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anak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usia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dini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karena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proses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ditujukan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mengembangkan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sikap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perilaku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memancarkan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akhlak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mulia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budi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pekerti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luhur</a:t>
            </a:r>
            <a:r>
              <a:rPr lang="en-US" sz="1400" dirty="0" smtClean="0">
                <a:latin typeface="Mongolian Baiti" pitchFamily="66" charset="0"/>
                <a:cs typeface="Mongolian Baiti" pitchFamily="66" charset="0"/>
              </a:rPr>
              <a:t>.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Penerapan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dasar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dilakukan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pada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ranah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pembelajaran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(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pembelajaran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),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pengembangan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budaya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pusat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belajar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ko-kurikuler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ekstrakurikuler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keseharian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rumah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masyarakat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Adapun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penjelasan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masing-masing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ranah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tersebut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sebagai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berikut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:</a:t>
            </a:r>
          </a:p>
          <a:p>
            <a:pPr marL="0" lvl="0" indent="0" algn="just">
              <a:buNone/>
            </a:pPr>
            <a:endParaRPr lang="id-ID" sz="1400" dirty="0">
              <a:latin typeface="Mongolian Baiti" pitchFamily="66" charset="0"/>
              <a:cs typeface="Mongolian Baiti" pitchFamily="66" charset="0"/>
            </a:endParaRPr>
          </a:p>
          <a:p>
            <a:pPr marL="342900" algn="just">
              <a:buFont typeface="+mj-lt"/>
              <a:buAutoNum type="arabicPeriod"/>
            </a:pP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pembelajara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n</a:t>
            </a:r>
          </a:p>
          <a:p>
            <a:pPr marL="342900" algn="just">
              <a:buFont typeface="+mj-lt"/>
              <a:buAutoNum type="arabicPeriod"/>
            </a:pP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Pengembangan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Budaya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Sekolah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Pusat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Belajar</a:t>
            </a:r>
            <a:endParaRPr lang="id-ID" sz="1400" dirty="0" smtClean="0">
              <a:latin typeface="Mongolian Baiti" pitchFamily="66" charset="0"/>
              <a:cs typeface="Mongolian Baiti" pitchFamily="66" charset="0"/>
            </a:endParaRPr>
          </a:p>
          <a:p>
            <a:pPr marL="342900" algn="just">
              <a:buFont typeface="+mj-lt"/>
              <a:buAutoNum type="arabicPeriod"/>
            </a:pP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ko-kurikuler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atau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kegiatan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ekstrakurikuler</a:t>
            </a:r>
            <a:endParaRPr sz="1400" dirty="0">
              <a:latin typeface="Mongolian Baiti" pitchFamily="66" charset="0"/>
              <a:cs typeface="Mongolian Baiti" pitchFamily="66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/>
          <p:cNvSpPr>
            <a:spLocks noGrp="1"/>
          </p:cNvSpPr>
          <p:nvPr>
            <p:ph type="subTitle" idx="2"/>
          </p:nvPr>
        </p:nvSpPr>
        <p:spPr>
          <a:xfrm>
            <a:off x="1475656" y="1059582"/>
            <a:ext cx="6624736" cy="2520280"/>
          </a:xfrm>
        </p:spPr>
        <p:txBody>
          <a:bodyPr/>
          <a:lstStyle/>
          <a:p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C.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Penyaluran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Pendidikan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di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Perguruan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Tinggi</a:t>
            </a:r>
            <a:endParaRPr lang="id-ID" sz="1400" dirty="0" smtClean="0">
              <a:latin typeface="Mongolian Baiti" pitchFamily="66" charset="0"/>
              <a:cs typeface="Mongolian Baiti" pitchFamily="66" charset="0"/>
            </a:endParaRPr>
          </a:p>
          <a:p>
            <a:pPr algn="just"/>
            <a:endParaRPr lang="id-ID" sz="1400" dirty="0">
              <a:latin typeface="Mongolian Baiti" pitchFamily="66" charset="0"/>
              <a:cs typeface="Mongolian Baiti" pitchFamily="66" charset="0"/>
            </a:endParaRPr>
          </a:p>
          <a:p>
            <a:pPr algn="just"/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Untuk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mewujudkan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budaya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perguruan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tinggi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Diperlukan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individu</a:t>
            </a:r>
            <a:r>
              <a:rPr lang="en-US" sz="1400" dirty="0" smtClean="0">
                <a:latin typeface="Mongolian Baiti" pitchFamily="66" charset="0"/>
                <a:cs typeface="Mongolian Baiti" pitchFamily="66" charset="0"/>
              </a:rPr>
              <a:t>,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smtClean="0">
                <a:latin typeface="Mongolian Baiti" pitchFamily="66" charset="0"/>
                <a:cs typeface="Mongolian Baiti" pitchFamily="66" charset="0"/>
              </a:rPr>
              <a:t>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selaras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dengan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Pancasila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mewujudkan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individu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diperlukan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pengembangan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diri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holistic,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bersumber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pada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hati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pikir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raga,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karsa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Seperti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telah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dikemukakan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dari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konfigurasi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terdapat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dalam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ranah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hati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pikir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raga,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rasa/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karsa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masing-masing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diambil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satu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sebagai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nilai-nilai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utama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dikembangkan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secara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nasional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termasuk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dilingkungan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Dikti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dimaksud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adalah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: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Jujur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Cerdas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Tangguh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Peduli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(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Jurdastangli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).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Definisi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Konseptual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Jujur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Cerdas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Tangguh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, </a:t>
            </a:r>
            <a:r>
              <a:rPr lang="en-US" sz="1400" dirty="0" err="1">
                <a:latin typeface="Mongolian Baiti" pitchFamily="66" charset="0"/>
                <a:cs typeface="Mongolian Baiti" pitchFamily="66" charset="0"/>
              </a:rPr>
              <a:t>dan</a:t>
            </a:r>
            <a:r>
              <a:rPr lang="en-US" sz="1400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1400" dirty="0" err="1" smtClean="0">
                <a:latin typeface="Mongolian Baiti" pitchFamily="66" charset="0"/>
                <a:cs typeface="Mongolian Baiti" pitchFamily="66" charset="0"/>
              </a:rPr>
              <a:t>Peduli</a:t>
            </a:r>
            <a:r>
              <a:rPr lang="id-ID" sz="1400" dirty="0" smtClean="0">
                <a:latin typeface="Mongolian Baiti" pitchFamily="66" charset="0"/>
                <a:cs typeface="Mongolian Baiti" pitchFamily="66" charset="0"/>
              </a:rPr>
              <a:t>.</a:t>
            </a:r>
            <a:endParaRPr lang="en-US" sz="1400" dirty="0">
              <a:latin typeface="Mongolian Baiti" pitchFamily="66" charset="0"/>
              <a:cs typeface="Mongolian Baiti" pitchFamily="66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627344" y="1501278"/>
            <a:ext cx="7803600" cy="422400"/>
          </a:xfrm>
        </p:spPr>
        <p:txBody>
          <a:bodyPr/>
          <a:lstStyle/>
          <a:p>
            <a:r>
              <a:rPr lang="en-US" sz="2400" dirty="0" err="1" smtClean="0">
                <a:latin typeface="Mongolian Baiti" pitchFamily="66" charset="0"/>
                <a:cs typeface="Mongolian Baiti" pitchFamily="66" charset="0"/>
              </a:rPr>
              <a:t>Dimensi</a:t>
            </a:r>
            <a:r>
              <a:rPr lang="en-US" sz="2400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sz="2400" dirty="0" err="1" smtClean="0">
                <a:latin typeface="Mongolian Baiti" pitchFamily="66" charset="0"/>
                <a:cs typeface="Mongolian Baiti" pitchFamily="66" charset="0"/>
              </a:rPr>
              <a:t>Karakter</a:t>
            </a:r>
            <a:r>
              <a:rPr lang="en-US" sz="2400" dirty="0" smtClean="0">
                <a:latin typeface="Mongolian Baiti" pitchFamily="66" charset="0"/>
                <a:cs typeface="Mongolian Baiti" pitchFamily="66" charset="0"/>
              </a:rPr>
              <a:t> Yang </a:t>
            </a:r>
            <a:r>
              <a:rPr lang="en-US" sz="2400" dirty="0" err="1" smtClean="0">
                <a:latin typeface="Mongolian Baiti" pitchFamily="66" charset="0"/>
                <a:cs typeface="Mongolian Baiti" pitchFamily="66" charset="0"/>
              </a:rPr>
              <a:t>Baik</a:t>
            </a:r>
            <a:endParaRPr lang="en-US" sz="2400" dirty="0">
              <a:latin typeface="Mongolian Baiti" pitchFamily="66" charset="0"/>
              <a:cs typeface="Mongolian Baiti" pitchFamily="66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59831" y="2139702"/>
            <a:ext cx="2699778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AutoNum type="arabicPeriod"/>
            </a:pPr>
            <a:r>
              <a:rPr lang="sv-SE" dirty="0" smtClean="0">
                <a:latin typeface="Mongolian Baiti" pitchFamily="66" charset="0"/>
                <a:cs typeface="Mongolian Baiti" pitchFamily="66" charset="0"/>
              </a:rPr>
              <a:t>Dimensi </a:t>
            </a:r>
            <a:r>
              <a:rPr lang="sv-SE" dirty="0">
                <a:latin typeface="Mongolian Baiti" pitchFamily="66" charset="0"/>
                <a:cs typeface="Mongolian Baiti" pitchFamily="66" charset="0"/>
              </a:rPr>
              <a:t>etik (olah hati</a:t>
            </a:r>
            <a:r>
              <a:rPr lang="sv-SE" dirty="0" smtClean="0">
                <a:latin typeface="Mongolian Baiti" pitchFamily="66" charset="0"/>
                <a:cs typeface="Mongolian Baiti" pitchFamily="66" charset="0"/>
              </a:rPr>
              <a:t>)</a:t>
            </a:r>
            <a:endParaRPr lang="id-ID" dirty="0" smtClean="0">
              <a:latin typeface="Mongolian Baiti" pitchFamily="66" charset="0"/>
              <a:cs typeface="Mongolian Baiti" pitchFamily="66" charset="0"/>
            </a:endParaRPr>
          </a:p>
          <a:p>
            <a:pPr marL="342900" indent="-342900">
              <a:buAutoNum type="arabicPeriod"/>
            </a:pPr>
            <a:r>
              <a:rPr lang="en-US" dirty="0" err="1">
                <a:latin typeface="Mongolian Baiti" pitchFamily="66" charset="0"/>
                <a:cs typeface="Mongolian Baiti" pitchFamily="66" charset="0"/>
              </a:rPr>
              <a:t>Dimensi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literasi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(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pikiran</a:t>
            </a:r>
            <a:r>
              <a:rPr lang="en-US" dirty="0" smtClean="0">
                <a:latin typeface="Mongolian Baiti" pitchFamily="66" charset="0"/>
                <a:cs typeface="Mongolian Baiti" pitchFamily="66" charset="0"/>
              </a:rPr>
              <a:t>)</a:t>
            </a:r>
            <a:endParaRPr lang="id-ID" dirty="0" smtClean="0">
              <a:latin typeface="Mongolian Baiti" pitchFamily="66" charset="0"/>
              <a:cs typeface="Mongolian Baiti" pitchFamily="66" charset="0"/>
            </a:endParaRPr>
          </a:p>
          <a:p>
            <a:pPr marL="342900" indent="-342900">
              <a:buAutoNum type="arabicPeriod"/>
            </a:pPr>
            <a:r>
              <a:rPr lang="en-US" dirty="0" err="1">
                <a:latin typeface="Mongolian Baiti" pitchFamily="66" charset="0"/>
                <a:cs typeface="Mongolian Baiti" pitchFamily="66" charset="0"/>
              </a:rPr>
              <a:t>Dimensi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estetik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(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olah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rasa) </a:t>
            </a:r>
            <a:endParaRPr lang="id-ID" dirty="0" smtClean="0">
              <a:latin typeface="Mongolian Baiti" pitchFamily="66" charset="0"/>
              <a:cs typeface="Mongolian Baiti" pitchFamily="66" charset="0"/>
            </a:endParaRPr>
          </a:p>
          <a:p>
            <a:pPr marL="342900" indent="-342900">
              <a:buAutoNum type="arabicPeriod"/>
            </a:pPr>
            <a:r>
              <a:rPr lang="en-US" dirty="0" err="1" smtClean="0">
                <a:latin typeface="Mongolian Baiti" pitchFamily="66" charset="0"/>
                <a:cs typeface="Mongolian Baiti" pitchFamily="66" charset="0"/>
              </a:rPr>
              <a:t>Dimensi</a:t>
            </a:r>
            <a:r>
              <a:rPr lang="en-US" dirty="0" smtClean="0">
                <a:latin typeface="Mongolian Baiti" pitchFamily="66" charset="0"/>
                <a:cs typeface="Mongolian Baiti" pitchFamily="66" charset="0"/>
              </a:rPr>
              <a:t> 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kinestetik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 (</a:t>
            </a:r>
            <a:r>
              <a:rPr lang="en-US" dirty="0" err="1">
                <a:latin typeface="Mongolian Baiti" pitchFamily="66" charset="0"/>
                <a:cs typeface="Mongolian Baiti" pitchFamily="66" charset="0"/>
              </a:rPr>
              <a:t>olahraga</a:t>
            </a:r>
            <a:r>
              <a:rPr lang="en-US" dirty="0">
                <a:latin typeface="Mongolian Baiti" pitchFamily="66" charset="0"/>
                <a:cs typeface="Mongolian Baiti" pitchFamily="66" charset="0"/>
              </a:rPr>
              <a:t>)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Elementary Class Organiser by Slidesgo">
  <a:themeElements>
    <a:clrScheme name="Simple Light">
      <a:dk1>
        <a:srgbClr val="121B44"/>
      </a:dk1>
      <a:lt1>
        <a:srgbClr val="FFFFFF"/>
      </a:lt1>
      <a:dk2>
        <a:srgbClr val="FFD200"/>
      </a:dk2>
      <a:lt2>
        <a:srgbClr val="E54F19"/>
      </a:lt2>
      <a:accent1>
        <a:srgbClr val="EB7044"/>
      </a:accent1>
      <a:accent2>
        <a:srgbClr val="FDD4C5"/>
      </a:accent2>
      <a:accent3>
        <a:srgbClr val="FFE56B"/>
      </a:accent3>
      <a:accent4>
        <a:srgbClr val="FFF1AD"/>
      </a:accent4>
      <a:accent5>
        <a:srgbClr val="3E98F9"/>
      </a:accent5>
      <a:accent6>
        <a:srgbClr val="9BC3FE"/>
      </a:accent6>
      <a:hlink>
        <a:srgbClr val="3C78D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60</TotalTime>
  <Words>617</Words>
  <Application>Microsoft Office PowerPoint</Application>
  <PresentationFormat>On-screen Show (16:9)</PresentationFormat>
  <Paragraphs>39</Paragraphs>
  <Slides>7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8" baseType="lpstr">
      <vt:lpstr>Elementary Class Organiser by Slidesgo</vt:lpstr>
      <vt:lpstr>KONSEP DASAR PENDIDIKAN BERKARAKTER</vt:lpstr>
      <vt:lpstr>Pengertian Pendidikan Karakter </vt:lpstr>
      <vt:lpstr>Tujuan Pendidikan karakter</vt:lpstr>
      <vt:lpstr>PowerPoint Presentation</vt:lpstr>
      <vt:lpstr>PowerPoint Presentation</vt:lpstr>
      <vt:lpstr>PowerPoint Presentation</vt:lpstr>
      <vt:lpstr>Dimensi Karakter Yang Baik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KONSEP DASAR PENDIDIKAN BERKARAKTER</dc:title>
  <dc:creator>lenovo</dc:creator>
  <cp:lastModifiedBy>lenovo</cp:lastModifiedBy>
  <cp:revision>8</cp:revision>
  <dcterms:modified xsi:type="dcterms:W3CDTF">2022-03-17T16:24:21Z</dcterms:modified>
</cp:coreProperties>
</file>