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6" r:id="rId5"/>
    <p:sldId id="261" r:id="rId6"/>
    <p:sldId id="262" r:id="rId7"/>
    <p:sldId id="263" r:id="rId8"/>
    <p:sldId id="264" r:id="rId9"/>
    <p:sldId id="265" r:id="rId10"/>
    <p:sldId id="268" r:id="rId11"/>
    <p:sldId id="269" r:id="rId12"/>
    <p:sldId id="282" r:id="rId13"/>
    <p:sldId id="270" r:id="rId14"/>
    <p:sldId id="281" r:id="rId15"/>
  </p:sldIdLst>
  <p:sldSz cx="9144000" cy="5143500" type="screen16x9"/>
  <p:notesSz cx="6858000" cy="9144000"/>
  <p:embeddedFontLst>
    <p:embeddedFont>
      <p:font typeface="Catamaran" panose="020B0604020202020204" charset="0"/>
      <p:regular r:id="rId17"/>
      <p:bold r:id="rId18"/>
    </p:embeddedFont>
    <p:embeddedFont>
      <p:font typeface="Fredoka One" panose="020B0604020202020204" charset="0"/>
      <p:regular r:id="rId19"/>
    </p:embeddedFont>
    <p:embeddedFont>
      <p:font typeface="Garamond" panose="02020404030301010803" pitchFamily="18" charset="0"/>
      <p:regular r:id="rId20"/>
      <p:bold r:id="rId21"/>
      <p:italic r:id="rId22"/>
    </p:embeddedFont>
    <p:embeddedFont>
      <p:font typeface="Sitka Small" panose="02000505000000020004" pitchFamily="2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40" autoAdjust="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170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0171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charset="0"/>
      <a:defRPr sz="1400" b="0" i="0" u="none" strike="noStrike" cap="none">
        <a:solidFill>
          <a:srgbClr val="000000"/>
        </a:solidFill>
        <a:latin typeface="Arial" charset="0"/>
        <a:ea typeface="Arial" charset="0"/>
        <a:cs typeface="Arial" charset="0"/>
        <a:sym typeface="Arial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Google Shape;32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04" name="Google Shape;32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24" name="Google Shape;841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25" name="Google Shape;842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43" name="Google Shape;1552;gf944d10b8e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44" name="Google Shape;1553;gf944d10b8e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24" name="Google Shape;841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25" name="Google Shape;842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605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8" name="Google Shape;581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89" name="Google Shape;582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139" name="Google Shape;2032;gf8f549bcb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0140" name="Google Shape;2033;gf8f549bcb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Google Shape;373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18" name="Google Shape;374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Google Shape;381;gbd6c00e730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63" name="Google Shape;382;gbd6c00e730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11" name="Google Shape;1460;g10c3604dd04_1_7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012" name="Google Shape;1461;g10c3604dd04_1_7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5" name="Google Shape;468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06" name="Google Shape;469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3" name="Google Shape;348;g99f2f57a71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44" name="Google Shape;349;g99f2f57a71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7" name="Google Shape;424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88" name="Google Shape;425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56" name="Google Shape;619;gf8cf4f0f69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957" name="Google Shape;620;gf8cf4f0f69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74" name="Google Shape;568;g99f2f57a71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975" name="Google Shape;569;g99f2f57a71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Google Shape;9;p2"/>
          <p:cNvSpPr/>
          <p:nvPr/>
        </p:nvSpPr>
        <p:spPr>
          <a:xfrm>
            <a:off x="7454500" y="-691750"/>
            <a:ext cx="1864500" cy="18645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79" name="Google Shape;10;p2"/>
          <p:cNvSpPr/>
          <p:nvPr/>
        </p:nvSpPr>
        <p:spPr>
          <a:xfrm>
            <a:off x="-1326000" y="-545250"/>
            <a:ext cx="1864500" cy="18645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0" name="Google Shape;11;p2"/>
          <p:cNvSpPr/>
          <p:nvPr/>
        </p:nvSpPr>
        <p:spPr>
          <a:xfrm>
            <a:off x="-870575" y="3636000"/>
            <a:ext cx="1507500" cy="15075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1" name="Google Shape;12;p2"/>
          <p:cNvSpPr/>
          <p:nvPr/>
        </p:nvSpPr>
        <p:spPr>
          <a:xfrm>
            <a:off x="8700075" y="2497875"/>
            <a:ext cx="701100" cy="7011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2" name="Google Shape;13;p2"/>
          <p:cNvSpPr/>
          <p:nvPr/>
        </p:nvSpPr>
        <p:spPr>
          <a:xfrm>
            <a:off x="2782975" y="4439200"/>
            <a:ext cx="774000" cy="7740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3" name="Google Shape;14;p2"/>
          <p:cNvSpPr/>
          <p:nvPr/>
        </p:nvSpPr>
        <p:spPr>
          <a:xfrm>
            <a:off x="7046300" y="4661225"/>
            <a:ext cx="902700" cy="9027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4" name="Google Shape;15;p2"/>
          <p:cNvSpPr/>
          <p:nvPr/>
        </p:nvSpPr>
        <p:spPr>
          <a:xfrm>
            <a:off x="8301200" y="3715125"/>
            <a:ext cx="1561500" cy="15615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5" name="Google Shape;16;p2"/>
          <p:cNvSpPr txBox="1">
            <a:spLocks noGrp="1"/>
          </p:cNvSpPr>
          <p:nvPr>
            <p:ph type="ctrTitle"/>
          </p:nvPr>
        </p:nvSpPr>
        <p:spPr>
          <a:xfrm>
            <a:off x="2639854" y="1549488"/>
            <a:ext cx="5538000" cy="189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>
                <a:solidFill>
                  <a:srgbClr val="191919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48586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4252629" y="3550425"/>
            <a:ext cx="3642300" cy="34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1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Google Shape;111;p14"/>
          <p:cNvSpPr/>
          <p:nvPr/>
        </p:nvSpPr>
        <p:spPr>
          <a:xfrm>
            <a:off x="-293150" y="-854600"/>
            <a:ext cx="2257200" cy="22572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06" name="Google Shape;112;p14"/>
          <p:cNvSpPr/>
          <p:nvPr/>
        </p:nvSpPr>
        <p:spPr>
          <a:xfrm>
            <a:off x="7501475" y="-479750"/>
            <a:ext cx="1955100" cy="19551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07" name="Google Shape;113;p14"/>
          <p:cNvSpPr/>
          <p:nvPr/>
        </p:nvSpPr>
        <p:spPr>
          <a:xfrm>
            <a:off x="4716200" y="385342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08" name="Google Shape;114;p14"/>
          <p:cNvSpPr/>
          <p:nvPr/>
        </p:nvSpPr>
        <p:spPr>
          <a:xfrm>
            <a:off x="1693100" y="4604100"/>
            <a:ext cx="774000" cy="7740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09" name="Google Shape;115;p14"/>
          <p:cNvSpPr/>
          <p:nvPr/>
        </p:nvSpPr>
        <p:spPr>
          <a:xfrm>
            <a:off x="8185075" y="4265450"/>
            <a:ext cx="1225200" cy="12252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0" name="Google Shape;116;p14"/>
          <p:cNvSpPr/>
          <p:nvPr/>
        </p:nvSpPr>
        <p:spPr>
          <a:xfrm>
            <a:off x="2861950" y="-594625"/>
            <a:ext cx="1586400" cy="1586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1" name="Google Shape;117;p14"/>
          <p:cNvSpPr/>
          <p:nvPr/>
        </p:nvSpPr>
        <p:spPr>
          <a:xfrm>
            <a:off x="-193375" y="4095275"/>
            <a:ext cx="983400" cy="9834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2" name="Google Shape;118;p14"/>
          <p:cNvSpPr txBox="1">
            <a:spLocks noGrp="1"/>
          </p:cNvSpPr>
          <p:nvPr>
            <p:ph type="title"/>
          </p:nvPr>
        </p:nvSpPr>
        <p:spPr>
          <a:xfrm>
            <a:off x="2512200" y="1476813"/>
            <a:ext cx="4119600" cy="162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8613" name="Google Shape;119;p14"/>
          <p:cNvSpPr txBox="1">
            <a:spLocks noGrp="1"/>
          </p:cNvSpPr>
          <p:nvPr>
            <p:ph type="subTitle" idx="1"/>
          </p:nvPr>
        </p:nvSpPr>
        <p:spPr>
          <a:xfrm>
            <a:off x="2535150" y="2865688"/>
            <a:ext cx="4119600" cy="8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0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9" name="Google Shape;131;p16"/>
          <p:cNvSpPr/>
          <p:nvPr/>
        </p:nvSpPr>
        <p:spPr>
          <a:xfrm>
            <a:off x="-456925" y="-327300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90" name="Google Shape;132;p16"/>
          <p:cNvSpPr/>
          <p:nvPr/>
        </p:nvSpPr>
        <p:spPr>
          <a:xfrm>
            <a:off x="8099225" y="-402475"/>
            <a:ext cx="2257200" cy="22572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91" name="Google Shape;133;p16"/>
          <p:cNvSpPr/>
          <p:nvPr/>
        </p:nvSpPr>
        <p:spPr>
          <a:xfrm>
            <a:off x="3182150" y="4228425"/>
            <a:ext cx="1225200" cy="12252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92" name="Google Shape;134;p16"/>
          <p:cNvSpPr/>
          <p:nvPr/>
        </p:nvSpPr>
        <p:spPr>
          <a:xfrm>
            <a:off x="-81925" y="4349325"/>
            <a:ext cx="983400" cy="9834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93" name="Google Shape;135;p16"/>
          <p:cNvSpPr txBox="1">
            <a:spLocks noGrp="1"/>
          </p:cNvSpPr>
          <p:nvPr>
            <p:ph type="title"/>
          </p:nvPr>
        </p:nvSpPr>
        <p:spPr>
          <a:xfrm>
            <a:off x="4978425" y="2686600"/>
            <a:ext cx="3260100" cy="58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48894" name="Google Shape;136;p16"/>
          <p:cNvSpPr txBox="1">
            <a:spLocks noGrp="1"/>
          </p:cNvSpPr>
          <p:nvPr>
            <p:ph type="title" idx="2" hasCustomPrompt="1"/>
          </p:nvPr>
        </p:nvSpPr>
        <p:spPr>
          <a:xfrm>
            <a:off x="6007250" y="1438375"/>
            <a:ext cx="1202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48895" name="Google Shape;137;p16"/>
          <p:cNvSpPr txBox="1">
            <a:spLocks noGrp="1"/>
          </p:cNvSpPr>
          <p:nvPr>
            <p:ph type="subTitle" idx="1"/>
          </p:nvPr>
        </p:nvSpPr>
        <p:spPr>
          <a:xfrm>
            <a:off x="4879375" y="3399200"/>
            <a:ext cx="3458100" cy="4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10_1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88" name="Google Shape;139;p17"/>
          <p:cNvSpPr/>
          <p:nvPr/>
        </p:nvSpPr>
        <p:spPr>
          <a:xfrm>
            <a:off x="7188900" y="4157625"/>
            <a:ext cx="1955100" cy="19551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389" name="Google Shape;140;p17"/>
          <p:cNvSpPr/>
          <p:nvPr/>
        </p:nvSpPr>
        <p:spPr>
          <a:xfrm>
            <a:off x="-491575" y="377592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390" name="Google Shape;141;p17"/>
          <p:cNvSpPr/>
          <p:nvPr/>
        </p:nvSpPr>
        <p:spPr>
          <a:xfrm>
            <a:off x="-384475" y="1533625"/>
            <a:ext cx="701100" cy="7011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391" name="Google Shape;142;p17"/>
          <p:cNvSpPr/>
          <p:nvPr/>
        </p:nvSpPr>
        <p:spPr>
          <a:xfrm>
            <a:off x="2696588" y="4604100"/>
            <a:ext cx="983400" cy="98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392" name="Google Shape;143;p17"/>
          <p:cNvSpPr txBox="1">
            <a:spLocks noGrp="1"/>
          </p:cNvSpPr>
          <p:nvPr>
            <p:ph type="title"/>
          </p:nvPr>
        </p:nvSpPr>
        <p:spPr>
          <a:xfrm>
            <a:off x="3019188" y="3389805"/>
            <a:ext cx="3105600" cy="58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49393" name="Google Shape;144;p17"/>
          <p:cNvSpPr txBox="1">
            <a:spLocks noGrp="1"/>
          </p:cNvSpPr>
          <p:nvPr>
            <p:ph type="title" idx="2" hasCustomPrompt="1"/>
          </p:nvPr>
        </p:nvSpPr>
        <p:spPr>
          <a:xfrm>
            <a:off x="3970938" y="2145700"/>
            <a:ext cx="1202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49394" name="Google Shape;145;p17"/>
          <p:cNvSpPr txBox="1">
            <a:spLocks noGrp="1"/>
          </p:cNvSpPr>
          <p:nvPr>
            <p:ph type="subTitle" idx="1"/>
          </p:nvPr>
        </p:nvSpPr>
        <p:spPr>
          <a:xfrm>
            <a:off x="2842938" y="4106525"/>
            <a:ext cx="3458100" cy="4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4_1_1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141" name="Google Shape;168;p21"/>
          <p:cNvSpPr/>
          <p:nvPr/>
        </p:nvSpPr>
        <p:spPr>
          <a:xfrm>
            <a:off x="6287550" y="-1018150"/>
            <a:ext cx="2494500" cy="24945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42" name="Google Shape;169;p21"/>
          <p:cNvSpPr/>
          <p:nvPr/>
        </p:nvSpPr>
        <p:spPr>
          <a:xfrm>
            <a:off x="4374750" y="4290800"/>
            <a:ext cx="1432800" cy="14328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43" name="Google Shape;170;p21"/>
          <p:cNvSpPr/>
          <p:nvPr/>
        </p:nvSpPr>
        <p:spPr>
          <a:xfrm>
            <a:off x="-442575" y="-384500"/>
            <a:ext cx="1347000" cy="13470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44" name="Google Shape;171;p21"/>
          <p:cNvSpPr txBox="1">
            <a:spLocks noGrp="1"/>
          </p:cNvSpPr>
          <p:nvPr>
            <p:ph type="title"/>
          </p:nvPr>
        </p:nvSpPr>
        <p:spPr>
          <a:xfrm>
            <a:off x="4540575" y="1874550"/>
            <a:ext cx="3235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50145" name="Google Shape;172;p21"/>
          <p:cNvSpPr txBox="1">
            <a:spLocks noGrp="1"/>
          </p:cNvSpPr>
          <p:nvPr>
            <p:ph type="subTitle" idx="1"/>
          </p:nvPr>
        </p:nvSpPr>
        <p:spPr>
          <a:xfrm>
            <a:off x="4540575" y="2447250"/>
            <a:ext cx="3235800" cy="82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4_1_1_1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26" name="Google Shape;174;p22"/>
          <p:cNvSpPr txBox="1">
            <a:spLocks noGrp="1"/>
          </p:cNvSpPr>
          <p:nvPr>
            <p:ph type="subTitle" idx="1"/>
          </p:nvPr>
        </p:nvSpPr>
        <p:spPr>
          <a:xfrm>
            <a:off x="2475975" y="1365900"/>
            <a:ext cx="4192200" cy="248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>
            <a:endParaRPr/>
          </a:p>
        </p:txBody>
      </p:sp>
      <p:sp>
        <p:nvSpPr>
          <p:cNvPr id="1049027" name="Google Shape;175;p22"/>
          <p:cNvSpPr txBox="1">
            <a:spLocks noGrp="1"/>
          </p:cNvSpPr>
          <p:nvPr>
            <p:ph type="title"/>
          </p:nvPr>
        </p:nvSpPr>
        <p:spPr>
          <a:xfrm>
            <a:off x="720075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9028" name="Google Shape;176;p22"/>
          <p:cNvSpPr/>
          <p:nvPr/>
        </p:nvSpPr>
        <p:spPr>
          <a:xfrm>
            <a:off x="6353250" y="417797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29" name="Google Shape;177;p22"/>
          <p:cNvSpPr/>
          <p:nvPr/>
        </p:nvSpPr>
        <p:spPr>
          <a:xfrm>
            <a:off x="-174450" y="3436700"/>
            <a:ext cx="1883700" cy="18837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30" name="Google Shape;178;p22"/>
          <p:cNvSpPr/>
          <p:nvPr/>
        </p:nvSpPr>
        <p:spPr>
          <a:xfrm>
            <a:off x="-214200" y="-59462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31" name="Google Shape;179;p22"/>
          <p:cNvSpPr/>
          <p:nvPr/>
        </p:nvSpPr>
        <p:spPr>
          <a:xfrm>
            <a:off x="8594375" y="2345100"/>
            <a:ext cx="983400" cy="98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32" name="Google Shape;180;p22"/>
          <p:cNvSpPr/>
          <p:nvPr/>
        </p:nvSpPr>
        <p:spPr>
          <a:xfrm>
            <a:off x="7849825" y="-236950"/>
            <a:ext cx="1225200" cy="12252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5" name="Google Shape;182;p23"/>
          <p:cNvSpPr txBox="1">
            <a:spLocks noGrp="1"/>
          </p:cNvSpPr>
          <p:nvPr>
            <p:ph type="title"/>
          </p:nvPr>
        </p:nvSpPr>
        <p:spPr>
          <a:xfrm>
            <a:off x="720075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8846" name="Google Shape;183;p23"/>
          <p:cNvSpPr txBox="1">
            <a:spLocks noGrp="1"/>
          </p:cNvSpPr>
          <p:nvPr>
            <p:ph type="title" idx="2"/>
          </p:nvPr>
        </p:nvSpPr>
        <p:spPr>
          <a:xfrm>
            <a:off x="1009000" y="2663300"/>
            <a:ext cx="2032800" cy="6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8847" name="Google Shape;184;p23"/>
          <p:cNvSpPr txBox="1">
            <a:spLocks noGrp="1"/>
          </p:cNvSpPr>
          <p:nvPr>
            <p:ph type="subTitle" idx="1"/>
          </p:nvPr>
        </p:nvSpPr>
        <p:spPr>
          <a:xfrm>
            <a:off x="937700" y="341897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848" name="Google Shape;185;p23"/>
          <p:cNvSpPr txBox="1">
            <a:spLocks noGrp="1"/>
          </p:cNvSpPr>
          <p:nvPr>
            <p:ph type="title" idx="3"/>
          </p:nvPr>
        </p:nvSpPr>
        <p:spPr>
          <a:xfrm>
            <a:off x="3555675" y="2663300"/>
            <a:ext cx="2032800" cy="6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8849" name="Google Shape;186;p23"/>
          <p:cNvSpPr txBox="1">
            <a:spLocks noGrp="1"/>
          </p:cNvSpPr>
          <p:nvPr>
            <p:ph type="subTitle" idx="4"/>
          </p:nvPr>
        </p:nvSpPr>
        <p:spPr>
          <a:xfrm>
            <a:off x="3484421" y="341897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850" name="Google Shape;187;p23"/>
          <p:cNvSpPr txBox="1">
            <a:spLocks noGrp="1"/>
          </p:cNvSpPr>
          <p:nvPr>
            <p:ph type="title" idx="5"/>
          </p:nvPr>
        </p:nvSpPr>
        <p:spPr>
          <a:xfrm>
            <a:off x="6102400" y="2663300"/>
            <a:ext cx="2032800" cy="6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8851" name="Google Shape;188;p23"/>
          <p:cNvSpPr txBox="1">
            <a:spLocks noGrp="1"/>
          </p:cNvSpPr>
          <p:nvPr>
            <p:ph type="subTitle" idx="6"/>
          </p:nvPr>
        </p:nvSpPr>
        <p:spPr>
          <a:xfrm>
            <a:off x="6031150" y="341897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852" name="Google Shape;189;p23"/>
          <p:cNvSpPr/>
          <p:nvPr/>
        </p:nvSpPr>
        <p:spPr>
          <a:xfrm>
            <a:off x="-857425" y="20632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53" name="Google Shape;190;p23"/>
          <p:cNvSpPr/>
          <p:nvPr/>
        </p:nvSpPr>
        <p:spPr>
          <a:xfrm>
            <a:off x="3508088" y="4604100"/>
            <a:ext cx="983400" cy="98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54" name="Google Shape;191;p23"/>
          <p:cNvSpPr/>
          <p:nvPr/>
        </p:nvSpPr>
        <p:spPr>
          <a:xfrm>
            <a:off x="-378400" y="4453450"/>
            <a:ext cx="983400" cy="9834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55" name="Google Shape;192;p23"/>
          <p:cNvSpPr/>
          <p:nvPr/>
        </p:nvSpPr>
        <p:spPr>
          <a:xfrm>
            <a:off x="8430906" y="264450"/>
            <a:ext cx="1422900" cy="14229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962" name="Google Shape;220;p26"/>
          <p:cNvSpPr/>
          <p:nvPr/>
        </p:nvSpPr>
        <p:spPr>
          <a:xfrm>
            <a:off x="8424000" y="3636000"/>
            <a:ext cx="1507500" cy="15075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963" name="Google Shape;221;p26"/>
          <p:cNvSpPr/>
          <p:nvPr/>
        </p:nvSpPr>
        <p:spPr>
          <a:xfrm>
            <a:off x="7322100" y="-1533075"/>
            <a:ext cx="2609400" cy="26094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964" name="Google Shape;222;p26"/>
          <p:cNvSpPr/>
          <p:nvPr/>
        </p:nvSpPr>
        <p:spPr>
          <a:xfrm>
            <a:off x="2184775" y="4841325"/>
            <a:ext cx="774000" cy="7740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965" name="Google Shape;223;p26"/>
          <p:cNvSpPr/>
          <p:nvPr/>
        </p:nvSpPr>
        <p:spPr>
          <a:xfrm>
            <a:off x="-569925" y="442350"/>
            <a:ext cx="1111800" cy="11118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966" name="Google Shape;224;p26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9967" name="Google Shape;225;p26"/>
          <p:cNvSpPr txBox="1">
            <a:spLocks noGrp="1"/>
          </p:cNvSpPr>
          <p:nvPr>
            <p:ph type="title" idx="2"/>
          </p:nvPr>
        </p:nvSpPr>
        <p:spPr>
          <a:xfrm>
            <a:off x="2320088" y="1639188"/>
            <a:ext cx="14460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9968" name="Google Shape;226;p26"/>
          <p:cNvSpPr txBox="1">
            <a:spLocks noGrp="1"/>
          </p:cNvSpPr>
          <p:nvPr>
            <p:ph type="subTitle" idx="1"/>
          </p:nvPr>
        </p:nvSpPr>
        <p:spPr>
          <a:xfrm>
            <a:off x="2243888" y="2100863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9969" name="Google Shape;227;p26"/>
          <p:cNvSpPr txBox="1">
            <a:spLocks noGrp="1"/>
          </p:cNvSpPr>
          <p:nvPr>
            <p:ph type="title" idx="3"/>
          </p:nvPr>
        </p:nvSpPr>
        <p:spPr>
          <a:xfrm>
            <a:off x="5349354" y="1639188"/>
            <a:ext cx="14460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9970" name="Google Shape;228;p26"/>
          <p:cNvSpPr txBox="1">
            <a:spLocks noGrp="1"/>
          </p:cNvSpPr>
          <p:nvPr>
            <p:ph type="subTitle" idx="4"/>
          </p:nvPr>
        </p:nvSpPr>
        <p:spPr>
          <a:xfrm>
            <a:off x="4893354" y="2100863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9971" name="Google Shape;229;p26"/>
          <p:cNvSpPr txBox="1">
            <a:spLocks noGrp="1"/>
          </p:cNvSpPr>
          <p:nvPr>
            <p:ph type="title" idx="5"/>
          </p:nvPr>
        </p:nvSpPr>
        <p:spPr>
          <a:xfrm>
            <a:off x="2320088" y="3326538"/>
            <a:ext cx="14460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9972" name="Google Shape;230;p26"/>
          <p:cNvSpPr txBox="1">
            <a:spLocks noGrp="1"/>
          </p:cNvSpPr>
          <p:nvPr>
            <p:ph type="subTitle" idx="6"/>
          </p:nvPr>
        </p:nvSpPr>
        <p:spPr>
          <a:xfrm>
            <a:off x="2243888" y="3788213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9973" name="Google Shape;231;p26"/>
          <p:cNvSpPr txBox="1">
            <a:spLocks noGrp="1"/>
          </p:cNvSpPr>
          <p:nvPr>
            <p:ph type="title" idx="7"/>
          </p:nvPr>
        </p:nvSpPr>
        <p:spPr>
          <a:xfrm>
            <a:off x="5349354" y="3326538"/>
            <a:ext cx="14460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9974" name="Google Shape;232;p26"/>
          <p:cNvSpPr txBox="1">
            <a:spLocks noGrp="1"/>
          </p:cNvSpPr>
          <p:nvPr>
            <p:ph type="subTitle" idx="8"/>
          </p:nvPr>
        </p:nvSpPr>
        <p:spPr>
          <a:xfrm>
            <a:off x="4893354" y="3788213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9975" name="Google Shape;233;p26"/>
          <p:cNvSpPr/>
          <p:nvPr/>
        </p:nvSpPr>
        <p:spPr>
          <a:xfrm>
            <a:off x="1410763" y="-287675"/>
            <a:ext cx="774000" cy="7740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83" name="Google Shape;235;p27"/>
          <p:cNvSpPr/>
          <p:nvPr/>
        </p:nvSpPr>
        <p:spPr>
          <a:xfrm>
            <a:off x="8333300" y="3626550"/>
            <a:ext cx="1955100" cy="19551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284" name="Google Shape;236;p27"/>
          <p:cNvSpPr/>
          <p:nvPr/>
        </p:nvSpPr>
        <p:spPr>
          <a:xfrm>
            <a:off x="-1124050" y="359047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285" name="Google Shape;237;p27"/>
          <p:cNvSpPr/>
          <p:nvPr/>
        </p:nvSpPr>
        <p:spPr>
          <a:xfrm>
            <a:off x="713100" y="383123"/>
            <a:ext cx="612600" cy="6126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286" name="Google Shape;238;p27"/>
          <p:cNvSpPr/>
          <p:nvPr/>
        </p:nvSpPr>
        <p:spPr>
          <a:xfrm>
            <a:off x="2841913" y="4721975"/>
            <a:ext cx="774000" cy="7740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287" name="Google Shape;239;p27"/>
          <p:cNvSpPr/>
          <p:nvPr/>
        </p:nvSpPr>
        <p:spPr>
          <a:xfrm>
            <a:off x="-324162" y="1233825"/>
            <a:ext cx="774000" cy="7740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288" name="Google Shape;240;p27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9289" name="Google Shape;241;p27"/>
          <p:cNvSpPr txBox="1">
            <a:spLocks noGrp="1"/>
          </p:cNvSpPr>
          <p:nvPr>
            <p:ph type="title" idx="2"/>
          </p:nvPr>
        </p:nvSpPr>
        <p:spPr>
          <a:xfrm>
            <a:off x="1346475" y="1828425"/>
            <a:ext cx="14955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9290" name="Google Shape;242;p27"/>
          <p:cNvSpPr txBox="1">
            <a:spLocks noGrp="1"/>
          </p:cNvSpPr>
          <p:nvPr>
            <p:ph type="subTitle" idx="1"/>
          </p:nvPr>
        </p:nvSpPr>
        <p:spPr>
          <a:xfrm>
            <a:off x="1101175" y="2290071"/>
            <a:ext cx="19860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9291" name="Google Shape;243;p27"/>
          <p:cNvSpPr txBox="1">
            <a:spLocks noGrp="1"/>
          </p:cNvSpPr>
          <p:nvPr>
            <p:ph type="title" idx="3"/>
          </p:nvPr>
        </p:nvSpPr>
        <p:spPr>
          <a:xfrm>
            <a:off x="3824202" y="1828425"/>
            <a:ext cx="14955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9292" name="Google Shape;244;p27"/>
          <p:cNvSpPr txBox="1">
            <a:spLocks noGrp="1"/>
          </p:cNvSpPr>
          <p:nvPr>
            <p:ph type="subTitle" idx="4"/>
          </p:nvPr>
        </p:nvSpPr>
        <p:spPr>
          <a:xfrm>
            <a:off x="3578950" y="2290071"/>
            <a:ext cx="19860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9293" name="Google Shape;245;p27"/>
          <p:cNvSpPr txBox="1">
            <a:spLocks noGrp="1"/>
          </p:cNvSpPr>
          <p:nvPr>
            <p:ph type="title" idx="5"/>
          </p:nvPr>
        </p:nvSpPr>
        <p:spPr>
          <a:xfrm>
            <a:off x="1346475" y="3662825"/>
            <a:ext cx="14955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9294" name="Google Shape;246;p27"/>
          <p:cNvSpPr txBox="1">
            <a:spLocks noGrp="1"/>
          </p:cNvSpPr>
          <p:nvPr>
            <p:ph type="subTitle" idx="6"/>
          </p:nvPr>
        </p:nvSpPr>
        <p:spPr>
          <a:xfrm>
            <a:off x="1101175" y="4124480"/>
            <a:ext cx="19860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9295" name="Google Shape;247;p27"/>
          <p:cNvSpPr txBox="1">
            <a:spLocks noGrp="1"/>
          </p:cNvSpPr>
          <p:nvPr>
            <p:ph type="title" idx="7"/>
          </p:nvPr>
        </p:nvSpPr>
        <p:spPr>
          <a:xfrm>
            <a:off x="3824200" y="3662825"/>
            <a:ext cx="14955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9296" name="Google Shape;248;p27"/>
          <p:cNvSpPr txBox="1">
            <a:spLocks noGrp="1"/>
          </p:cNvSpPr>
          <p:nvPr>
            <p:ph type="subTitle" idx="8"/>
          </p:nvPr>
        </p:nvSpPr>
        <p:spPr>
          <a:xfrm>
            <a:off x="3578997" y="4124480"/>
            <a:ext cx="19860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9297" name="Google Shape;249;p27"/>
          <p:cNvSpPr txBox="1">
            <a:spLocks noGrp="1"/>
          </p:cNvSpPr>
          <p:nvPr>
            <p:ph type="title" idx="9"/>
          </p:nvPr>
        </p:nvSpPr>
        <p:spPr>
          <a:xfrm>
            <a:off x="6302025" y="1828425"/>
            <a:ext cx="14955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9298" name="Google Shape;250;p27"/>
          <p:cNvSpPr txBox="1">
            <a:spLocks noGrp="1"/>
          </p:cNvSpPr>
          <p:nvPr>
            <p:ph type="subTitle" idx="13"/>
          </p:nvPr>
        </p:nvSpPr>
        <p:spPr>
          <a:xfrm>
            <a:off x="6056775" y="2290071"/>
            <a:ext cx="19860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9299" name="Google Shape;251;p27"/>
          <p:cNvSpPr txBox="1">
            <a:spLocks noGrp="1"/>
          </p:cNvSpPr>
          <p:nvPr>
            <p:ph type="title" idx="14"/>
          </p:nvPr>
        </p:nvSpPr>
        <p:spPr>
          <a:xfrm>
            <a:off x="6302025" y="3662825"/>
            <a:ext cx="14955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9300" name="Google Shape;252;p27"/>
          <p:cNvSpPr txBox="1">
            <a:spLocks noGrp="1"/>
          </p:cNvSpPr>
          <p:nvPr>
            <p:ph type="subTitle" idx="15"/>
          </p:nvPr>
        </p:nvSpPr>
        <p:spPr>
          <a:xfrm>
            <a:off x="6056775" y="4124480"/>
            <a:ext cx="19860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2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76" name="Google Shape;267;p29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8977" name="Google Shape;268;p29"/>
          <p:cNvSpPr/>
          <p:nvPr/>
        </p:nvSpPr>
        <p:spPr>
          <a:xfrm>
            <a:off x="8554100" y="3959650"/>
            <a:ext cx="1955100" cy="19551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78" name="Google Shape;269;p29"/>
          <p:cNvSpPr/>
          <p:nvPr/>
        </p:nvSpPr>
        <p:spPr>
          <a:xfrm>
            <a:off x="2827825" y="467077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79" name="Google Shape;270;p29"/>
          <p:cNvSpPr/>
          <p:nvPr/>
        </p:nvSpPr>
        <p:spPr>
          <a:xfrm>
            <a:off x="6761675" y="4766950"/>
            <a:ext cx="774000" cy="7740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80" name="Google Shape;271;p29"/>
          <p:cNvSpPr/>
          <p:nvPr/>
        </p:nvSpPr>
        <p:spPr>
          <a:xfrm>
            <a:off x="-270900" y="1632298"/>
            <a:ext cx="612600" cy="6126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81" name="Google Shape;272;p29"/>
          <p:cNvSpPr/>
          <p:nvPr/>
        </p:nvSpPr>
        <p:spPr>
          <a:xfrm>
            <a:off x="8637900" y="1336650"/>
            <a:ext cx="974400" cy="9744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82" name="Google Shape;273;p29"/>
          <p:cNvSpPr/>
          <p:nvPr/>
        </p:nvSpPr>
        <p:spPr>
          <a:xfrm>
            <a:off x="225900" y="-377375"/>
            <a:ext cx="974400" cy="9744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83" name="Google Shape;274;p29"/>
          <p:cNvSpPr/>
          <p:nvPr/>
        </p:nvSpPr>
        <p:spPr>
          <a:xfrm>
            <a:off x="-1020300" y="3959650"/>
            <a:ext cx="1733400" cy="17334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84" name="Google Shape;275;p29"/>
          <p:cNvSpPr/>
          <p:nvPr/>
        </p:nvSpPr>
        <p:spPr>
          <a:xfrm>
            <a:off x="8430900" y="-91624"/>
            <a:ext cx="819600" cy="8196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85" name="Google Shape;276;p29"/>
          <p:cNvSpPr/>
          <p:nvPr/>
        </p:nvSpPr>
        <p:spPr>
          <a:xfrm>
            <a:off x="4310625" y="-196477"/>
            <a:ext cx="612600" cy="6126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156" name="Google Shape;288;p31"/>
          <p:cNvSpPr/>
          <p:nvPr/>
        </p:nvSpPr>
        <p:spPr>
          <a:xfrm>
            <a:off x="-601775" y="583325"/>
            <a:ext cx="1432800" cy="14328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57" name="Google Shape;289;p31"/>
          <p:cNvSpPr/>
          <p:nvPr/>
        </p:nvSpPr>
        <p:spPr>
          <a:xfrm>
            <a:off x="7516050" y="-390525"/>
            <a:ext cx="1302600" cy="13026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58" name="Google Shape;290;p31"/>
          <p:cNvSpPr/>
          <p:nvPr/>
        </p:nvSpPr>
        <p:spPr>
          <a:xfrm>
            <a:off x="7979625" y="4054775"/>
            <a:ext cx="1347000" cy="13470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59" name="Google Shape;291;p31"/>
          <p:cNvSpPr/>
          <p:nvPr/>
        </p:nvSpPr>
        <p:spPr>
          <a:xfrm>
            <a:off x="1678475" y="-297600"/>
            <a:ext cx="837000" cy="8370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60" name="Google Shape;292;p31"/>
          <p:cNvSpPr/>
          <p:nvPr/>
        </p:nvSpPr>
        <p:spPr>
          <a:xfrm>
            <a:off x="3323725" y="4750100"/>
            <a:ext cx="699300" cy="6993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61" name="Google Shape;293;p31"/>
          <p:cNvSpPr/>
          <p:nvPr/>
        </p:nvSpPr>
        <p:spPr>
          <a:xfrm>
            <a:off x="8676900" y="1762125"/>
            <a:ext cx="914700" cy="9147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62" name="Google Shape;294;p31"/>
          <p:cNvSpPr/>
          <p:nvPr/>
        </p:nvSpPr>
        <p:spPr>
          <a:xfrm>
            <a:off x="-547175" y="4065625"/>
            <a:ext cx="1260300" cy="12603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3" name="Google Shape;19;p3"/>
          <p:cNvSpPr/>
          <p:nvPr/>
        </p:nvSpPr>
        <p:spPr>
          <a:xfrm>
            <a:off x="-48950" y="-1445700"/>
            <a:ext cx="2257200" cy="22572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04" name="Google Shape;20;p3"/>
          <p:cNvSpPr/>
          <p:nvPr/>
        </p:nvSpPr>
        <p:spPr>
          <a:xfrm>
            <a:off x="7965100" y="-72887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05" name="Google Shape;21;p3"/>
          <p:cNvSpPr/>
          <p:nvPr/>
        </p:nvSpPr>
        <p:spPr>
          <a:xfrm>
            <a:off x="8185075" y="4265450"/>
            <a:ext cx="1225200" cy="12252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06" name="Google Shape;22;p3"/>
          <p:cNvSpPr/>
          <p:nvPr/>
        </p:nvSpPr>
        <p:spPr>
          <a:xfrm>
            <a:off x="-378400" y="4228425"/>
            <a:ext cx="983400" cy="9834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07" name="Google Shape;23;p3"/>
          <p:cNvSpPr txBox="1">
            <a:spLocks noGrp="1"/>
          </p:cNvSpPr>
          <p:nvPr>
            <p:ph type="title"/>
          </p:nvPr>
        </p:nvSpPr>
        <p:spPr>
          <a:xfrm>
            <a:off x="901900" y="2686600"/>
            <a:ext cx="3105600" cy="58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48708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1853600" y="1438375"/>
            <a:ext cx="1202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48709" name="Google Shape;25;p3"/>
          <p:cNvSpPr txBox="1">
            <a:spLocks noGrp="1"/>
          </p:cNvSpPr>
          <p:nvPr>
            <p:ph type="subTitle" idx="1"/>
          </p:nvPr>
        </p:nvSpPr>
        <p:spPr>
          <a:xfrm>
            <a:off x="725725" y="3399200"/>
            <a:ext cx="3458100" cy="4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163" name="Google Shape;296;p32"/>
          <p:cNvSpPr/>
          <p:nvPr/>
        </p:nvSpPr>
        <p:spPr>
          <a:xfrm>
            <a:off x="7454500" y="-691750"/>
            <a:ext cx="1864500" cy="18645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64" name="Google Shape;297;p32"/>
          <p:cNvSpPr/>
          <p:nvPr/>
        </p:nvSpPr>
        <p:spPr>
          <a:xfrm>
            <a:off x="-1326000" y="-545250"/>
            <a:ext cx="1864500" cy="18645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65" name="Google Shape;298;p32"/>
          <p:cNvSpPr/>
          <p:nvPr/>
        </p:nvSpPr>
        <p:spPr>
          <a:xfrm>
            <a:off x="-870575" y="3636000"/>
            <a:ext cx="1507500" cy="15075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66" name="Google Shape;299;p32"/>
          <p:cNvSpPr/>
          <p:nvPr/>
        </p:nvSpPr>
        <p:spPr>
          <a:xfrm>
            <a:off x="8700075" y="2497875"/>
            <a:ext cx="701100" cy="7011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67" name="Google Shape;300;p32"/>
          <p:cNvSpPr/>
          <p:nvPr/>
        </p:nvSpPr>
        <p:spPr>
          <a:xfrm>
            <a:off x="2782975" y="4439200"/>
            <a:ext cx="774000" cy="7740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68" name="Google Shape;301;p32"/>
          <p:cNvSpPr/>
          <p:nvPr/>
        </p:nvSpPr>
        <p:spPr>
          <a:xfrm>
            <a:off x="7046300" y="4661225"/>
            <a:ext cx="902700" cy="9027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69" name="Google Shape;302;p32"/>
          <p:cNvSpPr/>
          <p:nvPr/>
        </p:nvSpPr>
        <p:spPr>
          <a:xfrm>
            <a:off x="8301200" y="3715125"/>
            <a:ext cx="1561500" cy="15615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_2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146" name="Google Shape;304;p33"/>
          <p:cNvSpPr/>
          <p:nvPr/>
        </p:nvSpPr>
        <p:spPr>
          <a:xfrm>
            <a:off x="-48950" y="-1445700"/>
            <a:ext cx="2257200" cy="22572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47" name="Google Shape;305;p33"/>
          <p:cNvSpPr/>
          <p:nvPr/>
        </p:nvSpPr>
        <p:spPr>
          <a:xfrm>
            <a:off x="7965100" y="-72887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48" name="Google Shape;306;p33"/>
          <p:cNvSpPr/>
          <p:nvPr/>
        </p:nvSpPr>
        <p:spPr>
          <a:xfrm>
            <a:off x="8185075" y="4265450"/>
            <a:ext cx="1225200" cy="12252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49" name="Google Shape;307;p33"/>
          <p:cNvSpPr/>
          <p:nvPr/>
        </p:nvSpPr>
        <p:spPr>
          <a:xfrm>
            <a:off x="-378400" y="4228425"/>
            <a:ext cx="983400" cy="9834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9_3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150" name="Google Shape;309;p34"/>
          <p:cNvSpPr/>
          <p:nvPr/>
        </p:nvSpPr>
        <p:spPr>
          <a:xfrm>
            <a:off x="-682325" y="683025"/>
            <a:ext cx="2169300" cy="21693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51" name="Google Shape;310;p34"/>
          <p:cNvSpPr/>
          <p:nvPr/>
        </p:nvSpPr>
        <p:spPr>
          <a:xfrm>
            <a:off x="7287275" y="1643174"/>
            <a:ext cx="2361000" cy="23610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52" name="Google Shape;311;p34"/>
          <p:cNvSpPr/>
          <p:nvPr/>
        </p:nvSpPr>
        <p:spPr>
          <a:xfrm>
            <a:off x="-314075" y="3958075"/>
            <a:ext cx="1432800" cy="14328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53" name="Google Shape;312;p34"/>
          <p:cNvSpPr/>
          <p:nvPr/>
        </p:nvSpPr>
        <p:spPr>
          <a:xfrm>
            <a:off x="6099000" y="4722500"/>
            <a:ext cx="902700" cy="9027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54" name="Google Shape;313;p34"/>
          <p:cNvSpPr/>
          <p:nvPr/>
        </p:nvSpPr>
        <p:spPr>
          <a:xfrm>
            <a:off x="7586350" y="-420950"/>
            <a:ext cx="1347000" cy="13470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155" name="Google Shape;314;p34"/>
          <p:cNvSpPr/>
          <p:nvPr/>
        </p:nvSpPr>
        <p:spPr>
          <a:xfrm>
            <a:off x="1720500" y="-363300"/>
            <a:ext cx="902700" cy="9027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45" name="Google Shape;36;p5"/>
          <p:cNvSpPr/>
          <p:nvPr/>
        </p:nvSpPr>
        <p:spPr>
          <a:xfrm>
            <a:off x="-1107725" y="394807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46" name="Google Shape;37;p5"/>
          <p:cNvSpPr/>
          <p:nvPr/>
        </p:nvSpPr>
        <p:spPr>
          <a:xfrm>
            <a:off x="8344475" y="3795175"/>
            <a:ext cx="1225200" cy="12252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47" name="Google Shape;38;p5"/>
          <p:cNvSpPr/>
          <p:nvPr/>
        </p:nvSpPr>
        <p:spPr>
          <a:xfrm>
            <a:off x="-678875" y="-107150"/>
            <a:ext cx="1586400" cy="15864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48" name="Google Shape;39;p5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9049" name="Google Shape;40;p5"/>
          <p:cNvSpPr txBox="1">
            <a:spLocks noGrp="1"/>
          </p:cNvSpPr>
          <p:nvPr>
            <p:ph type="title" idx="2"/>
          </p:nvPr>
        </p:nvSpPr>
        <p:spPr>
          <a:xfrm>
            <a:off x="1948825" y="2728700"/>
            <a:ext cx="19809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9050" name="Google Shape;41;p5"/>
          <p:cNvSpPr txBox="1">
            <a:spLocks noGrp="1"/>
          </p:cNvSpPr>
          <p:nvPr>
            <p:ph type="title" idx="3"/>
          </p:nvPr>
        </p:nvSpPr>
        <p:spPr>
          <a:xfrm>
            <a:off x="5214250" y="2728700"/>
            <a:ext cx="19809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9051" name="Google Shape;42;p5"/>
          <p:cNvSpPr txBox="1">
            <a:spLocks noGrp="1"/>
          </p:cNvSpPr>
          <p:nvPr>
            <p:ph type="subTitle" idx="1"/>
          </p:nvPr>
        </p:nvSpPr>
        <p:spPr>
          <a:xfrm>
            <a:off x="4951897" y="3266572"/>
            <a:ext cx="2505600" cy="101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049052" name="Google Shape;43;p5"/>
          <p:cNvSpPr txBox="1">
            <a:spLocks noGrp="1"/>
          </p:cNvSpPr>
          <p:nvPr>
            <p:ph type="subTitle" idx="4"/>
          </p:nvPr>
        </p:nvSpPr>
        <p:spPr>
          <a:xfrm>
            <a:off x="1686500" y="3266572"/>
            <a:ext cx="2505600" cy="101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64" name="Google Shape;45;p6"/>
          <p:cNvSpPr/>
          <p:nvPr/>
        </p:nvSpPr>
        <p:spPr>
          <a:xfrm>
            <a:off x="-1242000" y="3740575"/>
            <a:ext cx="1955100" cy="19551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565" name="Google Shape;46;p6"/>
          <p:cNvSpPr/>
          <p:nvPr/>
        </p:nvSpPr>
        <p:spPr>
          <a:xfrm>
            <a:off x="8668400" y="2759650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566" name="Google Shape;47;p6"/>
          <p:cNvSpPr/>
          <p:nvPr/>
        </p:nvSpPr>
        <p:spPr>
          <a:xfrm>
            <a:off x="-410650" y="1233175"/>
            <a:ext cx="774000" cy="7740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567" name="Google Shape;48;p6"/>
          <p:cNvSpPr/>
          <p:nvPr/>
        </p:nvSpPr>
        <p:spPr>
          <a:xfrm>
            <a:off x="3167625" y="4670773"/>
            <a:ext cx="612600" cy="6126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568" name="Google Shape;49;p6"/>
          <p:cNvSpPr/>
          <p:nvPr/>
        </p:nvSpPr>
        <p:spPr>
          <a:xfrm>
            <a:off x="789300" y="-435000"/>
            <a:ext cx="974400" cy="9744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569" name="Google Shape;50;p6"/>
          <p:cNvSpPr/>
          <p:nvPr/>
        </p:nvSpPr>
        <p:spPr>
          <a:xfrm>
            <a:off x="8217075" y="-377375"/>
            <a:ext cx="974400" cy="9744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570" name="Google Shape;51;p6"/>
          <p:cNvSpPr/>
          <p:nvPr/>
        </p:nvSpPr>
        <p:spPr>
          <a:xfrm>
            <a:off x="6780725" y="4603200"/>
            <a:ext cx="1733400" cy="17334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571" name="Google Shape;52;p6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58" name="Google Shape;54;p7"/>
          <p:cNvSpPr/>
          <p:nvPr/>
        </p:nvSpPr>
        <p:spPr>
          <a:xfrm>
            <a:off x="6146775" y="417797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59" name="Google Shape;55;p7"/>
          <p:cNvSpPr/>
          <p:nvPr/>
        </p:nvSpPr>
        <p:spPr>
          <a:xfrm>
            <a:off x="-300025" y="539400"/>
            <a:ext cx="774000" cy="7740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60" name="Google Shape;56;p7"/>
          <p:cNvSpPr/>
          <p:nvPr/>
        </p:nvSpPr>
        <p:spPr>
          <a:xfrm>
            <a:off x="-174450" y="4095225"/>
            <a:ext cx="1225200" cy="12252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61" name="Google Shape;57;p7"/>
          <p:cNvSpPr/>
          <p:nvPr/>
        </p:nvSpPr>
        <p:spPr>
          <a:xfrm>
            <a:off x="8129400" y="-594625"/>
            <a:ext cx="1586400" cy="1586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62" name="Google Shape;58;p7"/>
          <p:cNvSpPr/>
          <p:nvPr/>
        </p:nvSpPr>
        <p:spPr>
          <a:xfrm>
            <a:off x="4442900" y="-488075"/>
            <a:ext cx="983400" cy="9834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63" name="Google Shape;59;p7"/>
          <p:cNvSpPr/>
          <p:nvPr/>
        </p:nvSpPr>
        <p:spPr>
          <a:xfrm>
            <a:off x="8490600" y="2447000"/>
            <a:ext cx="1225200" cy="12252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64" name="Google Shape;60;p7"/>
          <p:cNvSpPr txBox="1">
            <a:spLocks noGrp="1"/>
          </p:cNvSpPr>
          <p:nvPr>
            <p:ph type="body" idx="1"/>
          </p:nvPr>
        </p:nvSpPr>
        <p:spPr>
          <a:xfrm>
            <a:off x="720000" y="2087500"/>
            <a:ext cx="4117800" cy="218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048965" name="Google Shape;61;p7"/>
          <p:cNvSpPr txBox="1">
            <a:spLocks noGrp="1"/>
          </p:cNvSpPr>
          <p:nvPr>
            <p:ph type="title"/>
          </p:nvPr>
        </p:nvSpPr>
        <p:spPr>
          <a:xfrm>
            <a:off x="720000" y="991775"/>
            <a:ext cx="4294800" cy="110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13" name="Google Shape;63;p8"/>
          <p:cNvSpPr/>
          <p:nvPr/>
        </p:nvSpPr>
        <p:spPr>
          <a:xfrm>
            <a:off x="-864950" y="429250"/>
            <a:ext cx="1864500" cy="18645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4" name="Google Shape;64;p8"/>
          <p:cNvSpPr/>
          <p:nvPr/>
        </p:nvSpPr>
        <p:spPr>
          <a:xfrm>
            <a:off x="-744775" y="3983825"/>
            <a:ext cx="1507500" cy="15075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5" name="Google Shape;65;p8"/>
          <p:cNvSpPr/>
          <p:nvPr/>
        </p:nvSpPr>
        <p:spPr>
          <a:xfrm>
            <a:off x="8301200" y="889050"/>
            <a:ext cx="1432800" cy="14328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6" name="Google Shape;66;p8"/>
          <p:cNvSpPr/>
          <p:nvPr/>
        </p:nvSpPr>
        <p:spPr>
          <a:xfrm>
            <a:off x="6520850" y="4668625"/>
            <a:ext cx="902700" cy="9027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7" name="Google Shape;67;p8"/>
          <p:cNvSpPr/>
          <p:nvPr/>
        </p:nvSpPr>
        <p:spPr>
          <a:xfrm>
            <a:off x="8301200" y="3715125"/>
            <a:ext cx="1347000" cy="13470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8" name="Google Shape;68;p8"/>
          <p:cNvSpPr/>
          <p:nvPr/>
        </p:nvSpPr>
        <p:spPr>
          <a:xfrm>
            <a:off x="1278600" y="-194450"/>
            <a:ext cx="837000" cy="8370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19" name="Google Shape;69;p8"/>
          <p:cNvSpPr txBox="1">
            <a:spLocks noGrp="1"/>
          </p:cNvSpPr>
          <p:nvPr>
            <p:ph type="title"/>
          </p:nvPr>
        </p:nvSpPr>
        <p:spPr>
          <a:xfrm>
            <a:off x="2317950" y="1307100"/>
            <a:ext cx="45081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Google Shape;71;p9"/>
          <p:cNvSpPr/>
          <p:nvPr/>
        </p:nvSpPr>
        <p:spPr>
          <a:xfrm>
            <a:off x="3134725" y="-1284675"/>
            <a:ext cx="2257200" cy="22572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20" name="Google Shape;72;p9"/>
          <p:cNvSpPr/>
          <p:nvPr/>
        </p:nvSpPr>
        <p:spPr>
          <a:xfrm>
            <a:off x="7188900" y="4157625"/>
            <a:ext cx="1955100" cy="19551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21" name="Google Shape;73;p9"/>
          <p:cNvSpPr/>
          <p:nvPr/>
        </p:nvSpPr>
        <p:spPr>
          <a:xfrm>
            <a:off x="-750275" y="988575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22" name="Google Shape;74;p9"/>
          <p:cNvSpPr/>
          <p:nvPr/>
        </p:nvSpPr>
        <p:spPr>
          <a:xfrm>
            <a:off x="3508088" y="4604100"/>
            <a:ext cx="983400" cy="98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23" name="Google Shape;75;p9"/>
          <p:cNvSpPr txBox="1">
            <a:spLocks noGrp="1"/>
          </p:cNvSpPr>
          <p:nvPr>
            <p:ph type="title"/>
          </p:nvPr>
        </p:nvSpPr>
        <p:spPr>
          <a:xfrm>
            <a:off x="4406625" y="1482675"/>
            <a:ext cx="4024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48624" name="Google Shape;76;p9"/>
          <p:cNvSpPr txBox="1">
            <a:spLocks noGrp="1"/>
          </p:cNvSpPr>
          <p:nvPr>
            <p:ph type="subTitle" idx="1"/>
          </p:nvPr>
        </p:nvSpPr>
        <p:spPr>
          <a:xfrm>
            <a:off x="4406700" y="2218125"/>
            <a:ext cx="4024200" cy="12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7" name="Google Shape;90;p13"/>
          <p:cNvSpPr/>
          <p:nvPr/>
        </p:nvSpPr>
        <p:spPr>
          <a:xfrm>
            <a:off x="-1465600" y="-677250"/>
            <a:ext cx="2257200" cy="22572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08" name="Google Shape;91;p13"/>
          <p:cNvSpPr/>
          <p:nvPr/>
        </p:nvSpPr>
        <p:spPr>
          <a:xfrm>
            <a:off x="3627975" y="4538925"/>
            <a:ext cx="1507500" cy="15075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09" name="Google Shape;92;p13"/>
          <p:cNvSpPr/>
          <p:nvPr/>
        </p:nvSpPr>
        <p:spPr>
          <a:xfrm>
            <a:off x="8276700" y="-592700"/>
            <a:ext cx="1733400" cy="17334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10" name="Google Shape;93;p13"/>
          <p:cNvSpPr/>
          <p:nvPr/>
        </p:nvSpPr>
        <p:spPr>
          <a:xfrm>
            <a:off x="8876275" y="2687225"/>
            <a:ext cx="701100" cy="7011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11" name="Google Shape;94;p13"/>
          <p:cNvSpPr/>
          <p:nvPr/>
        </p:nvSpPr>
        <p:spPr>
          <a:xfrm>
            <a:off x="5678150" y="-275775"/>
            <a:ext cx="549900" cy="5499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12" name="Google Shape;95;p13"/>
          <p:cNvSpPr/>
          <p:nvPr/>
        </p:nvSpPr>
        <p:spPr>
          <a:xfrm>
            <a:off x="0" y="4661225"/>
            <a:ext cx="774000" cy="7740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13" name="Google Shape;96;p13"/>
          <p:cNvSpPr/>
          <p:nvPr/>
        </p:nvSpPr>
        <p:spPr>
          <a:xfrm>
            <a:off x="8059475" y="4596875"/>
            <a:ext cx="902700" cy="9027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14" name="Google Shape;97;p13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8815" name="Google Shape;98;p13"/>
          <p:cNvSpPr txBox="1">
            <a:spLocks noGrp="1"/>
          </p:cNvSpPr>
          <p:nvPr>
            <p:ph type="title" idx="2"/>
          </p:nvPr>
        </p:nvSpPr>
        <p:spPr>
          <a:xfrm>
            <a:off x="1910400" y="1615898"/>
            <a:ext cx="2256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8816" name="Google Shape;99;p13"/>
          <p:cNvSpPr txBox="1">
            <a:spLocks noGrp="1"/>
          </p:cNvSpPr>
          <p:nvPr>
            <p:ph type="subTitle" idx="1"/>
          </p:nvPr>
        </p:nvSpPr>
        <p:spPr>
          <a:xfrm>
            <a:off x="1910400" y="2202423"/>
            <a:ext cx="23271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817" name="Google Shape;100;p13"/>
          <p:cNvSpPr txBox="1">
            <a:spLocks noGrp="1"/>
          </p:cNvSpPr>
          <p:nvPr>
            <p:ph type="title" idx="3"/>
          </p:nvPr>
        </p:nvSpPr>
        <p:spPr>
          <a:xfrm>
            <a:off x="6098400" y="1615898"/>
            <a:ext cx="2256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8818" name="Google Shape;101;p13"/>
          <p:cNvSpPr txBox="1">
            <a:spLocks noGrp="1"/>
          </p:cNvSpPr>
          <p:nvPr>
            <p:ph type="subTitle" idx="4"/>
          </p:nvPr>
        </p:nvSpPr>
        <p:spPr>
          <a:xfrm>
            <a:off x="6098400" y="2202423"/>
            <a:ext cx="23271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819" name="Google Shape;102;p13"/>
          <p:cNvSpPr txBox="1">
            <a:spLocks noGrp="1"/>
          </p:cNvSpPr>
          <p:nvPr>
            <p:ph type="title" idx="5"/>
          </p:nvPr>
        </p:nvSpPr>
        <p:spPr>
          <a:xfrm>
            <a:off x="1910400" y="3197624"/>
            <a:ext cx="2256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8820" name="Google Shape;103;p13"/>
          <p:cNvSpPr txBox="1">
            <a:spLocks noGrp="1"/>
          </p:cNvSpPr>
          <p:nvPr>
            <p:ph type="subTitle" idx="6"/>
          </p:nvPr>
        </p:nvSpPr>
        <p:spPr>
          <a:xfrm>
            <a:off x="1910400" y="3784139"/>
            <a:ext cx="23271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821" name="Google Shape;104;p13"/>
          <p:cNvSpPr txBox="1">
            <a:spLocks noGrp="1"/>
          </p:cNvSpPr>
          <p:nvPr>
            <p:ph type="title" idx="7"/>
          </p:nvPr>
        </p:nvSpPr>
        <p:spPr>
          <a:xfrm>
            <a:off x="6098400" y="3197624"/>
            <a:ext cx="2256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48822" name="Google Shape;105;p13"/>
          <p:cNvSpPr txBox="1">
            <a:spLocks noGrp="1"/>
          </p:cNvSpPr>
          <p:nvPr>
            <p:ph type="subTitle" idx="8"/>
          </p:nvPr>
        </p:nvSpPr>
        <p:spPr>
          <a:xfrm>
            <a:off x="6098400" y="3784139"/>
            <a:ext cx="23271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48823" name="Google Shape;106;p13"/>
          <p:cNvSpPr txBox="1">
            <a:spLocks noGrp="1"/>
          </p:cNvSpPr>
          <p:nvPr>
            <p:ph type="title" idx="9" hasCustomPrompt="1"/>
          </p:nvPr>
        </p:nvSpPr>
        <p:spPr>
          <a:xfrm>
            <a:off x="636900" y="1918800"/>
            <a:ext cx="1044900" cy="41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048824" name="Google Shape;107;p13"/>
          <p:cNvSpPr txBox="1">
            <a:spLocks noGrp="1"/>
          </p:cNvSpPr>
          <p:nvPr>
            <p:ph type="title" idx="13" hasCustomPrompt="1"/>
          </p:nvPr>
        </p:nvSpPr>
        <p:spPr>
          <a:xfrm>
            <a:off x="636900" y="3548825"/>
            <a:ext cx="1044900" cy="41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048825" name="Google Shape;108;p13"/>
          <p:cNvSpPr txBox="1">
            <a:spLocks noGrp="1"/>
          </p:cNvSpPr>
          <p:nvPr>
            <p:ph type="title" idx="14" hasCustomPrompt="1"/>
          </p:nvPr>
        </p:nvSpPr>
        <p:spPr>
          <a:xfrm>
            <a:off x="4824900" y="1918725"/>
            <a:ext cx="1044900" cy="41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048826" name="Google Shape;109;p13"/>
          <p:cNvSpPr txBox="1">
            <a:spLocks noGrp="1"/>
          </p:cNvSpPr>
          <p:nvPr>
            <p:ph type="title" idx="15" hasCustomPrompt="1"/>
          </p:nvPr>
        </p:nvSpPr>
        <p:spPr>
          <a:xfrm>
            <a:off x="4824900" y="3548825"/>
            <a:ext cx="1044900" cy="41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539400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04857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charset="0"/>
        <a:defRPr sz="1400" b="0" i="0" u="none" strike="noStrike" cap="none">
          <a:solidFill>
            <a:srgbClr val="000000"/>
          </a:solidFill>
          <a:latin typeface="Arial" charset="0"/>
          <a:ea typeface="Arial" charset="0"/>
          <a:cs typeface="Arial" charset="0"/>
          <a:sym typeface="Arial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Google Shape;325;p38"/>
          <p:cNvSpPr/>
          <p:nvPr/>
        </p:nvSpPr>
        <p:spPr>
          <a:xfrm>
            <a:off x="6796025" y="523250"/>
            <a:ext cx="1672500" cy="4758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8" name="Google Shape;326;p38"/>
          <p:cNvSpPr/>
          <p:nvPr/>
        </p:nvSpPr>
        <p:spPr>
          <a:xfrm>
            <a:off x="826304" y="1368175"/>
            <a:ext cx="1997100" cy="19971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89" name="Google Shape;327;p38"/>
          <p:cNvSpPr txBox="1"/>
          <p:nvPr/>
        </p:nvSpPr>
        <p:spPr>
          <a:xfrm>
            <a:off x="6907150" y="558050"/>
            <a:ext cx="15615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rPr>
              <a:t>1st grade</a:t>
            </a:r>
            <a:endParaRPr sz="1800">
              <a:solidFill>
                <a:schemeClr val="lt1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1048590" name="Google Shape;328;p38"/>
          <p:cNvSpPr/>
          <p:nvPr/>
        </p:nvSpPr>
        <p:spPr>
          <a:xfrm>
            <a:off x="1815350" y="366525"/>
            <a:ext cx="482700" cy="4827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329;p38"/>
          <p:cNvGrpSpPr/>
          <p:nvPr/>
        </p:nvGrpSpPr>
        <p:grpSpPr>
          <a:xfrm>
            <a:off x="1442238" y="1661270"/>
            <a:ext cx="958907" cy="1081927"/>
            <a:chOff x="1191388" y="1900186"/>
            <a:chExt cx="1017300" cy="1147933"/>
          </a:xfrm>
        </p:grpSpPr>
        <p:sp>
          <p:nvSpPr>
            <p:cNvPr id="1048591" name="Google Shape;330;p38"/>
            <p:cNvSpPr/>
            <p:nvPr/>
          </p:nvSpPr>
          <p:spPr>
            <a:xfrm>
              <a:off x="1191399" y="1900186"/>
              <a:ext cx="1017252" cy="1147933"/>
            </a:xfrm>
            <a:custGeom>
              <a:avLst/>
              <a:gdLst/>
              <a:ahLst/>
              <a:cxnLst/>
              <a:rect l="l" t="t" r="r" b="b"/>
              <a:pathLst>
                <a:path w="6531" h="7370" extrusionOk="0">
                  <a:moveTo>
                    <a:pt x="6531" y="1"/>
                  </a:moveTo>
                  <a:lnTo>
                    <a:pt x="643" y="1"/>
                  </a:lnTo>
                  <a:cubicBezTo>
                    <a:pt x="295" y="1"/>
                    <a:pt x="1" y="286"/>
                    <a:pt x="1" y="634"/>
                  </a:cubicBezTo>
                  <a:lnTo>
                    <a:pt x="1" y="6727"/>
                  </a:lnTo>
                  <a:cubicBezTo>
                    <a:pt x="1" y="7084"/>
                    <a:pt x="295" y="7369"/>
                    <a:pt x="643" y="7369"/>
                  </a:cubicBezTo>
                  <a:lnTo>
                    <a:pt x="6531" y="736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2" name="Google Shape;331;p38"/>
            <p:cNvSpPr/>
            <p:nvPr/>
          </p:nvSpPr>
          <p:spPr>
            <a:xfrm>
              <a:off x="1312266" y="1998936"/>
              <a:ext cx="775517" cy="949186"/>
            </a:xfrm>
            <a:custGeom>
              <a:avLst/>
              <a:gdLst/>
              <a:ahLst/>
              <a:cxnLst/>
              <a:rect l="l" t="t" r="r" b="b"/>
              <a:pathLst>
                <a:path w="4979" h="6094" extrusionOk="0">
                  <a:moveTo>
                    <a:pt x="1" y="0"/>
                  </a:moveTo>
                  <a:lnTo>
                    <a:pt x="1" y="6093"/>
                  </a:lnTo>
                  <a:lnTo>
                    <a:pt x="4979" y="6093"/>
                  </a:lnTo>
                  <a:lnTo>
                    <a:pt x="4979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3" name="Google Shape;332;p38"/>
            <p:cNvSpPr txBox="1"/>
            <p:nvPr/>
          </p:nvSpPr>
          <p:spPr>
            <a:xfrm>
              <a:off x="1191388" y="2086536"/>
              <a:ext cx="1017300" cy="77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6000">
                  <a:solidFill>
                    <a:schemeClr val="lt1"/>
                  </a:solidFill>
                  <a:latin typeface="Fredoka One"/>
                  <a:ea typeface="Fredoka One"/>
                  <a:cs typeface="Fredoka One"/>
                  <a:sym typeface="Fredoka One"/>
                </a:rPr>
                <a:t>O</a:t>
              </a:r>
              <a:endParaRPr sz="6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endParaRPr>
            </a:p>
          </p:txBody>
        </p:sp>
      </p:grpSp>
      <p:grpSp>
        <p:nvGrpSpPr>
          <p:cNvPr id="38" name="Google Shape;333;p38"/>
          <p:cNvGrpSpPr/>
          <p:nvPr/>
        </p:nvGrpSpPr>
        <p:grpSpPr>
          <a:xfrm>
            <a:off x="2400355" y="1661270"/>
            <a:ext cx="958907" cy="1081927"/>
            <a:chOff x="2207850" y="1900186"/>
            <a:chExt cx="1017300" cy="1147933"/>
          </a:xfrm>
        </p:grpSpPr>
        <p:sp>
          <p:nvSpPr>
            <p:cNvPr id="1048594" name="Google Shape;334;p38"/>
            <p:cNvSpPr/>
            <p:nvPr/>
          </p:nvSpPr>
          <p:spPr>
            <a:xfrm>
              <a:off x="2208488" y="1900186"/>
              <a:ext cx="1016006" cy="1147933"/>
            </a:xfrm>
            <a:custGeom>
              <a:avLst/>
              <a:gdLst/>
              <a:ahLst/>
              <a:cxnLst/>
              <a:rect l="l" t="t" r="r" b="b"/>
              <a:pathLst>
                <a:path w="6523" h="7370" extrusionOk="0">
                  <a:moveTo>
                    <a:pt x="1" y="1"/>
                  </a:moveTo>
                  <a:lnTo>
                    <a:pt x="1" y="7369"/>
                  </a:lnTo>
                  <a:lnTo>
                    <a:pt x="5880" y="7369"/>
                  </a:lnTo>
                  <a:cubicBezTo>
                    <a:pt x="6237" y="7369"/>
                    <a:pt x="6522" y="7084"/>
                    <a:pt x="6522" y="6727"/>
                  </a:cubicBezTo>
                  <a:lnTo>
                    <a:pt x="6522" y="6727"/>
                  </a:lnTo>
                  <a:lnTo>
                    <a:pt x="6522" y="634"/>
                  </a:lnTo>
                  <a:cubicBezTo>
                    <a:pt x="6522" y="286"/>
                    <a:pt x="6237" y="1"/>
                    <a:pt x="5880" y="1"/>
                  </a:cubicBezTo>
                  <a:lnTo>
                    <a:pt x="588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5" name="Google Shape;335;p38"/>
            <p:cNvSpPr/>
            <p:nvPr/>
          </p:nvSpPr>
          <p:spPr>
            <a:xfrm>
              <a:off x="2329355" y="1998936"/>
              <a:ext cx="774115" cy="949186"/>
            </a:xfrm>
            <a:custGeom>
              <a:avLst/>
              <a:gdLst/>
              <a:ahLst/>
              <a:cxnLst/>
              <a:rect l="l" t="t" r="r" b="b"/>
              <a:pathLst>
                <a:path w="4970" h="6094" extrusionOk="0">
                  <a:moveTo>
                    <a:pt x="1" y="0"/>
                  </a:moveTo>
                  <a:lnTo>
                    <a:pt x="1" y="6093"/>
                  </a:lnTo>
                  <a:lnTo>
                    <a:pt x="4970" y="6093"/>
                  </a:lnTo>
                  <a:lnTo>
                    <a:pt x="4970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6" name="Google Shape;336;p38"/>
            <p:cNvSpPr txBox="1"/>
            <p:nvPr/>
          </p:nvSpPr>
          <p:spPr>
            <a:xfrm>
              <a:off x="2207850" y="2086536"/>
              <a:ext cx="1017300" cy="77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6000">
                  <a:solidFill>
                    <a:schemeClr val="lt1"/>
                  </a:solidFill>
                  <a:latin typeface="Fredoka One"/>
                  <a:ea typeface="Fredoka One"/>
                  <a:cs typeface="Fredoka One"/>
                  <a:sym typeface="Fredoka One"/>
                </a:rPr>
                <a:t>B</a:t>
              </a:r>
              <a:endParaRPr sz="6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endParaRPr>
            </a:p>
          </p:txBody>
        </p:sp>
      </p:grpSp>
      <p:sp>
        <p:nvSpPr>
          <p:cNvPr id="1048597" name="Google Shape;337;p38"/>
          <p:cNvSpPr/>
          <p:nvPr/>
        </p:nvSpPr>
        <p:spPr>
          <a:xfrm>
            <a:off x="3969554" y="3681957"/>
            <a:ext cx="4208400" cy="4758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98" name="Google Shape;338;p38"/>
          <p:cNvSpPr/>
          <p:nvPr/>
        </p:nvSpPr>
        <p:spPr>
          <a:xfrm>
            <a:off x="4328250" y="188850"/>
            <a:ext cx="701100" cy="7011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599" name="Google Shape;339;p38"/>
          <p:cNvSpPr txBox="1">
            <a:spLocks noGrp="1"/>
          </p:cNvSpPr>
          <p:nvPr>
            <p:ph type="subTitle" idx="1"/>
          </p:nvPr>
        </p:nvSpPr>
        <p:spPr>
          <a:xfrm>
            <a:off x="4252629" y="3778131"/>
            <a:ext cx="3642300" cy="34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KELOMPOK </a:t>
            </a:r>
            <a:r>
              <a:rPr lang="en-US" dirty="0"/>
              <a:t>2</a:t>
            </a:r>
            <a:endParaRPr dirty="0"/>
          </a:p>
        </p:txBody>
      </p:sp>
      <p:sp>
        <p:nvSpPr>
          <p:cNvPr id="1048600" name="Google Shape;340;p38"/>
          <p:cNvSpPr txBox="1">
            <a:spLocks noGrp="1"/>
          </p:cNvSpPr>
          <p:nvPr>
            <p:ph type="ctrTitle"/>
          </p:nvPr>
        </p:nvSpPr>
        <p:spPr>
          <a:xfrm>
            <a:off x="3359250" y="1383073"/>
            <a:ext cx="4818600" cy="20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 err="1">
                <a:solidFill>
                  <a:schemeClr val="dk1"/>
                </a:solidFill>
              </a:rPr>
              <a:t>Menciptakan</a:t>
            </a:r>
            <a:r>
              <a:rPr lang="en-US" sz="4400" dirty="0">
                <a:solidFill>
                  <a:schemeClr val="dk1"/>
                </a:solidFill>
              </a:rPr>
              <a:t> </a:t>
            </a:r>
            <a:r>
              <a:rPr lang="id-ID" sz="4400" dirty="0">
                <a:solidFill>
                  <a:schemeClr val="dk1"/>
                </a:solidFill>
              </a:rPr>
              <a:t> </a:t>
            </a:r>
            <a:r>
              <a:rPr lang="id-ID" sz="1200" dirty="0">
                <a:solidFill>
                  <a:schemeClr val="dk1"/>
                </a:solidFill>
              </a:rPr>
              <a:t> </a:t>
            </a:r>
            <a:r>
              <a:rPr lang="en-US" sz="4400" dirty="0">
                <a:solidFill>
                  <a:schemeClr val="lt2"/>
                </a:solidFill>
              </a:rPr>
              <a:t>Masyarakat</a:t>
            </a:r>
            <a:r>
              <a:rPr lang="id-ID" sz="4400" dirty="0">
                <a:solidFill>
                  <a:schemeClr val="lt2"/>
                </a:solidFill>
              </a:rPr>
              <a:t> </a:t>
            </a:r>
            <a:r>
              <a:rPr lang="en-US" sz="1200" dirty="0">
                <a:solidFill>
                  <a:schemeClr val="dk1"/>
                </a:solidFill>
              </a:rPr>
              <a:t>yang</a:t>
            </a:r>
            <a:r>
              <a:rPr lang="id-ID" sz="1200" dirty="0">
                <a:solidFill>
                  <a:schemeClr val="dk1"/>
                </a:solidFill>
              </a:rPr>
              <a:t> </a:t>
            </a:r>
            <a:r>
              <a:rPr lang="en-US" sz="4400" dirty="0" err="1">
                <a:solidFill>
                  <a:schemeClr val="lt2"/>
                </a:solidFill>
              </a:rPr>
              <a:t>Berkarakter</a:t>
            </a:r>
            <a:endParaRPr sz="3600" dirty="0">
              <a:solidFill>
                <a:schemeClr val="dk1"/>
              </a:solidFill>
            </a:endParaRPr>
          </a:p>
        </p:txBody>
      </p:sp>
      <p:sp>
        <p:nvSpPr>
          <p:cNvPr id="1048601" name="Kotak Teks 2"/>
          <p:cNvSpPr txBox="1"/>
          <p:nvPr/>
        </p:nvSpPr>
        <p:spPr>
          <a:xfrm>
            <a:off x="3969554" y="4291965"/>
            <a:ext cx="4057015" cy="26676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" altLang="en-US" sz="1200" dirty="0">
                <a:latin typeface="Baskerville" charset="0"/>
                <a:ea typeface="Baskerville" charset="0"/>
              </a:rPr>
              <a:t>Anjelly Triane Chaterina ​2063053003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en-US" sz="1200" dirty="0">
                <a:latin typeface="Baskerville" charset="0"/>
                <a:ea typeface="Baskerville" charset="0"/>
              </a:rPr>
              <a:t>I</a:t>
            </a:r>
            <a:r>
              <a:rPr lang="en-ID" altLang="en-US" sz="1200" dirty="0" err="1">
                <a:latin typeface="Baskerville" charset="0"/>
                <a:ea typeface="Baskerville" charset="0"/>
              </a:rPr>
              <a:t>ndrie</a:t>
            </a:r>
            <a:r>
              <a:rPr lang="en-ID" altLang="en-US" sz="1200" dirty="0">
                <a:latin typeface="Baskerville" charset="0"/>
                <a:ea typeface="Baskerville" charset="0"/>
              </a:rPr>
              <a:t> Tarisa Putri 2013053131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en-US" sz="1200" dirty="0">
                <a:latin typeface="Baskerville" charset="0"/>
                <a:ea typeface="Baskerville" charset="0"/>
              </a:rPr>
              <a:t>S</a:t>
            </a:r>
            <a:r>
              <a:rPr lang="en-ID" altLang="en-US" sz="1200" dirty="0" err="1">
                <a:latin typeface="Baskerville" charset="0"/>
                <a:ea typeface="Baskerville" charset="0"/>
              </a:rPr>
              <a:t>inta</a:t>
            </a:r>
            <a:r>
              <a:rPr lang="en-ID" altLang="en-US" sz="1200" dirty="0">
                <a:latin typeface="Baskerville" charset="0"/>
                <a:ea typeface="Baskerville" charset="0"/>
              </a:rPr>
              <a:t> Novita Sari 2013053123</a:t>
            </a:r>
            <a:endParaRPr lang="" altLang="en-US" sz="1200" dirty="0">
              <a:latin typeface="Baskerville" charset="0"/>
              <a:ea typeface="Baskerville" charset="0"/>
            </a:endParaRPr>
          </a:p>
        </p:txBody>
      </p:sp>
      <p:sp>
        <p:nvSpPr>
          <p:cNvPr id="1048602" name="Kotak Teks 5"/>
          <p:cNvSpPr txBox="1"/>
          <p:nvPr/>
        </p:nvSpPr>
        <p:spPr>
          <a:xfrm>
            <a:off x="5446395" y="4291965"/>
            <a:ext cx="6858000" cy="11887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" altLang="en-US" sz="1200" dirty="0">
              <a:latin typeface="Baskerville" charset="0"/>
              <a:ea typeface="Baskerville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20" name="Google Shape;844;p50"/>
          <p:cNvSpPr/>
          <p:nvPr/>
        </p:nvSpPr>
        <p:spPr>
          <a:xfrm>
            <a:off x="2276318" y="484766"/>
            <a:ext cx="4591364" cy="4173967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21" name="Google Shape;845;p50"/>
          <p:cNvSpPr/>
          <p:nvPr/>
        </p:nvSpPr>
        <p:spPr>
          <a:xfrm>
            <a:off x="7097250" y="481050"/>
            <a:ext cx="533700" cy="5337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22" name="Google Shape;846;p50"/>
          <p:cNvSpPr/>
          <p:nvPr/>
        </p:nvSpPr>
        <p:spPr>
          <a:xfrm>
            <a:off x="1347450" y="4254450"/>
            <a:ext cx="699300" cy="6993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23" name="Google Shape;847;p50"/>
          <p:cNvSpPr txBox="1">
            <a:spLocks noGrp="1"/>
          </p:cNvSpPr>
          <p:nvPr>
            <p:ph type="title"/>
          </p:nvPr>
        </p:nvSpPr>
        <p:spPr>
          <a:xfrm>
            <a:off x="2317950" y="1307100"/>
            <a:ext cx="45081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D" sz="3200" b="1" dirty="0" err="1"/>
              <a:t>Faktor</a:t>
            </a:r>
            <a:r>
              <a:rPr lang="en-ID" sz="3200" b="1" dirty="0"/>
              <a:t> yang </a:t>
            </a:r>
            <a:r>
              <a:rPr lang="en-ID" sz="3200" b="1" dirty="0" err="1"/>
              <a:t>Mempengaruhi</a:t>
            </a:r>
            <a:r>
              <a:rPr lang="en-ID" sz="3200" b="1" dirty="0"/>
              <a:t> </a:t>
            </a:r>
            <a:r>
              <a:rPr lang="en-ID" sz="3200" b="1" dirty="0" err="1"/>
              <a:t>Kualitas</a:t>
            </a:r>
            <a:r>
              <a:rPr lang="en-ID" sz="3200" b="1" dirty="0"/>
              <a:t> Pendidikan Di Masyarakat</a:t>
            </a:r>
            <a:br>
              <a:rPr lang="en-ID" sz="3200" dirty="0"/>
            </a:br>
            <a:endParaRPr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34" name="Google Shape;1556;p71"/>
          <p:cNvSpPr/>
          <p:nvPr/>
        </p:nvSpPr>
        <p:spPr>
          <a:xfrm>
            <a:off x="7743819" y="1201940"/>
            <a:ext cx="828300" cy="8283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9035" name="Google Shape;1557;p71"/>
          <p:cNvSpPr/>
          <p:nvPr/>
        </p:nvSpPr>
        <p:spPr>
          <a:xfrm>
            <a:off x="2229525" y="4143388"/>
            <a:ext cx="774000" cy="7740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36" name="Google Shape;1558;p71"/>
          <p:cNvSpPr/>
          <p:nvPr/>
        </p:nvSpPr>
        <p:spPr>
          <a:xfrm>
            <a:off x="-11850" y="628360"/>
            <a:ext cx="828300" cy="8283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37" name="Google Shape;1559;p71"/>
          <p:cNvSpPr txBox="1">
            <a:spLocks noGrp="1"/>
          </p:cNvSpPr>
          <p:nvPr>
            <p:ph type="title"/>
          </p:nvPr>
        </p:nvSpPr>
        <p:spPr>
          <a:xfrm>
            <a:off x="816450" y="14571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br>
              <a:rPr lang="en-ID" dirty="0"/>
            </a:br>
            <a:r>
              <a:rPr lang="en-ID" dirty="0"/>
              <a:t> </a:t>
            </a:r>
            <a:br>
              <a:rPr lang="en-ID" dirty="0"/>
            </a:br>
            <a:br>
              <a:rPr lang="en-ID" dirty="0"/>
            </a:br>
            <a:endParaRPr dirty="0"/>
          </a:p>
        </p:txBody>
      </p:sp>
      <p:sp>
        <p:nvSpPr>
          <p:cNvPr id="1049038" name="Google Shape;1560;p71"/>
          <p:cNvSpPr/>
          <p:nvPr/>
        </p:nvSpPr>
        <p:spPr>
          <a:xfrm>
            <a:off x="4668450" y="4143397"/>
            <a:ext cx="572700" cy="5727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624;p47">
            <a:extLst>
              <a:ext uri="{FF2B5EF4-FFF2-40B4-BE49-F238E27FC236}">
                <a16:creationId xmlns:a16="http://schemas.microsoft.com/office/drawing/2014/main" id="{768EC7AD-F964-429D-AB00-0D08CEDA206D}"/>
              </a:ext>
            </a:extLst>
          </p:cNvPr>
          <p:cNvSpPr txBox="1">
            <a:spLocks/>
          </p:cNvSpPr>
          <p:nvPr/>
        </p:nvSpPr>
        <p:spPr>
          <a:xfrm>
            <a:off x="1565717" y="1201940"/>
            <a:ext cx="7783033" cy="199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ID" sz="2800" dirty="0" err="1"/>
              <a:t>Mahalnya</a:t>
            </a:r>
            <a:r>
              <a:rPr lang="en-ID" sz="2800" dirty="0"/>
              <a:t> </a:t>
            </a:r>
            <a:r>
              <a:rPr lang="en-ID" sz="2800" dirty="0" err="1"/>
              <a:t>biaya</a:t>
            </a:r>
            <a:r>
              <a:rPr lang="en-ID" sz="2800" dirty="0"/>
              <a:t> Pendidikan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ID" sz="2800" dirty="0" err="1"/>
              <a:t>Kurangnya</a:t>
            </a:r>
            <a:r>
              <a:rPr lang="en-ID" sz="2800" dirty="0"/>
              <a:t> </a:t>
            </a:r>
            <a:r>
              <a:rPr lang="en-ID" sz="2800" dirty="0" err="1"/>
              <a:t>Sarana</a:t>
            </a:r>
            <a:r>
              <a:rPr lang="en-ID" sz="2800" dirty="0"/>
              <a:t> dan </a:t>
            </a:r>
            <a:r>
              <a:rPr lang="en-ID" sz="2800" dirty="0" err="1"/>
              <a:t>prasarana</a:t>
            </a:r>
            <a:endParaRPr lang="en-ID" sz="2800" dirty="0"/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ID" sz="2800" dirty="0" err="1"/>
              <a:t>Rendahnya</a:t>
            </a:r>
            <a:r>
              <a:rPr lang="en-ID" sz="2800" dirty="0"/>
              <a:t> </a:t>
            </a:r>
            <a:r>
              <a:rPr lang="en-ID" sz="2800" dirty="0" err="1"/>
              <a:t>Kesejahteraan</a:t>
            </a:r>
            <a:r>
              <a:rPr lang="en-ID" sz="2800" dirty="0"/>
              <a:t> </a:t>
            </a:r>
            <a:r>
              <a:rPr lang="en-ID" sz="2800" dirty="0" err="1"/>
              <a:t>pendidik</a:t>
            </a:r>
            <a:endParaRPr lang="en-ID" sz="2800" dirty="0"/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ID" sz="2800" dirty="0" err="1"/>
              <a:t>Kualitas</a:t>
            </a:r>
            <a:r>
              <a:rPr lang="en-ID" sz="2800" dirty="0"/>
              <a:t> </a:t>
            </a:r>
            <a:r>
              <a:rPr lang="en-ID" sz="2800" dirty="0" err="1"/>
              <a:t>pendidik</a:t>
            </a:r>
            <a:endParaRPr lang="en-ID" sz="2800" dirty="0"/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ID" sz="2800" dirty="0" err="1"/>
              <a:t>Kurang</a:t>
            </a:r>
            <a:r>
              <a:rPr lang="en-ID" sz="2800" dirty="0"/>
              <a:t> </a:t>
            </a:r>
            <a:r>
              <a:rPr lang="en-ID" sz="2800" dirty="0" err="1"/>
              <a:t>minat</a:t>
            </a:r>
            <a:r>
              <a:rPr lang="en-ID" sz="2800" dirty="0"/>
              <a:t> </a:t>
            </a:r>
            <a:r>
              <a:rPr lang="en-ID" sz="2800" dirty="0" err="1"/>
              <a:t>belajar</a:t>
            </a:r>
            <a:endParaRPr lang="en-ID" sz="280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20" name="Google Shape;844;p50"/>
          <p:cNvSpPr/>
          <p:nvPr/>
        </p:nvSpPr>
        <p:spPr>
          <a:xfrm>
            <a:off x="2276318" y="484766"/>
            <a:ext cx="4591364" cy="4173967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21" name="Google Shape;845;p50"/>
          <p:cNvSpPr/>
          <p:nvPr/>
        </p:nvSpPr>
        <p:spPr>
          <a:xfrm>
            <a:off x="7097250" y="481050"/>
            <a:ext cx="533700" cy="5337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22" name="Google Shape;846;p50"/>
          <p:cNvSpPr/>
          <p:nvPr/>
        </p:nvSpPr>
        <p:spPr>
          <a:xfrm>
            <a:off x="1347450" y="4254450"/>
            <a:ext cx="699300" cy="6993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23" name="Google Shape;847;p50"/>
          <p:cNvSpPr txBox="1">
            <a:spLocks noGrp="1"/>
          </p:cNvSpPr>
          <p:nvPr>
            <p:ph type="title"/>
          </p:nvPr>
        </p:nvSpPr>
        <p:spPr>
          <a:xfrm>
            <a:off x="2317950" y="1307100"/>
            <a:ext cx="45081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D" sz="2800" b="1" dirty="0" err="1"/>
              <a:t>Pentingnya</a:t>
            </a:r>
            <a:r>
              <a:rPr lang="en-ID" sz="2800" b="1" dirty="0"/>
              <a:t> Pendidikan </a:t>
            </a:r>
            <a:r>
              <a:rPr lang="en-ID" sz="2800" b="1" dirty="0" err="1"/>
              <a:t>Karakter</a:t>
            </a:r>
            <a:r>
              <a:rPr lang="en-ID" sz="2800" b="1" dirty="0"/>
              <a:t> Di </a:t>
            </a:r>
            <a:r>
              <a:rPr lang="en-ID" sz="2800" b="1" dirty="0" err="1"/>
              <a:t>masyarakat</a:t>
            </a:r>
            <a:br>
              <a:rPr lang="en-ID" sz="2800" dirty="0"/>
            </a:br>
            <a:endParaRPr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464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53" name="Google Shape;589;p46"/>
          <p:cNvSpPr txBox="1">
            <a:spLocks noGrp="1"/>
          </p:cNvSpPr>
          <p:nvPr>
            <p:ph type="subTitle" idx="4"/>
          </p:nvPr>
        </p:nvSpPr>
        <p:spPr>
          <a:xfrm>
            <a:off x="954759" y="1359104"/>
            <a:ext cx="7045040" cy="22302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ID" sz="1200" b="1" dirty="0" err="1">
                <a:latin typeface="Sitka Small" panose="02000505000000020004" pitchFamily="2" charset="0"/>
              </a:rPr>
              <a:t>Mendidik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budaya</a:t>
            </a:r>
            <a:r>
              <a:rPr lang="en-ID" sz="1200" b="1" dirty="0">
                <a:latin typeface="Sitka Small" panose="02000505000000020004" pitchFamily="2" charset="0"/>
              </a:rPr>
              <a:t> dan </a:t>
            </a:r>
            <a:r>
              <a:rPr lang="en-ID" sz="1200" b="1" dirty="0" err="1">
                <a:latin typeface="Sitka Small" panose="02000505000000020004" pitchFamily="2" charset="0"/>
              </a:rPr>
              <a:t>karakter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bangsa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adalah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mengembangkan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nilai-nilai</a:t>
            </a:r>
            <a:r>
              <a:rPr lang="en-ID" sz="1200" b="1" dirty="0">
                <a:latin typeface="Sitka Small" panose="02000505000000020004" pitchFamily="2" charset="0"/>
              </a:rPr>
              <a:t> Pancasila pada </a:t>
            </a:r>
            <a:r>
              <a:rPr lang="en-ID" sz="1200" b="1" dirty="0" err="1">
                <a:latin typeface="Sitka Small" panose="02000505000000020004" pitchFamily="2" charset="0"/>
              </a:rPr>
              <a:t>diri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peserta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didik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melalui</a:t>
            </a:r>
            <a:r>
              <a:rPr lang="en-ID" sz="1200" b="1" dirty="0">
                <a:latin typeface="Sitka Small" panose="02000505000000020004" pitchFamily="2" charset="0"/>
              </a:rPr>
              <a:t> Pendidikan </a:t>
            </a:r>
            <a:r>
              <a:rPr lang="en-ID" sz="1200" b="1" dirty="0" err="1">
                <a:latin typeface="Sitka Small" panose="02000505000000020004" pitchFamily="2" charset="0"/>
              </a:rPr>
              <a:t>hati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otak</a:t>
            </a:r>
            <a:r>
              <a:rPr lang="en-ID" sz="1200" b="1" dirty="0">
                <a:latin typeface="Sitka Small" panose="02000505000000020004" pitchFamily="2" charset="0"/>
              </a:rPr>
              <a:t>, dan </a:t>
            </a:r>
            <a:r>
              <a:rPr lang="en-ID" sz="1200" b="1" dirty="0" err="1">
                <a:latin typeface="Sitka Small" panose="02000505000000020004" pitchFamily="2" charset="0"/>
              </a:rPr>
              <a:t>fisik</a:t>
            </a:r>
            <a:r>
              <a:rPr lang="en-ID" sz="1200" b="1" dirty="0">
                <a:latin typeface="Sitka Small" panose="02000505000000020004" pitchFamily="2" charset="0"/>
              </a:rPr>
              <a:t>. Pendidikan </a:t>
            </a:r>
            <a:r>
              <a:rPr lang="en-ID" sz="1200" b="1" dirty="0" err="1">
                <a:latin typeface="Sitka Small" panose="02000505000000020004" pitchFamily="2" charset="0"/>
              </a:rPr>
              <a:t>adalah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suatu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usaha</a:t>
            </a:r>
            <a:r>
              <a:rPr lang="en-ID" sz="1200" b="1" dirty="0">
                <a:latin typeface="Sitka Small" panose="02000505000000020004" pitchFamily="2" charset="0"/>
              </a:rPr>
              <a:t> yang </a:t>
            </a:r>
            <a:r>
              <a:rPr lang="en-ID" sz="1200" b="1" dirty="0" err="1">
                <a:latin typeface="Sitka Small" panose="02000505000000020004" pitchFamily="2" charset="0"/>
              </a:rPr>
              <a:t>sadar</a:t>
            </a:r>
            <a:r>
              <a:rPr lang="en-ID" sz="1200" b="1" dirty="0">
                <a:latin typeface="Sitka Small" panose="02000505000000020004" pitchFamily="2" charset="0"/>
              </a:rPr>
              <a:t> dan </a:t>
            </a:r>
            <a:r>
              <a:rPr lang="en-ID" sz="1200" b="1" dirty="0" err="1">
                <a:latin typeface="Sitka Small" panose="02000505000000020004" pitchFamily="2" charset="0"/>
              </a:rPr>
              <a:t>sistematis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dalam</a:t>
            </a:r>
            <a:r>
              <a:rPr lang="en-ID" sz="1200" b="1" dirty="0">
                <a:latin typeface="Sitka Small" panose="02000505000000020004" pitchFamily="2" charset="0"/>
              </a:rPr>
              <a:t> </a:t>
            </a:r>
            <a:r>
              <a:rPr lang="en-ID" sz="1200" b="1" dirty="0" err="1">
                <a:latin typeface="Sitka Small" panose="02000505000000020004" pitchFamily="2" charset="0"/>
              </a:rPr>
              <a:t>mengembangkan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potensi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peserta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didik</a:t>
            </a:r>
            <a:r>
              <a:rPr lang="en-ID" sz="1200" b="1" dirty="0">
                <a:latin typeface="Sitka Small" panose="02000505000000020004" pitchFamily="2" charset="0"/>
              </a:rPr>
              <a:t>.</a:t>
            </a:r>
          </a:p>
          <a:p>
            <a:pPr marL="0" indent="0" algn="just"/>
            <a:r>
              <a:rPr lang="en-ID" sz="1200" b="1" dirty="0">
                <a:latin typeface="Sitka Small" panose="02000505000000020004" pitchFamily="2" charset="0"/>
              </a:rPr>
              <a:t>Pendidikan </a:t>
            </a:r>
            <a:r>
              <a:rPr lang="en-ID" sz="1200" b="1" dirty="0" err="1">
                <a:latin typeface="Sitka Small" panose="02000505000000020004" pitchFamily="2" charset="0"/>
              </a:rPr>
              <a:t>merupakan</a:t>
            </a:r>
            <a:r>
              <a:rPr lang="en-ID" sz="1200" b="1" dirty="0">
                <a:latin typeface="Sitka Small" panose="02000505000000020004" pitchFamily="2" charset="0"/>
              </a:rPr>
              <a:t> proses </a:t>
            </a:r>
            <a:r>
              <a:rPr lang="en-ID" sz="1200" b="1" dirty="0" err="1">
                <a:latin typeface="Sitka Small" panose="02000505000000020004" pitchFamily="2" charset="0"/>
              </a:rPr>
              <a:t>pewarisan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budaya</a:t>
            </a:r>
            <a:r>
              <a:rPr lang="en-ID" sz="1200" b="1" dirty="0">
                <a:latin typeface="Sitka Small" panose="02000505000000020004" pitchFamily="2" charset="0"/>
              </a:rPr>
              <a:t> dan </a:t>
            </a:r>
            <a:r>
              <a:rPr lang="en-ID" sz="1200" b="1" dirty="0" err="1">
                <a:latin typeface="Sitka Small" panose="02000505000000020004" pitchFamily="2" charset="0"/>
              </a:rPr>
              <a:t>karakter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bangsa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bagi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genersi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muda</a:t>
            </a:r>
            <a:r>
              <a:rPr lang="en-ID" sz="1200" b="1" dirty="0">
                <a:latin typeface="Sitka Small" panose="02000505000000020004" pitchFamily="2" charset="0"/>
              </a:rPr>
              <a:t> dan juga proses </a:t>
            </a:r>
            <a:r>
              <a:rPr lang="en-ID" sz="1200" b="1" dirty="0" err="1">
                <a:latin typeface="Sitka Small" panose="02000505000000020004" pitchFamily="2" charset="0"/>
              </a:rPr>
              <a:t>pengembangan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budaya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karakter</a:t>
            </a:r>
            <a:r>
              <a:rPr lang="en-ID" sz="1200" b="1" dirty="0">
                <a:latin typeface="Sitka Small" panose="02000505000000020004" pitchFamily="2" charset="0"/>
              </a:rPr>
              <a:t>  </a:t>
            </a:r>
            <a:r>
              <a:rPr lang="en-ID" sz="1200" b="1" dirty="0" err="1">
                <a:latin typeface="Sitka Small" panose="02000505000000020004" pitchFamily="2" charset="0"/>
              </a:rPr>
              <a:t>bangsa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untuk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meningkatkan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kualitas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kehidupan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masyarakat</a:t>
            </a:r>
            <a:r>
              <a:rPr lang="en-ID" sz="1200" b="1" dirty="0">
                <a:latin typeface="Sitka Small" panose="02000505000000020004" pitchFamily="2" charset="0"/>
              </a:rPr>
              <a:t> dan </a:t>
            </a:r>
            <a:r>
              <a:rPr lang="en-ID" sz="1200" b="1" dirty="0" err="1">
                <a:latin typeface="Sitka Small" panose="02000505000000020004" pitchFamily="2" charset="0"/>
              </a:rPr>
              <a:t>bangsa</a:t>
            </a:r>
            <a:r>
              <a:rPr lang="en-ID" sz="1200" b="1" dirty="0">
                <a:latin typeface="Sitka Small" panose="02000505000000020004" pitchFamily="2" charset="0"/>
              </a:rPr>
              <a:t> di masa </a:t>
            </a:r>
            <a:r>
              <a:rPr lang="en-ID" sz="1200" b="1" dirty="0" err="1">
                <a:latin typeface="Sitka Small" panose="02000505000000020004" pitchFamily="2" charset="0"/>
              </a:rPr>
              <a:t>mendatang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mengembangkan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potensi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peserta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didik</a:t>
            </a:r>
            <a:r>
              <a:rPr lang="en-ID" sz="1200" b="1" dirty="0">
                <a:latin typeface="Sitka Small" panose="02000505000000020004" pitchFamily="2" charset="0"/>
              </a:rPr>
              <a:t>.</a:t>
            </a:r>
          </a:p>
          <a:p>
            <a:pPr marL="0" indent="0" algn="just"/>
            <a:r>
              <a:rPr lang="en-ID" sz="1200" b="1" dirty="0" err="1">
                <a:latin typeface="Sitka Small" panose="02000505000000020004" pitchFamily="2" charset="0"/>
              </a:rPr>
              <a:t>Dalam</a:t>
            </a:r>
            <a:r>
              <a:rPr lang="en-ID" sz="1200" b="1" dirty="0">
                <a:latin typeface="Sitka Small" panose="02000505000000020004" pitchFamily="2" charset="0"/>
              </a:rPr>
              <a:t> proses </a:t>
            </a:r>
            <a:r>
              <a:rPr lang="en-ID" sz="1200" b="1" dirty="0" err="1">
                <a:latin typeface="Sitka Small" panose="02000505000000020004" pitchFamily="2" charset="0"/>
              </a:rPr>
              <a:t>pendidikan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budaya</a:t>
            </a:r>
            <a:r>
              <a:rPr lang="en-ID" sz="1200" b="1" dirty="0">
                <a:latin typeface="Sitka Small" panose="02000505000000020004" pitchFamily="2" charset="0"/>
              </a:rPr>
              <a:t> dan </a:t>
            </a:r>
            <a:r>
              <a:rPr lang="en-ID" sz="1200" b="1" dirty="0" err="1">
                <a:latin typeface="Sitka Small" panose="02000505000000020004" pitchFamily="2" charset="0"/>
              </a:rPr>
              <a:t>karakter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bangsa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secara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aktif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peserta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didik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mengembangkan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potensi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dirinya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melakukan</a:t>
            </a:r>
            <a:r>
              <a:rPr lang="en-ID" sz="1200" b="1" dirty="0">
                <a:latin typeface="Sitka Small" panose="02000505000000020004" pitchFamily="2" charset="0"/>
              </a:rPr>
              <a:t> proses </a:t>
            </a:r>
            <a:r>
              <a:rPr lang="en-ID" sz="1200" b="1" dirty="0" err="1">
                <a:latin typeface="Sitka Small" panose="02000505000000020004" pitchFamily="2" charset="0"/>
              </a:rPr>
              <a:t>interalisasi</a:t>
            </a:r>
            <a:r>
              <a:rPr lang="en-ID" sz="1200" b="1" dirty="0">
                <a:latin typeface="Sitka Small" panose="02000505000000020004" pitchFamily="2" charset="0"/>
              </a:rPr>
              <a:t>, dan </a:t>
            </a:r>
            <a:r>
              <a:rPr lang="en-ID" sz="1200" b="1" dirty="0" err="1">
                <a:latin typeface="Sitka Small" panose="02000505000000020004" pitchFamily="2" charset="0"/>
              </a:rPr>
              <a:t>penghayatan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nilai-nilai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menjadi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kepribadian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dalam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bergaul</a:t>
            </a:r>
            <a:r>
              <a:rPr lang="en-ID" sz="1200" b="1" dirty="0">
                <a:latin typeface="Sitka Small" panose="02000505000000020004" pitchFamily="2" charset="0"/>
              </a:rPr>
              <a:t> di </a:t>
            </a:r>
            <a:r>
              <a:rPr lang="en-ID" sz="1200" b="1" dirty="0" err="1">
                <a:latin typeface="Sitka Small" panose="02000505000000020004" pitchFamily="2" charset="0"/>
              </a:rPr>
              <a:t>masyarakat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mengembangkan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kehidupan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masyarakat</a:t>
            </a:r>
            <a:r>
              <a:rPr lang="en-ID" sz="1200" b="1" dirty="0">
                <a:latin typeface="Sitka Small" panose="02000505000000020004" pitchFamily="2" charset="0"/>
              </a:rPr>
              <a:t> yang </a:t>
            </a:r>
            <a:r>
              <a:rPr lang="en-ID" sz="1200" b="1" dirty="0" err="1">
                <a:latin typeface="Sitka Small" panose="02000505000000020004" pitchFamily="2" charset="0"/>
              </a:rPr>
              <a:t>lebih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sejahtera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serta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mengembangkan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kehidupan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bangsa</a:t>
            </a:r>
            <a:r>
              <a:rPr lang="en-ID" sz="1200" b="1" dirty="0">
                <a:latin typeface="Sitka Small" panose="02000505000000020004" pitchFamily="2" charset="0"/>
              </a:rPr>
              <a:t> yang </a:t>
            </a:r>
            <a:r>
              <a:rPr lang="en-ID" sz="1200" b="1" dirty="0" err="1">
                <a:latin typeface="Sitka Small" panose="02000505000000020004" pitchFamily="2" charset="0"/>
              </a:rPr>
              <a:t>bermartabat</a:t>
            </a:r>
            <a:r>
              <a:rPr lang="en-ID" sz="1200" b="1" dirty="0">
                <a:latin typeface="Sitka Small" panose="02000505000000020004" pitchFamily="2" charset="0"/>
              </a:rPr>
              <a:t>.</a:t>
            </a:r>
          </a:p>
          <a:p>
            <a:pPr marL="0" indent="0" algn="just"/>
            <a:endParaRPr lang="en-ID" dirty="0"/>
          </a:p>
          <a:p>
            <a:pPr marL="0" lvl="0" indent="0" algn="just"/>
            <a:endParaRPr sz="1200" dirty="0"/>
          </a:p>
        </p:txBody>
      </p:sp>
      <p:sp>
        <p:nvSpPr>
          <p:cNvPr id="1049054" name="Google Shape;592;p46"/>
          <p:cNvSpPr/>
          <p:nvPr/>
        </p:nvSpPr>
        <p:spPr>
          <a:xfrm>
            <a:off x="4411450" y="4339350"/>
            <a:ext cx="549900" cy="54990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dk1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055" name="Google Shape;593;p46"/>
          <p:cNvSpPr/>
          <p:nvPr/>
        </p:nvSpPr>
        <p:spPr>
          <a:xfrm>
            <a:off x="8272475" y="438750"/>
            <a:ext cx="774000" cy="7740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9" name="Google Shape;909;p55"/>
          <p:cNvGrpSpPr/>
          <p:nvPr/>
        </p:nvGrpSpPr>
        <p:grpSpPr>
          <a:xfrm>
            <a:off x="7874122" y="36814"/>
            <a:ext cx="1847073" cy="2293750"/>
            <a:chOff x="5689188" y="405976"/>
            <a:chExt cx="1847073" cy="2293750"/>
          </a:xfrm>
        </p:grpSpPr>
        <p:sp>
          <p:nvSpPr>
            <p:cNvPr id="1049057" name="Google Shape;910;p55"/>
            <p:cNvSpPr/>
            <p:nvPr/>
          </p:nvSpPr>
          <p:spPr>
            <a:xfrm flipH="1">
              <a:off x="5982656" y="2251592"/>
              <a:ext cx="1296212" cy="448134"/>
            </a:xfrm>
            <a:custGeom>
              <a:avLst/>
              <a:gdLst/>
              <a:ahLst/>
              <a:cxnLst/>
              <a:rect l="l" t="t" r="r" b="b"/>
              <a:pathLst>
                <a:path w="8984" h="3106" extrusionOk="0">
                  <a:moveTo>
                    <a:pt x="330" y="893"/>
                  </a:moveTo>
                  <a:cubicBezTo>
                    <a:pt x="330" y="893"/>
                    <a:pt x="0" y="2383"/>
                    <a:pt x="866" y="2739"/>
                  </a:cubicBezTo>
                  <a:lnTo>
                    <a:pt x="866" y="2739"/>
                  </a:lnTo>
                  <a:cubicBezTo>
                    <a:pt x="1731" y="3105"/>
                    <a:pt x="7012" y="2882"/>
                    <a:pt x="8002" y="2606"/>
                  </a:cubicBezTo>
                  <a:lnTo>
                    <a:pt x="8002" y="2606"/>
                  </a:lnTo>
                  <a:cubicBezTo>
                    <a:pt x="8984" y="2320"/>
                    <a:pt x="8261" y="1"/>
                    <a:pt x="8261" y="1"/>
                  </a:cubicBezTo>
                  <a:lnTo>
                    <a:pt x="8261" y="1"/>
                  </a:lnTo>
                  <a:close/>
                </a:path>
              </a:pathLst>
            </a:custGeom>
            <a:gradFill>
              <a:gsLst>
                <a:gs pos="0">
                  <a:srgbClr val="FFC982"/>
                </a:gs>
                <a:gs pos="100000">
                  <a:srgbClr val="F58F09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58" name="Google Shape;911;p55"/>
            <p:cNvSpPr/>
            <p:nvPr/>
          </p:nvSpPr>
          <p:spPr>
            <a:xfrm flipH="1">
              <a:off x="5689188" y="1269630"/>
              <a:ext cx="1847073" cy="1349018"/>
            </a:xfrm>
            <a:custGeom>
              <a:avLst/>
              <a:gdLst/>
              <a:ahLst/>
              <a:cxnLst/>
              <a:rect l="l" t="t" r="r" b="b"/>
              <a:pathLst>
                <a:path w="12802" h="9350" extrusionOk="0">
                  <a:moveTo>
                    <a:pt x="1419" y="1820"/>
                  </a:moveTo>
                  <a:cubicBezTo>
                    <a:pt x="1026" y="2382"/>
                    <a:pt x="0" y="7458"/>
                    <a:pt x="187" y="8404"/>
                  </a:cubicBezTo>
                  <a:lnTo>
                    <a:pt x="187" y="8404"/>
                  </a:lnTo>
                  <a:cubicBezTo>
                    <a:pt x="384" y="9349"/>
                    <a:pt x="1811" y="9322"/>
                    <a:pt x="3096" y="9287"/>
                  </a:cubicBezTo>
                  <a:lnTo>
                    <a:pt x="3096" y="9287"/>
                  </a:lnTo>
                  <a:cubicBezTo>
                    <a:pt x="4371" y="9242"/>
                    <a:pt x="5085" y="8404"/>
                    <a:pt x="5085" y="8404"/>
                  </a:cubicBezTo>
                  <a:lnTo>
                    <a:pt x="5085" y="8404"/>
                  </a:lnTo>
                  <a:lnTo>
                    <a:pt x="9474" y="7315"/>
                  </a:lnTo>
                  <a:cubicBezTo>
                    <a:pt x="9474" y="7315"/>
                    <a:pt x="11080" y="9099"/>
                    <a:pt x="11999" y="8011"/>
                  </a:cubicBezTo>
                  <a:lnTo>
                    <a:pt x="11999" y="8011"/>
                  </a:lnTo>
                  <a:cubicBezTo>
                    <a:pt x="12802" y="7057"/>
                    <a:pt x="10500" y="2355"/>
                    <a:pt x="10063" y="1695"/>
                  </a:cubicBezTo>
                  <a:lnTo>
                    <a:pt x="10063" y="1695"/>
                  </a:lnTo>
                  <a:cubicBezTo>
                    <a:pt x="9670" y="1097"/>
                    <a:pt x="7485" y="544"/>
                    <a:pt x="7485" y="544"/>
                  </a:cubicBezTo>
                  <a:lnTo>
                    <a:pt x="7485" y="544"/>
                  </a:lnTo>
                  <a:lnTo>
                    <a:pt x="4175" y="0"/>
                  </a:lnTo>
                  <a:cubicBezTo>
                    <a:pt x="4175" y="0"/>
                    <a:pt x="1927" y="1106"/>
                    <a:pt x="1419" y="1820"/>
                  </a:cubicBezTo>
                  <a:close/>
                </a:path>
              </a:pathLst>
            </a:custGeom>
            <a:gradFill>
              <a:gsLst>
                <a:gs pos="0">
                  <a:srgbClr val="FFC982"/>
                </a:gs>
                <a:gs pos="100000">
                  <a:srgbClr val="F58F09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59" name="Google Shape;912;p55"/>
            <p:cNvSpPr/>
            <p:nvPr/>
          </p:nvSpPr>
          <p:spPr>
            <a:xfrm flipH="1">
              <a:off x="6115258" y="1637397"/>
              <a:ext cx="51508" cy="293898"/>
            </a:xfrm>
            <a:custGeom>
              <a:avLst/>
              <a:gdLst/>
              <a:ahLst/>
              <a:cxnLst/>
              <a:rect l="l" t="t" r="r" b="b"/>
              <a:pathLst>
                <a:path w="357" h="2037" extrusionOk="0">
                  <a:moveTo>
                    <a:pt x="67" y="1"/>
                  </a:moveTo>
                  <a:cubicBezTo>
                    <a:pt x="63" y="1"/>
                    <a:pt x="58" y="1"/>
                    <a:pt x="54" y="2"/>
                  </a:cubicBezTo>
                  <a:cubicBezTo>
                    <a:pt x="27" y="2"/>
                    <a:pt x="0" y="29"/>
                    <a:pt x="0" y="65"/>
                  </a:cubicBezTo>
                  <a:cubicBezTo>
                    <a:pt x="9" y="74"/>
                    <a:pt x="143" y="1314"/>
                    <a:pt x="232" y="1983"/>
                  </a:cubicBezTo>
                  <a:cubicBezTo>
                    <a:pt x="241" y="2010"/>
                    <a:pt x="268" y="2036"/>
                    <a:pt x="294" y="2036"/>
                  </a:cubicBezTo>
                  <a:lnTo>
                    <a:pt x="303" y="2036"/>
                  </a:lnTo>
                  <a:cubicBezTo>
                    <a:pt x="330" y="2027"/>
                    <a:pt x="357" y="2001"/>
                    <a:pt x="348" y="1965"/>
                  </a:cubicBezTo>
                  <a:cubicBezTo>
                    <a:pt x="259" y="1305"/>
                    <a:pt x="125" y="65"/>
                    <a:pt x="125" y="47"/>
                  </a:cubicBezTo>
                  <a:cubicBezTo>
                    <a:pt x="117" y="24"/>
                    <a:pt x="96" y="1"/>
                    <a:pt x="67" y="1"/>
                  </a:cubicBezTo>
                  <a:close/>
                </a:path>
              </a:pathLst>
            </a:custGeom>
            <a:solidFill>
              <a:srgbClr val="FF7B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60" name="Google Shape;913;p55"/>
            <p:cNvSpPr/>
            <p:nvPr/>
          </p:nvSpPr>
          <p:spPr>
            <a:xfrm flipH="1">
              <a:off x="5844878" y="2223313"/>
              <a:ext cx="204878" cy="187997"/>
            </a:xfrm>
            <a:custGeom>
              <a:avLst/>
              <a:gdLst/>
              <a:ahLst/>
              <a:cxnLst/>
              <a:rect l="l" t="t" r="r" b="b"/>
              <a:pathLst>
                <a:path w="1420" h="1303" extrusionOk="0">
                  <a:moveTo>
                    <a:pt x="1" y="768"/>
                  </a:moveTo>
                  <a:cubicBezTo>
                    <a:pt x="1" y="768"/>
                    <a:pt x="402" y="1187"/>
                    <a:pt x="831" y="1249"/>
                  </a:cubicBezTo>
                  <a:lnTo>
                    <a:pt x="831" y="1249"/>
                  </a:lnTo>
                  <a:cubicBezTo>
                    <a:pt x="1259" y="1303"/>
                    <a:pt x="1419" y="893"/>
                    <a:pt x="1393" y="705"/>
                  </a:cubicBezTo>
                  <a:lnTo>
                    <a:pt x="1393" y="705"/>
                  </a:lnTo>
                  <a:cubicBezTo>
                    <a:pt x="1366" y="527"/>
                    <a:pt x="1250" y="232"/>
                    <a:pt x="1250" y="232"/>
                  </a:cubicBezTo>
                  <a:lnTo>
                    <a:pt x="1250" y="232"/>
                  </a:lnTo>
                  <a:lnTo>
                    <a:pt x="376" y="0"/>
                  </a:ln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61" name="Google Shape;914;p55"/>
            <p:cNvSpPr/>
            <p:nvPr/>
          </p:nvSpPr>
          <p:spPr>
            <a:xfrm flipH="1">
              <a:off x="6914561" y="2366149"/>
              <a:ext cx="204733" cy="186843"/>
            </a:xfrm>
            <a:custGeom>
              <a:avLst/>
              <a:gdLst/>
              <a:ahLst/>
              <a:cxnLst/>
              <a:rect l="l" t="t" r="r" b="b"/>
              <a:pathLst>
                <a:path w="1419" h="1295" extrusionOk="0">
                  <a:moveTo>
                    <a:pt x="170" y="224"/>
                  </a:moveTo>
                  <a:cubicBezTo>
                    <a:pt x="170" y="224"/>
                    <a:pt x="54" y="518"/>
                    <a:pt x="27" y="705"/>
                  </a:cubicBezTo>
                  <a:lnTo>
                    <a:pt x="27" y="705"/>
                  </a:lnTo>
                  <a:cubicBezTo>
                    <a:pt x="1" y="884"/>
                    <a:pt x="161" y="1294"/>
                    <a:pt x="589" y="1241"/>
                  </a:cubicBezTo>
                  <a:lnTo>
                    <a:pt x="589" y="1241"/>
                  </a:lnTo>
                  <a:cubicBezTo>
                    <a:pt x="1018" y="1187"/>
                    <a:pt x="1419" y="768"/>
                    <a:pt x="1419" y="768"/>
                  </a:cubicBezTo>
                  <a:lnTo>
                    <a:pt x="1419" y="768"/>
                  </a:lnTo>
                  <a:lnTo>
                    <a:pt x="1044" y="1"/>
                  </a:ln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62" name="Google Shape;915;p55"/>
            <p:cNvSpPr/>
            <p:nvPr/>
          </p:nvSpPr>
          <p:spPr>
            <a:xfrm flipH="1">
              <a:off x="5978762" y="1856412"/>
              <a:ext cx="1017030" cy="641180"/>
            </a:xfrm>
            <a:custGeom>
              <a:avLst/>
              <a:gdLst/>
              <a:ahLst/>
              <a:cxnLst/>
              <a:rect l="l" t="t" r="r" b="b"/>
              <a:pathLst>
                <a:path w="7049" h="4444" extrusionOk="0">
                  <a:moveTo>
                    <a:pt x="527" y="1"/>
                  </a:moveTo>
                  <a:cubicBezTo>
                    <a:pt x="233" y="1"/>
                    <a:pt x="1" y="233"/>
                    <a:pt x="1" y="527"/>
                  </a:cubicBezTo>
                  <a:lnTo>
                    <a:pt x="1" y="3917"/>
                  </a:lnTo>
                  <a:cubicBezTo>
                    <a:pt x="1" y="4203"/>
                    <a:pt x="233" y="4444"/>
                    <a:pt x="527" y="4444"/>
                  </a:cubicBezTo>
                  <a:lnTo>
                    <a:pt x="6522" y="4444"/>
                  </a:lnTo>
                  <a:cubicBezTo>
                    <a:pt x="6817" y="4444"/>
                    <a:pt x="7049" y="4203"/>
                    <a:pt x="7049" y="3917"/>
                  </a:cubicBezTo>
                  <a:lnTo>
                    <a:pt x="7049" y="527"/>
                  </a:lnTo>
                  <a:cubicBezTo>
                    <a:pt x="7049" y="233"/>
                    <a:pt x="6817" y="1"/>
                    <a:pt x="65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63" name="Google Shape;916;p55"/>
            <p:cNvSpPr/>
            <p:nvPr/>
          </p:nvSpPr>
          <p:spPr>
            <a:xfrm flipH="1">
              <a:off x="5906629" y="1941392"/>
              <a:ext cx="221614" cy="116001"/>
            </a:xfrm>
            <a:custGeom>
              <a:avLst/>
              <a:gdLst/>
              <a:ahLst/>
              <a:cxnLst/>
              <a:rect l="l" t="t" r="r" b="b"/>
              <a:pathLst>
                <a:path w="1536" h="804" extrusionOk="0">
                  <a:moveTo>
                    <a:pt x="27" y="259"/>
                  </a:moveTo>
                  <a:cubicBezTo>
                    <a:pt x="63" y="500"/>
                    <a:pt x="893" y="438"/>
                    <a:pt x="893" y="438"/>
                  </a:cubicBezTo>
                  <a:lnTo>
                    <a:pt x="893" y="438"/>
                  </a:lnTo>
                  <a:lnTo>
                    <a:pt x="1062" y="679"/>
                  </a:lnTo>
                  <a:lnTo>
                    <a:pt x="1535" y="804"/>
                  </a:lnTo>
                  <a:cubicBezTo>
                    <a:pt x="1535" y="804"/>
                    <a:pt x="1294" y="19"/>
                    <a:pt x="955" y="10"/>
                  </a:cubicBezTo>
                  <a:lnTo>
                    <a:pt x="955" y="10"/>
                  </a:lnTo>
                  <a:cubicBezTo>
                    <a:pt x="920" y="10"/>
                    <a:pt x="875" y="1"/>
                    <a:pt x="821" y="1"/>
                  </a:cubicBezTo>
                  <a:lnTo>
                    <a:pt x="821" y="1"/>
                  </a:lnTo>
                  <a:cubicBezTo>
                    <a:pt x="482" y="1"/>
                    <a:pt x="1" y="54"/>
                    <a:pt x="27" y="259"/>
                  </a:cubicBezTo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64" name="Google Shape;917;p55"/>
            <p:cNvSpPr/>
            <p:nvPr/>
          </p:nvSpPr>
          <p:spPr>
            <a:xfrm flipH="1">
              <a:off x="5883545" y="2031567"/>
              <a:ext cx="227962" cy="194489"/>
            </a:xfrm>
            <a:custGeom>
              <a:avLst/>
              <a:gdLst/>
              <a:ahLst/>
              <a:cxnLst/>
              <a:rect l="l" t="t" r="r" b="b"/>
              <a:pathLst>
                <a:path w="1580" h="1348" extrusionOk="0">
                  <a:moveTo>
                    <a:pt x="45" y="125"/>
                  </a:moveTo>
                  <a:cubicBezTo>
                    <a:pt x="1" y="205"/>
                    <a:pt x="19" y="455"/>
                    <a:pt x="473" y="455"/>
                  </a:cubicBezTo>
                  <a:lnTo>
                    <a:pt x="473" y="455"/>
                  </a:lnTo>
                  <a:cubicBezTo>
                    <a:pt x="928" y="446"/>
                    <a:pt x="1125" y="598"/>
                    <a:pt x="1125" y="598"/>
                  </a:cubicBezTo>
                  <a:lnTo>
                    <a:pt x="1125" y="598"/>
                  </a:lnTo>
                  <a:lnTo>
                    <a:pt x="1250" y="839"/>
                  </a:lnTo>
                  <a:lnTo>
                    <a:pt x="1562" y="1347"/>
                  </a:lnTo>
                  <a:lnTo>
                    <a:pt x="1580" y="473"/>
                  </a:lnTo>
                  <a:cubicBezTo>
                    <a:pt x="1580" y="339"/>
                    <a:pt x="1526" y="205"/>
                    <a:pt x="1419" y="116"/>
                  </a:cubicBezTo>
                  <a:lnTo>
                    <a:pt x="1419" y="116"/>
                  </a:lnTo>
                  <a:cubicBezTo>
                    <a:pt x="1357" y="54"/>
                    <a:pt x="1267" y="9"/>
                    <a:pt x="1187" y="0"/>
                  </a:cubicBezTo>
                  <a:lnTo>
                    <a:pt x="1187" y="0"/>
                  </a:lnTo>
                  <a:cubicBezTo>
                    <a:pt x="1160" y="0"/>
                    <a:pt x="1107" y="0"/>
                    <a:pt x="1053" y="0"/>
                  </a:cubicBezTo>
                  <a:lnTo>
                    <a:pt x="1053" y="0"/>
                  </a:lnTo>
                  <a:cubicBezTo>
                    <a:pt x="732" y="0"/>
                    <a:pt x="99" y="18"/>
                    <a:pt x="45" y="125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65" name="Google Shape;918;p55"/>
            <p:cNvSpPr/>
            <p:nvPr/>
          </p:nvSpPr>
          <p:spPr>
            <a:xfrm flipH="1">
              <a:off x="5889893" y="2108756"/>
              <a:ext cx="216420" cy="108210"/>
            </a:xfrm>
            <a:custGeom>
              <a:avLst/>
              <a:gdLst/>
              <a:ahLst/>
              <a:cxnLst/>
              <a:rect l="l" t="t" r="r" b="b"/>
              <a:pathLst>
                <a:path w="1500" h="750" extrusionOk="0">
                  <a:moveTo>
                    <a:pt x="27" y="259"/>
                  </a:moveTo>
                  <a:cubicBezTo>
                    <a:pt x="63" y="491"/>
                    <a:pt x="892" y="438"/>
                    <a:pt x="892" y="438"/>
                  </a:cubicBezTo>
                  <a:lnTo>
                    <a:pt x="892" y="438"/>
                  </a:lnTo>
                  <a:lnTo>
                    <a:pt x="1035" y="571"/>
                  </a:lnTo>
                  <a:lnTo>
                    <a:pt x="1499" y="750"/>
                  </a:lnTo>
                  <a:cubicBezTo>
                    <a:pt x="1499" y="750"/>
                    <a:pt x="1294" y="18"/>
                    <a:pt x="964" y="1"/>
                  </a:cubicBezTo>
                  <a:lnTo>
                    <a:pt x="964" y="1"/>
                  </a:lnTo>
                  <a:cubicBezTo>
                    <a:pt x="919" y="1"/>
                    <a:pt x="875" y="1"/>
                    <a:pt x="830" y="1"/>
                  </a:cubicBezTo>
                  <a:lnTo>
                    <a:pt x="830" y="1"/>
                  </a:lnTo>
                  <a:cubicBezTo>
                    <a:pt x="482" y="1"/>
                    <a:pt x="0" y="54"/>
                    <a:pt x="27" y="259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66" name="Google Shape;919;p55"/>
            <p:cNvSpPr/>
            <p:nvPr/>
          </p:nvSpPr>
          <p:spPr>
            <a:xfrm flipH="1">
              <a:off x="5869406" y="2182049"/>
              <a:ext cx="206032" cy="82528"/>
            </a:xfrm>
            <a:custGeom>
              <a:avLst/>
              <a:gdLst/>
              <a:ahLst/>
              <a:cxnLst/>
              <a:rect l="l" t="t" r="r" b="b"/>
              <a:pathLst>
                <a:path w="1428" h="572" extrusionOk="0">
                  <a:moveTo>
                    <a:pt x="27" y="260"/>
                  </a:moveTo>
                  <a:cubicBezTo>
                    <a:pt x="63" y="492"/>
                    <a:pt x="893" y="438"/>
                    <a:pt x="893" y="438"/>
                  </a:cubicBezTo>
                  <a:lnTo>
                    <a:pt x="893" y="438"/>
                  </a:lnTo>
                  <a:lnTo>
                    <a:pt x="1035" y="572"/>
                  </a:lnTo>
                  <a:lnTo>
                    <a:pt x="1428" y="518"/>
                  </a:lnTo>
                  <a:cubicBezTo>
                    <a:pt x="1428" y="518"/>
                    <a:pt x="1294" y="19"/>
                    <a:pt x="964" y="1"/>
                  </a:cubicBezTo>
                  <a:lnTo>
                    <a:pt x="964" y="1"/>
                  </a:lnTo>
                  <a:cubicBezTo>
                    <a:pt x="919" y="1"/>
                    <a:pt x="875" y="1"/>
                    <a:pt x="830" y="1"/>
                  </a:cubicBezTo>
                  <a:lnTo>
                    <a:pt x="830" y="1"/>
                  </a:lnTo>
                  <a:cubicBezTo>
                    <a:pt x="482" y="1"/>
                    <a:pt x="0" y="55"/>
                    <a:pt x="27" y="260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67" name="Google Shape;920;p55"/>
            <p:cNvSpPr/>
            <p:nvPr/>
          </p:nvSpPr>
          <p:spPr>
            <a:xfrm flipH="1">
              <a:off x="6234859" y="405976"/>
              <a:ext cx="812296" cy="700335"/>
            </a:xfrm>
            <a:custGeom>
              <a:avLst/>
              <a:gdLst/>
              <a:ahLst/>
              <a:cxnLst/>
              <a:rect l="l" t="t" r="r" b="b"/>
              <a:pathLst>
                <a:path w="5630" h="4854" extrusionOk="0">
                  <a:moveTo>
                    <a:pt x="571" y="937"/>
                  </a:moveTo>
                  <a:cubicBezTo>
                    <a:pt x="63" y="1722"/>
                    <a:pt x="0" y="3015"/>
                    <a:pt x="616" y="3577"/>
                  </a:cubicBezTo>
                  <a:lnTo>
                    <a:pt x="616" y="3577"/>
                  </a:lnTo>
                  <a:cubicBezTo>
                    <a:pt x="1231" y="4148"/>
                    <a:pt x="1731" y="4853"/>
                    <a:pt x="3069" y="4077"/>
                  </a:cubicBezTo>
                  <a:lnTo>
                    <a:pt x="3069" y="4077"/>
                  </a:lnTo>
                  <a:cubicBezTo>
                    <a:pt x="4416" y="3292"/>
                    <a:pt x="5629" y="1615"/>
                    <a:pt x="5629" y="1615"/>
                  </a:cubicBezTo>
                  <a:lnTo>
                    <a:pt x="5629" y="1615"/>
                  </a:lnTo>
                  <a:cubicBezTo>
                    <a:pt x="5629" y="1615"/>
                    <a:pt x="5406" y="446"/>
                    <a:pt x="4113" y="116"/>
                  </a:cubicBezTo>
                  <a:lnTo>
                    <a:pt x="4113" y="116"/>
                  </a:lnTo>
                  <a:cubicBezTo>
                    <a:pt x="3800" y="36"/>
                    <a:pt x="3453" y="0"/>
                    <a:pt x="3096" y="0"/>
                  </a:cubicBezTo>
                  <a:lnTo>
                    <a:pt x="3096" y="0"/>
                  </a:lnTo>
                  <a:cubicBezTo>
                    <a:pt x="2034" y="0"/>
                    <a:pt x="946" y="348"/>
                    <a:pt x="571" y="937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68" name="Google Shape;921;p55"/>
            <p:cNvSpPr/>
            <p:nvPr/>
          </p:nvSpPr>
          <p:spPr>
            <a:xfrm flipH="1">
              <a:off x="6456330" y="946445"/>
              <a:ext cx="467323" cy="527921"/>
            </a:xfrm>
            <a:custGeom>
              <a:avLst/>
              <a:gdLst/>
              <a:ahLst/>
              <a:cxnLst/>
              <a:rect l="l" t="t" r="r" b="b"/>
              <a:pathLst>
                <a:path w="3239" h="3659" extrusionOk="0">
                  <a:moveTo>
                    <a:pt x="1" y="2267"/>
                  </a:moveTo>
                  <a:lnTo>
                    <a:pt x="2017" y="2847"/>
                  </a:lnTo>
                  <a:lnTo>
                    <a:pt x="2811" y="3658"/>
                  </a:lnTo>
                  <a:lnTo>
                    <a:pt x="3239" y="2784"/>
                  </a:lnTo>
                  <a:lnTo>
                    <a:pt x="3025" y="1321"/>
                  </a:lnTo>
                  <a:lnTo>
                    <a:pt x="99" y="1"/>
                  </a:lnTo>
                  <a:close/>
                </a:path>
              </a:pathLst>
            </a:custGeom>
            <a:solidFill>
              <a:srgbClr val="B72D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69" name="Google Shape;922;p55"/>
            <p:cNvSpPr/>
            <p:nvPr/>
          </p:nvSpPr>
          <p:spPr>
            <a:xfrm flipH="1">
              <a:off x="6456330" y="1090579"/>
              <a:ext cx="401676" cy="303998"/>
            </a:xfrm>
            <a:custGeom>
              <a:avLst/>
              <a:gdLst/>
              <a:ahLst/>
              <a:cxnLst/>
              <a:rect l="l" t="t" r="r" b="b"/>
              <a:pathLst>
                <a:path w="2784" h="2107" extrusionOk="0">
                  <a:moveTo>
                    <a:pt x="0" y="367"/>
                  </a:moveTo>
                  <a:cubicBezTo>
                    <a:pt x="0" y="367"/>
                    <a:pt x="250" y="1196"/>
                    <a:pt x="1071" y="1705"/>
                  </a:cubicBezTo>
                  <a:lnTo>
                    <a:pt x="1071" y="1705"/>
                  </a:lnTo>
                  <a:lnTo>
                    <a:pt x="1562" y="1848"/>
                  </a:lnTo>
                  <a:lnTo>
                    <a:pt x="1704" y="1990"/>
                  </a:lnTo>
                  <a:cubicBezTo>
                    <a:pt x="1972" y="2071"/>
                    <a:pt x="2275" y="2106"/>
                    <a:pt x="2632" y="2097"/>
                  </a:cubicBezTo>
                  <a:lnTo>
                    <a:pt x="2632" y="2097"/>
                  </a:lnTo>
                  <a:lnTo>
                    <a:pt x="2784" y="1785"/>
                  </a:lnTo>
                  <a:lnTo>
                    <a:pt x="2570" y="322"/>
                  </a:lnTo>
                  <a:lnTo>
                    <a:pt x="1847" y="1"/>
                  </a:lnTo>
                  <a:close/>
                </a:path>
              </a:pathLst>
            </a:custGeom>
            <a:solidFill>
              <a:srgbClr val="7E13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0" name="Google Shape;923;p55"/>
            <p:cNvSpPr/>
            <p:nvPr/>
          </p:nvSpPr>
          <p:spPr>
            <a:xfrm flipH="1">
              <a:off x="6210476" y="638842"/>
              <a:ext cx="808401" cy="681002"/>
            </a:xfrm>
            <a:custGeom>
              <a:avLst/>
              <a:gdLst/>
              <a:ahLst/>
              <a:cxnLst/>
              <a:rect l="l" t="t" r="r" b="b"/>
              <a:pathLst>
                <a:path w="5603" h="4720" extrusionOk="0">
                  <a:moveTo>
                    <a:pt x="3854" y="322"/>
                  </a:moveTo>
                  <a:cubicBezTo>
                    <a:pt x="2909" y="402"/>
                    <a:pt x="1544" y="242"/>
                    <a:pt x="1544" y="242"/>
                  </a:cubicBezTo>
                  <a:lnTo>
                    <a:pt x="1544" y="242"/>
                  </a:lnTo>
                  <a:lnTo>
                    <a:pt x="1526" y="884"/>
                  </a:lnTo>
                  <a:cubicBezTo>
                    <a:pt x="1517" y="1303"/>
                    <a:pt x="1312" y="1687"/>
                    <a:pt x="982" y="1937"/>
                  </a:cubicBezTo>
                  <a:lnTo>
                    <a:pt x="982" y="1937"/>
                  </a:lnTo>
                  <a:lnTo>
                    <a:pt x="982" y="1660"/>
                  </a:lnTo>
                  <a:cubicBezTo>
                    <a:pt x="973" y="1375"/>
                    <a:pt x="696" y="1160"/>
                    <a:pt x="420" y="1241"/>
                  </a:cubicBezTo>
                  <a:lnTo>
                    <a:pt x="420" y="1241"/>
                  </a:lnTo>
                  <a:cubicBezTo>
                    <a:pt x="420" y="1241"/>
                    <a:pt x="411" y="1241"/>
                    <a:pt x="411" y="1241"/>
                  </a:cubicBezTo>
                  <a:lnTo>
                    <a:pt x="411" y="1241"/>
                  </a:lnTo>
                  <a:cubicBezTo>
                    <a:pt x="125" y="1330"/>
                    <a:pt x="0" y="1624"/>
                    <a:pt x="152" y="2088"/>
                  </a:cubicBezTo>
                  <a:lnTo>
                    <a:pt x="152" y="2088"/>
                  </a:lnTo>
                  <a:cubicBezTo>
                    <a:pt x="304" y="2543"/>
                    <a:pt x="830" y="2499"/>
                    <a:pt x="830" y="2499"/>
                  </a:cubicBezTo>
                  <a:lnTo>
                    <a:pt x="830" y="2499"/>
                  </a:lnTo>
                  <a:cubicBezTo>
                    <a:pt x="830" y="2499"/>
                    <a:pt x="901" y="3194"/>
                    <a:pt x="1249" y="3748"/>
                  </a:cubicBezTo>
                  <a:lnTo>
                    <a:pt x="1249" y="3748"/>
                  </a:lnTo>
                  <a:cubicBezTo>
                    <a:pt x="1651" y="4381"/>
                    <a:pt x="2695" y="4720"/>
                    <a:pt x="3747" y="4657"/>
                  </a:cubicBezTo>
                  <a:lnTo>
                    <a:pt x="3747" y="4657"/>
                  </a:lnTo>
                  <a:cubicBezTo>
                    <a:pt x="4613" y="4604"/>
                    <a:pt x="5603" y="3828"/>
                    <a:pt x="5558" y="2847"/>
                  </a:cubicBezTo>
                  <a:lnTo>
                    <a:pt x="5558" y="2847"/>
                  </a:lnTo>
                  <a:cubicBezTo>
                    <a:pt x="5531" y="2070"/>
                    <a:pt x="5433" y="1"/>
                    <a:pt x="5433" y="1"/>
                  </a:cubicBezTo>
                  <a:lnTo>
                    <a:pt x="5433" y="1"/>
                  </a:lnTo>
                  <a:cubicBezTo>
                    <a:pt x="5433" y="1"/>
                    <a:pt x="4791" y="233"/>
                    <a:pt x="3854" y="322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1" name="Google Shape;924;p55"/>
            <p:cNvSpPr/>
            <p:nvPr/>
          </p:nvSpPr>
          <p:spPr>
            <a:xfrm flipH="1">
              <a:off x="6210477" y="833186"/>
              <a:ext cx="688648" cy="495746"/>
            </a:xfrm>
            <a:custGeom>
              <a:avLst/>
              <a:gdLst/>
              <a:ahLst/>
              <a:cxnLst/>
              <a:rect l="l" t="t" r="r" b="b"/>
              <a:pathLst>
                <a:path w="4773" h="3436" extrusionOk="0">
                  <a:moveTo>
                    <a:pt x="598" y="1"/>
                  </a:moveTo>
                  <a:cubicBezTo>
                    <a:pt x="509" y="233"/>
                    <a:pt x="357" y="438"/>
                    <a:pt x="152" y="590"/>
                  </a:cubicBezTo>
                  <a:lnTo>
                    <a:pt x="152" y="590"/>
                  </a:lnTo>
                  <a:lnTo>
                    <a:pt x="0" y="1152"/>
                  </a:lnTo>
                  <a:cubicBezTo>
                    <a:pt x="0" y="1152"/>
                    <a:pt x="71" y="1847"/>
                    <a:pt x="419" y="2401"/>
                  </a:cubicBezTo>
                  <a:lnTo>
                    <a:pt x="419" y="2401"/>
                  </a:lnTo>
                  <a:cubicBezTo>
                    <a:pt x="821" y="3034"/>
                    <a:pt x="1918" y="3435"/>
                    <a:pt x="2980" y="3426"/>
                  </a:cubicBezTo>
                  <a:lnTo>
                    <a:pt x="2980" y="3426"/>
                  </a:lnTo>
                  <a:cubicBezTo>
                    <a:pt x="4434" y="3418"/>
                    <a:pt x="4773" y="2481"/>
                    <a:pt x="4728" y="1500"/>
                  </a:cubicBezTo>
                  <a:lnTo>
                    <a:pt x="4728" y="1500"/>
                  </a:lnTo>
                  <a:cubicBezTo>
                    <a:pt x="4728" y="1464"/>
                    <a:pt x="4728" y="1428"/>
                    <a:pt x="4728" y="1392"/>
                  </a:cubicBezTo>
                  <a:lnTo>
                    <a:pt x="4728" y="1392"/>
                  </a:lnTo>
                  <a:cubicBezTo>
                    <a:pt x="4505" y="1553"/>
                    <a:pt x="4023" y="1830"/>
                    <a:pt x="3042" y="1821"/>
                  </a:cubicBezTo>
                  <a:lnTo>
                    <a:pt x="3042" y="1821"/>
                  </a:lnTo>
                  <a:cubicBezTo>
                    <a:pt x="1659" y="1812"/>
                    <a:pt x="1267" y="1651"/>
                    <a:pt x="1097" y="1562"/>
                  </a:cubicBezTo>
                  <a:lnTo>
                    <a:pt x="1097" y="1562"/>
                  </a:lnTo>
                  <a:cubicBezTo>
                    <a:pt x="928" y="1473"/>
                    <a:pt x="598" y="1"/>
                    <a:pt x="598" y="1"/>
                  </a:cubicBezTo>
                  <a:lnTo>
                    <a:pt x="598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2" name="Google Shape;925;p55"/>
            <p:cNvSpPr/>
            <p:nvPr/>
          </p:nvSpPr>
          <p:spPr>
            <a:xfrm flipH="1">
              <a:off x="6361109" y="810101"/>
              <a:ext cx="87578" cy="251047"/>
            </a:xfrm>
            <a:custGeom>
              <a:avLst/>
              <a:gdLst/>
              <a:ahLst/>
              <a:cxnLst/>
              <a:rect l="l" t="t" r="r" b="b"/>
              <a:pathLst>
                <a:path w="607" h="1740" extrusionOk="0">
                  <a:moveTo>
                    <a:pt x="125" y="0"/>
                  </a:moveTo>
                  <a:cubicBezTo>
                    <a:pt x="99" y="0"/>
                    <a:pt x="72" y="18"/>
                    <a:pt x="72" y="45"/>
                  </a:cubicBezTo>
                  <a:cubicBezTo>
                    <a:pt x="63" y="63"/>
                    <a:pt x="0" y="482"/>
                    <a:pt x="81" y="767"/>
                  </a:cubicBezTo>
                  <a:cubicBezTo>
                    <a:pt x="116" y="928"/>
                    <a:pt x="232" y="1053"/>
                    <a:pt x="330" y="1169"/>
                  </a:cubicBezTo>
                  <a:cubicBezTo>
                    <a:pt x="420" y="1267"/>
                    <a:pt x="509" y="1365"/>
                    <a:pt x="509" y="1445"/>
                  </a:cubicBezTo>
                  <a:cubicBezTo>
                    <a:pt x="509" y="1570"/>
                    <a:pt x="250" y="1633"/>
                    <a:pt x="161" y="1642"/>
                  </a:cubicBezTo>
                  <a:cubicBezTo>
                    <a:pt x="134" y="1642"/>
                    <a:pt x="116" y="1668"/>
                    <a:pt x="116" y="1695"/>
                  </a:cubicBezTo>
                  <a:cubicBezTo>
                    <a:pt x="116" y="1722"/>
                    <a:pt x="143" y="1740"/>
                    <a:pt x="161" y="1740"/>
                  </a:cubicBezTo>
                  <a:lnTo>
                    <a:pt x="170" y="1740"/>
                  </a:lnTo>
                  <a:cubicBezTo>
                    <a:pt x="188" y="1740"/>
                    <a:pt x="607" y="1686"/>
                    <a:pt x="607" y="1445"/>
                  </a:cubicBezTo>
                  <a:cubicBezTo>
                    <a:pt x="607" y="1329"/>
                    <a:pt x="509" y="1213"/>
                    <a:pt x="402" y="1097"/>
                  </a:cubicBezTo>
                  <a:cubicBezTo>
                    <a:pt x="313" y="990"/>
                    <a:pt x="206" y="874"/>
                    <a:pt x="170" y="750"/>
                  </a:cubicBezTo>
                  <a:cubicBezTo>
                    <a:pt x="99" y="473"/>
                    <a:pt x="161" y="63"/>
                    <a:pt x="170" y="63"/>
                  </a:cubicBezTo>
                  <a:cubicBezTo>
                    <a:pt x="170" y="36"/>
                    <a:pt x="152" y="9"/>
                    <a:pt x="125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3" name="Google Shape;926;p55"/>
            <p:cNvSpPr/>
            <p:nvPr/>
          </p:nvSpPr>
          <p:spPr>
            <a:xfrm flipH="1">
              <a:off x="6283775" y="733056"/>
              <a:ext cx="114703" cy="41120"/>
            </a:xfrm>
            <a:custGeom>
              <a:avLst/>
              <a:gdLst/>
              <a:ahLst/>
              <a:cxnLst/>
              <a:rect l="l" t="t" r="r" b="b"/>
              <a:pathLst>
                <a:path w="795" h="285" extrusionOk="0">
                  <a:moveTo>
                    <a:pt x="518" y="0"/>
                  </a:moveTo>
                  <a:cubicBezTo>
                    <a:pt x="227" y="0"/>
                    <a:pt x="32" y="188"/>
                    <a:pt x="18" y="195"/>
                  </a:cubicBezTo>
                  <a:cubicBezTo>
                    <a:pt x="0" y="222"/>
                    <a:pt x="0" y="249"/>
                    <a:pt x="18" y="267"/>
                  </a:cubicBezTo>
                  <a:cubicBezTo>
                    <a:pt x="27" y="276"/>
                    <a:pt x="45" y="284"/>
                    <a:pt x="54" y="284"/>
                  </a:cubicBezTo>
                  <a:cubicBezTo>
                    <a:pt x="72" y="284"/>
                    <a:pt x="81" y="276"/>
                    <a:pt x="90" y="267"/>
                  </a:cubicBezTo>
                  <a:cubicBezTo>
                    <a:pt x="90" y="267"/>
                    <a:pt x="266" y="95"/>
                    <a:pt x="520" y="95"/>
                  </a:cubicBezTo>
                  <a:cubicBezTo>
                    <a:pt x="583" y="95"/>
                    <a:pt x="652" y="106"/>
                    <a:pt x="723" y="133"/>
                  </a:cubicBezTo>
                  <a:cubicBezTo>
                    <a:pt x="728" y="134"/>
                    <a:pt x="733" y="135"/>
                    <a:pt x="738" y="135"/>
                  </a:cubicBezTo>
                  <a:cubicBezTo>
                    <a:pt x="759" y="135"/>
                    <a:pt x="778" y="121"/>
                    <a:pt x="785" y="106"/>
                  </a:cubicBezTo>
                  <a:cubicBezTo>
                    <a:pt x="794" y="79"/>
                    <a:pt x="776" y="52"/>
                    <a:pt x="759" y="44"/>
                  </a:cubicBezTo>
                  <a:cubicBezTo>
                    <a:pt x="673" y="13"/>
                    <a:pt x="592" y="0"/>
                    <a:pt x="518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4" name="Google Shape;927;p55"/>
            <p:cNvSpPr/>
            <p:nvPr/>
          </p:nvSpPr>
          <p:spPr>
            <a:xfrm flipH="1">
              <a:off x="6550258" y="759604"/>
              <a:ext cx="122349" cy="28712"/>
            </a:xfrm>
            <a:custGeom>
              <a:avLst/>
              <a:gdLst/>
              <a:ahLst/>
              <a:cxnLst/>
              <a:rect l="l" t="t" r="r" b="b"/>
              <a:pathLst>
                <a:path w="848" h="199" extrusionOk="0">
                  <a:moveTo>
                    <a:pt x="438" y="0"/>
                  </a:moveTo>
                  <a:cubicBezTo>
                    <a:pt x="329" y="0"/>
                    <a:pt x="197" y="22"/>
                    <a:pt x="45" y="83"/>
                  </a:cubicBezTo>
                  <a:cubicBezTo>
                    <a:pt x="18" y="92"/>
                    <a:pt x="0" y="118"/>
                    <a:pt x="9" y="145"/>
                  </a:cubicBezTo>
                  <a:cubicBezTo>
                    <a:pt x="22" y="165"/>
                    <a:pt x="41" y="175"/>
                    <a:pt x="57" y="175"/>
                  </a:cubicBezTo>
                  <a:cubicBezTo>
                    <a:pt x="62" y="175"/>
                    <a:pt x="67" y="174"/>
                    <a:pt x="71" y="172"/>
                  </a:cubicBezTo>
                  <a:cubicBezTo>
                    <a:pt x="214" y="118"/>
                    <a:pt x="335" y="99"/>
                    <a:pt x="433" y="99"/>
                  </a:cubicBezTo>
                  <a:cubicBezTo>
                    <a:pt x="644" y="99"/>
                    <a:pt x="755" y="184"/>
                    <a:pt x="767" y="190"/>
                  </a:cubicBezTo>
                  <a:cubicBezTo>
                    <a:pt x="776" y="199"/>
                    <a:pt x="785" y="199"/>
                    <a:pt x="794" y="199"/>
                  </a:cubicBezTo>
                  <a:cubicBezTo>
                    <a:pt x="812" y="199"/>
                    <a:pt x="821" y="199"/>
                    <a:pt x="830" y="181"/>
                  </a:cubicBezTo>
                  <a:cubicBezTo>
                    <a:pt x="848" y="163"/>
                    <a:pt x="848" y="127"/>
                    <a:pt x="821" y="118"/>
                  </a:cubicBezTo>
                  <a:cubicBezTo>
                    <a:pt x="815" y="106"/>
                    <a:pt x="681" y="0"/>
                    <a:pt x="438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5" name="Google Shape;928;p55"/>
            <p:cNvSpPr/>
            <p:nvPr/>
          </p:nvSpPr>
          <p:spPr>
            <a:xfrm flipH="1">
              <a:off x="6555453" y="872718"/>
              <a:ext cx="61896" cy="57568"/>
            </a:xfrm>
            <a:custGeom>
              <a:avLst/>
              <a:gdLst/>
              <a:ahLst/>
              <a:cxnLst/>
              <a:rect l="l" t="t" r="r" b="b"/>
              <a:pathLst>
                <a:path w="429" h="399" extrusionOk="0">
                  <a:moveTo>
                    <a:pt x="220" y="1"/>
                  </a:moveTo>
                  <a:cubicBezTo>
                    <a:pt x="124" y="1"/>
                    <a:pt x="35" y="76"/>
                    <a:pt x="19" y="173"/>
                  </a:cubicBezTo>
                  <a:cubicBezTo>
                    <a:pt x="1" y="280"/>
                    <a:pt x="72" y="378"/>
                    <a:pt x="179" y="396"/>
                  </a:cubicBezTo>
                  <a:cubicBezTo>
                    <a:pt x="190" y="398"/>
                    <a:pt x="201" y="399"/>
                    <a:pt x="212" y="399"/>
                  </a:cubicBezTo>
                  <a:cubicBezTo>
                    <a:pt x="307" y="399"/>
                    <a:pt x="395" y="331"/>
                    <a:pt x="411" y="235"/>
                  </a:cubicBezTo>
                  <a:cubicBezTo>
                    <a:pt x="429" y="128"/>
                    <a:pt x="358" y="30"/>
                    <a:pt x="251" y="3"/>
                  </a:cubicBezTo>
                  <a:cubicBezTo>
                    <a:pt x="240" y="2"/>
                    <a:pt x="230" y="1"/>
                    <a:pt x="220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6" name="Google Shape;929;p55"/>
            <p:cNvSpPr/>
            <p:nvPr/>
          </p:nvSpPr>
          <p:spPr>
            <a:xfrm flipH="1">
              <a:off x="6296616" y="866370"/>
              <a:ext cx="62040" cy="56269"/>
            </a:xfrm>
            <a:custGeom>
              <a:avLst/>
              <a:gdLst/>
              <a:ahLst/>
              <a:cxnLst/>
              <a:rect l="l" t="t" r="r" b="b"/>
              <a:pathLst>
                <a:path w="430" h="390" extrusionOk="0">
                  <a:moveTo>
                    <a:pt x="218" y="0"/>
                  </a:moveTo>
                  <a:cubicBezTo>
                    <a:pt x="122" y="0"/>
                    <a:pt x="35" y="67"/>
                    <a:pt x="19" y="163"/>
                  </a:cubicBezTo>
                  <a:cubicBezTo>
                    <a:pt x="1" y="270"/>
                    <a:pt x="72" y="369"/>
                    <a:pt x="179" y="386"/>
                  </a:cubicBezTo>
                  <a:cubicBezTo>
                    <a:pt x="190" y="388"/>
                    <a:pt x="201" y="389"/>
                    <a:pt x="212" y="389"/>
                  </a:cubicBezTo>
                  <a:cubicBezTo>
                    <a:pt x="307" y="389"/>
                    <a:pt x="395" y="322"/>
                    <a:pt x="411" y="226"/>
                  </a:cubicBezTo>
                  <a:cubicBezTo>
                    <a:pt x="429" y="119"/>
                    <a:pt x="358" y="21"/>
                    <a:pt x="251" y="3"/>
                  </a:cubicBezTo>
                  <a:cubicBezTo>
                    <a:pt x="240" y="1"/>
                    <a:pt x="229" y="0"/>
                    <a:pt x="218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7" name="Google Shape;930;p55"/>
            <p:cNvSpPr/>
            <p:nvPr/>
          </p:nvSpPr>
          <p:spPr>
            <a:xfrm flipH="1">
              <a:off x="6375247" y="1119147"/>
              <a:ext cx="202136" cy="87867"/>
            </a:xfrm>
            <a:custGeom>
              <a:avLst/>
              <a:gdLst/>
              <a:ahLst/>
              <a:cxnLst/>
              <a:rect l="l" t="t" r="r" b="b"/>
              <a:pathLst>
                <a:path w="1401" h="609" extrusionOk="0">
                  <a:moveTo>
                    <a:pt x="300" y="0"/>
                  </a:moveTo>
                  <a:cubicBezTo>
                    <a:pt x="198" y="0"/>
                    <a:pt x="101" y="51"/>
                    <a:pt x="54" y="151"/>
                  </a:cubicBezTo>
                  <a:cubicBezTo>
                    <a:pt x="0" y="285"/>
                    <a:pt x="89" y="481"/>
                    <a:pt x="277" y="535"/>
                  </a:cubicBezTo>
                  <a:cubicBezTo>
                    <a:pt x="442" y="584"/>
                    <a:pt x="569" y="608"/>
                    <a:pt x="696" y="608"/>
                  </a:cubicBezTo>
                  <a:cubicBezTo>
                    <a:pt x="823" y="608"/>
                    <a:pt x="950" y="584"/>
                    <a:pt x="1115" y="535"/>
                  </a:cubicBezTo>
                  <a:cubicBezTo>
                    <a:pt x="1303" y="481"/>
                    <a:pt x="1401" y="294"/>
                    <a:pt x="1338" y="160"/>
                  </a:cubicBezTo>
                  <a:cubicBezTo>
                    <a:pt x="1290" y="57"/>
                    <a:pt x="1190" y="2"/>
                    <a:pt x="1085" y="2"/>
                  </a:cubicBezTo>
                  <a:cubicBezTo>
                    <a:pt x="1054" y="2"/>
                    <a:pt x="1022" y="7"/>
                    <a:pt x="991" y="17"/>
                  </a:cubicBezTo>
                  <a:cubicBezTo>
                    <a:pt x="875" y="48"/>
                    <a:pt x="785" y="64"/>
                    <a:pt x="696" y="64"/>
                  </a:cubicBezTo>
                  <a:cubicBezTo>
                    <a:pt x="607" y="64"/>
                    <a:pt x="518" y="48"/>
                    <a:pt x="402" y="17"/>
                  </a:cubicBezTo>
                  <a:cubicBezTo>
                    <a:pt x="368" y="6"/>
                    <a:pt x="334" y="0"/>
                    <a:pt x="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8" name="Google Shape;931;p55"/>
            <p:cNvSpPr/>
            <p:nvPr/>
          </p:nvSpPr>
          <p:spPr>
            <a:xfrm flipH="1">
              <a:off x="6892632" y="855693"/>
              <a:ext cx="92772" cy="89598"/>
            </a:xfrm>
            <a:custGeom>
              <a:avLst/>
              <a:gdLst/>
              <a:ahLst/>
              <a:cxnLst/>
              <a:rect l="l" t="t" r="r" b="b"/>
              <a:pathLst>
                <a:path w="643" h="621" extrusionOk="0">
                  <a:moveTo>
                    <a:pt x="295" y="1"/>
                  </a:moveTo>
                  <a:cubicBezTo>
                    <a:pt x="263" y="1"/>
                    <a:pt x="238" y="13"/>
                    <a:pt x="223" y="23"/>
                  </a:cubicBezTo>
                  <a:cubicBezTo>
                    <a:pt x="0" y="148"/>
                    <a:pt x="18" y="371"/>
                    <a:pt x="18" y="380"/>
                  </a:cubicBezTo>
                  <a:cubicBezTo>
                    <a:pt x="27" y="407"/>
                    <a:pt x="45" y="425"/>
                    <a:pt x="72" y="425"/>
                  </a:cubicBezTo>
                  <a:cubicBezTo>
                    <a:pt x="98" y="416"/>
                    <a:pt x="116" y="398"/>
                    <a:pt x="116" y="371"/>
                  </a:cubicBezTo>
                  <a:cubicBezTo>
                    <a:pt x="116" y="362"/>
                    <a:pt x="107" y="202"/>
                    <a:pt x="268" y="104"/>
                  </a:cubicBezTo>
                  <a:cubicBezTo>
                    <a:pt x="277" y="99"/>
                    <a:pt x="286" y="97"/>
                    <a:pt x="295" y="97"/>
                  </a:cubicBezTo>
                  <a:cubicBezTo>
                    <a:pt x="304" y="97"/>
                    <a:pt x="313" y="99"/>
                    <a:pt x="321" y="104"/>
                  </a:cubicBezTo>
                  <a:cubicBezTo>
                    <a:pt x="420" y="166"/>
                    <a:pt x="500" y="487"/>
                    <a:pt x="500" y="550"/>
                  </a:cubicBezTo>
                  <a:cubicBezTo>
                    <a:pt x="491" y="567"/>
                    <a:pt x="491" y="585"/>
                    <a:pt x="500" y="594"/>
                  </a:cubicBezTo>
                  <a:cubicBezTo>
                    <a:pt x="509" y="612"/>
                    <a:pt x="527" y="621"/>
                    <a:pt x="544" y="621"/>
                  </a:cubicBezTo>
                  <a:cubicBezTo>
                    <a:pt x="553" y="621"/>
                    <a:pt x="562" y="612"/>
                    <a:pt x="571" y="612"/>
                  </a:cubicBezTo>
                  <a:cubicBezTo>
                    <a:pt x="643" y="567"/>
                    <a:pt x="518" y="211"/>
                    <a:pt x="464" y="130"/>
                  </a:cubicBezTo>
                  <a:cubicBezTo>
                    <a:pt x="405" y="28"/>
                    <a:pt x="343" y="1"/>
                    <a:pt x="295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79" name="Google Shape;932;p55"/>
            <p:cNvSpPr/>
            <p:nvPr/>
          </p:nvSpPr>
          <p:spPr>
            <a:xfrm flipH="1">
              <a:off x="6368755" y="1327485"/>
              <a:ext cx="149474" cy="146877"/>
            </a:xfrm>
            <a:custGeom>
              <a:avLst/>
              <a:gdLst/>
              <a:ahLst/>
              <a:cxnLst/>
              <a:rect l="l" t="t" r="r" b="b"/>
              <a:pathLst>
                <a:path w="1036" h="1018" extrusionOk="0">
                  <a:moveTo>
                    <a:pt x="429" y="143"/>
                  </a:moveTo>
                  <a:lnTo>
                    <a:pt x="1" y="1017"/>
                  </a:lnTo>
                  <a:lnTo>
                    <a:pt x="688" y="393"/>
                  </a:lnTo>
                  <a:lnTo>
                    <a:pt x="1035" y="786"/>
                  </a:lnTo>
                  <a:lnTo>
                    <a:pt x="946" y="206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FFFA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80" name="Google Shape;933;p55"/>
            <p:cNvSpPr/>
            <p:nvPr/>
          </p:nvSpPr>
          <p:spPr>
            <a:xfrm flipH="1">
              <a:off x="6518083" y="1335132"/>
              <a:ext cx="171260" cy="139230"/>
            </a:xfrm>
            <a:custGeom>
              <a:avLst/>
              <a:gdLst/>
              <a:ahLst/>
              <a:cxnLst/>
              <a:rect l="l" t="t" r="r" b="b"/>
              <a:pathLst>
                <a:path w="1187" h="965" extrusionOk="0">
                  <a:moveTo>
                    <a:pt x="0" y="322"/>
                  </a:moveTo>
                  <a:lnTo>
                    <a:pt x="1187" y="964"/>
                  </a:lnTo>
                  <a:lnTo>
                    <a:pt x="419" y="1"/>
                  </a:lnTo>
                  <a:close/>
                </a:path>
              </a:pathLst>
            </a:custGeom>
            <a:solidFill>
              <a:srgbClr val="FFFA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81" name="Google Shape;934;p55"/>
            <p:cNvSpPr/>
            <p:nvPr/>
          </p:nvSpPr>
          <p:spPr>
            <a:xfrm flipH="1">
              <a:off x="6628744" y="1221873"/>
              <a:ext cx="346416" cy="219017"/>
            </a:xfrm>
            <a:custGeom>
              <a:avLst/>
              <a:gdLst/>
              <a:ahLst/>
              <a:cxnLst/>
              <a:rect l="l" t="t" r="r" b="b"/>
              <a:pathLst>
                <a:path w="2401" h="1518" extrusionOk="0">
                  <a:moveTo>
                    <a:pt x="1" y="536"/>
                  </a:moveTo>
                  <a:lnTo>
                    <a:pt x="1812" y="1518"/>
                  </a:lnTo>
                  <a:lnTo>
                    <a:pt x="2400" y="786"/>
                  </a:lnTo>
                  <a:lnTo>
                    <a:pt x="375" y="1"/>
                  </a:lnTo>
                  <a:close/>
                </a:path>
              </a:pathLst>
            </a:custGeom>
            <a:solidFill>
              <a:srgbClr val="FFFA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82" name="Google Shape;935;p55"/>
            <p:cNvSpPr/>
            <p:nvPr/>
          </p:nvSpPr>
          <p:spPr>
            <a:xfrm flipH="1">
              <a:off x="6959576" y="1486048"/>
              <a:ext cx="204733" cy="763097"/>
            </a:xfrm>
            <a:custGeom>
              <a:avLst/>
              <a:gdLst/>
              <a:ahLst/>
              <a:cxnLst/>
              <a:rect l="l" t="t" r="r" b="b"/>
              <a:pathLst>
                <a:path w="1419" h="5289" extrusionOk="0">
                  <a:moveTo>
                    <a:pt x="71" y="0"/>
                  </a:moveTo>
                  <a:cubicBezTo>
                    <a:pt x="54" y="0"/>
                    <a:pt x="37" y="10"/>
                    <a:pt x="27" y="26"/>
                  </a:cubicBezTo>
                  <a:cubicBezTo>
                    <a:pt x="0" y="52"/>
                    <a:pt x="9" y="88"/>
                    <a:pt x="36" y="106"/>
                  </a:cubicBezTo>
                  <a:cubicBezTo>
                    <a:pt x="36" y="115"/>
                    <a:pt x="767" y="703"/>
                    <a:pt x="1035" y="1435"/>
                  </a:cubicBezTo>
                  <a:cubicBezTo>
                    <a:pt x="1294" y="2158"/>
                    <a:pt x="286" y="5182"/>
                    <a:pt x="277" y="5218"/>
                  </a:cubicBezTo>
                  <a:cubicBezTo>
                    <a:pt x="268" y="5244"/>
                    <a:pt x="286" y="5280"/>
                    <a:pt x="313" y="5289"/>
                  </a:cubicBezTo>
                  <a:lnTo>
                    <a:pt x="330" y="5289"/>
                  </a:lnTo>
                  <a:cubicBezTo>
                    <a:pt x="357" y="5289"/>
                    <a:pt x="384" y="5280"/>
                    <a:pt x="393" y="5253"/>
                  </a:cubicBezTo>
                  <a:cubicBezTo>
                    <a:pt x="428" y="5128"/>
                    <a:pt x="1419" y="2158"/>
                    <a:pt x="1142" y="1390"/>
                  </a:cubicBezTo>
                  <a:cubicBezTo>
                    <a:pt x="875" y="632"/>
                    <a:pt x="134" y="34"/>
                    <a:pt x="107" y="17"/>
                  </a:cubicBezTo>
                  <a:cubicBezTo>
                    <a:pt x="96" y="5"/>
                    <a:pt x="83" y="0"/>
                    <a:pt x="71" y="0"/>
                  </a:cubicBezTo>
                  <a:close/>
                </a:path>
              </a:pathLst>
            </a:custGeom>
            <a:solidFill>
              <a:srgbClr val="FF7B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83" name="Google Shape;936;p55"/>
            <p:cNvSpPr/>
            <p:nvPr/>
          </p:nvSpPr>
          <p:spPr>
            <a:xfrm flipH="1">
              <a:off x="7056098" y="2172527"/>
              <a:ext cx="379889" cy="135912"/>
            </a:xfrm>
            <a:custGeom>
              <a:avLst/>
              <a:gdLst/>
              <a:ahLst/>
              <a:cxnLst/>
              <a:rect l="l" t="t" r="r" b="b"/>
              <a:pathLst>
                <a:path w="2633" h="942" extrusionOk="0">
                  <a:moveTo>
                    <a:pt x="1130" y="0"/>
                  </a:moveTo>
                  <a:cubicBezTo>
                    <a:pt x="478" y="0"/>
                    <a:pt x="44" y="434"/>
                    <a:pt x="19" y="451"/>
                  </a:cubicBezTo>
                  <a:cubicBezTo>
                    <a:pt x="1" y="468"/>
                    <a:pt x="1" y="513"/>
                    <a:pt x="19" y="531"/>
                  </a:cubicBezTo>
                  <a:cubicBezTo>
                    <a:pt x="32" y="544"/>
                    <a:pt x="48" y="551"/>
                    <a:pt x="63" y="551"/>
                  </a:cubicBezTo>
                  <a:cubicBezTo>
                    <a:pt x="79" y="551"/>
                    <a:pt x="95" y="544"/>
                    <a:pt x="108" y="531"/>
                  </a:cubicBezTo>
                  <a:cubicBezTo>
                    <a:pt x="108" y="531"/>
                    <a:pt x="522" y="125"/>
                    <a:pt x="1124" y="125"/>
                  </a:cubicBezTo>
                  <a:cubicBezTo>
                    <a:pt x="1159" y="125"/>
                    <a:pt x="1195" y="126"/>
                    <a:pt x="1232" y="129"/>
                  </a:cubicBezTo>
                  <a:cubicBezTo>
                    <a:pt x="2115" y="192"/>
                    <a:pt x="2508" y="906"/>
                    <a:pt x="2517" y="914"/>
                  </a:cubicBezTo>
                  <a:cubicBezTo>
                    <a:pt x="2526" y="932"/>
                    <a:pt x="2543" y="941"/>
                    <a:pt x="2570" y="941"/>
                  </a:cubicBezTo>
                  <a:lnTo>
                    <a:pt x="2597" y="941"/>
                  </a:lnTo>
                  <a:cubicBezTo>
                    <a:pt x="2624" y="923"/>
                    <a:pt x="2633" y="888"/>
                    <a:pt x="2615" y="861"/>
                  </a:cubicBezTo>
                  <a:cubicBezTo>
                    <a:pt x="2597" y="825"/>
                    <a:pt x="2187" y="76"/>
                    <a:pt x="1241" y="5"/>
                  </a:cubicBezTo>
                  <a:cubicBezTo>
                    <a:pt x="1203" y="2"/>
                    <a:pt x="1167" y="0"/>
                    <a:pt x="1130" y="0"/>
                  </a:cubicBezTo>
                  <a:close/>
                </a:path>
              </a:pathLst>
            </a:custGeom>
            <a:solidFill>
              <a:srgbClr val="FF7B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84" name="Google Shape;937;p55"/>
            <p:cNvSpPr/>
            <p:nvPr/>
          </p:nvSpPr>
          <p:spPr>
            <a:xfrm flipH="1">
              <a:off x="6835929" y="2084373"/>
              <a:ext cx="221614" cy="115857"/>
            </a:xfrm>
            <a:custGeom>
              <a:avLst/>
              <a:gdLst/>
              <a:ahLst/>
              <a:cxnLst/>
              <a:rect l="l" t="t" r="r" b="b"/>
              <a:pathLst>
                <a:path w="1536" h="803" extrusionOk="0">
                  <a:moveTo>
                    <a:pt x="581" y="0"/>
                  </a:moveTo>
                  <a:cubicBezTo>
                    <a:pt x="242" y="18"/>
                    <a:pt x="1" y="803"/>
                    <a:pt x="1" y="803"/>
                  </a:cubicBezTo>
                  <a:lnTo>
                    <a:pt x="1" y="803"/>
                  </a:lnTo>
                  <a:lnTo>
                    <a:pt x="474" y="678"/>
                  </a:lnTo>
                  <a:lnTo>
                    <a:pt x="652" y="437"/>
                  </a:lnTo>
                  <a:cubicBezTo>
                    <a:pt x="652" y="437"/>
                    <a:pt x="1473" y="491"/>
                    <a:pt x="1508" y="259"/>
                  </a:cubicBezTo>
                  <a:lnTo>
                    <a:pt x="1508" y="259"/>
                  </a:lnTo>
                  <a:cubicBezTo>
                    <a:pt x="1535" y="54"/>
                    <a:pt x="1053" y="0"/>
                    <a:pt x="705" y="0"/>
                  </a:cubicBezTo>
                  <a:lnTo>
                    <a:pt x="705" y="0"/>
                  </a:lnTo>
                  <a:cubicBezTo>
                    <a:pt x="661" y="0"/>
                    <a:pt x="616" y="0"/>
                    <a:pt x="581" y="0"/>
                  </a:cubicBezTo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85" name="Google Shape;938;p55"/>
            <p:cNvSpPr/>
            <p:nvPr/>
          </p:nvSpPr>
          <p:spPr>
            <a:xfrm flipH="1">
              <a:off x="6852666" y="2174403"/>
              <a:ext cx="227962" cy="193191"/>
            </a:xfrm>
            <a:custGeom>
              <a:avLst/>
              <a:gdLst/>
              <a:ahLst/>
              <a:cxnLst/>
              <a:rect l="l" t="t" r="r" b="b"/>
              <a:pathLst>
                <a:path w="1580" h="1339" extrusionOk="0">
                  <a:moveTo>
                    <a:pt x="393" y="0"/>
                  </a:moveTo>
                  <a:cubicBezTo>
                    <a:pt x="312" y="0"/>
                    <a:pt x="232" y="54"/>
                    <a:pt x="161" y="116"/>
                  </a:cubicBezTo>
                  <a:lnTo>
                    <a:pt x="161" y="116"/>
                  </a:lnTo>
                  <a:cubicBezTo>
                    <a:pt x="54" y="206"/>
                    <a:pt x="0" y="331"/>
                    <a:pt x="0" y="473"/>
                  </a:cubicBezTo>
                  <a:lnTo>
                    <a:pt x="0" y="473"/>
                  </a:lnTo>
                  <a:lnTo>
                    <a:pt x="18" y="1339"/>
                  </a:lnTo>
                  <a:lnTo>
                    <a:pt x="330" y="839"/>
                  </a:lnTo>
                  <a:lnTo>
                    <a:pt x="455" y="589"/>
                  </a:lnTo>
                  <a:cubicBezTo>
                    <a:pt x="455" y="589"/>
                    <a:pt x="660" y="447"/>
                    <a:pt x="1106" y="447"/>
                  </a:cubicBezTo>
                  <a:lnTo>
                    <a:pt x="1106" y="447"/>
                  </a:lnTo>
                  <a:cubicBezTo>
                    <a:pt x="1561" y="455"/>
                    <a:pt x="1579" y="206"/>
                    <a:pt x="1535" y="125"/>
                  </a:cubicBezTo>
                  <a:lnTo>
                    <a:pt x="1535" y="125"/>
                  </a:lnTo>
                  <a:cubicBezTo>
                    <a:pt x="1481" y="18"/>
                    <a:pt x="848" y="0"/>
                    <a:pt x="526" y="0"/>
                  </a:cubicBezTo>
                  <a:lnTo>
                    <a:pt x="526" y="0"/>
                  </a:lnTo>
                  <a:cubicBezTo>
                    <a:pt x="473" y="0"/>
                    <a:pt x="419" y="0"/>
                    <a:pt x="393" y="0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86" name="Google Shape;939;p55"/>
            <p:cNvSpPr/>
            <p:nvPr/>
          </p:nvSpPr>
          <p:spPr>
            <a:xfrm flipH="1">
              <a:off x="6857860" y="2251592"/>
              <a:ext cx="216420" cy="108354"/>
            </a:xfrm>
            <a:custGeom>
              <a:avLst/>
              <a:gdLst/>
              <a:ahLst/>
              <a:cxnLst/>
              <a:rect l="l" t="t" r="r" b="b"/>
              <a:pathLst>
                <a:path w="1500" h="751" extrusionOk="0">
                  <a:moveTo>
                    <a:pt x="536" y="1"/>
                  </a:moveTo>
                  <a:cubicBezTo>
                    <a:pt x="206" y="10"/>
                    <a:pt x="1" y="750"/>
                    <a:pt x="1" y="750"/>
                  </a:cubicBezTo>
                  <a:lnTo>
                    <a:pt x="1" y="750"/>
                  </a:lnTo>
                  <a:lnTo>
                    <a:pt x="465" y="563"/>
                  </a:lnTo>
                  <a:lnTo>
                    <a:pt x="607" y="429"/>
                  </a:lnTo>
                  <a:cubicBezTo>
                    <a:pt x="607" y="429"/>
                    <a:pt x="1437" y="491"/>
                    <a:pt x="1473" y="251"/>
                  </a:cubicBezTo>
                  <a:lnTo>
                    <a:pt x="1473" y="251"/>
                  </a:lnTo>
                  <a:cubicBezTo>
                    <a:pt x="1499" y="45"/>
                    <a:pt x="1018" y="1"/>
                    <a:pt x="670" y="1"/>
                  </a:cubicBezTo>
                  <a:lnTo>
                    <a:pt x="670" y="1"/>
                  </a:lnTo>
                  <a:cubicBezTo>
                    <a:pt x="625" y="1"/>
                    <a:pt x="581" y="1"/>
                    <a:pt x="536" y="1"/>
                  </a:cubicBezTo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87" name="Google Shape;940;p55"/>
            <p:cNvSpPr/>
            <p:nvPr/>
          </p:nvSpPr>
          <p:spPr>
            <a:xfrm flipH="1">
              <a:off x="6888736" y="2325030"/>
              <a:ext cx="206032" cy="82528"/>
            </a:xfrm>
            <a:custGeom>
              <a:avLst/>
              <a:gdLst/>
              <a:ahLst/>
              <a:cxnLst/>
              <a:rect l="l" t="t" r="r" b="b"/>
              <a:pathLst>
                <a:path w="1428" h="572" extrusionOk="0">
                  <a:moveTo>
                    <a:pt x="464" y="0"/>
                  </a:moveTo>
                  <a:cubicBezTo>
                    <a:pt x="134" y="9"/>
                    <a:pt x="0" y="509"/>
                    <a:pt x="0" y="509"/>
                  </a:cubicBezTo>
                  <a:lnTo>
                    <a:pt x="0" y="509"/>
                  </a:lnTo>
                  <a:lnTo>
                    <a:pt x="393" y="571"/>
                  </a:lnTo>
                  <a:lnTo>
                    <a:pt x="535" y="437"/>
                  </a:lnTo>
                  <a:cubicBezTo>
                    <a:pt x="535" y="437"/>
                    <a:pt x="1365" y="491"/>
                    <a:pt x="1401" y="259"/>
                  </a:cubicBezTo>
                  <a:lnTo>
                    <a:pt x="1401" y="259"/>
                  </a:lnTo>
                  <a:cubicBezTo>
                    <a:pt x="1427" y="45"/>
                    <a:pt x="946" y="0"/>
                    <a:pt x="598" y="0"/>
                  </a:cubicBezTo>
                  <a:lnTo>
                    <a:pt x="598" y="0"/>
                  </a:lnTo>
                  <a:cubicBezTo>
                    <a:pt x="553" y="0"/>
                    <a:pt x="509" y="0"/>
                    <a:pt x="464" y="0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" name="Google Shape;2035;p74"/>
          <p:cNvGrpSpPr/>
          <p:nvPr/>
        </p:nvGrpSpPr>
        <p:grpSpPr>
          <a:xfrm>
            <a:off x="4043488" y="2525657"/>
            <a:ext cx="940550" cy="1058205"/>
            <a:chOff x="4043488" y="2525657"/>
            <a:chExt cx="940550" cy="1058205"/>
          </a:xfrm>
        </p:grpSpPr>
        <p:sp>
          <p:nvSpPr>
            <p:cNvPr id="1050028" name="Google Shape;2036;p74"/>
            <p:cNvSpPr/>
            <p:nvPr/>
          </p:nvSpPr>
          <p:spPr>
            <a:xfrm>
              <a:off x="4239504" y="2525657"/>
              <a:ext cx="744534" cy="1006658"/>
            </a:xfrm>
            <a:custGeom>
              <a:avLst/>
              <a:gdLst/>
              <a:ahLst/>
              <a:cxnLst/>
              <a:rect l="l" t="t" r="r" b="b"/>
              <a:pathLst>
                <a:path w="3221" h="4355" extrusionOk="0">
                  <a:moveTo>
                    <a:pt x="2828" y="4354"/>
                  </a:moveTo>
                  <a:lnTo>
                    <a:pt x="402" y="4354"/>
                  </a:lnTo>
                  <a:cubicBezTo>
                    <a:pt x="179" y="4354"/>
                    <a:pt x="0" y="4176"/>
                    <a:pt x="0" y="3962"/>
                  </a:cubicBezTo>
                  <a:lnTo>
                    <a:pt x="0" y="394"/>
                  </a:lnTo>
                  <a:cubicBezTo>
                    <a:pt x="0" y="170"/>
                    <a:pt x="179" y="1"/>
                    <a:pt x="402" y="1"/>
                  </a:cubicBezTo>
                  <a:lnTo>
                    <a:pt x="2828" y="1"/>
                  </a:lnTo>
                  <a:cubicBezTo>
                    <a:pt x="3042" y="1"/>
                    <a:pt x="3221" y="170"/>
                    <a:pt x="3221" y="394"/>
                  </a:cubicBezTo>
                  <a:lnTo>
                    <a:pt x="3221" y="3962"/>
                  </a:lnTo>
                  <a:cubicBezTo>
                    <a:pt x="3221" y="4176"/>
                    <a:pt x="3042" y="4354"/>
                    <a:pt x="2828" y="4354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29" name="Google Shape;2037;p74"/>
            <p:cNvSpPr/>
            <p:nvPr/>
          </p:nvSpPr>
          <p:spPr>
            <a:xfrm>
              <a:off x="4146581" y="2550622"/>
              <a:ext cx="744765" cy="1008507"/>
            </a:xfrm>
            <a:custGeom>
              <a:avLst/>
              <a:gdLst/>
              <a:ahLst/>
              <a:cxnLst/>
              <a:rect l="l" t="t" r="r" b="b"/>
              <a:pathLst>
                <a:path w="3222" h="4363" extrusionOk="0">
                  <a:moveTo>
                    <a:pt x="2829" y="4362"/>
                  </a:moveTo>
                  <a:lnTo>
                    <a:pt x="402" y="4362"/>
                  </a:lnTo>
                  <a:cubicBezTo>
                    <a:pt x="179" y="4362"/>
                    <a:pt x="1" y="4184"/>
                    <a:pt x="1" y="3970"/>
                  </a:cubicBezTo>
                  <a:lnTo>
                    <a:pt x="1" y="401"/>
                  </a:lnTo>
                  <a:cubicBezTo>
                    <a:pt x="1" y="178"/>
                    <a:pt x="179" y="0"/>
                    <a:pt x="402" y="0"/>
                  </a:cubicBezTo>
                  <a:lnTo>
                    <a:pt x="2829" y="0"/>
                  </a:lnTo>
                  <a:cubicBezTo>
                    <a:pt x="3043" y="0"/>
                    <a:pt x="3221" y="178"/>
                    <a:pt x="3221" y="401"/>
                  </a:cubicBezTo>
                  <a:lnTo>
                    <a:pt x="3221" y="3970"/>
                  </a:lnTo>
                  <a:cubicBezTo>
                    <a:pt x="3221" y="4184"/>
                    <a:pt x="3043" y="4362"/>
                    <a:pt x="2829" y="436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30" name="Google Shape;2038;p74"/>
            <p:cNvSpPr/>
            <p:nvPr/>
          </p:nvSpPr>
          <p:spPr>
            <a:xfrm>
              <a:off x="4043488" y="2577435"/>
              <a:ext cx="744765" cy="1006427"/>
            </a:xfrm>
            <a:custGeom>
              <a:avLst/>
              <a:gdLst/>
              <a:ahLst/>
              <a:cxnLst/>
              <a:rect l="l" t="t" r="r" b="b"/>
              <a:pathLst>
                <a:path w="3222" h="4354" extrusionOk="0">
                  <a:moveTo>
                    <a:pt x="2820" y="4353"/>
                  </a:moveTo>
                  <a:lnTo>
                    <a:pt x="393" y="4353"/>
                  </a:lnTo>
                  <a:cubicBezTo>
                    <a:pt x="179" y="4353"/>
                    <a:pt x="1" y="4175"/>
                    <a:pt x="1" y="3961"/>
                  </a:cubicBezTo>
                  <a:lnTo>
                    <a:pt x="1" y="393"/>
                  </a:lnTo>
                  <a:cubicBezTo>
                    <a:pt x="1" y="170"/>
                    <a:pt x="179" y="0"/>
                    <a:pt x="393" y="0"/>
                  </a:cubicBezTo>
                  <a:lnTo>
                    <a:pt x="2820" y="0"/>
                  </a:lnTo>
                  <a:cubicBezTo>
                    <a:pt x="3043" y="0"/>
                    <a:pt x="3221" y="170"/>
                    <a:pt x="3221" y="393"/>
                  </a:cubicBezTo>
                  <a:lnTo>
                    <a:pt x="3221" y="3961"/>
                  </a:lnTo>
                  <a:cubicBezTo>
                    <a:pt x="3221" y="4175"/>
                    <a:pt x="3043" y="4353"/>
                    <a:pt x="2820" y="4353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041;p74"/>
          <p:cNvGrpSpPr/>
          <p:nvPr/>
        </p:nvGrpSpPr>
        <p:grpSpPr>
          <a:xfrm>
            <a:off x="720000" y="2109425"/>
            <a:ext cx="3209559" cy="2119049"/>
            <a:chOff x="720000" y="2109425"/>
            <a:chExt cx="3209559" cy="2119049"/>
          </a:xfrm>
        </p:grpSpPr>
        <p:sp>
          <p:nvSpPr>
            <p:cNvPr id="1050032" name="Google Shape;2042;p74"/>
            <p:cNvSpPr/>
            <p:nvPr/>
          </p:nvSpPr>
          <p:spPr>
            <a:xfrm>
              <a:off x="1385600" y="3547395"/>
              <a:ext cx="252988" cy="291766"/>
            </a:xfrm>
            <a:custGeom>
              <a:avLst/>
              <a:gdLst/>
              <a:ahLst/>
              <a:cxnLst/>
              <a:rect l="l" t="t" r="r" b="b"/>
              <a:pathLst>
                <a:path w="1455" h="1678" extrusionOk="0">
                  <a:moveTo>
                    <a:pt x="0" y="429"/>
                  </a:moveTo>
                  <a:lnTo>
                    <a:pt x="821" y="1678"/>
                  </a:lnTo>
                  <a:lnTo>
                    <a:pt x="1454" y="1446"/>
                  </a:lnTo>
                  <a:lnTo>
                    <a:pt x="821" y="10"/>
                  </a:lnTo>
                  <a:cubicBezTo>
                    <a:pt x="794" y="10"/>
                    <a:pt x="767" y="1"/>
                    <a:pt x="749" y="1"/>
                  </a:cubicBezTo>
                  <a:lnTo>
                    <a:pt x="749" y="1"/>
                  </a:lnTo>
                  <a:cubicBezTo>
                    <a:pt x="384" y="1"/>
                    <a:pt x="0" y="429"/>
                    <a:pt x="0" y="429"/>
                  </a:cubicBez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33" name="Google Shape;2043;p74"/>
            <p:cNvSpPr/>
            <p:nvPr/>
          </p:nvSpPr>
          <p:spPr>
            <a:xfrm>
              <a:off x="2409212" y="3083663"/>
              <a:ext cx="366355" cy="207957"/>
            </a:xfrm>
            <a:custGeom>
              <a:avLst/>
              <a:gdLst/>
              <a:ahLst/>
              <a:cxnLst/>
              <a:rect l="l" t="t" r="r" b="b"/>
              <a:pathLst>
                <a:path w="2107" h="1196" extrusionOk="0">
                  <a:moveTo>
                    <a:pt x="1" y="1196"/>
                  </a:moveTo>
                  <a:cubicBezTo>
                    <a:pt x="1" y="1196"/>
                    <a:pt x="1402" y="1062"/>
                    <a:pt x="1749" y="812"/>
                  </a:cubicBezTo>
                  <a:lnTo>
                    <a:pt x="1749" y="812"/>
                  </a:lnTo>
                  <a:cubicBezTo>
                    <a:pt x="2106" y="571"/>
                    <a:pt x="2044" y="81"/>
                    <a:pt x="1625" y="54"/>
                  </a:cubicBezTo>
                  <a:lnTo>
                    <a:pt x="1625" y="54"/>
                  </a:lnTo>
                  <a:cubicBezTo>
                    <a:pt x="1214" y="36"/>
                    <a:pt x="688" y="0"/>
                    <a:pt x="688" y="0"/>
                  </a:cubicBezTo>
                  <a:lnTo>
                    <a:pt x="688" y="0"/>
                  </a:ln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34" name="Google Shape;2044;p74"/>
            <p:cNvSpPr/>
            <p:nvPr/>
          </p:nvSpPr>
          <p:spPr>
            <a:xfrm>
              <a:off x="720000" y="3856028"/>
              <a:ext cx="3209559" cy="372446"/>
            </a:xfrm>
            <a:custGeom>
              <a:avLst/>
              <a:gdLst/>
              <a:ahLst/>
              <a:cxnLst/>
              <a:rect l="l" t="t" r="r" b="b"/>
              <a:pathLst>
                <a:path w="18459" h="2142" extrusionOk="0">
                  <a:moveTo>
                    <a:pt x="9225" y="1"/>
                  </a:moveTo>
                  <a:cubicBezTo>
                    <a:pt x="4131" y="1"/>
                    <a:pt x="1" y="483"/>
                    <a:pt x="1" y="1071"/>
                  </a:cubicBezTo>
                  <a:cubicBezTo>
                    <a:pt x="1" y="1660"/>
                    <a:pt x="4131" y="2142"/>
                    <a:pt x="9225" y="2142"/>
                  </a:cubicBezTo>
                  <a:cubicBezTo>
                    <a:pt x="14328" y="2142"/>
                    <a:pt x="18459" y="1660"/>
                    <a:pt x="18459" y="1071"/>
                  </a:cubicBezTo>
                  <a:cubicBezTo>
                    <a:pt x="18459" y="483"/>
                    <a:pt x="14328" y="1"/>
                    <a:pt x="9225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35" name="Google Shape;2045;p74"/>
            <p:cNvSpPr/>
            <p:nvPr/>
          </p:nvSpPr>
          <p:spPr>
            <a:xfrm>
              <a:off x="1951742" y="3372126"/>
              <a:ext cx="1141837" cy="709072"/>
            </a:xfrm>
            <a:custGeom>
              <a:avLst/>
              <a:gdLst/>
              <a:ahLst/>
              <a:cxnLst/>
              <a:rect l="l" t="t" r="r" b="b"/>
              <a:pathLst>
                <a:path w="6567" h="4078" extrusionOk="0">
                  <a:moveTo>
                    <a:pt x="3471" y="964"/>
                  </a:moveTo>
                  <a:cubicBezTo>
                    <a:pt x="3471" y="964"/>
                    <a:pt x="955" y="1499"/>
                    <a:pt x="464" y="2275"/>
                  </a:cubicBezTo>
                  <a:lnTo>
                    <a:pt x="464" y="2275"/>
                  </a:lnTo>
                  <a:cubicBezTo>
                    <a:pt x="0" y="3007"/>
                    <a:pt x="411" y="3578"/>
                    <a:pt x="1544" y="3828"/>
                  </a:cubicBezTo>
                  <a:lnTo>
                    <a:pt x="1544" y="3828"/>
                  </a:lnTo>
                  <a:cubicBezTo>
                    <a:pt x="2677" y="4077"/>
                    <a:pt x="6236" y="3721"/>
                    <a:pt x="6236" y="3721"/>
                  </a:cubicBezTo>
                  <a:lnTo>
                    <a:pt x="6236" y="3721"/>
                  </a:lnTo>
                  <a:lnTo>
                    <a:pt x="6129" y="2409"/>
                  </a:lnTo>
                  <a:cubicBezTo>
                    <a:pt x="6129" y="2409"/>
                    <a:pt x="6566" y="1936"/>
                    <a:pt x="6522" y="1187"/>
                  </a:cubicBezTo>
                  <a:lnTo>
                    <a:pt x="6522" y="1187"/>
                  </a:lnTo>
                  <a:cubicBezTo>
                    <a:pt x="6477" y="438"/>
                    <a:pt x="6299" y="1"/>
                    <a:pt x="6299" y="1"/>
                  </a:cubicBezTo>
                  <a:lnTo>
                    <a:pt x="6299" y="1"/>
                  </a:lnTo>
                  <a:close/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36" name="Google Shape;2046;p74"/>
            <p:cNvSpPr/>
            <p:nvPr/>
          </p:nvSpPr>
          <p:spPr>
            <a:xfrm>
              <a:off x="2244898" y="3427941"/>
              <a:ext cx="1141837" cy="709072"/>
            </a:xfrm>
            <a:custGeom>
              <a:avLst/>
              <a:gdLst/>
              <a:ahLst/>
              <a:cxnLst/>
              <a:rect l="l" t="t" r="r" b="b"/>
              <a:pathLst>
                <a:path w="6567" h="4078" extrusionOk="0">
                  <a:moveTo>
                    <a:pt x="3471" y="964"/>
                  </a:moveTo>
                  <a:cubicBezTo>
                    <a:pt x="3471" y="964"/>
                    <a:pt x="955" y="1499"/>
                    <a:pt x="464" y="2276"/>
                  </a:cubicBezTo>
                  <a:lnTo>
                    <a:pt x="464" y="2276"/>
                  </a:lnTo>
                  <a:cubicBezTo>
                    <a:pt x="0" y="3007"/>
                    <a:pt x="402" y="3578"/>
                    <a:pt x="1544" y="3828"/>
                  </a:cubicBezTo>
                  <a:lnTo>
                    <a:pt x="1544" y="3828"/>
                  </a:lnTo>
                  <a:cubicBezTo>
                    <a:pt x="2677" y="4078"/>
                    <a:pt x="6236" y="3721"/>
                    <a:pt x="6236" y="3721"/>
                  </a:cubicBezTo>
                  <a:lnTo>
                    <a:pt x="6236" y="3721"/>
                  </a:lnTo>
                  <a:lnTo>
                    <a:pt x="6129" y="2409"/>
                  </a:lnTo>
                  <a:cubicBezTo>
                    <a:pt x="6129" y="2409"/>
                    <a:pt x="6566" y="1937"/>
                    <a:pt x="6522" y="1187"/>
                  </a:cubicBezTo>
                  <a:lnTo>
                    <a:pt x="6522" y="1187"/>
                  </a:lnTo>
                  <a:cubicBezTo>
                    <a:pt x="6477" y="438"/>
                    <a:pt x="6299" y="1"/>
                    <a:pt x="6299" y="1"/>
                  </a:cubicBezTo>
                  <a:lnTo>
                    <a:pt x="6299" y="1"/>
                  </a:lnTo>
                  <a:close/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37" name="Google Shape;2047;p74"/>
            <p:cNvSpPr/>
            <p:nvPr/>
          </p:nvSpPr>
          <p:spPr>
            <a:xfrm>
              <a:off x="2586045" y="2109425"/>
              <a:ext cx="768006" cy="1055089"/>
            </a:xfrm>
            <a:custGeom>
              <a:avLst/>
              <a:gdLst/>
              <a:ahLst/>
              <a:cxnLst/>
              <a:rect l="l" t="t" r="r" b="b"/>
              <a:pathLst>
                <a:path w="4417" h="6068" extrusionOk="0">
                  <a:moveTo>
                    <a:pt x="1455" y="242"/>
                  </a:moveTo>
                  <a:cubicBezTo>
                    <a:pt x="1455" y="242"/>
                    <a:pt x="1116" y="135"/>
                    <a:pt x="786" y="242"/>
                  </a:cubicBezTo>
                  <a:lnTo>
                    <a:pt x="786" y="242"/>
                  </a:lnTo>
                  <a:cubicBezTo>
                    <a:pt x="474" y="331"/>
                    <a:pt x="28" y="706"/>
                    <a:pt x="46" y="1339"/>
                  </a:cubicBezTo>
                  <a:lnTo>
                    <a:pt x="46" y="1339"/>
                  </a:lnTo>
                  <a:cubicBezTo>
                    <a:pt x="63" y="1964"/>
                    <a:pt x="661" y="2240"/>
                    <a:pt x="661" y="2240"/>
                  </a:cubicBezTo>
                  <a:lnTo>
                    <a:pt x="661" y="2240"/>
                  </a:lnTo>
                  <a:cubicBezTo>
                    <a:pt x="661" y="2240"/>
                    <a:pt x="1152" y="2472"/>
                    <a:pt x="679" y="3177"/>
                  </a:cubicBezTo>
                  <a:lnTo>
                    <a:pt x="679" y="3177"/>
                  </a:lnTo>
                  <a:cubicBezTo>
                    <a:pt x="215" y="3882"/>
                    <a:pt x="1" y="4676"/>
                    <a:pt x="438" y="5371"/>
                  </a:cubicBezTo>
                  <a:lnTo>
                    <a:pt x="438" y="5371"/>
                  </a:lnTo>
                  <a:cubicBezTo>
                    <a:pt x="866" y="6067"/>
                    <a:pt x="3926" y="6067"/>
                    <a:pt x="4203" y="5291"/>
                  </a:cubicBezTo>
                  <a:lnTo>
                    <a:pt x="4203" y="5291"/>
                  </a:lnTo>
                  <a:cubicBezTo>
                    <a:pt x="4417" y="4684"/>
                    <a:pt x="3908" y="4479"/>
                    <a:pt x="3748" y="3971"/>
                  </a:cubicBezTo>
                  <a:lnTo>
                    <a:pt x="3748" y="3971"/>
                  </a:lnTo>
                  <a:cubicBezTo>
                    <a:pt x="3578" y="3462"/>
                    <a:pt x="3703" y="2954"/>
                    <a:pt x="3792" y="2534"/>
                  </a:cubicBezTo>
                  <a:lnTo>
                    <a:pt x="3792" y="2534"/>
                  </a:lnTo>
                  <a:cubicBezTo>
                    <a:pt x="3980" y="1669"/>
                    <a:pt x="3730" y="385"/>
                    <a:pt x="2659" y="72"/>
                  </a:cubicBezTo>
                  <a:lnTo>
                    <a:pt x="2659" y="72"/>
                  </a:lnTo>
                  <a:cubicBezTo>
                    <a:pt x="2490" y="19"/>
                    <a:pt x="2338" y="1"/>
                    <a:pt x="2196" y="1"/>
                  </a:cubicBezTo>
                  <a:lnTo>
                    <a:pt x="2196" y="1"/>
                  </a:lnTo>
                  <a:cubicBezTo>
                    <a:pt x="1714" y="1"/>
                    <a:pt x="1455" y="242"/>
                    <a:pt x="1455" y="242"/>
                  </a:cubicBezTo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38" name="Google Shape;2048;p74"/>
            <p:cNvSpPr/>
            <p:nvPr/>
          </p:nvSpPr>
          <p:spPr>
            <a:xfrm>
              <a:off x="2500845" y="2759554"/>
              <a:ext cx="480764" cy="408090"/>
            </a:xfrm>
            <a:custGeom>
              <a:avLst/>
              <a:gdLst/>
              <a:ahLst/>
              <a:cxnLst/>
              <a:rect l="l" t="t" r="r" b="b"/>
              <a:pathLst>
                <a:path w="2765" h="2347" extrusionOk="0">
                  <a:moveTo>
                    <a:pt x="2003" y="0"/>
                  </a:moveTo>
                  <a:cubicBezTo>
                    <a:pt x="1976" y="0"/>
                    <a:pt x="1951" y="3"/>
                    <a:pt x="1927" y="9"/>
                  </a:cubicBezTo>
                  <a:cubicBezTo>
                    <a:pt x="1392" y="125"/>
                    <a:pt x="0" y="1891"/>
                    <a:pt x="0" y="1891"/>
                  </a:cubicBezTo>
                  <a:lnTo>
                    <a:pt x="1401" y="2346"/>
                  </a:lnTo>
                  <a:cubicBezTo>
                    <a:pt x="1401" y="2346"/>
                    <a:pt x="2525" y="1124"/>
                    <a:pt x="2650" y="731"/>
                  </a:cubicBezTo>
                  <a:cubicBezTo>
                    <a:pt x="2765" y="370"/>
                    <a:pt x="2312" y="0"/>
                    <a:pt x="2003" y="0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39" name="Google Shape;2049;p74"/>
            <p:cNvSpPr/>
            <p:nvPr/>
          </p:nvSpPr>
          <p:spPr>
            <a:xfrm>
              <a:off x="923262" y="2536121"/>
              <a:ext cx="574135" cy="516590"/>
            </a:xfrm>
            <a:custGeom>
              <a:avLst/>
              <a:gdLst/>
              <a:ahLst/>
              <a:cxnLst/>
              <a:rect l="l" t="t" r="r" b="b"/>
              <a:pathLst>
                <a:path w="3302" h="2971" extrusionOk="0">
                  <a:moveTo>
                    <a:pt x="1785" y="0"/>
                  </a:moveTo>
                  <a:cubicBezTo>
                    <a:pt x="759" y="72"/>
                    <a:pt x="589" y="1097"/>
                    <a:pt x="589" y="1097"/>
                  </a:cubicBezTo>
                  <a:lnTo>
                    <a:pt x="589" y="1097"/>
                  </a:lnTo>
                  <a:cubicBezTo>
                    <a:pt x="589" y="1097"/>
                    <a:pt x="179" y="1178"/>
                    <a:pt x="90" y="1570"/>
                  </a:cubicBezTo>
                  <a:lnTo>
                    <a:pt x="90" y="1570"/>
                  </a:lnTo>
                  <a:cubicBezTo>
                    <a:pt x="1" y="1990"/>
                    <a:pt x="411" y="2561"/>
                    <a:pt x="777" y="2766"/>
                  </a:cubicBezTo>
                  <a:lnTo>
                    <a:pt x="777" y="2766"/>
                  </a:lnTo>
                  <a:cubicBezTo>
                    <a:pt x="1134" y="2971"/>
                    <a:pt x="2936" y="1597"/>
                    <a:pt x="2936" y="1597"/>
                  </a:cubicBezTo>
                  <a:lnTo>
                    <a:pt x="2936" y="1597"/>
                  </a:lnTo>
                  <a:cubicBezTo>
                    <a:pt x="2936" y="1597"/>
                    <a:pt x="3301" y="1294"/>
                    <a:pt x="3069" y="839"/>
                  </a:cubicBezTo>
                  <a:lnTo>
                    <a:pt x="3069" y="839"/>
                  </a:lnTo>
                  <a:cubicBezTo>
                    <a:pt x="2846" y="384"/>
                    <a:pt x="2481" y="491"/>
                    <a:pt x="2481" y="491"/>
                  </a:cubicBezTo>
                  <a:lnTo>
                    <a:pt x="2481" y="491"/>
                  </a:lnTo>
                  <a:cubicBezTo>
                    <a:pt x="2481" y="491"/>
                    <a:pt x="2231" y="0"/>
                    <a:pt x="1821" y="0"/>
                  </a:cubicBezTo>
                  <a:lnTo>
                    <a:pt x="1821" y="0"/>
                  </a:lnTo>
                  <a:cubicBezTo>
                    <a:pt x="1812" y="0"/>
                    <a:pt x="1803" y="0"/>
                    <a:pt x="1785" y="0"/>
                  </a:cubicBezTo>
                  <a:close/>
                </a:path>
              </a:pathLst>
            </a:custGeom>
            <a:solidFill>
              <a:srgbClr val="7D14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40" name="Google Shape;2050;p74"/>
            <p:cNvSpPr/>
            <p:nvPr/>
          </p:nvSpPr>
          <p:spPr>
            <a:xfrm>
              <a:off x="1261452" y="3285361"/>
              <a:ext cx="266898" cy="336627"/>
            </a:xfrm>
            <a:custGeom>
              <a:avLst/>
              <a:gdLst/>
              <a:ahLst/>
              <a:cxnLst/>
              <a:rect l="l" t="t" r="r" b="b"/>
              <a:pathLst>
                <a:path w="1535" h="1936" extrusionOk="0">
                  <a:moveTo>
                    <a:pt x="0" y="517"/>
                  </a:moveTo>
                  <a:lnTo>
                    <a:pt x="500" y="1936"/>
                  </a:lnTo>
                  <a:lnTo>
                    <a:pt x="1535" y="1517"/>
                  </a:lnTo>
                  <a:cubicBezTo>
                    <a:pt x="1535" y="1517"/>
                    <a:pt x="1160" y="723"/>
                    <a:pt x="919" y="232"/>
                  </a:cubicBezTo>
                  <a:lnTo>
                    <a:pt x="919" y="232"/>
                  </a:lnTo>
                  <a:cubicBezTo>
                    <a:pt x="839" y="71"/>
                    <a:pt x="696" y="0"/>
                    <a:pt x="554" y="0"/>
                  </a:cubicBezTo>
                  <a:lnTo>
                    <a:pt x="554" y="0"/>
                  </a:lnTo>
                  <a:cubicBezTo>
                    <a:pt x="304" y="0"/>
                    <a:pt x="36" y="205"/>
                    <a:pt x="0" y="517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41" name="Google Shape;2051;p74"/>
            <p:cNvSpPr/>
            <p:nvPr/>
          </p:nvSpPr>
          <p:spPr>
            <a:xfrm>
              <a:off x="932651" y="3173558"/>
              <a:ext cx="552401" cy="704378"/>
            </a:xfrm>
            <a:custGeom>
              <a:avLst/>
              <a:gdLst/>
              <a:ahLst/>
              <a:cxnLst/>
              <a:rect l="l" t="t" r="r" b="b"/>
              <a:pathLst>
                <a:path w="3177" h="4051" extrusionOk="0">
                  <a:moveTo>
                    <a:pt x="277" y="732"/>
                  </a:moveTo>
                  <a:cubicBezTo>
                    <a:pt x="0" y="1241"/>
                    <a:pt x="580" y="3988"/>
                    <a:pt x="580" y="3988"/>
                  </a:cubicBezTo>
                  <a:lnTo>
                    <a:pt x="580" y="3988"/>
                  </a:lnTo>
                  <a:cubicBezTo>
                    <a:pt x="580" y="3988"/>
                    <a:pt x="1445" y="4051"/>
                    <a:pt x="2123" y="4051"/>
                  </a:cubicBezTo>
                  <a:lnTo>
                    <a:pt x="2123" y="4051"/>
                  </a:lnTo>
                  <a:cubicBezTo>
                    <a:pt x="3060" y="4051"/>
                    <a:pt x="3176" y="3908"/>
                    <a:pt x="3176" y="3908"/>
                  </a:cubicBezTo>
                  <a:lnTo>
                    <a:pt x="3176" y="3908"/>
                  </a:lnTo>
                  <a:cubicBezTo>
                    <a:pt x="3176" y="3908"/>
                    <a:pt x="3131" y="1865"/>
                    <a:pt x="2908" y="1107"/>
                  </a:cubicBezTo>
                  <a:lnTo>
                    <a:pt x="2908" y="1107"/>
                  </a:lnTo>
                  <a:cubicBezTo>
                    <a:pt x="2676" y="358"/>
                    <a:pt x="2097" y="63"/>
                    <a:pt x="2097" y="63"/>
                  </a:cubicBezTo>
                  <a:lnTo>
                    <a:pt x="2097" y="63"/>
                  </a:lnTo>
                  <a:lnTo>
                    <a:pt x="973" y="1"/>
                  </a:lnTo>
                  <a:cubicBezTo>
                    <a:pt x="973" y="1"/>
                    <a:pt x="562" y="233"/>
                    <a:pt x="277" y="732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42" name="Google Shape;2052;p74"/>
            <p:cNvSpPr/>
            <p:nvPr/>
          </p:nvSpPr>
          <p:spPr>
            <a:xfrm>
              <a:off x="1061320" y="3749093"/>
              <a:ext cx="581786" cy="181702"/>
            </a:xfrm>
            <a:custGeom>
              <a:avLst/>
              <a:gdLst/>
              <a:ahLst/>
              <a:cxnLst/>
              <a:rect l="l" t="t" r="r" b="b"/>
              <a:pathLst>
                <a:path w="3346" h="1045" extrusionOk="0">
                  <a:moveTo>
                    <a:pt x="1473" y="286"/>
                  </a:moveTo>
                  <a:lnTo>
                    <a:pt x="1" y="170"/>
                  </a:lnTo>
                  <a:lnTo>
                    <a:pt x="1535" y="1044"/>
                  </a:lnTo>
                  <a:lnTo>
                    <a:pt x="3346" y="0"/>
                  </a:lnTo>
                  <a:close/>
                </a:path>
              </a:pathLst>
            </a:custGeom>
            <a:solidFill>
              <a:srgbClr val="007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43" name="Google Shape;2053;p74"/>
            <p:cNvSpPr/>
            <p:nvPr/>
          </p:nvSpPr>
          <p:spPr>
            <a:xfrm>
              <a:off x="1100094" y="3004548"/>
              <a:ext cx="209519" cy="215782"/>
            </a:xfrm>
            <a:custGeom>
              <a:avLst/>
              <a:gdLst/>
              <a:ahLst/>
              <a:cxnLst/>
              <a:rect l="l" t="t" r="r" b="b"/>
              <a:pathLst>
                <a:path w="1205" h="1241" extrusionOk="0">
                  <a:moveTo>
                    <a:pt x="1" y="982"/>
                  </a:moveTo>
                  <a:cubicBezTo>
                    <a:pt x="1" y="982"/>
                    <a:pt x="313" y="1240"/>
                    <a:pt x="759" y="1205"/>
                  </a:cubicBezTo>
                  <a:lnTo>
                    <a:pt x="759" y="1205"/>
                  </a:lnTo>
                  <a:cubicBezTo>
                    <a:pt x="1205" y="1178"/>
                    <a:pt x="1134" y="1035"/>
                    <a:pt x="1134" y="1035"/>
                  </a:cubicBezTo>
                  <a:lnTo>
                    <a:pt x="1134" y="1035"/>
                  </a:lnTo>
                  <a:lnTo>
                    <a:pt x="1071" y="35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9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44" name="Google Shape;2054;p74"/>
            <p:cNvSpPr/>
            <p:nvPr/>
          </p:nvSpPr>
          <p:spPr>
            <a:xfrm>
              <a:off x="1100094" y="3004548"/>
              <a:ext cx="197174" cy="178572"/>
            </a:xfrm>
            <a:custGeom>
              <a:avLst/>
              <a:gdLst/>
              <a:ahLst/>
              <a:cxnLst/>
              <a:rect l="l" t="t" r="r" b="b"/>
              <a:pathLst>
                <a:path w="1134" h="1027" extrusionOk="0">
                  <a:moveTo>
                    <a:pt x="1" y="214"/>
                  </a:moveTo>
                  <a:cubicBezTo>
                    <a:pt x="1" y="214"/>
                    <a:pt x="340" y="1026"/>
                    <a:pt x="1134" y="1026"/>
                  </a:cubicBezTo>
                  <a:lnTo>
                    <a:pt x="1134" y="1026"/>
                  </a:lnTo>
                  <a:lnTo>
                    <a:pt x="1071" y="35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E13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45" name="Google Shape;2055;p74"/>
            <p:cNvSpPr/>
            <p:nvPr/>
          </p:nvSpPr>
          <p:spPr>
            <a:xfrm>
              <a:off x="996116" y="2717476"/>
              <a:ext cx="512062" cy="411220"/>
            </a:xfrm>
            <a:custGeom>
              <a:avLst/>
              <a:gdLst/>
              <a:ahLst/>
              <a:cxnLst/>
              <a:rect l="l" t="t" r="r" b="b"/>
              <a:pathLst>
                <a:path w="2945" h="2365" extrusionOk="0">
                  <a:moveTo>
                    <a:pt x="1000" y="492"/>
                  </a:moveTo>
                  <a:cubicBezTo>
                    <a:pt x="768" y="732"/>
                    <a:pt x="572" y="866"/>
                    <a:pt x="572" y="866"/>
                  </a:cubicBezTo>
                  <a:lnTo>
                    <a:pt x="572" y="866"/>
                  </a:lnTo>
                  <a:lnTo>
                    <a:pt x="679" y="1277"/>
                  </a:lnTo>
                  <a:lnTo>
                    <a:pt x="527" y="1402"/>
                  </a:lnTo>
                  <a:cubicBezTo>
                    <a:pt x="527" y="1402"/>
                    <a:pt x="420" y="1366"/>
                    <a:pt x="304" y="1410"/>
                  </a:cubicBezTo>
                  <a:lnTo>
                    <a:pt x="304" y="1410"/>
                  </a:lnTo>
                  <a:cubicBezTo>
                    <a:pt x="188" y="1455"/>
                    <a:pt x="1" y="1580"/>
                    <a:pt x="179" y="1803"/>
                  </a:cubicBezTo>
                  <a:lnTo>
                    <a:pt x="179" y="1803"/>
                  </a:lnTo>
                  <a:cubicBezTo>
                    <a:pt x="349" y="2026"/>
                    <a:pt x="599" y="1901"/>
                    <a:pt x="599" y="1901"/>
                  </a:cubicBezTo>
                  <a:lnTo>
                    <a:pt x="599" y="1901"/>
                  </a:lnTo>
                  <a:cubicBezTo>
                    <a:pt x="599" y="1901"/>
                    <a:pt x="1063" y="2365"/>
                    <a:pt x="1660" y="2276"/>
                  </a:cubicBezTo>
                  <a:lnTo>
                    <a:pt x="1660" y="2276"/>
                  </a:lnTo>
                  <a:cubicBezTo>
                    <a:pt x="2320" y="2187"/>
                    <a:pt x="2945" y="1883"/>
                    <a:pt x="2802" y="1170"/>
                  </a:cubicBezTo>
                  <a:lnTo>
                    <a:pt x="2802" y="1170"/>
                  </a:lnTo>
                  <a:cubicBezTo>
                    <a:pt x="2722" y="759"/>
                    <a:pt x="2454" y="402"/>
                    <a:pt x="2347" y="72"/>
                  </a:cubicBezTo>
                  <a:lnTo>
                    <a:pt x="2347" y="72"/>
                  </a:lnTo>
                  <a:cubicBezTo>
                    <a:pt x="2347" y="72"/>
                    <a:pt x="2088" y="108"/>
                    <a:pt x="1874" y="90"/>
                  </a:cubicBezTo>
                  <a:lnTo>
                    <a:pt x="1874" y="90"/>
                  </a:lnTo>
                  <a:cubicBezTo>
                    <a:pt x="1678" y="81"/>
                    <a:pt x="1428" y="1"/>
                    <a:pt x="1428" y="1"/>
                  </a:cubicBezTo>
                  <a:lnTo>
                    <a:pt x="1428" y="1"/>
                  </a:lnTo>
                  <a:cubicBezTo>
                    <a:pt x="1428" y="1"/>
                    <a:pt x="1339" y="153"/>
                    <a:pt x="1000" y="492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46" name="Google Shape;2056;p74"/>
            <p:cNvSpPr/>
            <p:nvPr/>
          </p:nvSpPr>
          <p:spPr>
            <a:xfrm>
              <a:off x="1145128" y="2878835"/>
              <a:ext cx="173875" cy="173878"/>
            </a:xfrm>
            <a:custGeom>
              <a:avLst/>
              <a:gdLst/>
              <a:ahLst/>
              <a:cxnLst/>
              <a:rect l="l" t="t" r="r" b="b"/>
              <a:pathLst>
                <a:path w="1000" h="1000" extrusionOk="0">
                  <a:moveTo>
                    <a:pt x="919" y="366"/>
                  </a:moveTo>
                  <a:cubicBezTo>
                    <a:pt x="848" y="135"/>
                    <a:pt x="598" y="1"/>
                    <a:pt x="366" y="72"/>
                  </a:cubicBezTo>
                  <a:cubicBezTo>
                    <a:pt x="125" y="152"/>
                    <a:pt x="0" y="402"/>
                    <a:pt x="72" y="634"/>
                  </a:cubicBezTo>
                  <a:cubicBezTo>
                    <a:pt x="143" y="875"/>
                    <a:pt x="393" y="1000"/>
                    <a:pt x="634" y="929"/>
                  </a:cubicBezTo>
                  <a:cubicBezTo>
                    <a:pt x="866" y="857"/>
                    <a:pt x="999" y="598"/>
                    <a:pt x="919" y="366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47" name="Google Shape;2057;p74"/>
            <p:cNvSpPr/>
            <p:nvPr/>
          </p:nvSpPr>
          <p:spPr>
            <a:xfrm>
              <a:off x="1342131" y="2830844"/>
              <a:ext cx="152141" cy="161358"/>
            </a:xfrm>
            <a:custGeom>
              <a:avLst/>
              <a:gdLst/>
              <a:ahLst/>
              <a:cxnLst/>
              <a:rect l="l" t="t" r="r" b="b"/>
              <a:pathLst>
                <a:path w="875" h="928" extrusionOk="0">
                  <a:moveTo>
                    <a:pt x="785" y="375"/>
                  </a:moveTo>
                  <a:cubicBezTo>
                    <a:pt x="705" y="143"/>
                    <a:pt x="473" y="0"/>
                    <a:pt x="286" y="45"/>
                  </a:cubicBezTo>
                  <a:cubicBezTo>
                    <a:pt x="90" y="98"/>
                    <a:pt x="0" y="321"/>
                    <a:pt x="81" y="553"/>
                  </a:cubicBezTo>
                  <a:cubicBezTo>
                    <a:pt x="170" y="776"/>
                    <a:pt x="393" y="928"/>
                    <a:pt x="589" y="874"/>
                  </a:cubicBezTo>
                  <a:cubicBezTo>
                    <a:pt x="785" y="830"/>
                    <a:pt x="875" y="598"/>
                    <a:pt x="785" y="375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48" name="Google Shape;2058;p74"/>
            <p:cNvSpPr/>
            <p:nvPr/>
          </p:nvSpPr>
          <p:spPr>
            <a:xfrm>
              <a:off x="1284751" y="3738139"/>
              <a:ext cx="538317" cy="254557"/>
            </a:xfrm>
            <a:custGeom>
              <a:avLst/>
              <a:gdLst/>
              <a:ahLst/>
              <a:cxnLst/>
              <a:rect l="l" t="t" r="r" b="b"/>
              <a:pathLst>
                <a:path w="3096" h="1464" extrusionOk="0">
                  <a:moveTo>
                    <a:pt x="803" y="643"/>
                  </a:moveTo>
                  <a:lnTo>
                    <a:pt x="0" y="1027"/>
                  </a:lnTo>
                  <a:lnTo>
                    <a:pt x="161" y="1446"/>
                  </a:lnTo>
                  <a:cubicBezTo>
                    <a:pt x="161" y="1446"/>
                    <a:pt x="1205" y="1464"/>
                    <a:pt x="2097" y="1161"/>
                  </a:cubicBezTo>
                  <a:lnTo>
                    <a:pt x="2097" y="1161"/>
                  </a:lnTo>
                  <a:cubicBezTo>
                    <a:pt x="2998" y="848"/>
                    <a:pt x="3096" y="269"/>
                    <a:pt x="2534" y="28"/>
                  </a:cubicBezTo>
                  <a:lnTo>
                    <a:pt x="2534" y="28"/>
                  </a:lnTo>
                  <a:cubicBezTo>
                    <a:pt x="2498" y="10"/>
                    <a:pt x="2454" y="1"/>
                    <a:pt x="2400" y="1"/>
                  </a:cubicBezTo>
                  <a:lnTo>
                    <a:pt x="2400" y="1"/>
                  </a:lnTo>
                  <a:cubicBezTo>
                    <a:pt x="1900" y="1"/>
                    <a:pt x="803" y="643"/>
                    <a:pt x="803" y="643"/>
                  </a:cubicBezTo>
                </a:path>
              </a:pathLst>
            </a:custGeom>
            <a:solidFill>
              <a:srgbClr val="FF9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49" name="Google Shape;2059;p74"/>
            <p:cNvSpPr/>
            <p:nvPr/>
          </p:nvSpPr>
          <p:spPr>
            <a:xfrm>
              <a:off x="1066015" y="3946445"/>
              <a:ext cx="203260" cy="180833"/>
            </a:xfrm>
            <a:custGeom>
              <a:avLst/>
              <a:gdLst/>
              <a:ahLst/>
              <a:cxnLst/>
              <a:rect l="l" t="t" r="r" b="b"/>
              <a:pathLst>
                <a:path w="1169" h="1040" extrusionOk="0">
                  <a:moveTo>
                    <a:pt x="721" y="0"/>
                  </a:moveTo>
                  <a:cubicBezTo>
                    <a:pt x="647" y="0"/>
                    <a:pt x="568" y="4"/>
                    <a:pt x="500" y="16"/>
                  </a:cubicBezTo>
                  <a:cubicBezTo>
                    <a:pt x="295" y="61"/>
                    <a:pt x="18" y="132"/>
                    <a:pt x="9" y="302"/>
                  </a:cubicBezTo>
                  <a:cubicBezTo>
                    <a:pt x="0" y="462"/>
                    <a:pt x="63" y="962"/>
                    <a:pt x="384" y="1033"/>
                  </a:cubicBezTo>
                  <a:cubicBezTo>
                    <a:pt x="405" y="1038"/>
                    <a:pt x="426" y="1040"/>
                    <a:pt x="447" y="1040"/>
                  </a:cubicBezTo>
                  <a:cubicBezTo>
                    <a:pt x="769" y="1040"/>
                    <a:pt x="1169" y="569"/>
                    <a:pt x="1169" y="569"/>
                  </a:cubicBezTo>
                  <a:lnTo>
                    <a:pt x="1000" y="16"/>
                  </a:lnTo>
                  <a:cubicBezTo>
                    <a:pt x="1000" y="16"/>
                    <a:pt x="869" y="0"/>
                    <a:pt x="721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50" name="Google Shape;2060;p74"/>
            <p:cNvSpPr/>
            <p:nvPr/>
          </p:nvSpPr>
          <p:spPr>
            <a:xfrm>
              <a:off x="1066015" y="3956877"/>
              <a:ext cx="119626" cy="170226"/>
            </a:xfrm>
            <a:custGeom>
              <a:avLst/>
              <a:gdLst/>
              <a:ahLst/>
              <a:cxnLst/>
              <a:rect l="l" t="t" r="r" b="b"/>
              <a:pathLst>
                <a:path w="688" h="979" extrusionOk="0">
                  <a:moveTo>
                    <a:pt x="304" y="1"/>
                  </a:moveTo>
                  <a:cubicBezTo>
                    <a:pt x="152" y="54"/>
                    <a:pt x="18" y="126"/>
                    <a:pt x="9" y="242"/>
                  </a:cubicBezTo>
                  <a:cubicBezTo>
                    <a:pt x="0" y="402"/>
                    <a:pt x="63" y="902"/>
                    <a:pt x="384" y="973"/>
                  </a:cubicBezTo>
                  <a:cubicBezTo>
                    <a:pt x="404" y="977"/>
                    <a:pt x="425" y="979"/>
                    <a:pt x="445" y="979"/>
                  </a:cubicBezTo>
                  <a:cubicBezTo>
                    <a:pt x="523" y="979"/>
                    <a:pt x="603" y="953"/>
                    <a:pt x="687" y="911"/>
                  </a:cubicBezTo>
                  <a:cubicBezTo>
                    <a:pt x="616" y="893"/>
                    <a:pt x="536" y="866"/>
                    <a:pt x="464" y="822"/>
                  </a:cubicBezTo>
                  <a:cubicBezTo>
                    <a:pt x="286" y="706"/>
                    <a:pt x="206" y="518"/>
                    <a:pt x="206" y="295"/>
                  </a:cubicBezTo>
                  <a:cubicBezTo>
                    <a:pt x="206" y="161"/>
                    <a:pt x="259" y="63"/>
                    <a:pt x="304" y="1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51" name="Google Shape;2061;p74"/>
            <p:cNvSpPr/>
            <p:nvPr/>
          </p:nvSpPr>
          <p:spPr>
            <a:xfrm>
              <a:off x="892312" y="3778479"/>
              <a:ext cx="674809" cy="288811"/>
            </a:xfrm>
            <a:custGeom>
              <a:avLst/>
              <a:gdLst/>
              <a:ahLst/>
              <a:cxnLst/>
              <a:rect l="l" t="t" r="r" b="b"/>
              <a:pathLst>
                <a:path w="3881" h="1661" extrusionOk="0">
                  <a:moveTo>
                    <a:pt x="527" y="99"/>
                  </a:moveTo>
                  <a:cubicBezTo>
                    <a:pt x="0" y="527"/>
                    <a:pt x="18" y="1214"/>
                    <a:pt x="1205" y="1410"/>
                  </a:cubicBezTo>
                  <a:lnTo>
                    <a:pt x="1205" y="1410"/>
                  </a:lnTo>
                  <a:cubicBezTo>
                    <a:pt x="2453" y="1616"/>
                    <a:pt x="3702" y="1660"/>
                    <a:pt x="3702" y="1660"/>
                  </a:cubicBezTo>
                  <a:lnTo>
                    <a:pt x="3702" y="1660"/>
                  </a:lnTo>
                  <a:lnTo>
                    <a:pt x="3881" y="1116"/>
                  </a:lnTo>
                  <a:lnTo>
                    <a:pt x="2998" y="795"/>
                  </a:lnTo>
                  <a:cubicBezTo>
                    <a:pt x="2677" y="679"/>
                    <a:pt x="2364" y="527"/>
                    <a:pt x="2070" y="349"/>
                  </a:cubicBezTo>
                  <a:lnTo>
                    <a:pt x="2070" y="349"/>
                  </a:lnTo>
                  <a:cubicBezTo>
                    <a:pt x="1802" y="179"/>
                    <a:pt x="1285" y="1"/>
                    <a:pt x="901" y="1"/>
                  </a:cubicBezTo>
                  <a:lnTo>
                    <a:pt x="901" y="1"/>
                  </a:lnTo>
                  <a:cubicBezTo>
                    <a:pt x="750" y="1"/>
                    <a:pt x="616" y="28"/>
                    <a:pt x="527" y="99"/>
                  </a:cubicBez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52" name="Google Shape;2062;p74"/>
            <p:cNvSpPr/>
            <p:nvPr/>
          </p:nvSpPr>
          <p:spPr>
            <a:xfrm>
              <a:off x="1536003" y="3969049"/>
              <a:ext cx="203434" cy="179963"/>
            </a:xfrm>
            <a:custGeom>
              <a:avLst/>
              <a:gdLst/>
              <a:ahLst/>
              <a:cxnLst/>
              <a:rect l="l" t="t" r="r" b="b"/>
              <a:pathLst>
                <a:path w="1170" h="1035" extrusionOk="0">
                  <a:moveTo>
                    <a:pt x="458" y="0"/>
                  </a:moveTo>
                  <a:cubicBezTo>
                    <a:pt x="310" y="0"/>
                    <a:pt x="179" y="20"/>
                    <a:pt x="179" y="20"/>
                  </a:cubicBezTo>
                  <a:lnTo>
                    <a:pt x="0" y="564"/>
                  </a:lnTo>
                  <a:cubicBezTo>
                    <a:pt x="0" y="564"/>
                    <a:pt x="408" y="1035"/>
                    <a:pt x="724" y="1035"/>
                  </a:cubicBezTo>
                  <a:cubicBezTo>
                    <a:pt x="745" y="1035"/>
                    <a:pt x="765" y="1033"/>
                    <a:pt x="785" y="1028"/>
                  </a:cubicBezTo>
                  <a:cubicBezTo>
                    <a:pt x="1116" y="957"/>
                    <a:pt x="1169" y="466"/>
                    <a:pt x="1169" y="297"/>
                  </a:cubicBezTo>
                  <a:cubicBezTo>
                    <a:pt x="1160" y="136"/>
                    <a:pt x="884" y="56"/>
                    <a:pt x="678" y="20"/>
                  </a:cubicBezTo>
                  <a:cubicBezTo>
                    <a:pt x="610" y="5"/>
                    <a:pt x="532" y="0"/>
                    <a:pt x="458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53" name="Google Shape;2063;p74"/>
            <p:cNvSpPr/>
            <p:nvPr/>
          </p:nvSpPr>
          <p:spPr>
            <a:xfrm>
              <a:off x="1621377" y="3980177"/>
              <a:ext cx="118061" cy="168661"/>
            </a:xfrm>
            <a:custGeom>
              <a:avLst/>
              <a:gdLst/>
              <a:ahLst/>
              <a:cxnLst/>
              <a:rect l="l" t="t" r="r" b="b"/>
              <a:pathLst>
                <a:path w="679" h="970" extrusionOk="0">
                  <a:moveTo>
                    <a:pt x="384" y="1"/>
                  </a:moveTo>
                  <a:lnTo>
                    <a:pt x="384" y="1"/>
                  </a:lnTo>
                  <a:cubicBezTo>
                    <a:pt x="428" y="54"/>
                    <a:pt x="482" y="161"/>
                    <a:pt x="482" y="286"/>
                  </a:cubicBezTo>
                  <a:cubicBezTo>
                    <a:pt x="482" y="518"/>
                    <a:pt x="402" y="696"/>
                    <a:pt x="223" y="812"/>
                  </a:cubicBezTo>
                  <a:cubicBezTo>
                    <a:pt x="152" y="866"/>
                    <a:pt x="71" y="893"/>
                    <a:pt x="0" y="911"/>
                  </a:cubicBezTo>
                  <a:cubicBezTo>
                    <a:pt x="84" y="946"/>
                    <a:pt x="163" y="970"/>
                    <a:pt x="236" y="970"/>
                  </a:cubicBezTo>
                  <a:cubicBezTo>
                    <a:pt x="256" y="970"/>
                    <a:pt x="275" y="968"/>
                    <a:pt x="294" y="964"/>
                  </a:cubicBezTo>
                  <a:cubicBezTo>
                    <a:pt x="625" y="893"/>
                    <a:pt x="678" y="402"/>
                    <a:pt x="678" y="233"/>
                  </a:cubicBezTo>
                  <a:cubicBezTo>
                    <a:pt x="669" y="117"/>
                    <a:pt x="535" y="45"/>
                    <a:pt x="384" y="1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54" name="Google Shape;2064;p74"/>
            <p:cNvSpPr/>
            <p:nvPr/>
          </p:nvSpPr>
          <p:spPr>
            <a:xfrm>
              <a:off x="937172" y="3274407"/>
              <a:ext cx="201869" cy="322891"/>
            </a:xfrm>
            <a:custGeom>
              <a:avLst/>
              <a:gdLst/>
              <a:ahLst/>
              <a:cxnLst/>
              <a:rect l="l" t="t" r="r" b="b"/>
              <a:pathLst>
                <a:path w="1161" h="1857" extrusionOk="0">
                  <a:moveTo>
                    <a:pt x="215" y="268"/>
                  </a:moveTo>
                  <a:lnTo>
                    <a:pt x="1" y="1749"/>
                  </a:lnTo>
                  <a:lnTo>
                    <a:pt x="1107" y="1856"/>
                  </a:lnTo>
                  <a:cubicBezTo>
                    <a:pt x="1107" y="1856"/>
                    <a:pt x="1143" y="991"/>
                    <a:pt x="1161" y="438"/>
                  </a:cubicBezTo>
                  <a:lnTo>
                    <a:pt x="1161" y="438"/>
                  </a:lnTo>
                  <a:cubicBezTo>
                    <a:pt x="1161" y="161"/>
                    <a:pt x="938" y="1"/>
                    <a:pt x="697" y="1"/>
                  </a:cubicBezTo>
                  <a:lnTo>
                    <a:pt x="697" y="1"/>
                  </a:lnTo>
                  <a:cubicBezTo>
                    <a:pt x="518" y="1"/>
                    <a:pt x="331" y="90"/>
                    <a:pt x="215" y="268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55" name="Google Shape;2065;p74"/>
            <p:cNvSpPr/>
            <p:nvPr/>
          </p:nvSpPr>
          <p:spPr>
            <a:xfrm>
              <a:off x="944996" y="3580084"/>
              <a:ext cx="584916" cy="277682"/>
            </a:xfrm>
            <a:custGeom>
              <a:avLst/>
              <a:gdLst/>
              <a:ahLst/>
              <a:cxnLst/>
              <a:rect l="l" t="t" r="r" b="b"/>
              <a:pathLst>
                <a:path w="3364" h="1597" extrusionOk="0">
                  <a:moveTo>
                    <a:pt x="90" y="749"/>
                  </a:moveTo>
                  <a:cubicBezTo>
                    <a:pt x="161" y="1017"/>
                    <a:pt x="1820" y="1276"/>
                    <a:pt x="2231" y="1347"/>
                  </a:cubicBezTo>
                  <a:lnTo>
                    <a:pt x="2231" y="1347"/>
                  </a:lnTo>
                  <a:cubicBezTo>
                    <a:pt x="2641" y="1418"/>
                    <a:pt x="2989" y="1597"/>
                    <a:pt x="3105" y="1570"/>
                  </a:cubicBezTo>
                  <a:lnTo>
                    <a:pt x="3105" y="1570"/>
                  </a:lnTo>
                  <a:cubicBezTo>
                    <a:pt x="3221" y="1543"/>
                    <a:pt x="2855" y="1383"/>
                    <a:pt x="2855" y="1383"/>
                  </a:cubicBezTo>
                  <a:lnTo>
                    <a:pt x="2855" y="1383"/>
                  </a:lnTo>
                  <a:cubicBezTo>
                    <a:pt x="2855" y="1383"/>
                    <a:pt x="3194" y="1490"/>
                    <a:pt x="3239" y="1445"/>
                  </a:cubicBezTo>
                  <a:lnTo>
                    <a:pt x="3239" y="1445"/>
                  </a:lnTo>
                  <a:cubicBezTo>
                    <a:pt x="3283" y="1410"/>
                    <a:pt x="3007" y="1285"/>
                    <a:pt x="2953" y="1267"/>
                  </a:cubicBezTo>
                  <a:lnTo>
                    <a:pt x="2953" y="1267"/>
                  </a:lnTo>
                  <a:cubicBezTo>
                    <a:pt x="3007" y="1285"/>
                    <a:pt x="3283" y="1401"/>
                    <a:pt x="3319" y="1365"/>
                  </a:cubicBezTo>
                  <a:lnTo>
                    <a:pt x="3319" y="1365"/>
                  </a:lnTo>
                  <a:cubicBezTo>
                    <a:pt x="3364" y="1329"/>
                    <a:pt x="2998" y="1151"/>
                    <a:pt x="2998" y="1151"/>
                  </a:cubicBezTo>
                  <a:lnTo>
                    <a:pt x="2998" y="1151"/>
                  </a:lnTo>
                  <a:cubicBezTo>
                    <a:pt x="2998" y="1151"/>
                    <a:pt x="3248" y="1249"/>
                    <a:pt x="3301" y="1240"/>
                  </a:cubicBezTo>
                  <a:lnTo>
                    <a:pt x="3301" y="1240"/>
                  </a:lnTo>
                  <a:cubicBezTo>
                    <a:pt x="3346" y="1231"/>
                    <a:pt x="3185" y="1115"/>
                    <a:pt x="3114" y="1071"/>
                  </a:cubicBezTo>
                  <a:lnTo>
                    <a:pt x="3114" y="1071"/>
                  </a:lnTo>
                  <a:cubicBezTo>
                    <a:pt x="3034" y="1035"/>
                    <a:pt x="2757" y="937"/>
                    <a:pt x="2650" y="928"/>
                  </a:cubicBezTo>
                  <a:lnTo>
                    <a:pt x="2650" y="928"/>
                  </a:lnTo>
                  <a:cubicBezTo>
                    <a:pt x="2534" y="919"/>
                    <a:pt x="2284" y="919"/>
                    <a:pt x="2284" y="919"/>
                  </a:cubicBezTo>
                  <a:lnTo>
                    <a:pt x="2284" y="919"/>
                  </a:lnTo>
                  <a:lnTo>
                    <a:pt x="902" y="161"/>
                  </a:lnTo>
                  <a:lnTo>
                    <a:pt x="919" y="89"/>
                  </a:lnTo>
                  <a:lnTo>
                    <a:pt x="1" y="0"/>
                  </a:lnTo>
                  <a:cubicBezTo>
                    <a:pt x="1" y="0"/>
                    <a:pt x="18" y="482"/>
                    <a:pt x="90" y="749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56" name="Google Shape;2066;p74"/>
            <p:cNvSpPr/>
            <p:nvPr/>
          </p:nvSpPr>
          <p:spPr>
            <a:xfrm>
              <a:off x="1151388" y="2812065"/>
              <a:ext cx="90067" cy="45208"/>
            </a:xfrm>
            <a:custGeom>
              <a:avLst/>
              <a:gdLst/>
              <a:ahLst/>
              <a:cxnLst/>
              <a:rect l="l" t="t" r="r" b="b"/>
              <a:pathLst>
                <a:path w="518" h="260" extrusionOk="0">
                  <a:moveTo>
                    <a:pt x="444" y="1"/>
                  </a:moveTo>
                  <a:cubicBezTo>
                    <a:pt x="205" y="1"/>
                    <a:pt x="35" y="153"/>
                    <a:pt x="27" y="162"/>
                  </a:cubicBezTo>
                  <a:cubicBezTo>
                    <a:pt x="0" y="180"/>
                    <a:pt x="0" y="215"/>
                    <a:pt x="18" y="242"/>
                  </a:cubicBezTo>
                  <a:cubicBezTo>
                    <a:pt x="36" y="251"/>
                    <a:pt x="45" y="260"/>
                    <a:pt x="62" y="260"/>
                  </a:cubicBezTo>
                  <a:cubicBezTo>
                    <a:pt x="71" y="260"/>
                    <a:pt x="89" y="251"/>
                    <a:pt x="98" y="242"/>
                  </a:cubicBezTo>
                  <a:cubicBezTo>
                    <a:pt x="98" y="242"/>
                    <a:pt x="249" y="108"/>
                    <a:pt x="437" y="108"/>
                  </a:cubicBezTo>
                  <a:cubicBezTo>
                    <a:pt x="443" y="108"/>
                    <a:pt x="449" y="108"/>
                    <a:pt x="455" y="108"/>
                  </a:cubicBezTo>
                  <a:cubicBezTo>
                    <a:pt x="491" y="108"/>
                    <a:pt x="517" y="81"/>
                    <a:pt x="517" y="55"/>
                  </a:cubicBezTo>
                  <a:cubicBezTo>
                    <a:pt x="517" y="28"/>
                    <a:pt x="491" y="1"/>
                    <a:pt x="464" y="1"/>
                  </a:cubicBezTo>
                  <a:cubicBezTo>
                    <a:pt x="457" y="1"/>
                    <a:pt x="450" y="1"/>
                    <a:pt x="444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57" name="Google Shape;2067;p74"/>
            <p:cNvSpPr/>
            <p:nvPr/>
          </p:nvSpPr>
          <p:spPr>
            <a:xfrm>
              <a:off x="1318831" y="2759380"/>
              <a:ext cx="90067" cy="45208"/>
            </a:xfrm>
            <a:custGeom>
              <a:avLst/>
              <a:gdLst/>
              <a:ahLst/>
              <a:cxnLst/>
              <a:rect l="l" t="t" r="r" b="b"/>
              <a:pathLst>
                <a:path w="518" h="260" extrusionOk="0">
                  <a:moveTo>
                    <a:pt x="445" y="0"/>
                  </a:moveTo>
                  <a:cubicBezTo>
                    <a:pt x="214" y="0"/>
                    <a:pt x="36" y="153"/>
                    <a:pt x="27" y="161"/>
                  </a:cubicBezTo>
                  <a:cubicBezTo>
                    <a:pt x="0" y="179"/>
                    <a:pt x="0" y="215"/>
                    <a:pt x="18" y="242"/>
                  </a:cubicBezTo>
                  <a:cubicBezTo>
                    <a:pt x="36" y="251"/>
                    <a:pt x="45" y="260"/>
                    <a:pt x="63" y="260"/>
                  </a:cubicBezTo>
                  <a:cubicBezTo>
                    <a:pt x="72" y="260"/>
                    <a:pt x="90" y="251"/>
                    <a:pt x="99" y="242"/>
                  </a:cubicBezTo>
                  <a:cubicBezTo>
                    <a:pt x="99" y="242"/>
                    <a:pt x="250" y="107"/>
                    <a:pt x="438" y="107"/>
                  </a:cubicBezTo>
                  <a:cubicBezTo>
                    <a:pt x="444" y="107"/>
                    <a:pt x="450" y="108"/>
                    <a:pt x="455" y="108"/>
                  </a:cubicBezTo>
                  <a:cubicBezTo>
                    <a:pt x="491" y="108"/>
                    <a:pt x="518" y="81"/>
                    <a:pt x="518" y="54"/>
                  </a:cubicBezTo>
                  <a:cubicBezTo>
                    <a:pt x="518" y="28"/>
                    <a:pt x="491" y="1"/>
                    <a:pt x="464" y="1"/>
                  </a:cubicBezTo>
                  <a:cubicBezTo>
                    <a:pt x="458" y="1"/>
                    <a:pt x="451" y="0"/>
                    <a:pt x="445" y="0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58" name="Google Shape;2068;p74"/>
            <p:cNvSpPr/>
            <p:nvPr/>
          </p:nvSpPr>
          <p:spPr>
            <a:xfrm>
              <a:off x="1219548" y="2873444"/>
              <a:ext cx="48337" cy="42774"/>
            </a:xfrm>
            <a:custGeom>
              <a:avLst/>
              <a:gdLst/>
              <a:ahLst/>
              <a:cxnLst/>
              <a:rect l="l" t="t" r="r" b="b"/>
              <a:pathLst>
                <a:path w="278" h="246" extrusionOk="0">
                  <a:moveTo>
                    <a:pt x="132" y="0"/>
                  </a:moveTo>
                  <a:cubicBezTo>
                    <a:pt x="121" y="0"/>
                    <a:pt x="110" y="2"/>
                    <a:pt x="99" y="5"/>
                  </a:cubicBezTo>
                  <a:cubicBezTo>
                    <a:pt x="36" y="32"/>
                    <a:pt x="1" y="94"/>
                    <a:pt x="18" y="157"/>
                  </a:cubicBezTo>
                  <a:cubicBezTo>
                    <a:pt x="39" y="212"/>
                    <a:pt x="81" y="246"/>
                    <a:pt x="128" y="246"/>
                  </a:cubicBezTo>
                  <a:cubicBezTo>
                    <a:pt x="142" y="246"/>
                    <a:pt x="156" y="243"/>
                    <a:pt x="170" y="237"/>
                  </a:cubicBezTo>
                  <a:cubicBezTo>
                    <a:pt x="241" y="219"/>
                    <a:pt x="277" y="148"/>
                    <a:pt x="250" y="85"/>
                  </a:cubicBezTo>
                  <a:cubicBezTo>
                    <a:pt x="236" y="34"/>
                    <a:pt x="184" y="0"/>
                    <a:pt x="132" y="0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59" name="Google Shape;2069;p74"/>
            <p:cNvSpPr/>
            <p:nvPr/>
          </p:nvSpPr>
          <p:spPr>
            <a:xfrm>
              <a:off x="1354476" y="2831540"/>
              <a:ext cx="46772" cy="42078"/>
            </a:xfrm>
            <a:custGeom>
              <a:avLst/>
              <a:gdLst/>
              <a:ahLst/>
              <a:cxnLst/>
              <a:rect l="l" t="t" r="r" b="b"/>
              <a:pathLst>
                <a:path w="269" h="242" extrusionOk="0">
                  <a:moveTo>
                    <a:pt x="132" y="0"/>
                  </a:moveTo>
                  <a:cubicBezTo>
                    <a:pt x="121" y="0"/>
                    <a:pt x="110" y="2"/>
                    <a:pt x="99" y="5"/>
                  </a:cubicBezTo>
                  <a:cubicBezTo>
                    <a:pt x="36" y="23"/>
                    <a:pt x="1" y="94"/>
                    <a:pt x="19" y="157"/>
                  </a:cubicBezTo>
                  <a:cubicBezTo>
                    <a:pt x="33" y="208"/>
                    <a:pt x="84" y="242"/>
                    <a:pt x="137" y="242"/>
                  </a:cubicBezTo>
                  <a:cubicBezTo>
                    <a:pt x="148" y="242"/>
                    <a:pt x="159" y="240"/>
                    <a:pt x="170" y="237"/>
                  </a:cubicBezTo>
                  <a:cubicBezTo>
                    <a:pt x="233" y="219"/>
                    <a:pt x="268" y="148"/>
                    <a:pt x="250" y="85"/>
                  </a:cubicBezTo>
                  <a:cubicBezTo>
                    <a:pt x="236" y="34"/>
                    <a:pt x="184" y="0"/>
                    <a:pt x="132" y="0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60" name="Google Shape;2070;p74"/>
            <p:cNvSpPr/>
            <p:nvPr/>
          </p:nvSpPr>
          <p:spPr>
            <a:xfrm>
              <a:off x="1312572" y="2840060"/>
              <a:ext cx="65377" cy="113368"/>
            </a:xfrm>
            <a:custGeom>
              <a:avLst/>
              <a:gdLst/>
              <a:ahLst/>
              <a:cxnLst/>
              <a:rect l="l" t="t" r="r" b="b"/>
              <a:pathLst>
                <a:path w="376" h="652" extrusionOk="0">
                  <a:moveTo>
                    <a:pt x="81" y="1"/>
                  </a:moveTo>
                  <a:cubicBezTo>
                    <a:pt x="63" y="1"/>
                    <a:pt x="45" y="10"/>
                    <a:pt x="45" y="19"/>
                  </a:cubicBezTo>
                  <a:cubicBezTo>
                    <a:pt x="45" y="36"/>
                    <a:pt x="1" y="268"/>
                    <a:pt x="197" y="393"/>
                  </a:cubicBezTo>
                  <a:cubicBezTo>
                    <a:pt x="295" y="456"/>
                    <a:pt x="313" y="500"/>
                    <a:pt x="313" y="536"/>
                  </a:cubicBezTo>
                  <a:cubicBezTo>
                    <a:pt x="313" y="572"/>
                    <a:pt x="277" y="598"/>
                    <a:pt x="277" y="598"/>
                  </a:cubicBezTo>
                  <a:cubicBezTo>
                    <a:pt x="260" y="607"/>
                    <a:pt x="260" y="625"/>
                    <a:pt x="260" y="634"/>
                  </a:cubicBezTo>
                  <a:cubicBezTo>
                    <a:pt x="268" y="643"/>
                    <a:pt x="277" y="652"/>
                    <a:pt x="286" y="652"/>
                  </a:cubicBezTo>
                  <a:cubicBezTo>
                    <a:pt x="295" y="652"/>
                    <a:pt x="295" y="643"/>
                    <a:pt x="304" y="643"/>
                  </a:cubicBezTo>
                  <a:cubicBezTo>
                    <a:pt x="304" y="643"/>
                    <a:pt x="367" y="607"/>
                    <a:pt x="367" y="536"/>
                  </a:cubicBezTo>
                  <a:cubicBezTo>
                    <a:pt x="375" y="474"/>
                    <a:pt x="322" y="411"/>
                    <a:pt x="224" y="349"/>
                  </a:cubicBezTo>
                  <a:cubicBezTo>
                    <a:pt x="63" y="242"/>
                    <a:pt x="99" y="36"/>
                    <a:pt x="99" y="36"/>
                  </a:cubicBezTo>
                  <a:cubicBezTo>
                    <a:pt x="99" y="19"/>
                    <a:pt x="90" y="1"/>
                    <a:pt x="81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61" name="Google Shape;2071;p74"/>
            <p:cNvSpPr/>
            <p:nvPr/>
          </p:nvSpPr>
          <p:spPr>
            <a:xfrm>
              <a:off x="1028805" y="2984031"/>
              <a:ext cx="71463" cy="50077"/>
            </a:xfrm>
            <a:custGeom>
              <a:avLst/>
              <a:gdLst/>
              <a:ahLst/>
              <a:cxnLst/>
              <a:rect l="l" t="t" r="r" b="b"/>
              <a:pathLst>
                <a:path w="411" h="288" extrusionOk="0">
                  <a:moveTo>
                    <a:pt x="156" y="1"/>
                  </a:moveTo>
                  <a:cubicBezTo>
                    <a:pt x="103" y="1"/>
                    <a:pt x="56" y="28"/>
                    <a:pt x="9" y="83"/>
                  </a:cubicBezTo>
                  <a:cubicBezTo>
                    <a:pt x="0" y="100"/>
                    <a:pt x="0" y="118"/>
                    <a:pt x="9" y="127"/>
                  </a:cubicBezTo>
                  <a:cubicBezTo>
                    <a:pt x="17" y="131"/>
                    <a:pt x="24" y="133"/>
                    <a:pt x="31" y="133"/>
                  </a:cubicBezTo>
                  <a:cubicBezTo>
                    <a:pt x="40" y="133"/>
                    <a:pt x="49" y="129"/>
                    <a:pt x="54" y="118"/>
                  </a:cubicBezTo>
                  <a:cubicBezTo>
                    <a:pt x="89" y="74"/>
                    <a:pt x="134" y="56"/>
                    <a:pt x="170" y="56"/>
                  </a:cubicBezTo>
                  <a:cubicBezTo>
                    <a:pt x="259" y="74"/>
                    <a:pt x="330" y="216"/>
                    <a:pt x="357" y="270"/>
                  </a:cubicBezTo>
                  <a:cubicBezTo>
                    <a:pt x="357" y="279"/>
                    <a:pt x="375" y="288"/>
                    <a:pt x="384" y="288"/>
                  </a:cubicBezTo>
                  <a:lnTo>
                    <a:pt x="393" y="288"/>
                  </a:lnTo>
                  <a:cubicBezTo>
                    <a:pt x="411" y="279"/>
                    <a:pt x="411" y="261"/>
                    <a:pt x="411" y="252"/>
                  </a:cubicBezTo>
                  <a:cubicBezTo>
                    <a:pt x="402" y="243"/>
                    <a:pt x="312" y="29"/>
                    <a:pt x="179" y="2"/>
                  </a:cubicBezTo>
                  <a:cubicBezTo>
                    <a:pt x="171" y="1"/>
                    <a:pt x="163" y="1"/>
                    <a:pt x="156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62" name="Google Shape;2072;p74"/>
            <p:cNvSpPr/>
            <p:nvPr/>
          </p:nvSpPr>
          <p:spPr>
            <a:xfrm>
              <a:off x="2330098" y="2472482"/>
              <a:ext cx="298022" cy="856347"/>
            </a:xfrm>
            <a:custGeom>
              <a:avLst/>
              <a:gdLst/>
              <a:ahLst/>
              <a:cxnLst/>
              <a:rect l="l" t="t" r="r" b="b"/>
              <a:pathLst>
                <a:path w="1714" h="4925" extrusionOk="0">
                  <a:moveTo>
                    <a:pt x="1473" y="9"/>
                  </a:moveTo>
                  <a:cubicBezTo>
                    <a:pt x="1402" y="45"/>
                    <a:pt x="1357" y="571"/>
                    <a:pt x="1357" y="571"/>
                  </a:cubicBezTo>
                  <a:lnTo>
                    <a:pt x="1357" y="571"/>
                  </a:lnTo>
                  <a:cubicBezTo>
                    <a:pt x="1357" y="571"/>
                    <a:pt x="1214" y="607"/>
                    <a:pt x="1063" y="741"/>
                  </a:cubicBezTo>
                  <a:lnTo>
                    <a:pt x="1063" y="741"/>
                  </a:lnTo>
                  <a:cubicBezTo>
                    <a:pt x="911" y="875"/>
                    <a:pt x="679" y="1000"/>
                    <a:pt x="670" y="1160"/>
                  </a:cubicBezTo>
                  <a:lnTo>
                    <a:pt x="670" y="1160"/>
                  </a:lnTo>
                  <a:cubicBezTo>
                    <a:pt x="652" y="1330"/>
                    <a:pt x="750" y="1669"/>
                    <a:pt x="750" y="1669"/>
                  </a:cubicBezTo>
                  <a:lnTo>
                    <a:pt x="750" y="1669"/>
                  </a:lnTo>
                  <a:cubicBezTo>
                    <a:pt x="590" y="2222"/>
                    <a:pt x="46" y="3819"/>
                    <a:pt x="28" y="4140"/>
                  </a:cubicBezTo>
                  <a:lnTo>
                    <a:pt x="28" y="4140"/>
                  </a:lnTo>
                  <a:cubicBezTo>
                    <a:pt x="1" y="4800"/>
                    <a:pt x="706" y="4925"/>
                    <a:pt x="1107" y="4318"/>
                  </a:cubicBezTo>
                  <a:lnTo>
                    <a:pt x="1107" y="4318"/>
                  </a:lnTo>
                  <a:cubicBezTo>
                    <a:pt x="1330" y="3979"/>
                    <a:pt x="1357" y="1633"/>
                    <a:pt x="1357" y="1633"/>
                  </a:cubicBezTo>
                  <a:lnTo>
                    <a:pt x="1357" y="1633"/>
                  </a:lnTo>
                  <a:cubicBezTo>
                    <a:pt x="1357" y="1633"/>
                    <a:pt x="1526" y="1544"/>
                    <a:pt x="1598" y="1463"/>
                  </a:cubicBezTo>
                  <a:lnTo>
                    <a:pt x="1598" y="1463"/>
                  </a:lnTo>
                  <a:cubicBezTo>
                    <a:pt x="1678" y="1383"/>
                    <a:pt x="1714" y="1232"/>
                    <a:pt x="1714" y="1098"/>
                  </a:cubicBezTo>
                  <a:lnTo>
                    <a:pt x="1714" y="1098"/>
                  </a:lnTo>
                  <a:cubicBezTo>
                    <a:pt x="1705" y="964"/>
                    <a:pt x="1571" y="875"/>
                    <a:pt x="1571" y="875"/>
                  </a:cubicBezTo>
                  <a:lnTo>
                    <a:pt x="1571" y="875"/>
                  </a:lnTo>
                  <a:lnTo>
                    <a:pt x="1571" y="277"/>
                  </a:lnTo>
                  <a:cubicBezTo>
                    <a:pt x="1571" y="161"/>
                    <a:pt x="1553" y="0"/>
                    <a:pt x="1500" y="0"/>
                  </a:cubicBezTo>
                  <a:lnTo>
                    <a:pt x="1500" y="0"/>
                  </a:lnTo>
                  <a:cubicBezTo>
                    <a:pt x="1491" y="0"/>
                    <a:pt x="1482" y="9"/>
                    <a:pt x="1473" y="9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63" name="Google Shape;2073;p74"/>
            <p:cNvSpPr/>
            <p:nvPr/>
          </p:nvSpPr>
          <p:spPr>
            <a:xfrm>
              <a:off x="2555094" y="2716085"/>
              <a:ext cx="836165" cy="901381"/>
            </a:xfrm>
            <a:custGeom>
              <a:avLst/>
              <a:gdLst/>
              <a:ahLst/>
              <a:cxnLst/>
              <a:rect l="l" t="t" r="r" b="b"/>
              <a:pathLst>
                <a:path w="4809" h="5184" extrusionOk="0">
                  <a:moveTo>
                    <a:pt x="1758" y="170"/>
                  </a:moveTo>
                  <a:cubicBezTo>
                    <a:pt x="1758" y="170"/>
                    <a:pt x="1018" y="598"/>
                    <a:pt x="848" y="1240"/>
                  </a:cubicBezTo>
                  <a:lnTo>
                    <a:pt x="848" y="1240"/>
                  </a:lnTo>
                  <a:cubicBezTo>
                    <a:pt x="732" y="1695"/>
                    <a:pt x="705" y="3426"/>
                    <a:pt x="268" y="4425"/>
                  </a:cubicBezTo>
                  <a:lnTo>
                    <a:pt x="268" y="4425"/>
                  </a:lnTo>
                  <a:cubicBezTo>
                    <a:pt x="1" y="5049"/>
                    <a:pt x="1812" y="5183"/>
                    <a:pt x="2436" y="5156"/>
                  </a:cubicBezTo>
                  <a:lnTo>
                    <a:pt x="2436" y="5156"/>
                  </a:lnTo>
                  <a:cubicBezTo>
                    <a:pt x="3060" y="5130"/>
                    <a:pt x="4809" y="4924"/>
                    <a:pt x="4648" y="4362"/>
                  </a:cubicBezTo>
                  <a:lnTo>
                    <a:pt x="4648" y="4362"/>
                  </a:lnTo>
                  <a:cubicBezTo>
                    <a:pt x="4390" y="3479"/>
                    <a:pt x="4309" y="2302"/>
                    <a:pt x="4086" y="1356"/>
                  </a:cubicBezTo>
                  <a:lnTo>
                    <a:pt x="4086" y="1356"/>
                  </a:lnTo>
                  <a:cubicBezTo>
                    <a:pt x="3872" y="500"/>
                    <a:pt x="3007" y="0"/>
                    <a:pt x="3007" y="0"/>
                  </a:cubicBezTo>
                  <a:lnTo>
                    <a:pt x="3007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64" name="Google Shape;2074;p74"/>
            <p:cNvSpPr/>
            <p:nvPr/>
          </p:nvSpPr>
          <p:spPr>
            <a:xfrm>
              <a:off x="3003349" y="2883008"/>
              <a:ext cx="291762" cy="391572"/>
            </a:xfrm>
            <a:custGeom>
              <a:avLst/>
              <a:gdLst/>
              <a:ahLst/>
              <a:cxnLst/>
              <a:rect l="l" t="t" r="r" b="b"/>
              <a:pathLst>
                <a:path w="1678" h="2252" extrusionOk="0">
                  <a:moveTo>
                    <a:pt x="873" y="1"/>
                  </a:moveTo>
                  <a:cubicBezTo>
                    <a:pt x="633" y="1"/>
                    <a:pt x="381" y="100"/>
                    <a:pt x="304" y="325"/>
                  </a:cubicBezTo>
                  <a:cubicBezTo>
                    <a:pt x="179" y="717"/>
                    <a:pt x="1" y="1538"/>
                    <a:pt x="1" y="1538"/>
                  </a:cubicBezTo>
                  <a:lnTo>
                    <a:pt x="1098" y="2252"/>
                  </a:lnTo>
                  <a:cubicBezTo>
                    <a:pt x="1098" y="2252"/>
                    <a:pt x="1678" y="566"/>
                    <a:pt x="1312" y="155"/>
                  </a:cubicBezTo>
                  <a:cubicBezTo>
                    <a:pt x="1224" y="56"/>
                    <a:pt x="1052" y="1"/>
                    <a:pt x="873" y="1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65" name="Google Shape;2075;p74"/>
            <p:cNvSpPr/>
            <p:nvPr/>
          </p:nvSpPr>
          <p:spPr>
            <a:xfrm>
              <a:off x="2860596" y="2534556"/>
              <a:ext cx="217344" cy="231257"/>
            </a:xfrm>
            <a:custGeom>
              <a:avLst/>
              <a:gdLst/>
              <a:ahLst/>
              <a:cxnLst/>
              <a:rect l="l" t="t" r="r" b="b"/>
              <a:pathLst>
                <a:path w="1250" h="1330" extrusionOk="0">
                  <a:moveTo>
                    <a:pt x="1" y="571"/>
                  </a:moveTo>
                  <a:lnTo>
                    <a:pt x="1" y="1249"/>
                  </a:lnTo>
                  <a:cubicBezTo>
                    <a:pt x="1" y="1249"/>
                    <a:pt x="37" y="1329"/>
                    <a:pt x="394" y="1312"/>
                  </a:cubicBezTo>
                  <a:lnTo>
                    <a:pt x="394" y="1312"/>
                  </a:lnTo>
                  <a:cubicBezTo>
                    <a:pt x="947" y="1276"/>
                    <a:pt x="1250" y="1044"/>
                    <a:pt x="1250" y="1044"/>
                  </a:cubicBezTo>
                  <a:lnTo>
                    <a:pt x="1250" y="1044"/>
                  </a:lnTo>
                  <a:lnTo>
                    <a:pt x="1196" y="0"/>
                  </a:lnTo>
                  <a:close/>
                </a:path>
              </a:pathLst>
            </a:custGeom>
            <a:solidFill>
              <a:srgbClr val="FF9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66" name="Google Shape;2076;p74"/>
            <p:cNvSpPr/>
            <p:nvPr/>
          </p:nvSpPr>
          <p:spPr>
            <a:xfrm>
              <a:off x="2831211" y="2534556"/>
              <a:ext cx="237513" cy="180137"/>
            </a:xfrm>
            <a:custGeom>
              <a:avLst/>
              <a:gdLst/>
              <a:ahLst/>
              <a:cxnLst/>
              <a:rect l="l" t="t" r="r" b="b"/>
              <a:pathLst>
                <a:path w="1366" h="1036" extrusionOk="0">
                  <a:moveTo>
                    <a:pt x="0" y="571"/>
                  </a:moveTo>
                  <a:lnTo>
                    <a:pt x="0" y="1035"/>
                  </a:lnTo>
                  <a:cubicBezTo>
                    <a:pt x="1178" y="910"/>
                    <a:pt x="1365" y="0"/>
                    <a:pt x="1365" y="0"/>
                  </a:cubicBezTo>
                  <a:lnTo>
                    <a:pt x="1365" y="0"/>
                  </a:lnTo>
                  <a:close/>
                </a:path>
              </a:pathLst>
            </a:custGeom>
            <a:solidFill>
              <a:srgbClr val="7E13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67" name="Google Shape;2077;p74"/>
            <p:cNvSpPr/>
            <p:nvPr/>
          </p:nvSpPr>
          <p:spPr>
            <a:xfrm>
              <a:off x="2672983" y="2256873"/>
              <a:ext cx="465463" cy="417480"/>
            </a:xfrm>
            <a:custGeom>
              <a:avLst/>
              <a:gdLst/>
              <a:ahLst/>
              <a:cxnLst/>
              <a:rect l="l" t="t" r="r" b="b"/>
              <a:pathLst>
                <a:path w="2677" h="2401" extrusionOk="0">
                  <a:moveTo>
                    <a:pt x="27" y="545"/>
                  </a:moveTo>
                  <a:cubicBezTo>
                    <a:pt x="27" y="545"/>
                    <a:pt x="1" y="1597"/>
                    <a:pt x="170" y="1936"/>
                  </a:cubicBezTo>
                  <a:lnTo>
                    <a:pt x="170" y="1936"/>
                  </a:lnTo>
                  <a:cubicBezTo>
                    <a:pt x="331" y="2275"/>
                    <a:pt x="607" y="2400"/>
                    <a:pt x="768" y="2400"/>
                  </a:cubicBezTo>
                  <a:lnTo>
                    <a:pt x="768" y="2400"/>
                  </a:lnTo>
                  <a:cubicBezTo>
                    <a:pt x="919" y="2400"/>
                    <a:pt x="1571" y="2266"/>
                    <a:pt x="1892" y="2070"/>
                  </a:cubicBezTo>
                  <a:lnTo>
                    <a:pt x="1892" y="2070"/>
                  </a:lnTo>
                  <a:cubicBezTo>
                    <a:pt x="2222" y="1874"/>
                    <a:pt x="2284" y="1731"/>
                    <a:pt x="2284" y="1731"/>
                  </a:cubicBezTo>
                  <a:lnTo>
                    <a:pt x="2284" y="1731"/>
                  </a:lnTo>
                  <a:cubicBezTo>
                    <a:pt x="2284" y="1731"/>
                    <a:pt x="2516" y="1740"/>
                    <a:pt x="2597" y="1499"/>
                  </a:cubicBezTo>
                  <a:lnTo>
                    <a:pt x="2597" y="1499"/>
                  </a:lnTo>
                  <a:cubicBezTo>
                    <a:pt x="2677" y="1258"/>
                    <a:pt x="2454" y="1160"/>
                    <a:pt x="2374" y="1169"/>
                  </a:cubicBezTo>
                  <a:lnTo>
                    <a:pt x="2374" y="1169"/>
                  </a:lnTo>
                  <a:cubicBezTo>
                    <a:pt x="2275" y="1169"/>
                    <a:pt x="2213" y="1214"/>
                    <a:pt x="2213" y="1214"/>
                  </a:cubicBezTo>
                  <a:lnTo>
                    <a:pt x="2213" y="1214"/>
                  </a:lnTo>
                  <a:cubicBezTo>
                    <a:pt x="2213" y="1214"/>
                    <a:pt x="1731" y="1214"/>
                    <a:pt x="1392" y="901"/>
                  </a:cubicBezTo>
                  <a:lnTo>
                    <a:pt x="1392" y="901"/>
                  </a:lnTo>
                  <a:cubicBezTo>
                    <a:pt x="1053" y="589"/>
                    <a:pt x="893" y="0"/>
                    <a:pt x="893" y="0"/>
                  </a:cubicBezTo>
                  <a:lnTo>
                    <a:pt x="893" y="0"/>
                  </a:lnTo>
                  <a:cubicBezTo>
                    <a:pt x="893" y="0"/>
                    <a:pt x="241" y="9"/>
                    <a:pt x="27" y="545"/>
                  </a:cubicBez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68" name="Google Shape;2078;p74"/>
            <p:cNvSpPr/>
            <p:nvPr/>
          </p:nvSpPr>
          <p:spPr>
            <a:xfrm>
              <a:off x="2266633" y="3783173"/>
              <a:ext cx="1062724" cy="353841"/>
            </a:xfrm>
            <a:custGeom>
              <a:avLst/>
              <a:gdLst/>
              <a:ahLst/>
              <a:cxnLst/>
              <a:rect l="l" t="t" r="r" b="b"/>
              <a:pathLst>
                <a:path w="6112" h="2035" extrusionOk="0">
                  <a:moveTo>
                    <a:pt x="196" y="518"/>
                  </a:moveTo>
                  <a:cubicBezTo>
                    <a:pt x="0" y="1107"/>
                    <a:pt x="428" y="1571"/>
                    <a:pt x="1419" y="1785"/>
                  </a:cubicBezTo>
                  <a:lnTo>
                    <a:pt x="1419" y="1785"/>
                  </a:lnTo>
                  <a:cubicBezTo>
                    <a:pt x="2552" y="2035"/>
                    <a:pt x="6111" y="1678"/>
                    <a:pt x="6111" y="1678"/>
                  </a:cubicBezTo>
                  <a:lnTo>
                    <a:pt x="6111" y="1678"/>
                  </a:lnTo>
                  <a:lnTo>
                    <a:pt x="6004" y="366"/>
                  </a:lnTo>
                  <a:cubicBezTo>
                    <a:pt x="6004" y="366"/>
                    <a:pt x="2712" y="19"/>
                    <a:pt x="1900" y="1"/>
                  </a:cubicBezTo>
                  <a:lnTo>
                    <a:pt x="1900" y="1"/>
                  </a:lnTo>
                  <a:cubicBezTo>
                    <a:pt x="1874" y="1"/>
                    <a:pt x="1838" y="1"/>
                    <a:pt x="1802" y="1"/>
                  </a:cubicBezTo>
                  <a:lnTo>
                    <a:pt x="1802" y="1"/>
                  </a:lnTo>
                  <a:cubicBezTo>
                    <a:pt x="1276" y="1"/>
                    <a:pt x="535" y="72"/>
                    <a:pt x="196" y="518"/>
                  </a:cubicBezTo>
                  <a:close/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69" name="Google Shape;2079;p74"/>
            <p:cNvSpPr/>
            <p:nvPr/>
          </p:nvSpPr>
          <p:spPr>
            <a:xfrm>
              <a:off x="3310589" y="3821948"/>
              <a:ext cx="313497" cy="392615"/>
            </a:xfrm>
            <a:custGeom>
              <a:avLst/>
              <a:gdLst/>
              <a:ahLst/>
              <a:cxnLst/>
              <a:rect l="l" t="t" r="r" b="b"/>
              <a:pathLst>
                <a:path w="1803" h="2258" extrusionOk="0">
                  <a:moveTo>
                    <a:pt x="0" y="143"/>
                  </a:moveTo>
                  <a:lnTo>
                    <a:pt x="107" y="1455"/>
                  </a:lnTo>
                  <a:cubicBezTo>
                    <a:pt x="107" y="1455"/>
                    <a:pt x="642" y="2115"/>
                    <a:pt x="1044" y="2186"/>
                  </a:cubicBezTo>
                  <a:lnTo>
                    <a:pt x="1044" y="2186"/>
                  </a:lnTo>
                  <a:cubicBezTo>
                    <a:pt x="1445" y="2258"/>
                    <a:pt x="1802" y="2115"/>
                    <a:pt x="1802" y="1945"/>
                  </a:cubicBezTo>
                  <a:lnTo>
                    <a:pt x="1802" y="1945"/>
                  </a:lnTo>
                  <a:cubicBezTo>
                    <a:pt x="1802" y="1776"/>
                    <a:pt x="901" y="63"/>
                    <a:pt x="723" y="10"/>
                  </a:cubicBezTo>
                  <a:lnTo>
                    <a:pt x="723" y="10"/>
                  </a:lnTo>
                  <a:cubicBezTo>
                    <a:pt x="705" y="10"/>
                    <a:pt x="678" y="1"/>
                    <a:pt x="642" y="1"/>
                  </a:cubicBezTo>
                  <a:lnTo>
                    <a:pt x="642" y="1"/>
                  </a:lnTo>
                  <a:cubicBezTo>
                    <a:pt x="419" y="1"/>
                    <a:pt x="0" y="143"/>
                    <a:pt x="0" y="143"/>
                  </a:cubicBezTo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70" name="Google Shape;2080;p74"/>
            <p:cNvSpPr/>
            <p:nvPr/>
          </p:nvSpPr>
          <p:spPr>
            <a:xfrm>
              <a:off x="3391094" y="3822470"/>
              <a:ext cx="232993" cy="368794"/>
            </a:xfrm>
            <a:custGeom>
              <a:avLst/>
              <a:gdLst/>
              <a:ahLst/>
              <a:cxnLst/>
              <a:rect l="l" t="t" r="r" b="b"/>
              <a:pathLst>
                <a:path w="1340" h="2121" extrusionOk="0">
                  <a:moveTo>
                    <a:pt x="173" y="1"/>
                  </a:moveTo>
                  <a:cubicBezTo>
                    <a:pt x="123" y="1"/>
                    <a:pt x="64" y="5"/>
                    <a:pt x="1" y="16"/>
                  </a:cubicBezTo>
                  <a:cubicBezTo>
                    <a:pt x="90" y="123"/>
                    <a:pt x="251" y="328"/>
                    <a:pt x="438" y="667"/>
                  </a:cubicBezTo>
                  <a:cubicBezTo>
                    <a:pt x="652" y="1050"/>
                    <a:pt x="1018" y="1791"/>
                    <a:pt x="1187" y="2121"/>
                  </a:cubicBezTo>
                  <a:cubicBezTo>
                    <a:pt x="1277" y="2076"/>
                    <a:pt x="1339" y="2014"/>
                    <a:pt x="1339" y="1942"/>
                  </a:cubicBezTo>
                  <a:cubicBezTo>
                    <a:pt x="1339" y="1773"/>
                    <a:pt x="438" y="60"/>
                    <a:pt x="260" y="7"/>
                  </a:cubicBezTo>
                  <a:cubicBezTo>
                    <a:pt x="238" y="3"/>
                    <a:pt x="208" y="1"/>
                    <a:pt x="173" y="1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71" name="Google Shape;2081;p74"/>
            <p:cNvSpPr/>
            <p:nvPr/>
          </p:nvSpPr>
          <p:spPr>
            <a:xfrm>
              <a:off x="2677678" y="2347985"/>
              <a:ext cx="69898" cy="26951"/>
            </a:xfrm>
            <a:custGeom>
              <a:avLst/>
              <a:gdLst/>
              <a:ahLst/>
              <a:cxnLst/>
              <a:rect l="l" t="t" r="r" b="b"/>
              <a:pathLst>
                <a:path w="402" h="155" extrusionOk="0">
                  <a:moveTo>
                    <a:pt x="196" y="1"/>
                  </a:moveTo>
                  <a:cubicBezTo>
                    <a:pt x="119" y="1"/>
                    <a:pt x="55" y="30"/>
                    <a:pt x="18" y="56"/>
                  </a:cubicBezTo>
                  <a:cubicBezTo>
                    <a:pt x="0" y="74"/>
                    <a:pt x="0" y="110"/>
                    <a:pt x="18" y="128"/>
                  </a:cubicBezTo>
                  <a:cubicBezTo>
                    <a:pt x="28" y="142"/>
                    <a:pt x="41" y="149"/>
                    <a:pt x="54" y="149"/>
                  </a:cubicBezTo>
                  <a:cubicBezTo>
                    <a:pt x="65" y="149"/>
                    <a:pt x="77" y="145"/>
                    <a:pt x="90" y="137"/>
                  </a:cubicBezTo>
                  <a:cubicBezTo>
                    <a:pt x="90" y="137"/>
                    <a:pt x="137" y="101"/>
                    <a:pt x="203" y="101"/>
                  </a:cubicBezTo>
                  <a:cubicBezTo>
                    <a:pt x="236" y="101"/>
                    <a:pt x="274" y="110"/>
                    <a:pt x="313" y="137"/>
                  </a:cubicBezTo>
                  <a:cubicBezTo>
                    <a:pt x="321" y="145"/>
                    <a:pt x="330" y="154"/>
                    <a:pt x="339" y="154"/>
                  </a:cubicBezTo>
                  <a:cubicBezTo>
                    <a:pt x="357" y="154"/>
                    <a:pt x="375" y="145"/>
                    <a:pt x="384" y="128"/>
                  </a:cubicBezTo>
                  <a:cubicBezTo>
                    <a:pt x="402" y="110"/>
                    <a:pt x="393" y="74"/>
                    <a:pt x="375" y="56"/>
                  </a:cubicBezTo>
                  <a:cubicBezTo>
                    <a:pt x="312" y="16"/>
                    <a:pt x="251" y="1"/>
                    <a:pt x="196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72" name="Google Shape;2082;p74"/>
            <p:cNvSpPr/>
            <p:nvPr/>
          </p:nvSpPr>
          <p:spPr>
            <a:xfrm>
              <a:off x="2848251" y="2344508"/>
              <a:ext cx="101021" cy="31993"/>
            </a:xfrm>
            <a:custGeom>
              <a:avLst/>
              <a:gdLst/>
              <a:ahLst/>
              <a:cxnLst/>
              <a:rect l="l" t="t" r="r" b="b"/>
              <a:pathLst>
                <a:path w="581" h="184" extrusionOk="0">
                  <a:moveTo>
                    <a:pt x="298" y="0"/>
                  </a:moveTo>
                  <a:cubicBezTo>
                    <a:pt x="175" y="0"/>
                    <a:pt x="76" y="51"/>
                    <a:pt x="27" y="94"/>
                  </a:cubicBezTo>
                  <a:cubicBezTo>
                    <a:pt x="10" y="112"/>
                    <a:pt x="1" y="148"/>
                    <a:pt x="18" y="165"/>
                  </a:cubicBezTo>
                  <a:cubicBezTo>
                    <a:pt x="27" y="174"/>
                    <a:pt x="45" y="183"/>
                    <a:pt x="63" y="183"/>
                  </a:cubicBezTo>
                  <a:cubicBezTo>
                    <a:pt x="72" y="183"/>
                    <a:pt x="81" y="183"/>
                    <a:pt x="90" y="174"/>
                  </a:cubicBezTo>
                  <a:cubicBezTo>
                    <a:pt x="90" y="168"/>
                    <a:pt x="170" y="102"/>
                    <a:pt x="293" y="102"/>
                  </a:cubicBezTo>
                  <a:cubicBezTo>
                    <a:pt x="353" y="102"/>
                    <a:pt x="424" y="118"/>
                    <a:pt x="500" y="165"/>
                  </a:cubicBezTo>
                  <a:cubicBezTo>
                    <a:pt x="510" y="169"/>
                    <a:pt x="520" y="171"/>
                    <a:pt x="529" y="171"/>
                  </a:cubicBezTo>
                  <a:cubicBezTo>
                    <a:pt x="545" y="171"/>
                    <a:pt x="560" y="165"/>
                    <a:pt x="572" y="148"/>
                  </a:cubicBezTo>
                  <a:cubicBezTo>
                    <a:pt x="580" y="121"/>
                    <a:pt x="580" y="94"/>
                    <a:pt x="554" y="76"/>
                  </a:cubicBezTo>
                  <a:cubicBezTo>
                    <a:pt x="463" y="21"/>
                    <a:pt x="376" y="0"/>
                    <a:pt x="298" y="0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73" name="Google Shape;2083;p74"/>
            <p:cNvSpPr/>
            <p:nvPr/>
          </p:nvSpPr>
          <p:spPr>
            <a:xfrm>
              <a:off x="2696282" y="2419797"/>
              <a:ext cx="43643" cy="43469"/>
            </a:xfrm>
            <a:custGeom>
              <a:avLst/>
              <a:gdLst/>
              <a:ahLst/>
              <a:cxnLst/>
              <a:rect l="l" t="t" r="r" b="b"/>
              <a:pathLst>
                <a:path w="251" h="250" extrusionOk="0">
                  <a:moveTo>
                    <a:pt x="125" y="0"/>
                  </a:moveTo>
                  <a:cubicBezTo>
                    <a:pt x="54" y="0"/>
                    <a:pt x="0" y="54"/>
                    <a:pt x="0" y="125"/>
                  </a:cubicBezTo>
                  <a:cubicBezTo>
                    <a:pt x="0" y="187"/>
                    <a:pt x="54" y="250"/>
                    <a:pt x="125" y="250"/>
                  </a:cubicBezTo>
                  <a:cubicBezTo>
                    <a:pt x="197" y="250"/>
                    <a:pt x="250" y="187"/>
                    <a:pt x="250" y="125"/>
                  </a:cubicBezTo>
                  <a:cubicBezTo>
                    <a:pt x="250" y="54"/>
                    <a:pt x="197" y="0"/>
                    <a:pt x="125" y="0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74" name="Google Shape;2084;p74"/>
            <p:cNvSpPr/>
            <p:nvPr/>
          </p:nvSpPr>
          <p:spPr>
            <a:xfrm>
              <a:off x="2852945" y="2419797"/>
              <a:ext cx="42078" cy="43469"/>
            </a:xfrm>
            <a:custGeom>
              <a:avLst/>
              <a:gdLst/>
              <a:ahLst/>
              <a:cxnLst/>
              <a:rect l="l" t="t" r="r" b="b"/>
              <a:pathLst>
                <a:path w="242" h="250" extrusionOk="0">
                  <a:moveTo>
                    <a:pt x="116" y="0"/>
                  </a:moveTo>
                  <a:cubicBezTo>
                    <a:pt x="54" y="0"/>
                    <a:pt x="0" y="54"/>
                    <a:pt x="0" y="125"/>
                  </a:cubicBezTo>
                  <a:cubicBezTo>
                    <a:pt x="0" y="187"/>
                    <a:pt x="54" y="250"/>
                    <a:pt x="116" y="250"/>
                  </a:cubicBezTo>
                  <a:cubicBezTo>
                    <a:pt x="188" y="250"/>
                    <a:pt x="241" y="187"/>
                    <a:pt x="241" y="125"/>
                  </a:cubicBezTo>
                  <a:cubicBezTo>
                    <a:pt x="241" y="54"/>
                    <a:pt x="188" y="0"/>
                    <a:pt x="116" y="0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75" name="Google Shape;2085;p74"/>
            <p:cNvSpPr/>
            <p:nvPr/>
          </p:nvSpPr>
          <p:spPr>
            <a:xfrm>
              <a:off x="2417036" y="3258932"/>
              <a:ext cx="318191" cy="432955"/>
            </a:xfrm>
            <a:custGeom>
              <a:avLst/>
              <a:gdLst/>
              <a:ahLst/>
              <a:cxnLst/>
              <a:rect l="l" t="t" r="r" b="b"/>
              <a:pathLst>
                <a:path w="1830" h="2490" extrusionOk="0">
                  <a:moveTo>
                    <a:pt x="393" y="0"/>
                  </a:moveTo>
                  <a:cubicBezTo>
                    <a:pt x="170" y="0"/>
                    <a:pt x="1" y="179"/>
                    <a:pt x="1" y="393"/>
                  </a:cubicBezTo>
                  <a:lnTo>
                    <a:pt x="1" y="2097"/>
                  </a:lnTo>
                  <a:cubicBezTo>
                    <a:pt x="1" y="2311"/>
                    <a:pt x="170" y="2489"/>
                    <a:pt x="393" y="2489"/>
                  </a:cubicBezTo>
                  <a:lnTo>
                    <a:pt x="1437" y="2489"/>
                  </a:lnTo>
                  <a:cubicBezTo>
                    <a:pt x="1651" y="2489"/>
                    <a:pt x="1829" y="2311"/>
                    <a:pt x="1829" y="2097"/>
                  </a:cubicBezTo>
                  <a:lnTo>
                    <a:pt x="1829" y="393"/>
                  </a:lnTo>
                  <a:cubicBezTo>
                    <a:pt x="1829" y="179"/>
                    <a:pt x="1651" y="0"/>
                    <a:pt x="1437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76" name="Google Shape;2086;p74"/>
            <p:cNvSpPr/>
            <p:nvPr/>
          </p:nvSpPr>
          <p:spPr>
            <a:xfrm>
              <a:off x="2841991" y="2438402"/>
              <a:ext cx="142925" cy="141189"/>
            </a:xfrm>
            <a:custGeom>
              <a:avLst/>
              <a:gdLst/>
              <a:ahLst/>
              <a:cxnLst/>
              <a:rect l="l" t="t" r="r" b="b"/>
              <a:pathLst>
                <a:path w="822" h="812" extrusionOk="0">
                  <a:moveTo>
                    <a:pt x="822" y="402"/>
                  </a:moveTo>
                  <a:cubicBezTo>
                    <a:pt x="822" y="179"/>
                    <a:pt x="634" y="0"/>
                    <a:pt x="411" y="0"/>
                  </a:cubicBezTo>
                  <a:cubicBezTo>
                    <a:pt x="188" y="0"/>
                    <a:pt x="1" y="179"/>
                    <a:pt x="1" y="402"/>
                  </a:cubicBezTo>
                  <a:cubicBezTo>
                    <a:pt x="1" y="634"/>
                    <a:pt x="188" y="812"/>
                    <a:pt x="411" y="812"/>
                  </a:cubicBezTo>
                  <a:cubicBezTo>
                    <a:pt x="634" y="812"/>
                    <a:pt x="822" y="634"/>
                    <a:pt x="822" y="402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77" name="Google Shape;2087;p74"/>
            <p:cNvSpPr/>
            <p:nvPr/>
          </p:nvSpPr>
          <p:spPr>
            <a:xfrm>
              <a:off x="2682372" y="2472482"/>
              <a:ext cx="79287" cy="110238"/>
            </a:xfrm>
            <a:custGeom>
              <a:avLst/>
              <a:gdLst/>
              <a:ahLst/>
              <a:cxnLst/>
              <a:rect l="l" t="t" r="r" b="b"/>
              <a:pathLst>
                <a:path w="456" h="634" extrusionOk="0">
                  <a:moveTo>
                    <a:pt x="437" y="339"/>
                  </a:moveTo>
                  <a:cubicBezTo>
                    <a:pt x="428" y="179"/>
                    <a:pt x="321" y="27"/>
                    <a:pt x="205" y="18"/>
                  </a:cubicBezTo>
                  <a:cubicBezTo>
                    <a:pt x="89" y="0"/>
                    <a:pt x="0" y="125"/>
                    <a:pt x="18" y="295"/>
                  </a:cubicBezTo>
                  <a:cubicBezTo>
                    <a:pt x="27" y="464"/>
                    <a:pt x="134" y="616"/>
                    <a:pt x="250" y="625"/>
                  </a:cubicBezTo>
                  <a:cubicBezTo>
                    <a:pt x="366" y="634"/>
                    <a:pt x="455" y="509"/>
                    <a:pt x="437" y="339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78" name="Google Shape;2088;p74"/>
            <p:cNvSpPr/>
            <p:nvPr/>
          </p:nvSpPr>
          <p:spPr>
            <a:xfrm>
              <a:off x="2728797" y="2411972"/>
              <a:ext cx="48337" cy="136668"/>
            </a:xfrm>
            <a:custGeom>
              <a:avLst/>
              <a:gdLst/>
              <a:ahLst/>
              <a:cxnLst/>
              <a:rect l="l" t="t" r="r" b="b"/>
              <a:pathLst>
                <a:path w="278" h="786" extrusionOk="0">
                  <a:moveTo>
                    <a:pt x="224" y="0"/>
                  </a:moveTo>
                  <a:cubicBezTo>
                    <a:pt x="224" y="0"/>
                    <a:pt x="206" y="116"/>
                    <a:pt x="179" y="206"/>
                  </a:cubicBezTo>
                  <a:cubicBezTo>
                    <a:pt x="161" y="304"/>
                    <a:pt x="117" y="384"/>
                    <a:pt x="72" y="464"/>
                  </a:cubicBezTo>
                  <a:cubicBezTo>
                    <a:pt x="36" y="527"/>
                    <a:pt x="10" y="580"/>
                    <a:pt x="1" y="625"/>
                  </a:cubicBezTo>
                  <a:cubicBezTo>
                    <a:pt x="1" y="652"/>
                    <a:pt x="1" y="678"/>
                    <a:pt x="19" y="696"/>
                  </a:cubicBezTo>
                  <a:cubicBezTo>
                    <a:pt x="63" y="768"/>
                    <a:pt x="197" y="786"/>
                    <a:pt x="215" y="786"/>
                  </a:cubicBezTo>
                  <a:cubicBezTo>
                    <a:pt x="233" y="786"/>
                    <a:pt x="242" y="777"/>
                    <a:pt x="242" y="759"/>
                  </a:cubicBezTo>
                  <a:cubicBezTo>
                    <a:pt x="242" y="750"/>
                    <a:pt x="233" y="732"/>
                    <a:pt x="215" y="732"/>
                  </a:cubicBezTo>
                  <a:cubicBezTo>
                    <a:pt x="170" y="723"/>
                    <a:pt x="90" y="705"/>
                    <a:pt x="63" y="670"/>
                  </a:cubicBezTo>
                  <a:cubicBezTo>
                    <a:pt x="54" y="661"/>
                    <a:pt x="54" y="652"/>
                    <a:pt x="54" y="643"/>
                  </a:cubicBezTo>
                  <a:cubicBezTo>
                    <a:pt x="63" y="598"/>
                    <a:pt x="90" y="554"/>
                    <a:pt x="117" y="491"/>
                  </a:cubicBezTo>
                  <a:cubicBezTo>
                    <a:pt x="161" y="411"/>
                    <a:pt x="215" y="322"/>
                    <a:pt x="233" y="215"/>
                  </a:cubicBezTo>
                  <a:cubicBezTo>
                    <a:pt x="250" y="125"/>
                    <a:pt x="277" y="18"/>
                    <a:pt x="277" y="18"/>
                  </a:cubicBezTo>
                  <a:lnTo>
                    <a:pt x="224" y="0"/>
                  </a:ln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79" name="Google Shape;2089;p74"/>
            <p:cNvSpPr/>
            <p:nvPr/>
          </p:nvSpPr>
          <p:spPr>
            <a:xfrm>
              <a:off x="3065423" y="2484479"/>
              <a:ext cx="38948" cy="48686"/>
            </a:xfrm>
            <a:custGeom>
              <a:avLst/>
              <a:gdLst/>
              <a:ahLst/>
              <a:cxnLst/>
              <a:rect l="l" t="t" r="r" b="b"/>
              <a:pathLst>
                <a:path w="224" h="280" extrusionOk="0">
                  <a:moveTo>
                    <a:pt x="175" y="1"/>
                  </a:moveTo>
                  <a:cubicBezTo>
                    <a:pt x="129" y="1"/>
                    <a:pt x="94" y="18"/>
                    <a:pt x="72" y="47"/>
                  </a:cubicBezTo>
                  <a:cubicBezTo>
                    <a:pt x="1" y="119"/>
                    <a:pt x="18" y="253"/>
                    <a:pt x="18" y="253"/>
                  </a:cubicBezTo>
                  <a:cubicBezTo>
                    <a:pt x="18" y="270"/>
                    <a:pt x="36" y="279"/>
                    <a:pt x="45" y="279"/>
                  </a:cubicBezTo>
                  <a:cubicBezTo>
                    <a:pt x="63" y="270"/>
                    <a:pt x="72" y="261"/>
                    <a:pt x="72" y="244"/>
                  </a:cubicBezTo>
                  <a:cubicBezTo>
                    <a:pt x="72" y="244"/>
                    <a:pt x="54" y="128"/>
                    <a:pt x="108" y="74"/>
                  </a:cubicBezTo>
                  <a:cubicBezTo>
                    <a:pt x="121" y="61"/>
                    <a:pt x="139" y="53"/>
                    <a:pt x="165" y="53"/>
                  </a:cubicBezTo>
                  <a:cubicBezTo>
                    <a:pt x="174" y="53"/>
                    <a:pt x="185" y="54"/>
                    <a:pt x="197" y="56"/>
                  </a:cubicBezTo>
                  <a:cubicBezTo>
                    <a:pt x="215" y="56"/>
                    <a:pt x="224" y="47"/>
                    <a:pt x="224" y="30"/>
                  </a:cubicBezTo>
                  <a:cubicBezTo>
                    <a:pt x="224" y="21"/>
                    <a:pt x="215" y="3"/>
                    <a:pt x="206" y="3"/>
                  </a:cubicBezTo>
                  <a:cubicBezTo>
                    <a:pt x="195" y="1"/>
                    <a:pt x="185" y="1"/>
                    <a:pt x="175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80" name="Google Shape;2090;p74"/>
            <p:cNvSpPr/>
            <p:nvPr/>
          </p:nvSpPr>
          <p:spPr>
            <a:xfrm>
              <a:off x="2758356" y="2563942"/>
              <a:ext cx="108672" cy="85548"/>
            </a:xfrm>
            <a:custGeom>
              <a:avLst/>
              <a:gdLst/>
              <a:ahLst/>
              <a:cxnLst/>
              <a:rect l="l" t="t" r="r" b="b"/>
              <a:pathLst>
                <a:path w="625" h="492" extrusionOk="0">
                  <a:moveTo>
                    <a:pt x="0" y="1"/>
                  </a:moveTo>
                  <a:lnTo>
                    <a:pt x="0" y="179"/>
                  </a:lnTo>
                  <a:cubicBezTo>
                    <a:pt x="0" y="349"/>
                    <a:pt x="143" y="491"/>
                    <a:pt x="312" y="491"/>
                  </a:cubicBezTo>
                  <a:cubicBezTo>
                    <a:pt x="491" y="491"/>
                    <a:pt x="625" y="349"/>
                    <a:pt x="625" y="179"/>
                  </a:cubicBezTo>
                  <a:lnTo>
                    <a:pt x="62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81" name="Google Shape;2091;p74"/>
            <p:cNvSpPr/>
            <p:nvPr/>
          </p:nvSpPr>
          <p:spPr>
            <a:xfrm>
              <a:off x="1264582" y="2940909"/>
              <a:ext cx="159965" cy="126235"/>
            </a:xfrm>
            <a:custGeom>
              <a:avLst/>
              <a:gdLst/>
              <a:ahLst/>
              <a:cxnLst/>
              <a:rect l="l" t="t" r="r" b="b"/>
              <a:pathLst>
                <a:path w="920" h="726" extrusionOk="0">
                  <a:moveTo>
                    <a:pt x="767" y="1"/>
                  </a:moveTo>
                  <a:lnTo>
                    <a:pt x="0" y="357"/>
                  </a:lnTo>
                  <a:lnTo>
                    <a:pt x="54" y="473"/>
                  </a:lnTo>
                  <a:cubicBezTo>
                    <a:pt x="126" y="631"/>
                    <a:pt x="280" y="726"/>
                    <a:pt x="442" y="726"/>
                  </a:cubicBezTo>
                  <a:cubicBezTo>
                    <a:pt x="500" y="726"/>
                    <a:pt x="559" y="713"/>
                    <a:pt x="616" y="687"/>
                  </a:cubicBezTo>
                  <a:cubicBezTo>
                    <a:pt x="830" y="589"/>
                    <a:pt x="919" y="340"/>
                    <a:pt x="830" y="125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82" name="Google Shape;2092;p74"/>
            <p:cNvSpPr/>
            <p:nvPr/>
          </p:nvSpPr>
          <p:spPr>
            <a:xfrm>
              <a:off x="2524144" y="2624451"/>
              <a:ext cx="93197" cy="87113"/>
            </a:xfrm>
            <a:custGeom>
              <a:avLst/>
              <a:gdLst/>
              <a:ahLst/>
              <a:cxnLst/>
              <a:rect l="l" t="t" r="r" b="b"/>
              <a:pathLst>
                <a:path w="536" h="501" extrusionOk="0">
                  <a:moveTo>
                    <a:pt x="250" y="108"/>
                  </a:moveTo>
                  <a:cubicBezTo>
                    <a:pt x="179" y="224"/>
                    <a:pt x="54" y="224"/>
                    <a:pt x="27" y="304"/>
                  </a:cubicBezTo>
                  <a:lnTo>
                    <a:pt x="27" y="304"/>
                  </a:lnTo>
                  <a:cubicBezTo>
                    <a:pt x="0" y="393"/>
                    <a:pt x="152" y="500"/>
                    <a:pt x="295" y="420"/>
                  </a:cubicBezTo>
                  <a:lnTo>
                    <a:pt x="295" y="420"/>
                  </a:lnTo>
                  <a:cubicBezTo>
                    <a:pt x="437" y="340"/>
                    <a:pt x="535" y="224"/>
                    <a:pt x="535" y="224"/>
                  </a:cubicBezTo>
                  <a:lnTo>
                    <a:pt x="535" y="224"/>
                  </a:lnTo>
                  <a:lnTo>
                    <a:pt x="455" y="1"/>
                  </a:lnTo>
                  <a:lnTo>
                    <a:pt x="455" y="1"/>
                  </a:lnTo>
                  <a:lnTo>
                    <a:pt x="455" y="1"/>
                  </a:lnTo>
                  <a:cubicBezTo>
                    <a:pt x="428" y="1"/>
                    <a:pt x="312" y="1"/>
                    <a:pt x="250" y="108"/>
                  </a:cubicBezTo>
                </a:path>
              </a:pathLst>
            </a:custGeom>
            <a:solidFill>
              <a:srgbClr val="FF9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83" name="Google Shape;2093;p74"/>
            <p:cNvSpPr/>
            <p:nvPr/>
          </p:nvSpPr>
          <p:spPr>
            <a:xfrm>
              <a:off x="2451116" y="2571766"/>
              <a:ext cx="139796" cy="158402"/>
            </a:xfrm>
            <a:custGeom>
              <a:avLst/>
              <a:gdLst/>
              <a:ahLst/>
              <a:cxnLst/>
              <a:rect l="l" t="t" r="r" b="b"/>
              <a:pathLst>
                <a:path w="804" h="911" extrusionOk="0">
                  <a:moveTo>
                    <a:pt x="367" y="170"/>
                  </a:moveTo>
                  <a:cubicBezTo>
                    <a:pt x="251" y="277"/>
                    <a:pt x="72" y="375"/>
                    <a:pt x="1" y="500"/>
                  </a:cubicBezTo>
                  <a:lnTo>
                    <a:pt x="1" y="500"/>
                  </a:lnTo>
                  <a:cubicBezTo>
                    <a:pt x="63" y="571"/>
                    <a:pt x="188" y="669"/>
                    <a:pt x="188" y="669"/>
                  </a:cubicBezTo>
                  <a:lnTo>
                    <a:pt x="188" y="669"/>
                  </a:lnTo>
                  <a:cubicBezTo>
                    <a:pt x="188" y="669"/>
                    <a:pt x="117" y="643"/>
                    <a:pt x="117" y="750"/>
                  </a:cubicBezTo>
                  <a:lnTo>
                    <a:pt x="117" y="750"/>
                  </a:lnTo>
                  <a:cubicBezTo>
                    <a:pt x="117" y="857"/>
                    <a:pt x="179" y="910"/>
                    <a:pt x="268" y="910"/>
                  </a:cubicBezTo>
                  <a:lnTo>
                    <a:pt x="268" y="910"/>
                  </a:lnTo>
                  <a:cubicBezTo>
                    <a:pt x="349" y="910"/>
                    <a:pt x="518" y="732"/>
                    <a:pt x="518" y="732"/>
                  </a:cubicBezTo>
                  <a:lnTo>
                    <a:pt x="518" y="732"/>
                  </a:lnTo>
                  <a:lnTo>
                    <a:pt x="518" y="732"/>
                  </a:lnTo>
                  <a:cubicBezTo>
                    <a:pt x="465" y="705"/>
                    <a:pt x="438" y="652"/>
                    <a:pt x="447" y="607"/>
                  </a:cubicBezTo>
                  <a:lnTo>
                    <a:pt x="447" y="607"/>
                  </a:lnTo>
                  <a:cubicBezTo>
                    <a:pt x="474" y="527"/>
                    <a:pt x="599" y="527"/>
                    <a:pt x="670" y="411"/>
                  </a:cubicBezTo>
                  <a:lnTo>
                    <a:pt x="670" y="411"/>
                  </a:lnTo>
                  <a:cubicBezTo>
                    <a:pt x="706" y="348"/>
                    <a:pt x="759" y="330"/>
                    <a:pt x="804" y="313"/>
                  </a:cubicBezTo>
                  <a:lnTo>
                    <a:pt x="804" y="313"/>
                  </a:lnTo>
                  <a:cubicBezTo>
                    <a:pt x="786" y="197"/>
                    <a:pt x="741" y="54"/>
                    <a:pt x="661" y="0"/>
                  </a:cubicBezTo>
                  <a:lnTo>
                    <a:pt x="661" y="0"/>
                  </a:lnTo>
                  <a:cubicBezTo>
                    <a:pt x="661" y="0"/>
                    <a:pt x="518" y="36"/>
                    <a:pt x="367" y="170"/>
                  </a:cubicBezTo>
                  <a:close/>
                </a:path>
              </a:pathLst>
            </a:custGeom>
            <a:solidFill>
              <a:srgbClr val="FF9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84" name="Google Shape;2094;p74"/>
            <p:cNvSpPr/>
            <p:nvPr/>
          </p:nvSpPr>
          <p:spPr>
            <a:xfrm>
              <a:off x="2995698" y="3145737"/>
              <a:ext cx="158400" cy="218738"/>
            </a:xfrm>
            <a:custGeom>
              <a:avLst/>
              <a:gdLst/>
              <a:ahLst/>
              <a:cxnLst/>
              <a:rect l="l" t="t" r="r" b="b"/>
              <a:pathLst>
                <a:path w="911" h="1258" extrusionOk="0">
                  <a:moveTo>
                    <a:pt x="18" y="1258"/>
                  </a:moveTo>
                  <a:cubicBezTo>
                    <a:pt x="18" y="1258"/>
                    <a:pt x="125" y="1258"/>
                    <a:pt x="580" y="839"/>
                  </a:cubicBezTo>
                  <a:lnTo>
                    <a:pt x="580" y="839"/>
                  </a:lnTo>
                  <a:cubicBezTo>
                    <a:pt x="910" y="535"/>
                    <a:pt x="857" y="553"/>
                    <a:pt x="857" y="553"/>
                  </a:cubicBezTo>
                  <a:lnTo>
                    <a:pt x="857" y="553"/>
                  </a:lnTo>
                  <a:cubicBezTo>
                    <a:pt x="473" y="268"/>
                    <a:pt x="0" y="0"/>
                    <a:pt x="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85" name="Google Shape;2095;p74"/>
            <p:cNvSpPr/>
            <p:nvPr/>
          </p:nvSpPr>
          <p:spPr>
            <a:xfrm>
              <a:off x="2841991" y="2529862"/>
              <a:ext cx="240643" cy="874952"/>
            </a:xfrm>
            <a:custGeom>
              <a:avLst/>
              <a:gdLst/>
              <a:ahLst/>
              <a:cxnLst/>
              <a:rect l="l" t="t" r="r" b="b"/>
              <a:pathLst>
                <a:path w="1384" h="5032" extrusionOk="0">
                  <a:moveTo>
                    <a:pt x="706" y="250"/>
                  </a:moveTo>
                  <a:cubicBezTo>
                    <a:pt x="670" y="375"/>
                    <a:pt x="554" y="830"/>
                    <a:pt x="554" y="830"/>
                  </a:cubicBezTo>
                  <a:lnTo>
                    <a:pt x="554" y="830"/>
                  </a:lnTo>
                  <a:cubicBezTo>
                    <a:pt x="554" y="830"/>
                    <a:pt x="402" y="884"/>
                    <a:pt x="358" y="1009"/>
                  </a:cubicBezTo>
                  <a:lnTo>
                    <a:pt x="358" y="1009"/>
                  </a:lnTo>
                  <a:cubicBezTo>
                    <a:pt x="322" y="1142"/>
                    <a:pt x="322" y="1294"/>
                    <a:pt x="376" y="1392"/>
                  </a:cubicBezTo>
                  <a:lnTo>
                    <a:pt x="376" y="1392"/>
                  </a:lnTo>
                  <a:cubicBezTo>
                    <a:pt x="429" y="1490"/>
                    <a:pt x="563" y="1615"/>
                    <a:pt x="563" y="1615"/>
                  </a:cubicBezTo>
                  <a:lnTo>
                    <a:pt x="563" y="1615"/>
                  </a:lnTo>
                  <a:cubicBezTo>
                    <a:pt x="563" y="1615"/>
                    <a:pt x="1" y="3890"/>
                    <a:pt x="126" y="4274"/>
                  </a:cubicBezTo>
                  <a:lnTo>
                    <a:pt x="126" y="4274"/>
                  </a:lnTo>
                  <a:cubicBezTo>
                    <a:pt x="358" y="4969"/>
                    <a:pt x="1071" y="5032"/>
                    <a:pt x="1214" y="4381"/>
                  </a:cubicBezTo>
                  <a:lnTo>
                    <a:pt x="1214" y="4381"/>
                  </a:lnTo>
                  <a:cubicBezTo>
                    <a:pt x="1286" y="4060"/>
                    <a:pt x="1161" y="2382"/>
                    <a:pt x="1143" y="1811"/>
                  </a:cubicBezTo>
                  <a:lnTo>
                    <a:pt x="1143" y="1811"/>
                  </a:lnTo>
                  <a:cubicBezTo>
                    <a:pt x="1143" y="1811"/>
                    <a:pt x="1321" y="1499"/>
                    <a:pt x="1357" y="1339"/>
                  </a:cubicBezTo>
                  <a:lnTo>
                    <a:pt x="1357" y="1339"/>
                  </a:lnTo>
                  <a:cubicBezTo>
                    <a:pt x="1384" y="1169"/>
                    <a:pt x="1187" y="991"/>
                    <a:pt x="1080" y="830"/>
                  </a:cubicBezTo>
                  <a:lnTo>
                    <a:pt x="1080" y="830"/>
                  </a:lnTo>
                  <a:cubicBezTo>
                    <a:pt x="964" y="661"/>
                    <a:pt x="831" y="589"/>
                    <a:pt x="831" y="589"/>
                  </a:cubicBezTo>
                  <a:lnTo>
                    <a:pt x="831" y="589"/>
                  </a:lnTo>
                  <a:cubicBezTo>
                    <a:pt x="831" y="589"/>
                    <a:pt x="929" y="72"/>
                    <a:pt x="866" y="18"/>
                  </a:cubicBezTo>
                  <a:lnTo>
                    <a:pt x="866" y="18"/>
                  </a:lnTo>
                  <a:cubicBezTo>
                    <a:pt x="857" y="9"/>
                    <a:pt x="848" y="0"/>
                    <a:pt x="840" y="0"/>
                  </a:cubicBezTo>
                  <a:lnTo>
                    <a:pt x="840" y="0"/>
                  </a:lnTo>
                  <a:cubicBezTo>
                    <a:pt x="786" y="0"/>
                    <a:pt x="732" y="143"/>
                    <a:pt x="706" y="250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86" name="Google Shape;2096;p74"/>
            <p:cNvSpPr/>
            <p:nvPr/>
          </p:nvSpPr>
          <p:spPr>
            <a:xfrm>
              <a:off x="2915019" y="2674180"/>
              <a:ext cx="82417" cy="97893"/>
            </a:xfrm>
            <a:custGeom>
              <a:avLst/>
              <a:gdLst/>
              <a:ahLst/>
              <a:cxnLst/>
              <a:rect l="l" t="t" r="r" b="b"/>
              <a:pathLst>
                <a:path w="474" h="563" extrusionOk="0">
                  <a:moveTo>
                    <a:pt x="0" y="196"/>
                  </a:moveTo>
                  <a:cubicBezTo>
                    <a:pt x="0" y="196"/>
                    <a:pt x="63" y="330"/>
                    <a:pt x="179" y="446"/>
                  </a:cubicBezTo>
                  <a:lnTo>
                    <a:pt x="179" y="446"/>
                  </a:lnTo>
                  <a:cubicBezTo>
                    <a:pt x="304" y="562"/>
                    <a:pt x="473" y="491"/>
                    <a:pt x="464" y="402"/>
                  </a:cubicBezTo>
                  <a:lnTo>
                    <a:pt x="464" y="402"/>
                  </a:lnTo>
                  <a:cubicBezTo>
                    <a:pt x="464" y="312"/>
                    <a:pt x="348" y="286"/>
                    <a:pt x="312" y="152"/>
                  </a:cubicBezTo>
                  <a:lnTo>
                    <a:pt x="312" y="152"/>
                  </a:lnTo>
                  <a:cubicBezTo>
                    <a:pt x="268" y="27"/>
                    <a:pt x="134" y="0"/>
                    <a:pt x="134" y="0"/>
                  </a:cubicBezTo>
                  <a:lnTo>
                    <a:pt x="134" y="0"/>
                  </a:lnTo>
                  <a:close/>
                </a:path>
              </a:pathLst>
            </a:custGeom>
            <a:solidFill>
              <a:srgbClr val="FFA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87" name="Google Shape;2097;p74"/>
            <p:cNvSpPr/>
            <p:nvPr/>
          </p:nvSpPr>
          <p:spPr>
            <a:xfrm>
              <a:off x="2950664" y="2632276"/>
              <a:ext cx="125885" cy="175442"/>
            </a:xfrm>
            <a:custGeom>
              <a:avLst/>
              <a:gdLst/>
              <a:ahLst/>
              <a:cxnLst/>
              <a:rect l="l" t="t" r="r" b="b"/>
              <a:pathLst>
                <a:path w="724" h="1009" extrusionOk="0">
                  <a:moveTo>
                    <a:pt x="0" y="268"/>
                  </a:moveTo>
                  <a:cubicBezTo>
                    <a:pt x="36" y="295"/>
                    <a:pt x="81" y="330"/>
                    <a:pt x="107" y="393"/>
                  </a:cubicBezTo>
                  <a:lnTo>
                    <a:pt x="107" y="393"/>
                  </a:lnTo>
                  <a:cubicBezTo>
                    <a:pt x="143" y="527"/>
                    <a:pt x="259" y="553"/>
                    <a:pt x="259" y="643"/>
                  </a:cubicBezTo>
                  <a:lnTo>
                    <a:pt x="259" y="643"/>
                  </a:lnTo>
                  <a:cubicBezTo>
                    <a:pt x="268" y="687"/>
                    <a:pt x="223" y="732"/>
                    <a:pt x="161" y="741"/>
                  </a:cubicBezTo>
                  <a:lnTo>
                    <a:pt x="161" y="741"/>
                  </a:lnTo>
                  <a:cubicBezTo>
                    <a:pt x="161" y="741"/>
                    <a:pt x="286" y="955"/>
                    <a:pt x="366" y="982"/>
                  </a:cubicBezTo>
                  <a:lnTo>
                    <a:pt x="366" y="982"/>
                  </a:lnTo>
                  <a:cubicBezTo>
                    <a:pt x="446" y="1008"/>
                    <a:pt x="518" y="964"/>
                    <a:pt x="545" y="866"/>
                  </a:cubicBezTo>
                  <a:lnTo>
                    <a:pt x="545" y="866"/>
                  </a:lnTo>
                  <a:cubicBezTo>
                    <a:pt x="571" y="759"/>
                    <a:pt x="500" y="767"/>
                    <a:pt x="500" y="767"/>
                  </a:cubicBezTo>
                  <a:lnTo>
                    <a:pt x="500" y="767"/>
                  </a:lnTo>
                  <a:cubicBezTo>
                    <a:pt x="500" y="767"/>
                    <a:pt x="643" y="696"/>
                    <a:pt x="723" y="652"/>
                  </a:cubicBezTo>
                  <a:lnTo>
                    <a:pt x="723" y="652"/>
                  </a:lnTo>
                  <a:cubicBezTo>
                    <a:pt x="687" y="518"/>
                    <a:pt x="545" y="375"/>
                    <a:pt x="455" y="241"/>
                  </a:cubicBezTo>
                  <a:lnTo>
                    <a:pt x="455" y="241"/>
                  </a:lnTo>
                  <a:cubicBezTo>
                    <a:pt x="339" y="72"/>
                    <a:pt x="206" y="0"/>
                    <a:pt x="206" y="0"/>
                  </a:cubicBezTo>
                  <a:lnTo>
                    <a:pt x="206" y="0"/>
                  </a:lnTo>
                  <a:cubicBezTo>
                    <a:pt x="125" y="36"/>
                    <a:pt x="45" y="161"/>
                    <a:pt x="0" y="268"/>
                  </a:cubicBezTo>
                  <a:close/>
                </a:path>
              </a:pathLst>
            </a:custGeom>
            <a:solidFill>
              <a:srgbClr val="FFA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7" name="Google Shape;2098;p74"/>
          <p:cNvGrpSpPr/>
          <p:nvPr/>
        </p:nvGrpSpPr>
        <p:grpSpPr>
          <a:xfrm>
            <a:off x="5221514" y="2109425"/>
            <a:ext cx="3209385" cy="2119049"/>
            <a:chOff x="5221514" y="2109425"/>
            <a:chExt cx="3209385" cy="2119049"/>
          </a:xfrm>
        </p:grpSpPr>
        <p:sp>
          <p:nvSpPr>
            <p:cNvPr id="1050088" name="Google Shape;2099;p74"/>
            <p:cNvSpPr/>
            <p:nvPr/>
          </p:nvSpPr>
          <p:spPr>
            <a:xfrm>
              <a:off x="6431348" y="3088357"/>
              <a:ext cx="791305" cy="211087"/>
            </a:xfrm>
            <a:custGeom>
              <a:avLst/>
              <a:gdLst/>
              <a:ahLst/>
              <a:cxnLst/>
              <a:rect l="l" t="t" r="r" b="b"/>
              <a:pathLst>
                <a:path w="4551" h="1214" extrusionOk="0">
                  <a:moveTo>
                    <a:pt x="349" y="0"/>
                  </a:moveTo>
                  <a:cubicBezTo>
                    <a:pt x="197" y="9"/>
                    <a:pt x="81" y="143"/>
                    <a:pt x="45" y="375"/>
                  </a:cubicBezTo>
                  <a:lnTo>
                    <a:pt x="45" y="375"/>
                  </a:lnTo>
                  <a:cubicBezTo>
                    <a:pt x="1" y="598"/>
                    <a:pt x="36" y="696"/>
                    <a:pt x="117" y="776"/>
                  </a:cubicBezTo>
                  <a:lnTo>
                    <a:pt x="117" y="776"/>
                  </a:lnTo>
                  <a:cubicBezTo>
                    <a:pt x="197" y="856"/>
                    <a:pt x="536" y="830"/>
                    <a:pt x="536" y="830"/>
                  </a:cubicBezTo>
                  <a:lnTo>
                    <a:pt x="536" y="830"/>
                  </a:lnTo>
                  <a:cubicBezTo>
                    <a:pt x="536" y="830"/>
                    <a:pt x="616" y="919"/>
                    <a:pt x="732" y="901"/>
                  </a:cubicBezTo>
                  <a:lnTo>
                    <a:pt x="732" y="901"/>
                  </a:lnTo>
                  <a:cubicBezTo>
                    <a:pt x="848" y="883"/>
                    <a:pt x="1035" y="669"/>
                    <a:pt x="1035" y="669"/>
                  </a:cubicBezTo>
                  <a:lnTo>
                    <a:pt x="1035" y="669"/>
                  </a:lnTo>
                  <a:cubicBezTo>
                    <a:pt x="1035" y="669"/>
                    <a:pt x="3194" y="1213"/>
                    <a:pt x="3578" y="1178"/>
                  </a:cubicBezTo>
                  <a:lnTo>
                    <a:pt x="3578" y="1178"/>
                  </a:lnTo>
                  <a:cubicBezTo>
                    <a:pt x="3970" y="1142"/>
                    <a:pt x="4550" y="375"/>
                    <a:pt x="4550" y="375"/>
                  </a:cubicBezTo>
                  <a:lnTo>
                    <a:pt x="4550" y="375"/>
                  </a:lnTo>
                  <a:lnTo>
                    <a:pt x="3284" y="0"/>
                  </a:lnTo>
                  <a:lnTo>
                    <a:pt x="3150" y="125"/>
                  </a:lnTo>
                  <a:cubicBezTo>
                    <a:pt x="3150" y="125"/>
                    <a:pt x="696" y="0"/>
                    <a:pt x="375" y="0"/>
                  </a:cubicBezTo>
                  <a:lnTo>
                    <a:pt x="375" y="0"/>
                  </a:lnTo>
                  <a:cubicBezTo>
                    <a:pt x="357" y="0"/>
                    <a:pt x="349" y="0"/>
                    <a:pt x="349" y="0"/>
                  </a:cubicBez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89" name="Google Shape;2100;p74"/>
            <p:cNvSpPr/>
            <p:nvPr/>
          </p:nvSpPr>
          <p:spPr>
            <a:xfrm>
              <a:off x="5936495" y="3120873"/>
              <a:ext cx="495022" cy="384791"/>
            </a:xfrm>
            <a:custGeom>
              <a:avLst/>
              <a:gdLst/>
              <a:ahLst/>
              <a:cxnLst/>
              <a:rect l="l" t="t" r="r" b="b"/>
              <a:pathLst>
                <a:path w="2847" h="2213" extrusionOk="0">
                  <a:moveTo>
                    <a:pt x="2133" y="99"/>
                  </a:moveTo>
                  <a:cubicBezTo>
                    <a:pt x="2026" y="179"/>
                    <a:pt x="875" y="1303"/>
                    <a:pt x="875" y="1303"/>
                  </a:cubicBezTo>
                  <a:lnTo>
                    <a:pt x="875" y="1303"/>
                  </a:lnTo>
                  <a:lnTo>
                    <a:pt x="590" y="1142"/>
                  </a:lnTo>
                  <a:lnTo>
                    <a:pt x="1" y="1981"/>
                  </a:lnTo>
                  <a:cubicBezTo>
                    <a:pt x="1" y="1981"/>
                    <a:pt x="813" y="2213"/>
                    <a:pt x="1089" y="2150"/>
                  </a:cubicBezTo>
                  <a:lnTo>
                    <a:pt x="1089" y="2150"/>
                  </a:lnTo>
                  <a:cubicBezTo>
                    <a:pt x="1366" y="2097"/>
                    <a:pt x="2195" y="696"/>
                    <a:pt x="2195" y="696"/>
                  </a:cubicBezTo>
                  <a:lnTo>
                    <a:pt x="2195" y="696"/>
                  </a:lnTo>
                  <a:cubicBezTo>
                    <a:pt x="2195" y="696"/>
                    <a:pt x="2454" y="794"/>
                    <a:pt x="2534" y="750"/>
                  </a:cubicBezTo>
                  <a:lnTo>
                    <a:pt x="2534" y="750"/>
                  </a:lnTo>
                  <a:cubicBezTo>
                    <a:pt x="2624" y="696"/>
                    <a:pt x="2588" y="669"/>
                    <a:pt x="2588" y="669"/>
                  </a:cubicBezTo>
                  <a:lnTo>
                    <a:pt x="2588" y="669"/>
                  </a:lnTo>
                  <a:cubicBezTo>
                    <a:pt x="2588" y="669"/>
                    <a:pt x="2847" y="518"/>
                    <a:pt x="2847" y="411"/>
                  </a:cubicBezTo>
                  <a:lnTo>
                    <a:pt x="2847" y="411"/>
                  </a:lnTo>
                  <a:cubicBezTo>
                    <a:pt x="2838" y="304"/>
                    <a:pt x="2677" y="90"/>
                    <a:pt x="2579" y="27"/>
                  </a:cubicBezTo>
                  <a:lnTo>
                    <a:pt x="2579" y="27"/>
                  </a:lnTo>
                  <a:cubicBezTo>
                    <a:pt x="2552" y="9"/>
                    <a:pt x="2508" y="0"/>
                    <a:pt x="2463" y="0"/>
                  </a:cubicBezTo>
                  <a:lnTo>
                    <a:pt x="2463" y="0"/>
                  </a:lnTo>
                  <a:cubicBezTo>
                    <a:pt x="2356" y="0"/>
                    <a:pt x="2213" y="45"/>
                    <a:pt x="2133" y="99"/>
                  </a:cubicBez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90" name="Google Shape;2101;p74"/>
            <p:cNvSpPr/>
            <p:nvPr/>
          </p:nvSpPr>
          <p:spPr>
            <a:xfrm>
              <a:off x="5221514" y="3856028"/>
              <a:ext cx="3209385" cy="372446"/>
            </a:xfrm>
            <a:custGeom>
              <a:avLst/>
              <a:gdLst/>
              <a:ahLst/>
              <a:cxnLst/>
              <a:rect l="l" t="t" r="r" b="b"/>
              <a:pathLst>
                <a:path w="18458" h="2142" extrusionOk="0">
                  <a:moveTo>
                    <a:pt x="9225" y="1"/>
                  </a:moveTo>
                  <a:cubicBezTo>
                    <a:pt x="4131" y="1"/>
                    <a:pt x="0" y="483"/>
                    <a:pt x="0" y="1071"/>
                  </a:cubicBezTo>
                  <a:cubicBezTo>
                    <a:pt x="0" y="1660"/>
                    <a:pt x="4131" y="2142"/>
                    <a:pt x="9225" y="2142"/>
                  </a:cubicBezTo>
                  <a:cubicBezTo>
                    <a:pt x="14327" y="2142"/>
                    <a:pt x="18458" y="1660"/>
                    <a:pt x="18458" y="1071"/>
                  </a:cubicBezTo>
                  <a:cubicBezTo>
                    <a:pt x="18458" y="483"/>
                    <a:pt x="14327" y="1"/>
                    <a:pt x="9225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91" name="Google Shape;2102;p74"/>
            <p:cNvSpPr/>
            <p:nvPr/>
          </p:nvSpPr>
          <p:spPr>
            <a:xfrm>
              <a:off x="6453083" y="3372126"/>
              <a:ext cx="1141837" cy="709072"/>
            </a:xfrm>
            <a:custGeom>
              <a:avLst/>
              <a:gdLst/>
              <a:ahLst/>
              <a:cxnLst/>
              <a:rect l="l" t="t" r="r" b="b"/>
              <a:pathLst>
                <a:path w="6567" h="4078" extrusionOk="0">
                  <a:moveTo>
                    <a:pt x="3471" y="964"/>
                  </a:moveTo>
                  <a:cubicBezTo>
                    <a:pt x="3471" y="964"/>
                    <a:pt x="955" y="1499"/>
                    <a:pt x="464" y="2275"/>
                  </a:cubicBezTo>
                  <a:lnTo>
                    <a:pt x="464" y="2275"/>
                  </a:lnTo>
                  <a:cubicBezTo>
                    <a:pt x="1" y="3007"/>
                    <a:pt x="411" y="3578"/>
                    <a:pt x="1544" y="3828"/>
                  </a:cubicBezTo>
                  <a:lnTo>
                    <a:pt x="1544" y="3828"/>
                  </a:lnTo>
                  <a:cubicBezTo>
                    <a:pt x="2677" y="4077"/>
                    <a:pt x="6236" y="3721"/>
                    <a:pt x="6236" y="3721"/>
                  </a:cubicBezTo>
                  <a:lnTo>
                    <a:pt x="6236" y="3721"/>
                  </a:lnTo>
                  <a:lnTo>
                    <a:pt x="6138" y="2409"/>
                  </a:lnTo>
                  <a:cubicBezTo>
                    <a:pt x="6138" y="2409"/>
                    <a:pt x="6566" y="1936"/>
                    <a:pt x="6522" y="1187"/>
                  </a:cubicBezTo>
                  <a:lnTo>
                    <a:pt x="6522" y="1187"/>
                  </a:lnTo>
                  <a:cubicBezTo>
                    <a:pt x="6477" y="438"/>
                    <a:pt x="6299" y="1"/>
                    <a:pt x="6299" y="1"/>
                  </a:cubicBezTo>
                  <a:lnTo>
                    <a:pt x="6299" y="1"/>
                  </a:lnTo>
                  <a:close/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92" name="Google Shape;2103;p74"/>
            <p:cNvSpPr/>
            <p:nvPr/>
          </p:nvSpPr>
          <p:spPr>
            <a:xfrm>
              <a:off x="6746239" y="3427941"/>
              <a:ext cx="1141837" cy="709072"/>
            </a:xfrm>
            <a:custGeom>
              <a:avLst/>
              <a:gdLst/>
              <a:ahLst/>
              <a:cxnLst/>
              <a:rect l="l" t="t" r="r" b="b"/>
              <a:pathLst>
                <a:path w="6567" h="4078" extrusionOk="0">
                  <a:moveTo>
                    <a:pt x="3471" y="964"/>
                  </a:moveTo>
                  <a:cubicBezTo>
                    <a:pt x="3471" y="964"/>
                    <a:pt x="955" y="1499"/>
                    <a:pt x="464" y="2276"/>
                  </a:cubicBezTo>
                  <a:lnTo>
                    <a:pt x="464" y="2276"/>
                  </a:lnTo>
                  <a:cubicBezTo>
                    <a:pt x="1" y="3007"/>
                    <a:pt x="411" y="3578"/>
                    <a:pt x="1544" y="3828"/>
                  </a:cubicBezTo>
                  <a:lnTo>
                    <a:pt x="1544" y="3828"/>
                  </a:lnTo>
                  <a:cubicBezTo>
                    <a:pt x="2677" y="4078"/>
                    <a:pt x="6236" y="3721"/>
                    <a:pt x="6236" y="3721"/>
                  </a:cubicBezTo>
                  <a:lnTo>
                    <a:pt x="6236" y="3721"/>
                  </a:lnTo>
                  <a:lnTo>
                    <a:pt x="6129" y="2409"/>
                  </a:lnTo>
                  <a:cubicBezTo>
                    <a:pt x="6129" y="2409"/>
                    <a:pt x="6566" y="1937"/>
                    <a:pt x="6522" y="1187"/>
                  </a:cubicBezTo>
                  <a:lnTo>
                    <a:pt x="6522" y="1187"/>
                  </a:lnTo>
                  <a:cubicBezTo>
                    <a:pt x="6477" y="438"/>
                    <a:pt x="6299" y="1"/>
                    <a:pt x="6299" y="1"/>
                  </a:cubicBezTo>
                  <a:lnTo>
                    <a:pt x="6299" y="1"/>
                  </a:lnTo>
                  <a:close/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93" name="Google Shape;2104;p74"/>
            <p:cNvSpPr/>
            <p:nvPr/>
          </p:nvSpPr>
          <p:spPr>
            <a:xfrm>
              <a:off x="7087559" y="2109425"/>
              <a:ext cx="768006" cy="1055089"/>
            </a:xfrm>
            <a:custGeom>
              <a:avLst/>
              <a:gdLst/>
              <a:ahLst/>
              <a:cxnLst/>
              <a:rect l="l" t="t" r="r" b="b"/>
              <a:pathLst>
                <a:path w="4417" h="6068" extrusionOk="0">
                  <a:moveTo>
                    <a:pt x="1454" y="242"/>
                  </a:moveTo>
                  <a:cubicBezTo>
                    <a:pt x="1454" y="242"/>
                    <a:pt x="1115" y="135"/>
                    <a:pt x="785" y="242"/>
                  </a:cubicBezTo>
                  <a:lnTo>
                    <a:pt x="785" y="242"/>
                  </a:lnTo>
                  <a:cubicBezTo>
                    <a:pt x="473" y="331"/>
                    <a:pt x="27" y="706"/>
                    <a:pt x="45" y="1339"/>
                  </a:cubicBezTo>
                  <a:lnTo>
                    <a:pt x="45" y="1339"/>
                  </a:lnTo>
                  <a:cubicBezTo>
                    <a:pt x="63" y="1964"/>
                    <a:pt x="660" y="2240"/>
                    <a:pt x="660" y="2240"/>
                  </a:cubicBezTo>
                  <a:lnTo>
                    <a:pt x="660" y="2240"/>
                  </a:lnTo>
                  <a:cubicBezTo>
                    <a:pt x="660" y="2240"/>
                    <a:pt x="1151" y="2472"/>
                    <a:pt x="678" y="3177"/>
                  </a:cubicBezTo>
                  <a:lnTo>
                    <a:pt x="678" y="3177"/>
                  </a:lnTo>
                  <a:cubicBezTo>
                    <a:pt x="214" y="3882"/>
                    <a:pt x="0" y="4676"/>
                    <a:pt x="437" y="5371"/>
                  </a:cubicBezTo>
                  <a:lnTo>
                    <a:pt x="437" y="5371"/>
                  </a:lnTo>
                  <a:cubicBezTo>
                    <a:pt x="866" y="6067"/>
                    <a:pt x="3925" y="6067"/>
                    <a:pt x="4202" y="5291"/>
                  </a:cubicBezTo>
                  <a:lnTo>
                    <a:pt x="4202" y="5291"/>
                  </a:lnTo>
                  <a:cubicBezTo>
                    <a:pt x="4416" y="4684"/>
                    <a:pt x="3908" y="4479"/>
                    <a:pt x="3747" y="3971"/>
                  </a:cubicBezTo>
                  <a:lnTo>
                    <a:pt x="3747" y="3971"/>
                  </a:lnTo>
                  <a:cubicBezTo>
                    <a:pt x="3586" y="3462"/>
                    <a:pt x="3702" y="2954"/>
                    <a:pt x="3792" y="2534"/>
                  </a:cubicBezTo>
                  <a:lnTo>
                    <a:pt x="3792" y="2534"/>
                  </a:lnTo>
                  <a:cubicBezTo>
                    <a:pt x="3979" y="1669"/>
                    <a:pt x="3729" y="385"/>
                    <a:pt x="2668" y="72"/>
                  </a:cubicBezTo>
                  <a:lnTo>
                    <a:pt x="2668" y="72"/>
                  </a:lnTo>
                  <a:cubicBezTo>
                    <a:pt x="2489" y="19"/>
                    <a:pt x="2338" y="1"/>
                    <a:pt x="2195" y="1"/>
                  </a:cubicBezTo>
                  <a:lnTo>
                    <a:pt x="2195" y="1"/>
                  </a:lnTo>
                  <a:cubicBezTo>
                    <a:pt x="1713" y="1"/>
                    <a:pt x="1454" y="242"/>
                    <a:pt x="1454" y="242"/>
                  </a:cubicBezTo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94" name="Google Shape;2105;p74"/>
            <p:cNvSpPr/>
            <p:nvPr/>
          </p:nvSpPr>
          <p:spPr>
            <a:xfrm>
              <a:off x="7002185" y="2759554"/>
              <a:ext cx="480938" cy="408090"/>
            </a:xfrm>
            <a:custGeom>
              <a:avLst/>
              <a:gdLst/>
              <a:ahLst/>
              <a:cxnLst/>
              <a:rect l="l" t="t" r="r" b="b"/>
              <a:pathLst>
                <a:path w="2766" h="2347" extrusionOk="0">
                  <a:moveTo>
                    <a:pt x="2003" y="0"/>
                  </a:moveTo>
                  <a:cubicBezTo>
                    <a:pt x="1977" y="0"/>
                    <a:pt x="1951" y="3"/>
                    <a:pt x="1928" y="9"/>
                  </a:cubicBezTo>
                  <a:cubicBezTo>
                    <a:pt x="1392" y="125"/>
                    <a:pt x="1" y="1891"/>
                    <a:pt x="1" y="1891"/>
                  </a:cubicBezTo>
                  <a:lnTo>
                    <a:pt x="1410" y="2346"/>
                  </a:lnTo>
                  <a:cubicBezTo>
                    <a:pt x="1410" y="2346"/>
                    <a:pt x="2525" y="1124"/>
                    <a:pt x="2650" y="731"/>
                  </a:cubicBezTo>
                  <a:cubicBezTo>
                    <a:pt x="2765" y="370"/>
                    <a:pt x="2312" y="0"/>
                    <a:pt x="2003" y="0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95" name="Google Shape;2106;p74"/>
            <p:cNvSpPr/>
            <p:nvPr/>
          </p:nvSpPr>
          <p:spPr>
            <a:xfrm>
              <a:off x="5424602" y="2536121"/>
              <a:ext cx="574135" cy="516590"/>
            </a:xfrm>
            <a:custGeom>
              <a:avLst/>
              <a:gdLst/>
              <a:ahLst/>
              <a:cxnLst/>
              <a:rect l="l" t="t" r="r" b="b"/>
              <a:pathLst>
                <a:path w="3302" h="2971" extrusionOk="0">
                  <a:moveTo>
                    <a:pt x="1785" y="0"/>
                  </a:moveTo>
                  <a:cubicBezTo>
                    <a:pt x="768" y="72"/>
                    <a:pt x="590" y="1097"/>
                    <a:pt x="590" y="1097"/>
                  </a:cubicBezTo>
                  <a:lnTo>
                    <a:pt x="590" y="1097"/>
                  </a:lnTo>
                  <a:cubicBezTo>
                    <a:pt x="590" y="1097"/>
                    <a:pt x="179" y="1178"/>
                    <a:pt x="90" y="1570"/>
                  </a:cubicBezTo>
                  <a:lnTo>
                    <a:pt x="90" y="1570"/>
                  </a:lnTo>
                  <a:cubicBezTo>
                    <a:pt x="1" y="1990"/>
                    <a:pt x="411" y="2561"/>
                    <a:pt x="777" y="2766"/>
                  </a:cubicBezTo>
                  <a:lnTo>
                    <a:pt x="777" y="2766"/>
                  </a:lnTo>
                  <a:cubicBezTo>
                    <a:pt x="1134" y="2971"/>
                    <a:pt x="2936" y="1597"/>
                    <a:pt x="2936" y="1597"/>
                  </a:cubicBezTo>
                  <a:lnTo>
                    <a:pt x="2936" y="1597"/>
                  </a:lnTo>
                  <a:cubicBezTo>
                    <a:pt x="2936" y="1597"/>
                    <a:pt x="3302" y="1294"/>
                    <a:pt x="3079" y="839"/>
                  </a:cubicBezTo>
                  <a:lnTo>
                    <a:pt x="3079" y="839"/>
                  </a:lnTo>
                  <a:cubicBezTo>
                    <a:pt x="2847" y="384"/>
                    <a:pt x="2481" y="491"/>
                    <a:pt x="2481" y="491"/>
                  </a:cubicBezTo>
                  <a:lnTo>
                    <a:pt x="2481" y="491"/>
                  </a:lnTo>
                  <a:cubicBezTo>
                    <a:pt x="2481" y="491"/>
                    <a:pt x="2231" y="0"/>
                    <a:pt x="1821" y="0"/>
                  </a:cubicBezTo>
                  <a:lnTo>
                    <a:pt x="1821" y="0"/>
                  </a:lnTo>
                  <a:cubicBezTo>
                    <a:pt x="1812" y="0"/>
                    <a:pt x="1803" y="0"/>
                    <a:pt x="1785" y="0"/>
                  </a:cubicBezTo>
                </a:path>
              </a:pathLst>
            </a:custGeom>
            <a:solidFill>
              <a:srgbClr val="7D14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96" name="Google Shape;2107;p74"/>
            <p:cNvSpPr/>
            <p:nvPr/>
          </p:nvSpPr>
          <p:spPr>
            <a:xfrm>
              <a:off x="5685243" y="3187468"/>
              <a:ext cx="353836" cy="294896"/>
            </a:xfrm>
            <a:custGeom>
              <a:avLst/>
              <a:gdLst/>
              <a:ahLst/>
              <a:cxnLst/>
              <a:rect l="l" t="t" r="r" b="b"/>
              <a:pathLst>
                <a:path w="2035" h="1696" extrusionOk="0">
                  <a:moveTo>
                    <a:pt x="215" y="822"/>
                  </a:moveTo>
                  <a:lnTo>
                    <a:pt x="1428" y="1696"/>
                  </a:lnTo>
                  <a:lnTo>
                    <a:pt x="2035" y="759"/>
                  </a:lnTo>
                  <a:cubicBezTo>
                    <a:pt x="2035" y="759"/>
                    <a:pt x="1276" y="322"/>
                    <a:pt x="803" y="55"/>
                  </a:cubicBezTo>
                  <a:lnTo>
                    <a:pt x="803" y="55"/>
                  </a:lnTo>
                  <a:cubicBezTo>
                    <a:pt x="732" y="19"/>
                    <a:pt x="661" y="1"/>
                    <a:pt x="589" y="1"/>
                  </a:cubicBezTo>
                  <a:lnTo>
                    <a:pt x="589" y="1"/>
                  </a:lnTo>
                  <a:cubicBezTo>
                    <a:pt x="250" y="1"/>
                    <a:pt x="1" y="456"/>
                    <a:pt x="215" y="822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97" name="Google Shape;2108;p74"/>
            <p:cNvSpPr/>
            <p:nvPr/>
          </p:nvSpPr>
          <p:spPr>
            <a:xfrm>
              <a:off x="5433992" y="3173558"/>
              <a:ext cx="552401" cy="704378"/>
            </a:xfrm>
            <a:custGeom>
              <a:avLst/>
              <a:gdLst/>
              <a:ahLst/>
              <a:cxnLst/>
              <a:rect l="l" t="t" r="r" b="b"/>
              <a:pathLst>
                <a:path w="3177" h="4051" extrusionOk="0">
                  <a:moveTo>
                    <a:pt x="277" y="732"/>
                  </a:moveTo>
                  <a:cubicBezTo>
                    <a:pt x="0" y="1241"/>
                    <a:pt x="580" y="3988"/>
                    <a:pt x="580" y="3988"/>
                  </a:cubicBezTo>
                  <a:lnTo>
                    <a:pt x="580" y="3988"/>
                  </a:lnTo>
                  <a:cubicBezTo>
                    <a:pt x="580" y="3988"/>
                    <a:pt x="1446" y="4051"/>
                    <a:pt x="2124" y="4051"/>
                  </a:cubicBezTo>
                  <a:lnTo>
                    <a:pt x="2124" y="4051"/>
                  </a:lnTo>
                  <a:cubicBezTo>
                    <a:pt x="3060" y="4051"/>
                    <a:pt x="3176" y="3908"/>
                    <a:pt x="3176" y="3908"/>
                  </a:cubicBezTo>
                  <a:lnTo>
                    <a:pt x="3176" y="3908"/>
                  </a:lnTo>
                  <a:cubicBezTo>
                    <a:pt x="3176" y="3908"/>
                    <a:pt x="3141" y="1865"/>
                    <a:pt x="2909" y="1107"/>
                  </a:cubicBezTo>
                  <a:lnTo>
                    <a:pt x="2909" y="1107"/>
                  </a:lnTo>
                  <a:cubicBezTo>
                    <a:pt x="2677" y="358"/>
                    <a:pt x="2097" y="63"/>
                    <a:pt x="2097" y="63"/>
                  </a:cubicBezTo>
                  <a:lnTo>
                    <a:pt x="2097" y="63"/>
                  </a:lnTo>
                  <a:lnTo>
                    <a:pt x="973" y="1"/>
                  </a:lnTo>
                  <a:cubicBezTo>
                    <a:pt x="973" y="1"/>
                    <a:pt x="562" y="233"/>
                    <a:pt x="277" y="732"/>
                  </a:cubicBezTo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98" name="Google Shape;2109;p74"/>
            <p:cNvSpPr/>
            <p:nvPr/>
          </p:nvSpPr>
          <p:spPr>
            <a:xfrm>
              <a:off x="5562660" y="3749093"/>
              <a:ext cx="581960" cy="181702"/>
            </a:xfrm>
            <a:custGeom>
              <a:avLst/>
              <a:gdLst/>
              <a:ahLst/>
              <a:cxnLst/>
              <a:rect l="l" t="t" r="r" b="b"/>
              <a:pathLst>
                <a:path w="3347" h="1045" extrusionOk="0">
                  <a:moveTo>
                    <a:pt x="1473" y="286"/>
                  </a:moveTo>
                  <a:lnTo>
                    <a:pt x="1" y="170"/>
                  </a:lnTo>
                  <a:lnTo>
                    <a:pt x="1535" y="1044"/>
                  </a:lnTo>
                  <a:lnTo>
                    <a:pt x="3346" y="0"/>
                  </a:lnTo>
                  <a:close/>
                </a:path>
              </a:pathLst>
            </a:custGeom>
            <a:solidFill>
              <a:srgbClr val="007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99" name="Google Shape;2110;p74"/>
            <p:cNvSpPr/>
            <p:nvPr/>
          </p:nvSpPr>
          <p:spPr>
            <a:xfrm>
              <a:off x="5601435" y="3004548"/>
              <a:ext cx="209693" cy="215782"/>
            </a:xfrm>
            <a:custGeom>
              <a:avLst/>
              <a:gdLst/>
              <a:ahLst/>
              <a:cxnLst/>
              <a:rect l="l" t="t" r="r" b="b"/>
              <a:pathLst>
                <a:path w="1206" h="1241" extrusionOk="0">
                  <a:moveTo>
                    <a:pt x="1" y="982"/>
                  </a:moveTo>
                  <a:cubicBezTo>
                    <a:pt x="1" y="982"/>
                    <a:pt x="313" y="1240"/>
                    <a:pt x="759" y="1205"/>
                  </a:cubicBezTo>
                  <a:lnTo>
                    <a:pt x="759" y="1205"/>
                  </a:lnTo>
                  <a:cubicBezTo>
                    <a:pt x="1205" y="1178"/>
                    <a:pt x="1134" y="1035"/>
                    <a:pt x="1134" y="1035"/>
                  </a:cubicBezTo>
                  <a:lnTo>
                    <a:pt x="1134" y="1035"/>
                  </a:lnTo>
                  <a:lnTo>
                    <a:pt x="1071" y="35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9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00" name="Google Shape;2111;p74"/>
            <p:cNvSpPr/>
            <p:nvPr/>
          </p:nvSpPr>
          <p:spPr>
            <a:xfrm>
              <a:off x="5601435" y="3004548"/>
              <a:ext cx="197174" cy="178572"/>
            </a:xfrm>
            <a:custGeom>
              <a:avLst/>
              <a:gdLst/>
              <a:ahLst/>
              <a:cxnLst/>
              <a:rect l="l" t="t" r="r" b="b"/>
              <a:pathLst>
                <a:path w="1134" h="1027" extrusionOk="0">
                  <a:moveTo>
                    <a:pt x="1" y="214"/>
                  </a:moveTo>
                  <a:cubicBezTo>
                    <a:pt x="1" y="214"/>
                    <a:pt x="340" y="1026"/>
                    <a:pt x="1134" y="1026"/>
                  </a:cubicBezTo>
                  <a:lnTo>
                    <a:pt x="1134" y="1026"/>
                  </a:lnTo>
                  <a:lnTo>
                    <a:pt x="1071" y="35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E13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01" name="Google Shape;2112;p74"/>
            <p:cNvSpPr/>
            <p:nvPr/>
          </p:nvSpPr>
          <p:spPr>
            <a:xfrm>
              <a:off x="5497631" y="2717476"/>
              <a:ext cx="512062" cy="417480"/>
            </a:xfrm>
            <a:custGeom>
              <a:avLst/>
              <a:gdLst/>
              <a:ahLst/>
              <a:cxnLst/>
              <a:rect l="l" t="t" r="r" b="b"/>
              <a:pathLst>
                <a:path w="2945" h="2401" extrusionOk="0">
                  <a:moveTo>
                    <a:pt x="999" y="492"/>
                  </a:moveTo>
                  <a:cubicBezTo>
                    <a:pt x="767" y="732"/>
                    <a:pt x="571" y="866"/>
                    <a:pt x="571" y="866"/>
                  </a:cubicBezTo>
                  <a:lnTo>
                    <a:pt x="571" y="866"/>
                  </a:lnTo>
                  <a:lnTo>
                    <a:pt x="678" y="1277"/>
                  </a:lnTo>
                  <a:lnTo>
                    <a:pt x="526" y="1402"/>
                  </a:lnTo>
                  <a:cubicBezTo>
                    <a:pt x="526" y="1402"/>
                    <a:pt x="419" y="1366"/>
                    <a:pt x="303" y="1410"/>
                  </a:cubicBezTo>
                  <a:lnTo>
                    <a:pt x="303" y="1410"/>
                  </a:lnTo>
                  <a:cubicBezTo>
                    <a:pt x="187" y="1455"/>
                    <a:pt x="0" y="1580"/>
                    <a:pt x="179" y="1803"/>
                  </a:cubicBezTo>
                  <a:lnTo>
                    <a:pt x="179" y="1803"/>
                  </a:lnTo>
                  <a:cubicBezTo>
                    <a:pt x="348" y="2026"/>
                    <a:pt x="607" y="1901"/>
                    <a:pt x="607" y="1901"/>
                  </a:cubicBezTo>
                  <a:lnTo>
                    <a:pt x="607" y="1901"/>
                  </a:lnTo>
                  <a:cubicBezTo>
                    <a:pt x="607" y="1901"/>
                    <a:pt x="1133" y="2401"/>
                    <a:pt x="1731" y="2320"/>
                  </a:cubicBezTo>
                  <a:lnTo>
                    <a:pt x="1731" y="2320"/>
                  </a:lnTo>
                  <a:cubicBezTo>
                    <a:pt x="2391" y="2231"/>
                    <a:pt x="2944" y="1883"/>
                    <a:pt x="2810" y="1170"/>
                  </a:cubicBezTo>
                  <a:lnTo>
                    <a:pt x="2810" y="1170"/>
                  </a:lnTo>
                  <a:cubicBezTo>
                    <a:pt x="2721" y="759"/>
                    <a:pt x="2453" y="402"/>
                    <a:pt x="2346" y="72"/>
                  </a:cubicBezTo>
                  <a:lnTo>
                    <a:pt x="2346" y="72"/>
                  </a:lnTo>
                  <a:cubicBezTo>
                    <a:pt x="2346" y="72"/>
                    <a:pt x="2088" y="108"/>
                    <a:pt x="1874" y="90"/>
                  </a:cubicBezTo>
                  <a:lnTo>
                    <a:pt x="1874" y="90"/>
                  </a:lnTo>
                  <a:cubicBezTo>
                    <a:pt x="1677" y="81"/>
                    <a:pt x="1436" y="1"/>
                    <a:pt x="1436" y="1"/>
                  </a:cubicBezTo>
                  <a:lnTo>
                    <a:pt x="1436" y="1"/>
                  </a:lnTo>
                  <a:cubicBezTo>
                    <a:pt x="1436" y="1"/>
                    <a:pt x="1338" y="153"/>
                    <a:pt x="999" y="492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02" name="Google Shape;2113;p74"/>
            <p:cNvSpPr/>
            <p:nvPr/>
          </p:nvSpPr>
          <p:spPr>
            <a:xfrm>
              <a:off x="5646469" y="2878835"/>
              <a:ext cx="173875" cy="173878"/>
            </a:xfrm>
            <a:custGeom>
              <a:avLst/>
              <a:gdLst/>
              <a:ahLst/>
              <a:cxnLst/>
              <a:rect l="l" t="t" r="r" b="b"/>
              <a:pathLst>
                <a:path w="1000" h="1000" extrusionOk="0">
                  <a:moveTo>
                    <a:pt x="928" y="366"/>
                  </a:moveTo>
                  <a:cubicBezTo>
                    <a:pt x="848" y="135"/>
                    <a:pt x="598" y="1"/>
                    <a:pt x="366" y="72"/>
                  </a:cubicBezTo>
                  <a:cubicBezTo>
                    <a:pt x="125" y="152"/>
                    <a:pt x="1" y="402"/>
                    <a:pt x="72" y="634"/>
                  </a:cubicBezTo>
                  <a:cubicBezTo>
                    <a:pt x="143" y="875"/>
                    <a:pt x="402" y="1000"/>
                    <a:pt x="634" y="929"/>
                  </a:cubicBezTo>
                  <a:cubicBezTo>
                    <a:pt x="866" y="857"/>
                    <a:pt x="1000" y="598"/>
                    <a:pt x="928" y="366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03" name="Google Shape;2114;p74"/>
            <p:cNvSpPr/>
            <p:nvPr/>
          </p:nvSpPr>
          <p:spPr>
            <a:xfrm>
              <a:off x="5843471" y="2830844"/>
              <a:ext cx="152141" cy="161358"/>
            </a:xfrm>
            <a:custGeom>
              <a:avLst/>
              <a:gdLst/>
              <a:ahLst/>
              <a:cxnLst/>
              <a:rect l="l" t="t" r="r" b="b"/>
              <a:pathLst>
                <a:path w="875" h="928" extrusionOk="0">
                  <a:moveTo>
                    <a:pt x="786" y="375"/>
                  </a:moveTo>
                  <a:cubicBezTo>
                    <a:pt x="705" y="143"/>
                    <a:pt x="482" y="0"/>
                    <a:pt x="286" y="45"/>
                  </a:cubicBezTo>
                  <a:cubicBezTo>
                    <a:pt x="90" y="98"/>
                    <a:pt x="1" y="321"/>
                    <a:pt x="90" y="553"/>
                  </a:cubicBezTo>
                  <a:cubicBezTo>
                    <a:pt x="170" y="776"/>
                    <a:pt x="393" y="928"/>
                    <a:pt x="589" y="874"/>
                  </a:cubicBezTo>
                  <a:cubicBezTo>
                    <a:pt x="786" y="830"/>
                    <a:pt x="875" y="598"/>
                    <a:pt x="786" y="375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04" name="Google Shape;2115;p74"/>
            <p:cNvSpPr/>
            <p:nvPr/>
          </p:nvSpPr>
          <p:spPr>
            <a:xfrm>
              <a:off x="5786092" y="3738139"/>
              <a:ext cx="538491" cy="254557"/>
            </a:xfrm>
            <a:custGeom>
              <a:avLst/>
              <a:gdLst/>
              <a:ahLst/>
              <a:cxnLst/>
              <a:rect l="l" t="t" r="r" b="b"/>
              <a:pathLst>
                <a:path w="3097" h="1464" extrusionOk="0">
                  <a:moveTo>
                    <a:pt x="803" y="643"/>
                  </a:moveTo>
                  <a:lnTo>
                    <a:pt x="0" y="1027"/>
                  </a:lnTo>
                  <a:lnTo>
                    <a:pt x="161" y="1446"/>
                  </a:lnTo>
                  <a:cubicBezTo>
                    <a:pt x="161" y="1446"/>
                    <a:pt x="1205" y="1464"/>
                    <a:pt x="2097" y="1161"/>
                  </a:cubicBezTo>
                  <a:lnTo>
                    <a:pt x="2097" y="1161"/>
                  </a:lnTo>
                  <a:cubicBezTo>
                    <a:pt x="2998" y="848"/>
                    <a:pt x="3096" y="269"/>
                    <a:pt x="2534" y="28"/>
                  </a:cubicBezTo>
                  <a:lnTo>
                    <a:pt x="2534" y="28"/>
                  </a:lnTo>
                  <a:cubicBezTo>
                    <a:pt x="2498" y="10"/>
                    <a:pt x="2454" y="1"/>
                    <a:pt x="2400" y="1"/>
                  </a:cubicBezTo>
                  <a:lnTo>
                    <a:pt x="2400" y="1"/>
                  </a:lnTo>
                  <a:cubicBezTo>
                    <a:pt x="1901" y="1"/>
                    <a:pt x="803" y="643"/>
                    <a:pt x="803" y="643"/>
                  </a:cubicBezTo>
                </a:path>
              </a:pathLst>
            </a:custGeom>
            <a:solidFill>
              <a:srgbClr val="FF9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05" name="Google Shape;2116;p74"/>
            <p:cNvSpPr/>
            <p:nvPr/>
          </p:nvSpPr>
          <p:spPr>
            <a:xfrm>
              <a:off x="5568920" y="3946445"/>
              <a:ext cx="203434" cy="180833"/>
            </a:xfrm>
            <a:custGeom>
              <a:avLst/>
              <a:gdLst/>
              <a:ahLst/>
              <a:cxnLst/>
              <a:rect l="l" t="t" r="r" b="b"/>
              <a:pathLst>
                <a:path w="1170" h="1040" extrusionOk="0">
                  <a:moveTo>
                    <a:pt x="712" y="0"/>
                  </a:moveTo>
                  <a:cubicBezTo>
                    <a:pt x="638" y="0"/>
                    <a:pt x="560" y="4"/>
                    <a:pt x="491" y="16"/>
                  </a:cubicBezTo>
                  <a:cubicBezTo>
                    <a:pt x="286" y="61"/>
                    <a:pt x="9" y="132"/>
                    <a:pt x="1" y="302"/>
                  </a:cubicBezTo>
                  <a:cubicBezTo>
                    <a:pt x="1" y="462"/>
                    <a:pt x="54" y="962"/>
                    <a:pt x="384" y="1033"/>
                  </a:cubicBezTo>
                  <a:cubicBezTo>
                    <a:pt x="404" y="1038"/>
                    <a:pt x="425" y="1040"/>
                    <a:pt x="446" y="1040"/>
                  </a:cubicBezTo>
                  <a:cubicBezTo>
                    <a:pt x="761" y="1040"/>
                    <a:pt x="1169" y="569"/>
                    <a:pt x="1169" y="569"/>
                  </a:cubicBezTo>
                  <a:lnTo>
                    <a:pt x="991" y="16"/>
                  </a:lnTo>
                  <a:cubicBezTo>
                    <a:pt x="991" y="16"/>
                    <a:pt x="860" y="0"/>
                    <a:pt x="712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06" name="Google Shape;2117;p74"/>
            <p:cNvSpPr/>
            <p:nvPr/>
          </p:nvSpPr>
          <p:spPr>
            <a:xfrm>
              <a:off x="5568920" y="3956877"/>
              <a:ext cx="118061" cy="170226"/>
            </a:xfrm>
            <a:custGeom>
              <a:avLst/>
              <a:gdLst/>
              <a:ahLst/>
              <a:cxnLst/>
              <a:rect l="l" t="t" r="r" b="b"/>
              <a:pathLst>
                <a:path w="679" h="979" extrusionOk="0">
                  <a:moveTo>
                    <a:pt x="295" y="1"/>
                  </a:moveTo>
                  <a:cubicBezTo>
                    <a:pt x="143" y="54"/>
                    <a:pt x="9" y="126"/>
                    <a:pt x="1" y="242"/>
                  </a:cubicBezTo>
                  <a:cubicBezTo>
                    <a:pt x="1" y="402"/>
                    <a:pt x="54" y="902"/>
                    <a:pt x="384" y="973"/>
                  </a:cubicBezTo>
                  <a:cubicBezTo>
                    <a:pt x="403" y="977"/>
                    <a:pt x="422" y="979"/>
                    <a:pt x="441" y="979"/>
                  </a:cubicBezTo>
                  <a:cubicBezTo>
                    <a:pt x="515" y="979"/>
                    <a:pt x="594" y="953"/>
                    <a:pt x="679" y="911"/>
                  </a:cubicBezTo>
                  <a:cubicBezTo>
                    <a:pt x="607" y="893"/>
                    <a:pt x="527" y="866"/>
                    <a:pt x="455" y="822"/>
                  </a:cubicBezTo>
                  <a:cubicBezTo>
                    <a:pt x="277" y="706"/>
                    <a:pt x="197" y="518"/>
                    <a:pt x="197" y="295"/>
                  </a:cubicBezTo>
                  <a:cubicBezTo>
                    <a:pt x="197" y="161"/>
                    <a:pt x="250" y="63"/>
                    <a:pt x="295" y="1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07" name="Google Shape;2118;p74"/>
            <p:cNvSpPr/>
            <p:nvPr/>
          </p:nvSpPr>
          <p:spPr>
            <a:xfrm>
              <a:off x="5395217" y="3778479"/>
              <a:ext cx="673418" cy="288811"/>
            </a:xfrm>
            <a:custGeom>
              <a:avLst/>
              <a:gdLst/>
              <a:ahLst/>
              <a:cxnLst/>
              <a:rect l="l" t="t" r="r" b="b"/>
              <a:pathLst>
                <a:path w="3873" h="1661" extrusionOk="0">
                  <a:moveTo>
                    <a:pt x="518" y="99"/>
                  </a:moveTo>
                  <a:cubicBezTo>
                    <a:pt x="0" y="527"/>
                    <a:pt x="9" y="1214"/>
                    <a:pt x="1196" y="1410"/>
                  </a:cubicBezTo>
                  <a:lnTo>
                    <a:pt x="1196" y="1410"/>
                  </a:lnTo>
                  <a:cubicBezTo>
                    <a:pt x="2445" y="1616"/>
                    <a:pt x="3703" y="1660"/>
                    <a:pt x="3703" y="1660"/>
                  </a:cubicBezTo>
                  <a:lnTo>
                    <a:pt x="3703" y="1660"/>
                  </a:lnTo>
                  <a:lnTo>
                    <a:pt x="3872" y="1116"/>
                  </a:lnTo>
                  <a:lnTo>
                    <a:pt x="2989" y="795"/>
                  </a:lnTo>
                  <a:cubicBezTo>
                    <a:pt x="2668" y="679"/>
                    <a:pt x="2356" y="527"/>
                    <a:pt x="2061" y="349"/>
                  </a:cubicBezTo>
                  <a:lnTo>
                    <a:pt x="2061" y="349"/>
                  </a:lnTo>
                  <a:cubicBezTo>
                    <a:pt x="1793" y="179"/>
                    <a:pt x="1276" y="1"/>
                    <a:pt x="892" y="1"/>
                  </a:cubicBezTo>
                  <a:lnTo>
                    <a:pt x="892" y="1"/>
                  </a:lnTo>
                  <a:cubicBezTo>
                    <a:pt x="741" y="1"/>
                    <a:pt x="607" y="28"/>
                    <a:pt x="518" y="99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08" name="Google Shape;2119;p74"/>
            <p:cNvSpPr/>
            <p:nvPr/>
          </p:nvSpPr>
          <p:spPr>
            <a:xfrm>
              <a:off x="6038909" y="3969049"/>
              <a:ext cx="203434" cy="179963"/>
            </a:xfrm>
            <a:custGeom>
              <a:avLst/>
              <a:gdLst/>
              <a:ahLst/>
              <a:cxnLst/>
              <a:rect l="l" t="t" r="r" b="b"/>
              <a:pathLst>
                <a:path w="1170" h="1035" extrusionOk="0">
                  <a:moveTo>
                    <a:pt x="449" y="0"/>
                  </a:moveTo>
                  <a:cubicBezTo>
                    <a:pt x="301" y="0"/>
                    <a:pt x="170" y="20"/>
                    <a:pt x="170" y="20"/>
                  </a:cubicBezTo>
                  <a:lnTo>
                    <a:pt x="1" y="564"/>
                  </a:lnTo>
                  <a:cubicBezTo>
                    <a:pt x="1" y="564"/>
                    <a:pt x="400" y="1035"/>
                    <a:pt x="722" y="1035"/>
                  </a:cubicBezTo>
                  <a:cubicBezTo>
                    <a:pt x="744" y="1035"/>
                    <a:pt x="765" y="1033"/>
                    <a:pt x="786" y="1028"/>
                  </a:cubicBezTo>
                  <a:cubicBezTo>
                    <a:pt x="1107" y="957"/>
                    <a:pt x="1169" y="466"/>
                    <a:pt x="1160" y="297"/>
                  </a:cubicBezTo>
                  <a:cubicBezTo>
                    <a:pt x="1151" y="136"/>
                    <a:pt x="884" y="56"/>
                    <a:pt x="670" y="20"/>
                  </a:cubicBezTo>
                  <a:cubicBezTo>
                    <a:pt x="601" y="5"/>
                    <a:pt x="523" y="0"/>
                    <a:pt x="449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09" name="Google Shape;2120;p74"/>
            <p:cNvSpPr/>
            <p:nvPr/>
          </p:nvSpPr>
          <p:spPr>
            <a:xfrm>
              <a:off x="6124282" y="3980177"/>
              <a:ext cx="118061" cy="168661"/>
            </a:xfrm>
            <a:custGeom>
              <a:avLst/>
              <a:gdLst/>
              <a:ahLst/>
              <a:cxnLst/>
              <a:rect l="l" t="t" r="r" b="b"/>
              <a:pathLst>
                <a:path w="679" h="970" extrusionOk="0">
                  <a:moveTo>
                    <a:pt x="375" y="1"/>
                  </a:moveTo>
                  <a:lnTo>
                    <a:pt x="375" y="1"/>
                  </a:lnTo>
                  <a:cubicBezTo>
                    <a:pt x="420" y="54"/>
                    <a:pt x="473" y="161"/>
                    <a:pt x="473" y="286"/>
                  </a:cubicBezTo>
                  <a:cubicBezTo>
                    <a:pt x="473" y="518"/>
                    <a:pt x="393" y="696"/>
                    <a:pt x="214" y="812"/>
                  </a:cubicBezTo>
                  <a:cubicBezTo>
                    <a:pt x="143" y="866"/>
                    <a:pt x="63" y="893"/>
                    <a:pt x="0" y="911"/>
                  </a:cubicBezTo>
                  <a:cubicBezTo>
                    <a:pt x="77" y="946"/>
                    <a:pt x="155" y="970"/>
                    <a:pt x="232" y="970"/>
                  </a:cubicBezTo>
                  <a:cubicBezTo>
                    <a:pt x="253" y="970"/>
                    <a:pt x="274" y="968"/>
                    <a:pt x="295" y="964"/>
                  </a:cubicBezTo>
                  <a:cubicBezTo>
                    <a:pt x="616" y="893"/>
                    <a:pt x="678" y="402"/>
                    <a:pt x="669" y="233"/>
                  </a:cubicBezTo>
                  <a:cubicBezTo>
                    <a:pt x="660" y="117"/>
                    <a:pt x="527" y="45"/>
                    <a:pt x="375" y="1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10" name="Google Shape;2121;p74"/>
            <p:cNvSpPr/>
            <p:nvPr/>
          </p:nvSpPr>
          <p:spPr>
            <a:xfrm>
              <a:off x="5438686" y="3274407"/>
              <a:ext cx="201695" cy="322891"/>
            </a:xfrm>
            <a:custGeom>
              <a:avLst/>
              <a:gdLst/>
              <a:ahLst/>
              <a:cxnLst/>
              <a:rect l="l" t="t" r="r" b="b"/>
              <a:pathLst>
                <a:path w="1160" h="1857" extrusionOk="0">
                  <a:moveTo>
                    <a:pt x="214" y="268"/>
                  </a:moveTo>
                  <a:lnTo>
                    <a:pt x="0" y="1749"/>
                  </a:lnTo>
                  <a:lnTo>
                    <a:pt x="1106" y="1856"/>
                  </a:lnTo>
                  <a:cubicBezTo>
                    <a:pt x="1106" y="1856"/>
                    <a:pt x="1151" y="991"/>
                    <a:pt x="1160" y="438"/>
                  </a:cubicBezTo>
                  <a:lnTo>
                    <a:pt x="1160" y="438"/>
                  </a:lnTo>
                  <a:cubicBezTo>
                    <a:pt x="1160" y="161"/>
                    <a:pt x="937" y="1"/>
                    <a:pt x="696" y="1"/>
                  </a:cubicBezTo>
                  <a:lnTo>
                    <a:pt x="696" y="1"/>
                  </a:lnTo>
                  <a:cubicBezTo>
                    <a:pt x="518" y="1"/>
                    <a:pt x="330" y="90"/>
                    <a:pt x="214" y="268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11" name="Google Shape;2122;p74"/>
            <p:cNvSpPr/>
            <p:nvPr/>
          </p:nvSpPr>
          <p:spPr>
            <a:xfrm>
              <a:off x="5446337" y="3580084"/>
              <a:ext cx="584915" cy="277682"/>
            </a:xfrm>
            <a:custGeom>
              <a:avLst/>
              <a:gdLst/>
              <a:ahLst/>
              <a:cxnLst/>
              <a:rect l="l" t="t" r="r" b="b"/>
              <a:pathLst>
                <a:path w="3364" h="1597" extrusionOk="0">
                  <a:moveTo>
                    <a:pt x="90" y="749"/>
                  </a:moveTo>
                  <a:cubicBezTo>
                    <a:pt x="161" y="1017"/>
                    <a:pt x="1821" y="1276"/>
                    <a:pt x="2231" y="1347"/>
                  </a:cubicBezTo>
                  <a:lnTo>
                    <a:pt x="2231" y="1347"/>
                  </a:lnTo>
                  <a:cubicBezTo>
                    <a:pt x="2641" y="1418"/>
                    <a:pt x="2989" y="1597"/>
                    <a:pt x="3105" y="1570"/>
                  </a:cubicBezTo>
                  <a:lnTo>
                    <a:pt x="3105" y="1570"/>
                  </a:lnTo>
                  <a:cubicBezTo>
                    <a:pt x="3221" y="1543"/>
                    <a:pt x="2855" y="1383"/>
                    <a:pt x="2855" y="1383"/>
                  </a:cubicBezTo>
                  <a:lnTo>
                    <a:pt x="2855" y="1383"/>
                  </a:lnTo>
                  <a:cubicBezTo>
                    <a:pt x="2855" y="1383"/>
                    <a:pt x="3194" y="1490"/>
                    <a:pt x="3239" y="1445"/>
                  </a:cubicBezTo>
                  <a:lnTo>
                    <a:pt x="3239" y="1445"/>
                  </a:lnTo>
                  <a:cubicBezTo>
                    <a:pt x="3284" y="1410"/>
                    <a:pt x="3007" y="1285"/>
                    <a:pt x="2954" y="1267"/>
                  </a:cubicBezTo>
                  <a:lnTo>
                    <a:pt x="2954" y="1267"/>
                  </a:lnTo>
                  <a:cubicBezTo>
                    <a:pt x="3007" y="1285"/>
                    <a:pt x="3284" y="1401"/>
                    <a:pt x="3328" y="1365"/>
                  </a:cubicBezTo>
                  <a:lnTo>
                    <a:pt x="3328" y="1365"/>
                  </a:lnTo>
                  <a:cubicBezTo>
                    <a:pt x="3364" y="1329"/>
                    <a:pt x="2998" y="1151"/>
                    <a:pt x="2998" y="1151"/>
                  </a:cubicBezTo>
                  <a:lnTo>
                    <a:pt x="2998" y="1151"/>
                  </a:lnTo>
                  <a:cubicBezTo>
                    <a:pt x="2998" y="1151"/>
                    <a:pt x="3248" y="1249"/>
                    <a:pt x="3302" y="1240"/>
                  </a:cubicBezTo>
                  <a:lnTo>
                    <a:pt x="3302" y="1240"/>
                  </a:lnTo>
                  <a:cubicBezTo>
                    <a:pt x="3346" y="1231"/>
                    <a:pt x="3186" y="1115"/>
                    <a:pt x="3114" y="1071"/>
                  </a:cubicBezTo>
                  <a:lnTo>
                    <a:pt x="3114" y="1071"/>
                  </a:lnTo>
                  <a:cubicBezTo>
                    <a:pt x="3034" y="1035"/>
                    <a:pt x="2757" y="937"/>
                    <a:pt x="2650" y="928"/>
                  </a:cubicBezTo>
                  <a:lnTo>
                    <a:pt x="2650" y="928"/>
                  </a:lnTo>
                  <a:cubicBezTo>
                    <a:pt x="2534" y="919"/>
                    <a:pt x="2285" y="919"/>
                    <a:pt x="2285" y="919"/>
                  </a:cubicBezTo>
                  <a:lnTo>
                    <a:pt x="2285" y="919"/>
                  </a:lnTo>
                  <a:lnTo>
                    <a:pt x="911" y="161"/>
                  </a:lnTo>
                  <a:lnTo>
                    <a:pt x="929" y="89"/>
                  </a:lnTo>
                  <a:lnTo>
                    <a:pt x="1" y="0"/>
                  </a:lnTo>
                  <a:cubicBezTo>
                    <a:pt x="1" y="0"/>
                    <a:pt x="19" y="482"/>
                    <a:pt x="90" y="749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12" name="Google Shape;2123;p74"/>
            <p:cNvSpPr/>
            <p:nvPr/>
          </p:nvSpPr>
          <p:spPr>
            <a:xfrm>
              <a:off x="5652729" y="2812065"/>
              <a:ext cx="90067" cy="45208"/>
            </a:xfrm>
            <a:custGeom>
              <a:avLst/>
              <a:gdLst/>
              <a:ahLst/>
              <a:cxnLst/>
              <a:rect l="l" t="t" r="r" b="b"/>
              <a:pathLst>
                <a:path w="518" h="260" extrusionOk="0">
                  <a:moveTo>
                    <a:pt x="445" y="1"/>
                  </a:moveTo>
                  <a:cubicBezTo>
                    <a:pt x="213" y="1"/>
                    <a:pt x="36" y="153"/>
                    <a:pt x="27" y="162"/>
                  </a:cubicBezTo>
                  <a:cubicBezTo>
                    <a:pt x="0" y="180"/>
                    <a:pt x="0" y="215"/>
                    <a:pt x="18" y="242"/>
                  </a:cubicBezTo>
                  <a:cubicBezTo>
                    <a:pt x="36" y="251"/>
                    <a:pt x="45" y="260"/>
                    <a:pt x="63" y="260"/>
                  </a:cubicBezTo>
                  <a:cubicBezTo>
                    <a:pt x="72" y="260"/>
                    <a:pt x="89" y="251"/>
                    <a:pt x="98" y="242"/>
                  </a:cubicBezTo>
                  <a:cubicBezTo>
                    <a:pt x="98" y="242"/>
                    <a:pt x="249" y="108"/>
                    <a:pt x="437" y="108"/>
                  </a:cubicBezTo>
                  <a:cubicBezTo>
                    <a:pt x="443" y="108"/>
                    <a:pt x="449" y="108"/>
                    <a:pt x="455" y="108"/>
                  </a:cubicBezTo>
                  <a:cubicBezTo>
                    <a:pt x="491" y="108"/>
                    <a:pt x="518" y="81"/>
                    <a:pt x="518" y="55"/>
                  </a:cubicBezTo>
                  <a:cubicBezTo>
                    <a:pt x="518" y="28"/>
                    <a:pt x="491" y="1"/>
                    <a:pt x="464" y="1"/>
                  </a:cubicBezTo>
                  <a:cubicBezTo>
                    <a:pt x="458" y="1"/>
                    <a:pt x="451" y="1"/>
                    <a:pt x="445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13" name="Google Shape;2124;p74"/>
            <p:cNvSpPr/>
            <p:nvPr/>
          </p:nvSpPr>
          <p:spPr>
            <a:xfrm>
              <a:off x="5820172" y="2756251"/>
              <a:ext cx="87111" cy="48338"/>
            </a:xfrm>
            <a:custGeom>
              <a:avLst/>
              <a:gdLst/>
              <a:ahLst/>
              <a:cxnLst/>
              <a:rect l="l" t="t" r="r" b="b"/>
              <a:pathLst>
                <a:path w="501" h="278" extrusionOk="0">
                  <a:moveTo>
                    <a:pt x="429" y="1"/>
                  </a:moveTo>
                  <a:cubicBezTo>
                    <a:pt x="189" y="1"/>
                    <a:pt x="27" y="171"/>
                    <a:pt x="19" y="179"/>
                  </a:cubicBezTo>
                  <a:cubicBezTo>
                    <a:pt x="1" y="206"/>
                    <a:pt x="1" y="242"/>
                    <a:pt x="27" y="260"/>
                  </a:cubicBezTo>
                  <a:cubicBezTo>
                    <a:pt x="36" y="269"/>
                    <a:pt x="45" y="278"/>
                    <a:pt x="63" y="278"/>
                  </a:cubicBezTo>
                  <a:cubicBezTo>
                    <a:pt x="81" y="278"/>
                    <a:pt x="90" y="269"/>
                    <a:pt x="108" y="260"/>
                  </a:cubicBezTo>
                  <a:cubicBezTo>
                    <a:pt x="108" y="260"/>
                    <a:pt x="234" y="117"/>
                    <a:pt x="421" y="117"/>
                  </a:cubicBezTo>
                  <a:cubicBezTo>
                    <a:pt x="427" y="117"/>
                    <a:pt x="432" y="117"/>
                    <a:pt x="438" y="117"/>
                  </a:cubicBezTo>
                  <a:cubicBezTo>
                    <a:pt x="474" y="117"/>
                    <a:pt x="491" y="90"/>
                    <a:pt x="500" y="63"/>
                  </a:cubicBezTo>
                  <a:cubicBezTo>
                    <a:pt x="500" y="28"/>
                    <a:pt x="474" y="1"/>
                    <a:pt x="447" y="1"/>
                  </a:cubicBezTo>
                  <a:cubicBezTo>
                    <a:pt x="441" y="1"/>
                    <a:pt x="435" y="1"/>
                    <a:pt x="429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14" name="Google Shape;2125;p74"/>
            <p:cNvSpPr/>
            <p:nvPr/>
          </p:nvSpPr>
          <p:spPr>
            <a:xfrm>
              <a:off x="5814086" y="2840060"/>
              <a:ext cx="65203" cy="113368"/>
            </a:xfrm>
            <a:custGeom>
              <a:avLst/>
              <a:gdLst/>
              <a:ahLst/>
              <a:cxnLst/>
              <a:rect l="l" t="t" r="r" b="b"/>
              <a:pathLst>
                <a:path w="375" h="652" extrusionOk="0">
                  <a:moveTo>
                    <a:pt x="80" y="1"/>
                  </a:moveTo>
                  <a:cubicBezTo>
                    <a:pt x="62" y="1"/>
                    <a:pt x="45" y="10"/>
                    <a:pt x="45" y="19"/>
                  </a:cubicBezTo>
                  <a:cubicBezTo>
                    <a:pt x="45" y="36"/>
                    <a:pt x="0" y="268"/>
                    <a:pt x="196" y="393"/>
                  </a:cubicBezTo>
                  <a:cubicBezTo>
                    <a:pt x="294" y="456"/>
                    <a:pt x="312" y="500"/>
                    <a:pt x="312" y="536"/>
                  </a:cubicBezTo>
                  <a:cubicBezTo>
                    <a:pt x="312" y="572"/>
                    <a:pt x="277" y="598"/>
                    <a:pt x="277" y="598"/>
                  </a:cubicBezTo>
                  <a:cubicBezTo>
                    <a:pt x="259" y="607"/>
                    <a:pt x="259" y="625"/>
                    <a:pt x="259" y="634"/>
                  </a:cubicBezTo>
                  <a:cubicBezTo>
                    <a:pt x="268" y="643"/>
                    <a:pt x="277" y="652"/>
                    <a:pt x="286" y="652"/>
                  </a:cubicBezTo>
                  <a:cubicBezTo>
                    <a:pt x="294" y="652"/>
                    <a:pt x="294" y="643"/>
                    <a:pt x="303" y="643"/>
                  </a:cubicBezTo>
                  <a:cubicBezTo>
                    <a:pt x="303" y="643"/>
                    <a:pt x="366" y="607"/>
                    <a:pt x="375" y="536"/>
                  </a:cubicBezTo>
                  <a:cubicBezTo>
                    <a:pt x="375" y="474"/>
                    <a:pt x="321" y="411"/>
                    <a:pt x="223" y="349"/>
                  </a:cubicBezTo>
                  <a:cubicBezTo>
                    <a:pt x="62" y="242"/>
                    <a:pt x="98" y="36"/>
                    <a:pt x="98" y="36"/>
                  </a:cubicBezTo>
                  <a:cubicBezTo>
                    <a:pt x="98" y="19"/>
                    <a:pt x="89" y="1"/>
                    <a:pt x="80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15" name="Google Shape;2126;p74"/>
            <p:cNvSpPr/>
            <p:nvPr/>
          </p:nvSpPr>
          <p:spPr>
            <a:xfrm>
              <a:off x="5530145" y="2984031"/>
              <a:ext cx="71463" cy="50077"/>
            </a:xfrm>
            <a:custGeom>
              <a:avLst/>
              <a:gdLst/>
              <a:ahLst/>
              <a:cxnLst/>
              <a:rect l="l" t="t" r="r" b="b"/>
              <a:pathLst>
                <a:path w="411" h="288" extrusionOk="0">
                  <a:moveTo>
                    <a:pt x="158" y="1"/>
                  </a:moveTo>
                  <a:cubicBezTo>
                    <a:pt x="110" y="1"/>
                    <a:pt x="56" y="28"/>
                    <a:pt x="9" y="83"/>
                  </a:cubicBezTo>
                  <a:cubicBezTo>
                    <a:pt x="0" y="100"/>
                    <a:pt x="0" y="118"/>
                    <a:pt x="9" y="127"/>
                  </a:cubicBezTo>
                  <a:cubicBezTo>
                    <a:pt x="17" y="131"/>
                    <a:pt x="24" y="133"/>
                    <a:pt x="31" y="133"/>
                  </a:cubicBezTo>
                  <a:cubicBezTo>
                    <a:pt x="40" y="133"/>
                    <a:pt x="49" y="129"/>
                    <a:pt x="54" y="118"/>
                  </a:cubicBezTo>
                  <a:cubicBezTo>
                    <a:pt x="90" y="74"/>
                    <a:pt x="134" y="56"/>
                    <a:pt x="170" y="56"/>
                  </a:cubicBezTo>
                  <a:cubicBezTo>
                    <a:pt x="259" y="74"/>
                    <a:pt x="339" y="216"/>
                    <a:pt x="357" y="270"/>
                  </a:cubicBezTo>
                  <a:cubicBezTo>
                    <a:pt x="357" y="279"/>
                    <a:pt x="375" y="288"/>
                    <a:pt x="384" y="288"/>
                  </a:cubicBezTo>
                  <a:lnTo>
                    <a:pt x="393" y="288"/>
                  </a:lnTo>
                  <a:cubicBezTo>
                    <a:pt x="411" y="279"/>
                    <a:pt x="411" y="261"/>
                    <a:pt x="411" y="252"/>
                  </a:cubicBezTo>
                  <a:cubicBezTo>
                    <a:pt x="402" y="243"/>
                    <a:pt x="322" y="29"/>
                    <a:pt x="179" y="2"/>
                  </a:cubicBezTo>
                  <a:cubicBezTo>
                    <a:pt x="172" y="1"/>
                    <a:pt x="165" y="1"/>
                    <a:pt x="158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16" name="Google Shape;2127;p74"/>
            <p:cNvSpPr/>
            <p:nvPr/>
          </p:nvSpPr>
          <p:spPr>
            <a:xfrm>
              <a:off x="7056435" y="2716085"/>
              <a:ext cx="836339" cy="901381"/>
            </a:xfrm>
            <a:custGeom>
              <a:avLst/>
              <a:gdLst/>
              <a:ahLst/>
              <a:cxnLst/>
              <a:rect l="l" t="t" r="r" b="b"/>
              <a:pathLst>
                <a:path w="4810" h="5184" extrusionOk="0">
                  <a:moveTo>
                    <a:pt x="1758" y="170"/>
                  </a:moveTo>
                  <a:cubicBezTo>
                    <a:pt x="1758" y="170"/>
                    <a:pt x="1027" y="598"/>
                    <a:pt x="848" y="1240"/>
                  </a:cubicBezTo>
                  <a:lnTo>
                    <a:pt x="848" y="1240"/>
                  </a:lnTo>
                  <a:cubicBezTo>
                    <a:pt x="732" y="1695"/>
                    <a:pt x="706" y="3426"/>
                    <a:pt x="268" y="4425"/>
                  </a:cubicBezTo>
                  <a:lnTo>
                    <a:pt x="268" y="4425"/>
                  </a:lnTo>
                  <a:cubicBezTo>
                    <a:pt x="1" y="5049"/>
                    <a:pt x="1812" y="5183"/>
                    <a:pt x="2436" y="5156"/>
                  </a:cubicBezTo>
                  <a:lnTo>
                    <a:pt x="2436" y="5156"/>
                  </a:lnTo>
                  <a:cubicBezTo>
                    <a:pt x="3061" y="5130"/>
                    <a:pt x="4809" y="4924"/>
                    <a:pt x="4649" y="4362"/>
                  </a:cubicBezTo>
                  <a:lnTo>
                    <a:pt x="4649" y="4362"/>
                  </a:lnTo>
                  <a:cubicBezTo>
                    <a:pt x="4390" y="3479"/>
                    <a:pt x="4310" y="2302"/>
                    <a:pt x="4087" y="1356"/>
                  </a:cubicBezTo>
                  <a:lnTo>
                    <a:pt x="4087" y="1356"/>
                  </a:lnTo>
                  <a:cubicBezTo>
                    <a:pt x="3881" y="500"/>
                    <a:pt x="3007" y="0"/>
                    <a:pt x="3007" y="0"/>
                  </a:cubicBezTo>
                  <a:lnTo>
                    <a:pt x="3007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17" name="Google Shape;2128;p74"/>
            <p:cNvSpPr/>
            <p:nvPr/>
          </p:nvSpPr>
          <p:spPr>
            <a:xfrm>
              <a:off x="7362110" y="2534556"/>
              <a:ext cx="217344" cy="231257"/>
            </a:xfrm>
            <a:custGeom>
              <a:avLst/>
              <a:gdLst/>
              <a:ahLst/>
              <a:cxnLst/>
              <a:rect l="l" t="t" r="r" b="b"/>
              <a:pathLst>
                <a:path w="1250" h="1330" extrusionOk="0">
                  <a:moveTo>
                    <a:pt x="0" y="571"/>
                  </a:moveTo>
                  <a:lnTo>
                    <a:pt x="0" y="1249"/>
                  </a:lnTo>
                  <a:cubicBezTo>
                    <a:pt x="0" y="1249"/>
                    <a:pt x="45" y="1329"/>
                    <a:pt x="393" y="1312"/>
                  </a:cubicBezTo>
                  <a:lnTo>
                    <a:pt x="393" y="1312"/>
                  </a:lnTo>
                  <a:cubicBezTo>
                    <a:pt x="946" y="1276"/>
                    <a:pt x="1249" y="1044"/>
                    <a:pt x="1249" y="1044"/>
                  </a:cubicBezTo>
                  <a:lnTo>
                    <a:pt x="1249" y="1044"/>
                  </a:lnTo>
                  <a:lnTo>
                    <a:pt x="1196" y="0"/>
                  </a:lnTo>
                  <a:close/>
                </a:path>
              </a:pathLst>
            </a:custGeom>
            <a:solidFill>
              <a:srgbClr val="FF9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18" name="Google Shape;2129;p74"/>
            <p:cNvSpPr/>
            <p:nvPr/>
          </p:nvSpPr>
          <p:spPr>
            <a:xfrm>
              <a:off x="7332551" y="2534556"/>
              <a:ext cx="237513" cy="180137"/>
            </a:xfrm>
            <a:custGeom>
              <a:avLst/>
              <a:gdLst/>
              <a:ahLst/>
              <a:cxnLst/>
              <a:rect l="l" t="t" r="r" b="b"/>
              <a:pathLst>
                <a:path w="1366" h="1036" extrusionOk="0">
                  <a:moveTo>
                    <a:pt x="1" y="571"/>
                  </a:moveTo>
                  <a:lnTo>
                    <a:pt x="1" y="1035"/>
                  </a:lnTo>
                  <a:cubicBezTo>
                    <a:pt x="1178" y="910"/>
                    <a:pt x="1366" y="0"/>
                    <a:pt x="1366" y="0"/>
                  </a:cubicBezTo>
                  <a:lnTo>
                    <a:pt x="1366" y="0"/>
                  </a:lnTo>
                  <a:close/>
                </a:path>
              </a:pathLst>
            </a:custGeom>
            <a:solidFill>
              <a:srgbClr val="7E13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19" name="Google Shape;2130;p74"/>
            <p:cNvSpPr/>
            <p:nvPr/>
          </p:nvSpPr>
          <p:spPr>
            <a:xfrm>
              <a:off x="7174323" y="2256873"/>
              <a:ext cx="465637" cy="417480"/>
            </a:xfrm>
            <a:custGeom>
              <a:avLst/>
              <a:gdLst/>
              <a:ahLst/>
              <a:cxnLst/>
              <a:rect l="l" t="t" r="r" b="b"/>
              <a:pathLst>
                <a:path w="2678" h="2401" extrusionOk="0">
                  <a:moveTo>
                    <a:pt x="28" y="545"/>
                  </a:moveTo>
                  <a:cubicBezTo>
                    <a:pt x="28" y="545"/>
                    <a:pt x="1" y="1597"/>
                    <a:pt x="170" y="1936"/>
                  </a:cubicBezTo>
                  <a:lnTo>
                    <a:pt x="170" y="1936"/>
                  </a:lnTo>
                  <a:cubicBezTo>
                    <a:pt x="331" y="2275"/>
                    <a:pt x="607" y="2400"/>
                    <a:pt x="768" y="2400"/>
                  </a:cubicBezTo>
                  <a:lnTo>
                    <a:pt x="768" y="2400"/>
                  </a:lnTo>
                  <a:cubicBezTo>
                    <a:pt x="920" y="2400"/>
                    <a:pt x="1571" y="2266"/>
                    <a:pt x="1892" y="2070"/>
                  </a:cubicBezTo>
                  <a:lnTo>
                    <a:pt x="1892" y="2070"/>
                  </a:lnTo>
                  <a:cubicBezTo>
                    <a:pt x="2222" y="1874"/>
                    <a:pt x="2285" y="1731"/>
                    <a:pt x="2285" y="1731"/>
                  </a:cubicBezTo>
                  <a:lnTo>
                    <a:pt x="2285" y="1731"/>
                  </a:lnTo>
                  <a:cubicBezTo>
                    <a:pt x="2285" y="1731"/>
                    <a:pt x="2525" y="1740"/>
                    <a:pt x="2597" y="1499"/>
                  </a:cubicBezTo>
                  <a:lnTo>
                    <a:pt x="2597" y="1499"/>
                  </a:lnTo>
                  <a:cubicBezTo>
                    <a:pt x="2677" y="1258"/>
                    <a:pt x="2454" y="1160"/>
                    <a:pt x="2374" y="1169"/>
                  </a:cubicBezTo>
                  <a:lnTo>
                    <a:pt x="2374" y="1169"/>
                  </a:lnTo>
                  <a:cubicBezTo>
                    <a:pt x="2276" y="1169"/>
                    <a:pt x="2213" y="1214"/>
                    <a:pt x="2213" y="1214"/>
                  </a:cubicBezTo>
                  <a:lnTo>
                    <a:pt x="2213" y="1214"/>
                  </a:lnTo>
                  <a:cubicBezTo>
                    <a:pt x="2213" y="1214"/>
                    <a:pt x="1731" y="1214"/>
                    <a:pt x="1392" y="901"/>
                  </a:cubicBezTo>
                  <a:lnTo>
                    <a:pt x="1392" y="901"/>
                  </a:lnTo>
                  <a:cubicBezTo>
                    <a:pt x="1053" y="589"/>
                    <a:pt x="893" y="0"/>
                    <a:pt x="893" y="0"/>
                  </a:cubicBezTo>
                  <a:lnTo>
                    <a:pt x="893" y="0"/>
                  </a:lnTo>
                  <a:cubicBezTo>
                    <a:pt x="893" y="0"/>
                    <a:pt x="242" y="9"/>
                    <a:pt x="28" y="545"/>
                  </a:cubicBez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20" name="Google Shape;2131;p74"/>
            <p:cNvSpPr/>
            <p:nvPr/>
          </p:nvSpPr>
          <p:spPr>
            <a:xfrm>
              <a:off x="6767974" y="3783173"/>
              <a:ext cx="1062724" cy="353841"/>
            </a:xfrm>
            <a:custGeom>
              <a:avLst/>
              <a:gdLst/>
              <a:ahLst/>
              <a:cxnLst/>
              <a:rect l="l" t="t" r="r" b="b"/>
              <a:pathLst>
                <a:path w="6112" h="2035" extrusionOk="0">
                  <a:moveTo>
                    <a:pt x="197" y="518"/>
                  </a:moveTo>
                  <a:cubicBezTo>
                    <a:pt x="0" y="1107"/>
                    <a:pt x="438" y="1571"/>
                    <a:pt x="1419" y="1785"/>
                  </a:cubicBezTo>
                  <a:lnTo>
                    <a:pt x="1419" y="1785"/>
                  </a:lnTo>
                  <a:cubicBezTo>
                    <a:pt x="2552" y="2035"/>
                    <a:pt x="6111" y="1678"/>
                    <a:pt x="6111" y="1678"/>
                  </a:cubicBezTo>
                  <a:lnTo>
                    <a:pt x="6111" y="1678"/>
                  </a:lnTo>
                  <a:lnTo>
                    <a:pt x="6004" y="366"/>
                  </a:lnTo>
                  <a:cubicBezTo>
                    <a:pt x="6004" y="366"/>
                    <a:pt x="2712" y="19"/>
                    <a:pt x="1901" y="1"/>
                  </a:cubicBezTo>
                  <a:lnTo>
                    <a:pt x="1901" y="1"/>
                  </a:lnTo>
                  <a:cubicBezTo>
                    <a:pt x="1874" y="1"/>
                    <a:pt x="1838" y="1"/>
                    <a:pt x="1803" y="1"/>
                  </a:cubicBezTo>
                  <a:lnTo>
                    <a:pt x="1803" y="1"/>
                  </a:lnTo>
                  <a:cubicBezTo>
                    <a:pt x="1276" y="1"/>
                    <a:pt x="536" y="72"/>
                    <a:pt x="197" y="518"/>
                  </a:cubicBezTo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21" name="Google Shape;2132;p74"/>
            <p:cNvSpPr/>
            <p:nvPr/>
          </p:nvSpPr>
          <p:spPr>
            <a:xfrm>
              <a:off x="7811929" y="3821948"/>
              <a:ext cx="313497" cy="392615"/>
            </a:xfrm>
            <a:custGeom>
              <a:avLst/>
              <a:gdLst/>
              <a:ahLst/>
              <a:cxnLst/>
              <a:rect l="l" t="t" r="r" b="b"/>
              <a:pathLst>
                <a:path w="1803" h="2258" extrusionOk="0">
                  <a:moveTo>
                    <a:pt x="0" y="143"/>
                  </a:moveTo>
                  <a:lnTo>
                    <a:pt x="107" y="1455"/>
                  </a:lnTo>
                  <a:cubicBezTo>
                    <a:pt x="107" y="1455"/>
                    <a:pt x="643" y="2115"/>
                    <a:pt x="1044" y="2186"/>
                  </a:cubicBezTo>
                  <a:lnTo>
                    <a:pt x="1044" y="2186"/>
                  </a:lnTo>
                  <a:cubicBezTo>
                    <a:pt x="1446" y="2258"/>
                    <a:pt x="1802" y="2115"/>
                    <a:pt x="1802" y="1945"/>
                  </a:cubicBezTo>
                  <a:lnTo>
                    <a:pt x="1802" y="1945"/>
                  </a:lnTo>
                  <a:cubicBezTo>
                    <a:pt x="1802" y="1776"/>
                    <a:pt x="901" y="63"/>
                    <a:pt x="723" y="10"/>
                  </a:cubicBezTo>
                  <a:lnTo>
                    <a:pt x="723" y="10"/>
                  </a:lnTo>
                  <a:cubicBezTo>
                    <a:pt x="705" y="10"/>
                    <a:pt x="678" y="1"/>
                    <a:pt x="643" y="1"/>
                  </a:cubicBezTo>
                  <a:lnTo>
                    <a:pt x="643" y="1"/>
                  </a:lnTo>
                  <a:cubicBezTo>
                    <a:pt x="420" y="1"/>
                    <a:pt x="0" y="143"/>
                    <a:pt x="0" y="143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22" name="Google Shape;2133;p74"/>
            <p:cNvSpPr/>
            <p:nvPr/>
          </p:nvSpPr>
          <p:spPr>
            <a:xfrm>
              <a:off x="7892608" y="3822470"/>
              <a:ext cx="232819" cy="368794"/>
            </a:xfrm>
            <a:custGeom>
              <a:avLst/>
              <a:gdLst/>
              <a:ahLst/>
              <a:cxnLst/>
              <a:rect l="l" t="t" r="r" b="b"/>
              <a:pathLst>
                <a:path w="1339" h="2121" extrusionOk="0">
                  <a:moveTo>
                    <a:pt x="172" y="1"/>
                  </a:moveTo>
                  <a:cubicBezTo>
                    <a:pt x="123" y="1"/>
                    <a:pt x="63" y="5"/>
                    <a:pt x="0" y="16"/>
                  </a:cubicBezTo>
                  <a:cubicBezTo>
                    <a:pt x="89" y="123"/>
                    <a:pt x="259" y="328"/>
                    <a:pt x="437" y="667"/>
                  </a:cubicBezTo>
                  <a:cubicBezTo>
                    <a:pt x="651" y="1050"/>
                    <a:pt x="1017" y="1791"/>
                    <a:pt x="1187" y="2121"/>
                  </a:cubicBezTo>
                  <a:cubicBezTo>
                    <a:pt x="1276" y="2076"/>
                    <a:pt x="1338" y="2014"/>
                    <a:pt x="1338" y="1942"/>
                  </a:cubicBezTo>
                  <a:cubicBezTo>
                    <a:pt x="1338" y="1773"/>
                    <a:pt x="437" y="60"/>
                    <a:pt x="259" y="7"/>
                  </a:cubicBezTo>
                  <a:cubicBezTo>
                    <a:pt x="237" y="3"/>
                    <a:pt x="207" y="1"/>
                    <a:pt x="172" y="1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23" name="Google Shape;2134;p74"/>
            <p:cNvSpPr/>
            <p:nvPr/>
          </p:nvSpPr>
          <p:spPr>
            <a:xfrm>
              <a:off x="7179018" y="2347985"/>
              <a:ext cx="69898" cy="26951"/>
            </a:xfrm>
            <a:custGeom>
              <a:avLst/>
              <a:gdLst/>
              <a:ahLst/>
              <a:cxnLst/>
              <a:rect l="l" t="t" r="r" b="b"/>
              <a:pathLst>
                <a:path w="402" h="155" extrusionOk="0">
                  <a:moveTo>
                    <a:pt x="197" y="1"/>
                  </a:moveTo>
                  <a:cubicBezTo>
                    <a:pt x="121" y="1"/>
                    <a:pt x="59" y="30"/>
                    <a:pt x="27" y="56"/>
                  </a:cubicBezTo>
                  <a:cubicBezTo>
                    <a:pt x="1" y="74"/>
                    <a:pt x="1" y="110"/>
                    <a:pt x="18" y="128"/>
                  </a:cubicBezTo>
                  <a:cubicBezTo>
                    <a:pt x="28" y="142"/>
                    <a:pt x="41" y="149"/>
                    <a:pt x="54" y="149"/>
                  </a:cubicBezTo>
                  <a:cubicBezTo>
                    <a:pt x="66" y="149"/>
                    <a:pt x="78" y="145"/>
                    <a:pt x="90" y="137"/>
                  </a:cubicBezTo>
                  <a:cubicBezTo>
                    <a:pt x="90" y="137"/>
                    <a:pt x="137" y="101"/>
                    <a:pt x="203" y="101"/>
                  </a:cubicBezTo>
                  <a:cubicBezTo>
                    <a:pt x="236" y="101"/>
                    <a:pt x="274" y="110"/>
                    <a:pt x="313" y="137"/>
                  </a:cubicBezTo>
                  <a:cubicBezTo>
                    <a:pt x="322" y="145"/>
                    <a:pt x="331" y="154"/>
                    <a:pt x="340" y="154"/>
                  </a:cubicBezTo>
                  <a:cubicBezTo>
                    <a:pt x="357" y="154"/>
                    <a:pt x="375" y="145"/>
                    <a:pt x="384" y="128"/>
                  </a:cubicBezTo>
                  <a:cubicBezTo>
                    <a:pt x="402" y="110"/>
                    <a:pt x="393" y="74"/>
                    <a:pt x="375" y="56"/>
                  </a:cubicBezTo>
                  <a:cubicBezTo>
                    <a:pt x="312" y="16"/>
                    <a:pt x="251" y="1"/>
                    <a:pt x="197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24" name="Google Shape;2135;p74"/>
            <p:cNvSpPr/>
            <p:nvPr/>
          </p:nvSpPr>
          <p:spPr>
            <a:xfrm>
              <a:off x="7349591" y="2344508"/>
              <a:ext cx="102586" cy="31993"/>
            </a:xfrm>
            <a:custGeom>
              <a:avLst/>
              <a:gdLst/>
              <a:ahLst/>
              <a:cxnLst/>
              <a:rect l="l" t="t" r="r" b="b"/>
              <a:pathLst>
                <a:path w="590" h="184" extrusionOk="0">
                  <a:moveTo>
                    <a:pt x="298" y="0"/>
                  </a:moveTo>
                  <a:cubicBezTo>
                    <a:pt x="176" y="0"/>
                    <a:pt x="77" y="51"/>
                    <a:pt x="28" y="94"/>
                  </a:cubicBezTo>
                  <a:cubicBezTo>
                    <a:pt x="10" y="112"/>
                    <a:pt x="1" y="148"/>
                    <a:pt x="19" y="165"/>
                  </a:cubicBezTo>
                  <a:cubicBezTo>
                    <a:pt x="37" y="174"/>
                    <a:pt x="45" y="183"/>
                    <a:pt x="63" y="183"/>
                  </a:cubicBezTo>
                  <a:cubicBezTo>
                    <a:pt x="72" y="183"/>
                    <a:pt x="81" y="183"/>
                    <a:pt x="90" y="174"/>
                  </a:cubicBezTo>
                  <a:cubicBezTo>
                    <a:pt x="96" y="168"/>
                    <a:pt x="174" y="102"/>
                    <a:pt x="295" y="102"/>
                  </a:cubicBezTo>
                  <a:cubicBezTo>
                    <a:pt x="354" y="102"/>
                    <a:pt x="424" y="118"/>
                    <a:pt x="500" y="165"/>
                  </a:cubicBezTo>
                  <a:cubicBezTo>
                    <a:pt x="510" y="169"/>
                    <a:pt x="520" y="171"/>
                    <a:pt x="529" y="171"/>
                  </a:cubicBezTo>
                  <a:cubicBezTo>
                    <a:pt x="546" y="171"/>
                    <a:pt x="561" y="165"/>
                    <a:pt x="572" y="148"/>
                  </a:cubicBezTo>
                  <a:cubicBezTo>
                    <a:pt x="590" y="121"/>
                    <a:pt x="581" y="94"/>
                    <a:pt x="554" y="76"/>
                  </a:cubicBezTo>
                  <a:cubicBezTo>
                    <a:pt x="464" y="21"/>
                    <a:pt x="376" y="0"/>
                    <a:pt x="298" y="0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25" name="Google Shape;2136;p74"/>
            <p:cNvSpPr/>
            <p:nvPr/>
          </p:nvSpPr>
          <p:spPr>
            <a:xfrm>
              <a:off x="7345070" y="2438402"/>
              <a:ext cx="141187" cy="141189"/>
            </a:xfrm>
            <a:custGeom>
              <a:avLst/>
              <a:gdLst/>
              <a:ahLst/>
              <a:cxnLst/>
              <a:rect l="l" t="t" r="r" b="b"/>
              <a:pathLst>
                <a:path w="812" h="812" extrusionOk="0">
                  <a:moveTo>
                    <a:pt x="812" y="402"/>
                  </a:moveTo>
                  <a:cubicBezTo>
                    <a:pt x="812" y="179"/>
                    <a:pt x="625" y="0"/>
                    <a:pt x="402" y="0"/>
                  </a:cubicBezTo>
                  <a:cubicBezTo>
                    <a:pt x="179" y="0"/>
                    <a:pt x="0" y="179"/>
                    <a:pt x="0" y="402"/>
                  </a:cubicBezTo>
                  <a:cubicBezTo>
                    <a:pt x="0" y="634"/>
                    <a:pt x="179" y="812"/>
                    <a:pt x="402" y="812"/>
                  </a:cubicBezTo>
                  <a:cubicBezTo>
                    <a:pt x="625" y="812"/>
                    <a:pt x="812" y="634"/>
                    <a:pt x="812" y="402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26" name="Google Shape;2137;p74"/>
            <p:cNvSpPr/>
            <p:nvPr/>
          </p:nvSpPr>
          <p:spPr>
            <a:xfrm>
              <a:off x="7183713" y="2472482"/>
              <a:ext cx="79287" cy="110238"/>
            </a:xfrm>
            <a:custGeom>
              <a:avLst/>
              <a:gdLst/>
              <a:ahLst/>
              <a:cxnLst/>
              <a:rect l="l" t="t" r="r" b="b"/>
              <a:pathLst>
                <a:path w="456" h="634" extrusionOk="0">
                  <a:moveTo>
                    <a:pt x="437" y="339"/>
                  </a:moveTo>
                  <a:cubicBezTo>
                    <a:pt x="429" y="179"/>
                    <a:pt x="321" y="27"/>
                    <a:pt x="206" y="18"/>
                  </a:cubicBezTo>
                  <a:cubicBezTo>
                    <a:pt x="90" y="0"/>
                    <a:pt x="0" y="125"/>
                    <a:pt x="18" y="295"/>
                  </a:cubicBezTo>
                  <a:cubicBezTo>
                    <a:pt x="27" y="464"/>
                    <a:pt x="134" y="616"/>
                    <a:pt x="250" y="625"/>
                  </a:cubicBezTo>
                  <a:cubicBezTo>
                    <a:pt x="366" y="634"/>
                    <a:pt x="455" y="509"/>
                    <a:pt x="437" y="339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27" name="Google Shape;2138;p74"/>
            <p:cNvSpPr/>
            <p:nvPr/>
          </p:nvSpPr>
          <p:spPr>
            <a:xfrm>
              <a:off x="7230138" y="2411972"/>
              <a:ext cx="48337" cy="136668"/>
            </a:xfrm>
            <a:custGeom>
              <a:avLst/>
              <a:gdLst/>
              <a:ahLst/>
              <a:cxnLst/>
              <a:rect l="l" t="t" r="r" b="b"/>
              <a:pathLst>
                <a:path w="278" h="786" extrusionOk="0">
                  <a:moveTo>
                    <a:pt x="224" y="0"/>
                  </a:moveTo>
                  <a:cubicBezTo>
                    <a:pt x="224" y="0"/>
                    <a:pt x="206" y="116"/>
                    <a:pt x="179" y="206"/>
                  </a:cubicBezTo>
                  <a:cubicBezTo>
                    <a:pt x="162" y="304"/>
                    <a:pt x="117" y="384"/>
                    <a:pt x="72" y="464"/>
                  </a:cubicBezTo>
                  <a:cubicBezTo>
                    <a:pt x="46" y="527"/>
                    <a:pt x="10" y="580"/>
                    <a:pt x="1" y="625"/>
                  </a:cubicBezTo>
                  <a:cubicBezTo>
                    <a:pt x="1" y="652"/>
                    <a:pt x="1" y="678"/>
                    <a:pt x="19" y="696"/>
                  </a:cubicBezTo>
                  <a:cubicBezTo>
                    <a:pt x="63" y="768"/>
                    <a:pt x="197" y="786"/>
                    <a:pt x="215" y="786"/>
                  </a:cubicBezTo>
                  <a:cubicBezTo>
                    <a:pt x="233" y="786"/>
                    <a:pt x="242" y="777"/>
                    <a:pt x="242" y="759"/>
                  </a:cubicBezTo>
                  <a:cubicBezTo>
                    <a:pt x="242" y="750"/>
                    <a:pt x="233" y="732"/>
                    <a:pt x="224" y="732"/>
                  </a:cubicBezTo>
                  <a:cubicBezTo>
                    <a:pt x="170" y="723"/>
                    <a:pt x="90" y="705"/>
                    <a:pt x="63" y="670"/>
                  </a:cubicBezTo>
                  <a:cubicBezTo>
                    <a:pt x="54" y="661"/>
                    <a:pt x="54" y="652"/>
                    <a:pt x="54" y="643"/>
                  </a:cubicBezTo>
                  <a:cubicBezTo>
                    <a:pt x="63" y="598"/>
                    <a:pt x="90" y="554"/>
                    <a:pt x="126" y="491"/>
                  </a:cubicBezTo>
                  <a:cubicBezTo>
                    <a:pt x="162" y="411"/>
                    <a:pt x="215" y="322"/>
                    <a:pt x="233" y="215"/>
                  </a:cubicBezTo>
                  <a:cubicBezTo>
                    <a:pt x="260" y="125"/>
                    <a:pt x="278" y="18"/>
                    <a:pt x="278" y="18"/>
                  </a:cubicBezTo>
                  <a:lnTo>
                    <a:pt x="224" y="0"/>
                  </a:ln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28" name="Google Shape;2139;p74"/>
            <p:cNvSpPr/>
            <p:nvPr/>
          </p:nvSpPr>
          <p:spPr>
            <a:xfrm>
              <a:off x="7566763" y="2484479"/>
              <a:ext cx="40513" cy="48686"/>
            </a:xfrm>
            <a:custGeom>
              <a:avLst/>
              <a:gdLst/>
              <a:ahLst/>
              <a:cxnLst/>
              <a:rect l="l" t="t" r="r" b="b"/>
              <a:pathLst>
                <a:path w="233" h="280" extrusionOk="0">
                  <a:moveTo>
                    <a:pt x="175" y="1"/>
                  </a:moveTo>
                  <a:cubicBezTo>
                    <a:pt x="129" y="1"/>
                    <a:pt x="94" y="18"/>
                    <a:pt x="72" y="47"/>
                  </a:cubicBezTo>
                  <a:cubicBezTo>
                    <a:pt x="1" y="119"/>
                    <a:pt x="19" y="253"/>
                    <a:pt x="19" y="253"/>
                  </a:cubicBezTo>
                  <a:cubicBezTo>
                    <a:pt x="28" y="270"/>
                    <a:pt x="37" y="279"/>
                    <a:pt x="45" y="279"/>
                  </a:cubicBezTo>
                  <a:lnTo>
                    <a:pt x="54" y="279"/>
                  </a:lnTo>
                  <a:cubicBezTo>
                    <a:pt x="63" y="270"/>
                    <a:pt x="72" y="261"/>
                    <a:pt x="72" y="244"/>
                  </a:cubicBezTo>
                  <a:cubicBezTo>
                    <a:pt x="72" y="244"/>
                    <a:pt x="54" y="128"/>
                    <a:pt x="108" y="74"/>
                  </a:cubicBezTo>
                  <a:cubicBezTo>
                    <a:pt x="121" y="61"/>
                    <a:pt x="144" y="53"/>
                    <a:pt x="169" y="53"/>
                  </a:cubicBezTo>
                  <a:cubicBezTo>
                    <a:pt x="178" y="53"/>
                    <a:pt x="188" y="54"/>
                    <a:pt x="197" y="56"/>
                  </a:cubicBezTo>
                  <a:cubicBezTo>
                    <a:pt x="215" y="56"/>
                    <a:pt x="224" y="47"/>
                    <a:pt x="224" y="30"/>
                  </a:cubicBezTo>
                  <a:cubicBezTo>
                    <a:pt x="233" y="21"/>
                    <a:pt x="215" y="3"/>
                    <a:pt x="206" y="3"/>
                  </a:cubicBezTo>
                  <a:cubicBezTo>
                    <a:pt x="195" y="1"/>
                    <a:pt x="185" y="1"/>
                    <a:pt x="175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29" name="Google Shape;2140;p74"/>
            <p:cNvSpPr/>
            <p:nvPr/>
          </p:nvSpPr>
          <p:spPr>
            <a:xfrm>
              <a:off x="7261262" y="2563942"/>
              <a:ext cx="107107" cy="85548"/>
            </a:xfrm>
            <a:custGeom>
              <a:avLst/>
              <a:gdLst/>
              <a:ahLst/>
              <a:cxnLst/>
              <a:rect l="l" t="t" r="r" b="b"/>
              <a:pathLst>
                <a:path w="616" h="492" extrusionOk="0">
                  <a:moveTo>
                    <a:pt x="0" y="1"/>
                  </a:moveTo>
                  <a:lnTo>
                    <a:pt x="0" y="179"/>
                  </a:lnTo>
                  <a:cubicBezTo>
                    <a:pt x="0" y="349"/>
                    <a:pt x="134" y="491"/>
                    <a:pt x="304" y="491"/>
                  </a:cubicBezTo>
                  <a:cubicBezTo>
                    <a:pt x="482" y="491"/>
                    <a:pt x="616" y="349"/>
                    <a:pt x="616" y="179"/>
                  </a:cubicBezTo>
                  <a:lnTo>
                    <a:pt x="61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30" name="Google Shape;2141;p74"/>
            <p:cNvSpPr/>
            <p:nvPr/>
          </p:nvSpPr>
          <p:spPr>
            <a:xfrm>
              <a:off x="5765922" y="2940909"/>
              <a:ext cx="159965" cy="126235"/>
            </a:xfrm>
            <a:custGeom>
              <a:avLst/>
              <a:gdLst/>
              <a:ahLst/>
              <a:cxnLst/>
              <a:rect l="l" t="t" r="r" b="b"/>
              <a:pathLst>
                <a:path w="920" h="726" extrusionOk="0">
                  <a:moveTo>
                    <a:pt x="768" y="1"/>
                  </a:moveTo>
                  <a:lnTo>
                    <a:pt x="0" y="357"/>
                  </a:lnTo>
                  <a:lnTo>
                    <a:pt x="54" y="473"/>
                  </a:lnTo>
                  <a:cubicBezTo>
                    <a:pt x="126" y="631"/>
                    <a:pt x="280" y="726"/>
                    <a:pt x="442" y="726"/>
                  </a:cubicBezTo>
                  <a:cubicBezTo>
                    <a:pt x="500" y="726"/>
                    <a:pt x="559" y="713"/>
                    <a:pt x="616" y="687"/>
                  </a:cubicBezTo>
                  <a:cubicBezTo>
                    <a:pt x="830" y="589"/>
                    <a:pt x="919" y="340"/>
                    <a:pt x="830" y="125"/>
                  </a:cubicBezTo>
                  <a:lnTo>
                    <a:pt x="76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31" name="Google Shape;2142;p74"/>
            <p:cNvSpPr/>
            <p:nvPr/>
          </p:nvSpPr>
          <p:spPr>
            <a:xfrm>
              <a:off x="5693068" y="2865968"/>
              <a:ext cx="65203" cy="34776"/>
            </a:xfrm>
            <a:custGeom>
              <a:avLst/>
              <a:gdLst/>
              <a:ahLst/>
              <a:cxnLst/>
              <a:rect l="l" t="t" r="r" b="b"/>
              <a:pathLst>
                <a:path w="375" h="200" extrusionOk="0">
                  <a:moveTo>
                    <a:pt x="236" y="1"/>
                  </a:moveTo>
                  <a:cubicBezTo>
                    <a:pt x="63" y="1"/>
                    <a:pt x="0" y="164"/>
                    <a:pt x="0" y="164"/>
                  </a:cubicBezTo>
                  <a:cubicBezTo>
                    <a:pt x="0" y="182"/>
                    <a:pt x="9" y="200"/>
                    <a:pt x="18" y="200"/>
                  </a:cubicBezTo>
                  <a:lnTo>
                    <a:pt x="27" y="200"/>
                  </a:lnTo>
                  <a:cubicBezTo>
                    <a:pt x="45" y="200"/>
                    <a:pt x="54" y="200"/>
                    <a:pt x="54" y="182"/>
                  </a:cubicBezTo>
                  <a:cubicBezTo>
                    <a:pt x="61" y="174"/>
                    <a:pt x="107" y="52"/>
                    <a:pt x="245" y="52"/>
                  </a:cubicBezTo>
                  <a:cubicBezTo>
                    <a:pt x="270" y="52"/>
                    <a:pt x="298" y="56"/>
                    <a:pt x="330" y="66"/>
                  </a:cubicBezTo>
                  <a:cubicBezTo>
                    <a:pt x="335" y="68"/>
                    <a:pt x="340" y="69"/>
                    <a:pt x="344" y="69"/>
                  </a:cubicBezTo>
                  <a:cubicBezTo>
                    <a:pt x="356" y="69"/>
                    <a:pt x="366" y="61"/>
                    <a:pt x="366" y="48"/>
                  </a:cubicBezTo>
                  <a:cubicBezTo>
                    <a:pt x="375" y="39"/>
                    <a:pt x="366" y="21"/>
                    <a:pt x="348" y="21"/>
                  </a:cubicBezTo>
                  <a:cubicBezTo>
                    <a:pt x="306" y="7"/>
                    <a:pt x="269" y="1"/>
                    <a:pt x="236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32" name="Google Shape;2143;p74"/>
            <p:cNvSpPr/>
            <p:nvPr/>
          </p:nvSpPr>
          <p:spPr>
            <a:xfrm>
              <a:off x="5852861" y="2808240"/>
              <a:ext cx="57553" cy="33558"/>
            </a:xfrm>
            <a:custGeom>
              <a:avLst/>
              <a:gdLst/>
              <a:ahLst/>
              <a:cxnLst/>
              <a:rect l="l" t="t" r="r" b="b"/>
              <a:pathLst>
                <a:path w="331" h="193" extrusionOk="0">
                  <a:moveTo>
                    <a:pt x="220" y="1"/>
                  </a:moveTo>
                  <a:cubicBezTo>
                    <a:pt x="101" y="1"/>
                    <a:pt x="31" y="91"/>
                    <a:pt x="9" y="157"/>
                  </a:cubicBezTo>
                  <a:cubicBezTo>
                    <a:pt x="0" y="166"/>
                    <a:pt x="9" y="184"/>
                    <a:pt x="18" y="193"/>
                  </a:cubicBezTo>
                  <a:lnTo>
                    <a:pt x="36" y="193"/>
                  </a:lnTo>
                  <a:cubicBezTo>
                    <a:pt x="45" y="193"/>
                    <a:pt x="54" y="184"/>
                    <a:pt x="54" y="175"/>
                  </a:cubicBezTo>
                  <a:cubicBezTo>
                    <a:pt x="61" y="167"/>
                    <a:pt x="108" y="56"/>
                    <a:pt x="220" y="56"/>
                  </a:cubicBezTo>
                  <a:cubicBezTo>
                    <a:pt x="240" y="56"/>
                    <a:pt x="262" y="60"/>
                    <a:pt x="286" y="68"/>
                  </a:cubicBezTo>
                  <a:cubicBezTo>
                    <a:pt x="290" y="70"/>
                    <a:pt x="295" y="71"/>
                    <a:pt x="300" y="71"/>
                  </a:cubicBezTo>
                  <a:cubicBezTo>
                    <a:pt x="312" y="71"/>
                    <a:pt x="321" y="63"/>
                    <a:pt x="321" y="50"/>
                  </a:cubicBezTo>
                  <a:cubicBezTo>
                    <a:pt x="330" y="41"/>
                    <a:pt x="321" y="23"/>
                    <a:pt x="303" y="14"/>
                  </a:cubicBezTo>
                  <a:cubicBezTo>
                    <a:pt x="273" y="5"/>
                    <a:pt x="246" y="1"/>
                    <a:pt x="220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33" name="Google Shape;2144;p74"/>
            <p:cNvSpPr/>
            <p:nvPr/>
          </p:nvSpPr>
          <p:spPr>
            <a:xfrm>
              <a:off x="6913856" y="3308487"/>
              <a:ext cx="837730" cy="398875"/>
            </a:xfrm>
            <a:custGeom>
              <a:avLst/>
              <a:gdLst/>
              <a:ahLst/>
              <a:cxnLst/>
              <a:rect l="l" t="t" r="r" b="b"/>
              <a:pathLst>
                <a:path w="4818" h="2294" extrusionOk="0">
                  <a:moveTo>
                    <a:pt x="3497" y="126"/>
                  </a:moveTo>
                  <a:lnTo>
                    <a:pt x="3524" y="233"/>
                  </a:lnTo>
                  <a:lnTo>
                    <a:pt x="1552" y="1321"/>
                  </a:lnTo>
                  <a:cubicBezTo>
                    <a:pt x="1552" y="1321"/>
                    <a:pt x="1187" y="1321"/>
                    <a:pt x="1026" y="1330"/>
                  </a:cubicBezTo>
                  <a:lnTo>
                    <a:pt x="1026" y="1330"/>
                  </a:lnTo>
                  <a:cubicBezTo>
                    <a:pt x="865" y="1348"/>
                    <a:pt x="473" y="1482"/>
                    <a:pt x="366" y="1544"/>
                  </a:cubicBezTo>
                  <a:lnTo>
                    <a:pt x="366" y="1544"/>
                  </a:lnTo>
                  <a:cubicBezTo>
                    <a:pt x="259" y="1598"/>
                    <a:pt x="27" y="1758"/>
                    <a:pt x="98" y="1776"/>
                  </a:cubicBezTo>
                  <a:lnTo>
                    <a:pt x="98" y="1776"/>
                  </a:lnTo>
                  <a:cubicBezTo>
                    <a:pt x="170" y="1794"/>
                    <a:pt x="526" y="1642"/>
                    <a:pt x="526" y="1642"/>
                  </a:cubicBezTo>
                  <a:lnTo>
                    <a:pt x="526" y="1642"/>
                  </a:lnTo>
                  <a:cubicBezTo>
                    <a:pt x="526" y="1642"/>
                    <a:pt x="0" y="1901"/>
                    <a:pt x="63" y="1955"/>
                  </a:cubicBezTo>
                  <a:lnTo>
                    <a:pt x="63" y="1955"/>
                  </a:lnTo>
                  <a:cubicBezTo>
                    <a:pt x="107" y="2008"/>
                    <a:pt x="517" y="1847"/>
                    <a:pt x="580" y="1821"/>
                  </a:cubicBezTo>
                  <a:lnTo>
                    <a:pt x="580" y="1821"/>
                  </a:lnTo>
                  <a:cubicBezTo>
                    <a:pt x="517" y="1847"/>
                    <a:pt x="125" y="2017"/>
                    <a:pt x="178" y="2071"/>
                  </a:cubicBezTo>
                  <a:lnTo>
                    <a:pt x="178" y="2071"/>
                  </a:lnTo>
                  <a:cubicBezTo>
                    <a:pt x="250" y="2133"/>
                    <a:pt x="732" y="1981"/>
                    <a:pt x="732" y="1981"/>
                  </a:cubicBezTo>
                  <a:lnTo>
                    <a:pt x="732" y="1981"/>
                  </a:lnTo>
                  <a:cubicBezTo>
                    <a:pt x="732" y="1981"/>
                    <a:pt x="214" y="2213"/>
                    <a:pt x="375" y="2249"/>
                  </a:cubicBezTo>
                  <a:lnTo>
                    <a:pt x="375" y="2249"/>
                  </a:lnTo>
                  <a:cubicBezTo>
                    <a:pt x="535" y="2294"/>
                    <a:pt x="1044" y="2035"/>
                    <a:pt x="1624" y="1928"/>
                  </a:cubicBezTo>
                  <a:lnTo>
                    <a:pt x="1624" y="1928"/>
                  </a:lnTo>
                  <a:cubicBezTo>
                    <a:pt x="2212" y="1830"/>
                    <a:pt x="4594" y="1455"/>
                    <a:pt x="4693" y="1071"/>
                  </a:cubicBezTo>
                  <a:lnTo>
                    <a:pt x="4693" y="1071"/>
                  </a:lnTo>
                  <a:cubicBezTo>
                    <a:pt x="4800" y="697"/>
                    <a:pt x="4817" y="1"/>
                    <a:pt x="4817" y="1"/>
                  </a:cubicBezTo>
                  <a:lnTo>
                    <a:pt x="4817" y="1"/>
                  </a:lnTo>
                  <a:close/>
                  <a:moveTo>
                    <a:pt x="598" y="1812"/>
                  </a:moveTo>
                  <a:lnTo>
                    <a:pt x="598" y="1812"/>
                  </a:lnTo>
                  <a:lnTo>
                    <a:pt x="598" y="1812"/>
                  </a:lnTo>
                  <a:lnTo>
                    <a:pt x="598" y="1812"/>
                  </a:ln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34" name="Google Shape;2145;p74"/>
            <p:cNvSpPr/>
            <p:nvPr/>
          </p:nvSpPr>
          <p:spPr>
            <a:xfrm>
              <a:off x="7498603" y="2903177"/>
              <a:ext cx="298022" cy="430347"/>
            </a:xfrm>
            <a:custGeom>
              <a:avLst/>
              <a:gdLst/>
              <a:ahLst/>
              <a:cxnLst/>
              <a:rect l="l" t="t" r="r" b="b"/>
              <a:pathLst>
                <a:path w="1714" h="2475" extrusionOk="0">
                  <a:moveTo>
                    <a:pt x="951" y="1"/>
                  </a:moveTo>
                  <a:cubicBezTo>
                    <a:pt x="621" y="1"/>
                    <a:pt x="213" y="139"/>
                    <a:pt x="125" y="396"/>
                  </a:cubicBezTo>
                  <a:cubicBezTo>
                    <a:pt x="0" y="789"/>
                    <a:pt x="81" y="2475"/>
                    <a:pt x="81" y="2475"/>
                  </a:cubicBezTo>
                  <a:lnTo>
                    <a:pt x="1499" y="2332"/>
                  </a:lnTo>
                  <a:cubicBezTo>
                    <a:pt x="1499" y="2332"/>
                    <a:pt x="1713" y="530"/>
                    <a:pt x="1347" y="119"/>
                  </a:cubicBezTo>
                  <a:cubicBezTo>
                    <a:pt x="1276" y="39"/>
                    <a:pt x="1125" y="1"/>
                    <a:pt x="951" y="1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35" name="Google Shape;2146;p74"/>
            <p:cNvSpPr/>
            <p:nvPr/>
          </p:nvSpPr>
          <p:spPr>
            <a:xfrm>
              <a:off x="7343505" y="2429012"/>
              <a:ext cx="79287" cy="21909"/>
            </a:xfrm>
            <a:custGeom>
              <a:avLst/>
              <a:gdLst/>
              <a:ahLst/>
              <a:cxnLst/>
              <a:rect l="l" t="t" r="r" b="b"/>
              <a:pathLst>
                <a:path w="456" h="126" extrusionOk="0">
                  <a:moveTo>
                    <a:pt x="218" y="1"/>
                  </a:moveTo>
                  <a:cubicBezTo>
                    <a:pt x="93" y="1"/>
                    <a:pt x="18" y="72"/>
                    <a:pt x="18" y="72"/>
                  </a:cubicBezTo>
                  <a:cubicBezTo>
                    <a:pt x="0" y="81"/>
                    <a:pt x="0" y="99"/>
                    <a:pt x="18" y="117"/>
                  </a:cubicBezTo>
                  <a:cubicBezTo>
                    <a:pt x="22" y="121"/>
                    <a:pt x="29" y="123"/>
                    <a:pt x="36" y="123"/>
                  </a:cubicBezTo>
                  <a:cubicBezTo>
                    <a:pt x="43" y="123"/>
                    <a:pt x="49" y="121"/>
                    <a:pt x="54" y="117"/>
                  </a:cubicBezTo>
                  <a:cubicBezTo>
                    <a:pt x="60" y="111"/>
                    <a:pt x="119" y="55"/>
                    <a:pt x="220" y="55"/>
                  </a:cubicBezTo>
                  <a:cubicBezTo>
                    <a:pt x="273" y="55"/>
                    <a:pt x="337" y="70"/>
                    <a:pt x="411" y="117"/>
                  </a:cubicBezTo>
                  <a:cubicBezTo>
                    <a:pt x="411" y="117"/>
                    <a:pt x="419" y="126"/>
                    <a:pt x="419" y="126"/>
                  </a:cubicBezTo>
                  <a:cubicBezTo>
                    <a:pt x="437" y="126"/>
                    <a:pt x="446" y="117"/>
                    <a:pt x="446" y="108"/>
                  </a:cubicBezTo>
                  <a:cubicBezTo>
                    <a:pt x="455" y="99"/>
                    <a:pt x="455" y="81"/>
                    <a:pt x="437" y="72"/>
                  </a:cubicBezTo>
                  <a:cubicBezTo>
                    <a:pt x="354" y="18"/>
                    <a:pt x="280" y="1"/>
                    <a:pt x="218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36" name="Google Shape;2147;p74"/>
            <p:cNvSpPr/>
            <p:nvPr/>
          </p:nvSpPr>
          <p:spPr>
            <a:xfrm>
              <a:off x="7188407" y="2428665"/>
              <a:ext cx="65203" cy="22256"/>
            </a:xfrm>
            <a:custGeom>
              <a:avLst/>
              <a:gdLst/>
              <a:ahLst/>
              <a:cxnLst/>
              <a:rect l="l" t="t" r="r" b="b"/>
              <a:pathLst>
                <a:path w="375" h="128" extrusionOk="0">
                  <a:moveTo>
                    <a:pt x="193" y="0"/>
                  </a:moveTo>
                  <a:cubicBezTo>
                    <a:pt x="138" y="0"/>
                    <a:pt x="78" y="21"/>
                    <a:pt x="18" y="74"/>
                  </a:cubicBezTo>
                  <a:cubicBezTo>
                    <a:pt x="0" y="83"/>
                    <a:pt x="0" y="101"/>
                    <a:pt x="9" y="110"/>
                  </a:cubicBezTo>
                  <a:cubicBezTo>
                    <a:pt x="14" y="120"/>
                    <a:pt x="23" y="124"/>
                    <a:pt x="32" y="124"/>
                  </a:cubicBezTo>
                  <a:cubicBezTo>
                    <a:pt x="39" y="124"/>
                    <a:pt x="46" y="122"/>
                    <a:pt x="54" y="119"/>
                  </a:cubicBezTo>
                  <a:cubicBezTo>
                    <a:pt x="98" y="74"/>
                    <a:pt x="150" y="54"/>
                    <a:pt x="191" y="54"/>
                  </a:cubicBezTo>
                  <a:cubicBezTo>
                    <a:pt x="199" y="54"/>
                    <a:pt x="207" y="55"/>
                    <a:pt x="214" y="56"/>
                  </a:cubicBezTo>
                  <a:cubicBezTo>
                    <a:pt x="286" y="65"/>
                    <a:pt x="321" y="110"/>
                    <a:pt x="321" y="110"/>
                  </a:cubicBezTo>
                  <a:cubicBezTo>
                    <a:pt x="321" y="119"/>
                    <a:pt x="330" y="128"/>
                    <a:pt x="339" y="128"/>
                  </a:cubicBezTo>
                  <a:cubicBezTo>
                    <a:pt x="348" y="128"/>
                    <a:pt x="357" y="119"/>
                    <a:pt x="357" y="119"/>
                  </a:cubicBezTo>
                  <a:cubicBezTo>
                    <a:pt x="375" y="110"/>
                    <a:pt x="375" y="92"/>
                    <a:pt x="366" y="83"/>
                  </a:cubicBezTo>
                  <a:cubicBezTo>
                    <a:pt x="366" y="74"/>
                    <a:pt x="312" y="12"/>
                    <a:pt x="223" y="3"/>
                  </a:cubicBezTo>
                  <a:cubicBezTo>
                    <a:pt x="213" y="1"/>
                    <a:pt x="203" y="0"/>
                    <a:pt x="193" y="0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0137" name="Google Shape;2148;p74"/>
          <p:cNvSpPr txBox="1">
            <a:spLocks noGrp="1"/>
          </p:cNvSpPr>
          <p:nvPr>
            <p:ph type="title"/>
          </p:nvPr>
        </p:nvSpPr>
        <p:spPr>
          <a:xfrm>
            <a:off x="2337950" y="3331013"/>
            <a:ext cx="465600" cy="28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lt1"/>
                </a:solidFill>
              </a:rPr>
              <a:t>B</a:t>
            </a:r>
            <a:endParaRPr sz="1800">
              <a:solidFill>
                <a:schemeClr val="lt1"/>
              </a:solidFill>
            </a:endParaRPr>
          </a:p>
        </p:txBody>
      </p:sp>
      <p:sp>
        <p:nvSpPr>
          <p:cNvPr id="1050138" name="Google Shape;2149;p74"/>
          <p:cNvSpPr txBox="1">
            <a:spLocks noGrp="1"/>
          </p:cNvSpPr>
          <p:nvPr>
            <p:ph type="title"/>
          </p:nvPr>
        </p:nvSpPr>
        <p:spPr>
          <a:xfrm>
            <a:off x="759771" y="99756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3600" dirty="0"/>
              <a:t>THANK YOU</a:t>
            </a:r>
            <a:endParaRPr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Google Shape;377;p41"/>
          <p:cNvSpPr/>
          <p:nvPr/>
        </p:nvSpPr>
        <p:spPr>
          <a:xfrm>
            <a:off x="8128475" y="2346025"/>
            <a:ext cx="701100" cy="7011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5" name="Google Shape;378;p41"/>
          <p:cNvSpPr/>
          <p:nvPr/>
        </p:nvSpPr>
        <p:spPr>
          <a:xfrm>
            <a:off x="163200" y="2558675"/>
            <a:ext cx="549900" cy="5499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6" name="Google Shape;379;p41"/>
          <p:cNvSpPr txBox="1">
            <a:spLocks noGrp="1"/>
          </p:cNvSpPr>
          <p:nvPr>
            <p:ph type="title"/>
          </p:nvPr>
        </p:nvSpPr>
        <p:spPr>
          <a:xfrm>
            <a:off x="956930" y="1424857"/>
            <a:ext cx="7453423" cy="204570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4000" dirty="0"/>
              <a:t>Pengertian</a:t>
            </a:r>
            <a:r>
              <a:rPr lang="en-US" sz="4000" dirty="0"/>
              <a:t> dan </a:t>
            </a:r>
            <a:r>
              <a:rPr lang="en-US" sz="4000" dirty="0" err="1"/>
              <a:t>ciri-ciri</a:t>
            </a:r>
            <a:r>
              <a:rPr lang="en-ID" sz="4000" dirty="0"/>
              <a:t> </a:t>
            </a:r>
            <a:br>
              <a:rPr lang="en-ID" sz="4000" dirty="0"/>
            </a:br>
            <a:r>
              <a:rPr lang="en-ID" sz="4000" dirty="0"/>
              <a:t>Masyarakat </a:t>
            </a:r>
            <a:r>
              <a:rPr lang="en-ID" sz="4000" dirty="0" err="1"/>
              <a:t>Berkarakter</a:t>
            </a:r>
            <a:endParaRPr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Google Shape;384;p42"/>
          <p:cNvSpPr txBox="1">
            <a:spLocks noGrp="1"/>
          </p:cNvSpPr>
          <p:nvPr>
            <p:ph type="subTitle" idx="1"/>
          </p:nvPr>
        </p:nvSpPr>
        <p:spPr>
          <a:xfrm>
            <a:off x="4406700" y="2218125"/>
            <a:ext cx="4024200" cy="12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just"/>
            <a:r>
              <a:rPr lang="en-ID" b="1" dirty="0"/>
              <a:t>Masyarakat </a:t>
            </a:r>
            <a:r>
              <a:rPr lang="en-ID" b="1" dirty="0" err="1"/>
              <a:t>berkarakter</a:t>
            </a:r>
            <a:r>
              <a:rPr lang="en-ID" b="1" dirty="0"/>
              <a:t> </a:t>
            </a:r>
            <a:r>
              <a:rPr lang="en-ID" b="1" dirty="0" err="1"/>
              <a:t>adalah</a:t>
            </a:r>
            <a:r>
              <a:rPr lang="en-ID" b="1" dirty="0"/>
              <a:t> </a:t>
            </a:r>
            <a:r>
              <a:rPr lang="en-ID" b="1" dirty="0" err="1"/>
              <a:t>kumpulan</a:t>
            </a:r>
            <a:r>
              <a:rPr lang="en-ID" b="1" dirty="0"/>
              <a:t> </a:t>
            </a:r>
            <a:r>
              <a:rPr lang="en-ID" b="1" dirty="0" err="1"/>
              <a:t>dari</a:t>
            </a:r>
            <a:r>
              <a:rPr lang="en-ID" b="1" dirty="0"/>
              <a:t> orang </a:t>
            </a:r>
            <a:r>
              <a:rPr lang="en-ID" b="1" dirty="0" err="1"/>
              <a:t>banyak</a:t>
            </a:r>
            <a:r>
              <a:rPr lang="en-ID" b="1" dirty="0"/>
              <a:t> yang </a:t>
            </a:r>
            <a:r>
              <a:rPr lang="en-ID" b="1" dirty="0" err="1"/>
              <a:t>berbeda-beda</a:t>
            </a:r>
            <a:r>
              <a:rPr lang="en-ID" b="1" dirty="0"/>
              <a:t> </a:t>
            </a:r>
            <a:r>
              <a:rPr lang="en-ID" b="1" dirty="0" err="1"/>
              <a:t>tetapi</a:t>
            </a:r>
            <a:r>
              <a:rPr lang="en-ID" b="1" dirty="0"/>
              <a:t> </a:t>
            </a:r>
            <a:r>
              <a:rPr lang="en-ID" b="1" dirty="0" err="1"/>
              <a:t>menyatu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ikatan</a:t>
            </a:r>
            <a:r>
              <a:rPr lang="en-ID" b="1" dirty="0"/>
              <a:t> </a:t>
            </a:r>
            <a:r>
              <a:rPr lang="en-ID" b="1" dirty="0" err="1"/>
              <a:t>kerjasama</a:t>
            </a:r>
            <a:r>
              <a:rPr lang="en-ID" b="1" dirty="0"/>
              <a:t>. </a:t>
            </a:r>
            <a:r>
              <a:rPr lang="en-ID" b="1" dirty="0" err="1"/>
              <a:t>Mematuhi</a:t>
            </a:r>
            <a:r>
              <a:rPr lang="en-ID" b="1" dirty="0"/>
              <a:t> </a:t>
            </a:r>
            <a:r>
              <a:rPr lang="en-ID" b="1" dirty="0" err="1"/>
              <a:t>peraturan</a:t>
            </a:r>
            <a:r>
              <a:rPr lang="en-ID" b="1" dirty="0"/>
              <a:t> yang di </a:t>
            </a:r>
            <a:r>
              <a:rPr lang="en-ID" b="1" dirty="0" err="1"/>
              <a:t>sepakati</a:t>
            </a:r>
            <a:r>
              <a:rPr lang="en-ID" b="1" dirty="0"/>
              <a:t> </a:t>
            </a:r>
            <a:r>
              <a:rPr lang="en-ID" b="1" dirty="0" err="1"/>
              <a:t>bersama</a:t>
            </a:r>
            <a:r>
              <a:rPr lang="en-ID" b="1" dirty="0"/>
              <a:t>, </a:t>
            </a:r>
            <a:r>
              <a:rPr lang="en-ID" b="1" dirty="0" err="1"/>
              <a:t>dimana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upaya</a:t>
            </a:r>
            <a:r>
              <a:rPr lang="en-ID" b="1" dirty="0"/>
              <a:t> </a:t>
            </a:r>
            <a:r>
              <a:rPr lang="en-ID" b="1" dirty="0" err="1"/>
              <a:t>perwujudan</a:t>
            </a:r>
            <a:r>
              <a:rPr lang="en-ID" b="1" dirty="0"/>
              <a:t> </a:t>
            </a:r>
            <a:r>
              <a:rPr lang="en-ID" b="1" dirty="0" err="1"/>
              <a:t>tersebut</a:t>
            </a:r>
            <a:r>
              <a:rPr lang="en-ID" b="1" dirty="0"/>
              <a:t> </a:t>
            </a:r>
            <a:r>
              <a:rPr lang="en-ID" b="1" dirty="0" err="1"/>
              <a:t>disertai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penanaman</a:t>
            </a:r>
            <a:r>
              <a:rPr lang="en-ID" b="1" dirty="0"/>
              <a:t> </a:t>
            </a:r>
            <a:r>
              <a:rPr lang="en-ID" b="1" dirty="0" err="1"/>
              <a:t>karakteristik</a:t>
            </a:r>
            <a:r>
              <a:rPr lang="en-ID" b="1" dirty="0"/>
              <a:t> yang </a:t>
            </a:r>
            <a:r>
              <a:rPr lang="en-ID" b="1" dirty="0" err="1"/>
              <a:t>mencakup</a:t>
            </a:r>
            <a:r>
              <a:rPr lang="en-ID" b="1" dirty="0"/>
              <a:t> </a:t>
            </a:r>
            <a:r>
              <a:rPr lang="en-ID" b="1" dirty="0" err="1"/>
              <a:t>nilai-nilai</a:t>
            </a:r>
            <a:r>
              <a:rPr lang="en-ID" b="1" dirty="0"/>
              <a:t> </a:t>
            </a:r>
            <a:r>
              <a:rPr lang="en-ID" b="1" dirty="0" err="1"/>
              <a:t>kebudayaan</a:t>
            </a:r>
            <a:r>
              <a:rPr lang="en-ID" b="1" dirty="0"/>
              <a:t>, </a:t>
            </a:r>
            <a:r>
              <a:rPr lang="en-ID" b="1" dirty="0" err="1"/>
              <a:t>nilai</a:t>
            </a:r>
            <a:r>
              <a:rPr lang="en-ID" b="1" dirty="0"/>
              <a:t> spiritual, </a:t>
            </a:r>
            <a:r>
              <a:rPr lang="en-ID" b="1" dirty="0" err="1"/>
              <a:t>nilai</a:t>
            </a:r>
            <a:r>
              <a:rPr lang="en-ID" b="1" dirty="0"/>
              <a:t> </a:t>
            </a:r>
            <a:r>
              <a:rPr lang="en-ID" b="1" dirty="0" err="1"/>
              <a:t>sosial</a:t>
            </a:r>
            <a:r>
              <a:rPr lang="en-ID" b="1" dirty="0"/>
              <a:t>, dan </a:t>
            </a:r>
            <a:r>
              <a:rPr lang="en-ID" b="1" dirty="0" err="1"/>
              <a:t>nilai-nilai</a:t>
            </a:r>
            <a:r>
              <a:rPr lang="en-ID" b="1" dirty="0"/>
              <a:t> </a:t>
            </a:r>
            <a:r>
              <a:rPr lang="en-ID" b="1" dirty="0" err="1"/>
              <a:t>lainnya</a:t>
            </a:r>
            <a:r>
              <a:rPr lang="en-ID" b="1" dirty="0"/>
              <a:t> yang </a:t>
            </a:r>
            <a:r>
              <a:rPr lang="en-ID" b="1" dirty="0" err="1"/>
              <a:t>menunjang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upaya</a:t>
            </a:r>
            <a:r>
              <a:rPr lang="en-ID" b="1" dirty="0"/>
              <a:t> </a:t>
            </a:r>
            <a:r>
              <a:rPr lang="en-ID" b="1" dirty="0" err="1"/>
              <a:t>perwujudan</a:t>
            </a:r>
            <a:r>
              <a:rPr lang="en-ID" b="1" dirty="0"/>
              <a:t> </a:t>
            </a:r>
            <a:r>
              <a:rPr lang="en-ID" b="1" dirty="0" err="1"/>
              <a:t>cita-cita</a:t>
            </a:r>
            <a:r>
              <a:rPr lang="en-ID" b="1" dirty="0"/>
              <a:t> </a:t>
            </a:r>
            <a:r>
              <a:rPr lang="en-ID" b="1" dirty="0" err="1"/>
              <a:t>masyarakat</a:t>
            </a:r>
            <a:r>
              <a:rPr lang="en-ID" b="1" dirty="0"/>
              <a:t> </a:t>
            </a:r>
            <a:r>
              <a:rPr lang="en-ID" b="1" dirty="0" err="1"/>
              <a:t>tersebut</a:t>
            </a:r>
            <a:r>
              <a:rPr lang="en-ID" b="1" dirty="0"/>
              <a:t>.</a:t>
            </a:r>
          </a:p>
          <a:p>
            <a:pPr marL="0" indent="0" algn="just"/>
            <a:endParaRPr dirty="0"/>
          </a:p>
        </p:txBody>
      </p:sp>
      <p:grpSp>
        <p:nvGrpSpPr>
          <p:cNvPr id="61" name="Google Shape;385;p42"/>
          <p:cNvGrpSpPr/>
          <p:nvPr/>
        </p:nvGrpSpPr>
        <p:grpSpPr>
          <a:xfrm>
            <a:off x="841751" y="830088"/>
            <a:ext cx="2940039" cy="4021400"/>
            <a:chOff x="841751" y="830088"/>
            <a:chExt cx="2940039" cy="4021400"/>
          </a:xfrm>
        </p:grpSpPr>
        <p:sp>
          <p:nvSpPr>
            <p:cNvPr id="1048626" name="Google Shape;386;p42"/>
            <p:cNvSpPr/>
            <p:nvPr/>
          </p:nvSpPr>
          <p:spPr>
            <a:xfrm>
              <a:off x="841751" y="1911487"/>
              <a:ext cx="2940000" cy="2940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7" name="Google Shape;387;p42"/>
            <p:cNvSpPr/>
            <p:nvPr/>
          </p:nvSpPr>
          <p:spPr>
            <a:xfrm>
              <a:off x="1367657" y="3632874"/>
              <a:ext cx="1968462" cy="680540"/>
            </a:xfrm>
            <a:custGeom>
              <a:avLst/>
              <a:gdLst/>
              <a:ahLst/>
              <a:cxnLst/>
              <a:rect l="l" t="t" r="r" b="b"/>
              <a:pathLst>
                <a:path w="8984" h="3106" extrusionOk="0">
                  <a:moveTo>
                    <a:pt x="330" y="893"/>
                  </a:moveTo>
                  <a:cubicBezTo>
                    <a:pt x="330" y="893"/>
                    <a:pt x="0" y="2383"/>
                    <a:pt x="866" y="2739"/>
                  </a:cubicBezTo>
                  <a:lnTo>
                    <a:pt x="866" y="2739"/>
                  </a:lnTo>
                  <a:cubicBezTo>
                    <a:pt x="1731" y="3105"/>
                    <a:pt x="7012" y="2882"/>
                    <a:pt x="8002" y="2606"/>
                  </a:cubicBezTo>
                  <a:lnTo>
                    <a:pt x="8002" y="2606"/>
                  </a:lnTo>
                  <a:cubicBezTo>
                    <a:pt x="8984" y="2320"/>
                    <a:pt x="8261" y="1"/>
                    <a:pt x="8261" y="1"/>
                  </a:cubicBezTo>
                  <a:lnTo>
                    <a:pt x="8261" y="1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8" name="Google Shape;388;p42"/>
            <p:cNvSpPr/>
            <p:nvPr/>
          </p:nvSpPr>
          <p:spPr>
            <a:xfrm>
              <a:off x="976775" y="2141648"/>
              <a:ext cx="2805014" cy="2048632"/>
            </a:xfrm>
            <a:custGeom>
              <a:avLst/>
              <a:gdLst/>
              <a:ahLst/>
              <a:cxnLst/>
              <a:rect l="l" t="t" r="r" b="b"/>
              <a:pathLst>
                <a:path w="12802" h="9350" extrusionOk="0">
                  <a:moveTo>
                    <a:pt x="1419" y="1820"/>
                  </a:moveTo>
                  <a:cubicBezTo>
                    <a:pt x="1026" y="2382"/>
                    <a:pt x="0" y="7458"/>
                    <a:pt x="187" y="8404"/>
                  </a:cubicBezTo>
                  <a:lnTo>
                    <a:pt x="187" y="8404"/>
                  </a:lnTo>
                  <a:cubicBezTo>
                    <a:pt x="384" y="9349"/>
                    <a:pt x="1811" y="9322"/>
                    <a:pt x="3096" y="9287"/>
                  </a:cubicBezTo>
                  <a:lnTo>
                    <a:pt x="3096" y="9287"/>
                  </a:lnTo>
                  <a:cubicBezTo>
                    <a:pt x="4371" y="9242"/>
                    <a:pt x="5085" y="8404"/>
                    <a:pt x="5085" y="8404"/>
                  </a:cubicBezTo>
                  <a:lnTo>
                    <a:pt x="5085" y="8404"/>
                  </a:lnTo>
                  <a:lnTo>
                    <a:pt x="9474" y="7315"/>
                  </a:lnTo>
                  <a:cubicBezTo>
                    <a:pt x="9474" y="7315"/>
                    <a:pt x="11080" y="9099"/>
                    <a:pt x="11999" y="8011"/>
                  </a:cubicBezTo>
                  <a:lnTo>
                    <a:pt x="11999" y="8011"/>
                  </a:lnTo>
                  <a:cubicBezTo>
                    <a:pt x="12802" y="7057"/>
                    <a:pt x="10500" y="2355"/>
                    <a:pt x="10063" y="1695"/>
                  </a:cubicBezTo>
                  <a:lnTo>
                    <a:pt x="10063" y="1695"/>
                  </a:lnTo>
                  <a:cubicBezTo>
                    <a:pt x="9670" y="1097"/>
                    <a:pt x="7485" y="544"/>
                    <a:pt x="7485" y="544"/>
                  </a:cubicBezTo>
                  <a:lnTo>
                    <a:pt x="7485" y="544"/>
                  </a:lnTo>
                  <a:lnTo>
                    <a:pt x="4175" y="0"/>
                  </a:lnTo>
                  <a:cubicBezTo>
                    <a:pt x="4175" y="0"/>
                    <a:pt x="1927" y="1106"/>
                    <a:pt x="1419" y="1820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9" name="Google Shape;389;p42"/>
            <p:cNvSpPr/>
            <p:nvPr/>
          </p:nvSpPr>
          <p:spPr>
            <a:xfrm>
              <a:off x="3056513" y="2700146"/>
              <a:ext cx="78221" cy="446317"/>
            </a:xfrm>
            <a:custGeom>
              <a:avLst/>
              <a:gdLst/>
              <a:ahLst/>
              <a:cxnLst/>
              <a:rect l="l" t="t" r="r" b="b"/>
              <a:pathLst>
                <a:path w="357" h="2037" extrusionOk="0">
                  <a:moveTo>
                    <a:pt x="67" y="1"/>
                  </a:moveTo>
                  <a:cubicBezTo>
                    <a:pt x="63" y="1"/>
                    <a:pt x="58" y="1"/>
                    <a:pt x="54" y="2"/>
                  </a:cubicBezTo>
                  <a:cubicBezTo>
                    <a:pt x="27" y="2"/>
                    <a:pt x="0" y="29"/>
                    <a:pt x="0" y="65"/>
                  </a:cubicBezTo>
                  <a:cubicBezTo>
                    <a:pt x="9" y="74"/>
                    <a:pt x="143" y="1314"/>
                    <a:pt x="232" y="1983"/>
                  </a:cubicBezTo>
                  <a:cubicBezTo>
                    <a:pt x="241" y="2010"/>
                    <a:pt x="268" y="2036"/>
                    <a:pt x="294" y="2036"/>
                  </a:cubicBezTo>
                  <a:lnTo>
                    <a:pt x="303" y="2036"/>
                  </a:lnTo>
                  <a:cubicBezTo>
                    <a:pt x="330" y="2027"/>
                    <a:pt x="357" y="2001"/>
                    <a:pt x="348" y="1965"/>
                  </a:cubicBezTo>
                  <a:cubicBezTo>
                    <a:pt x="259" y="1305"/>
                    <a:pt x="125" y="65"/>
                    <a:pt x="125" y="47"/>
                  </a:cubicBezTo>
                  <a:cubicBezTo>
                    <a:pt x="117" y="24"/>
                    <a:pt x="96" y="1"/>
                    <a:pt x="67" y="1"/>
                  </a:cubicBezTo>
                  <a:close/>
                </a:path>
              </a:pathLst>
            </a:custGeom>
            <a:solidFill>
              <a:srgbClr val="FF7B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0" name="Google Shape;390;p42"/>
            <p:cNvSpPr/>
            <p:nvPr/>
          </p:nvSpPr>
          <p:spPr>
            <a:xfrm>
              <a:off x="3234207" y="3589930"/>
              <a:ext cx="311133" cy="285494"/>
            </a:xfrm>
            <a:custGeom>
              <a:avLst/>
              <a:gdLst/>
              <a:ahLst/>
              <a:cxnLst/>
              <a:rect l="l" t="t" r="r" b="b"/>
              <a:pathLst>
                <a:path w="1420" h="1303" extrusionOk="0">
                  <a:moveTo>
                    <a:pt x="1" y="768"/>
                  </a:moveTo>
                  <a:cubicBezTo>
                    <a:pt x="1" y="768"/>
                    <a:pt x="402" y="1187"/>
                    <a:pt x="831" y="1249"/>
                  </a:cubicBezTo>
                  <a:lnTo>
                    <a:pt x="831" y="1249"/>
                  </a:lnTo>
                  <a:cubicBezTo>
                    <a:pt x="1259" y="1303"/>
                    <a:pt x="1419" y="893"/>
                    <a:pt x="1393" y="705"/>
                  </a:cubicBezTo>
                  <a:lnTo>
                    <a:pt x="1393" y="705"/>
                  </a:lnTo>
                  <a:cubicBezTo>
                    <a:pt x="1366" y="527"/>
                    <a:pt x="1250" y="232"/>
                    <a:pt x="1250" y="232"/>
                  </a:cubicBezTo>
                  <a:lnTo>
                    <a:pt x="1250" y="232"/>
                  </a:lnTo>
                  <a:lnTo>
                    <a:pt x="376" y="0"/>
                  </a:ln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1" name="Google Shape;391;p42"/>
            <p:cNvSpPr/>
            <p:nvPr/>
          </p:nvSpPr>
          <p:spPr>
            <a:xfrm>
              <a:off x="1609987" y="3806843"/>
              <a:ext cx="310914" cy="283741"/>
            </a:xfrm>
            <a:custGeom>
              <a:avLst/>
              <a:gdLst/>
              <a:ahLst/>
              <a:cxnLst/>
              <a:rect l="l" t="t" r="r" b="b"/>
              <a:pathLst>
                <a:path w="1419" h="1295" extrusionOk="0">
                  <a:moveTo>
                    <a:pt x="170" y="224"/>
                  </a:moveTo>
                  <a:cubicBezTo>
                    <a:pt x="170" y="224"/>
                    <a:pt x="54" y="518"/>
                    <a:pt x="27" y="705"/>
                  </a:cubicBezTo>
                  <a:lnTo>
                    <a:pt x="27" y="705"/>
                  </a:lnTo>
                  <a:cubicBezTo>
                    <a:pt x="1" y="884"/>
                    <a:pt x="161" y="1294"/>
                    <a:pt x="589" y="1241"/>
                  </a:cubicBezTo>
                  <a:lnTo>
                    <a:pt x="589" y="1241"/>
                  </a:lnTo>
                  <a:cubicBezTo>
                    <a:pt x="1018" y="1187"/>
                    <a:pt x="1419" y="768"/>
                    <a:pt x="1419" y="768"/>
                  </a:cubicBezTo>
                  <a:lnTo>
                    <a:pt x="1419" y="768"/>
                  </a:lnTo>
                  <a:lnTo>
                    <a:pt x="1044" y="1"/>
                  </a:ln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2" name="Google Shape;392;p42"/>
            <p:cNvSpPr/>
            <p:nvPr/>
          </p:nvSpPr>
          <p:spPr>
            <a:xfrm>
              <a:off x="1797540" y="3032747"/>
              <a:ext cx="1544489" cy="973703"/>
            </a:xfrm>
            <a:custGeom>
              <a:avLst/>
              <a:gdLst/>
              <a:ahLst/>
              <a:cxnLst/>
              <a:rect l="l" t="t" r="r" b="b"/>
              <a:pathLst>
                <a:path w="7049" h="4444" extrusionOk="0">
                  <a:moveTo>
                    <a:pt x="527" y="1"/>
                  </a:moveTo>
                  <a:cubicBezTo>
                    <a:pt x="233" y="1"/>
                    <a:pt x="1" y="233"/>
                    <a:pt x="1" y="527"/>
                  </a:cubicBezTo>
                  <a:lnTo>
                    <a:pt x="1" y="3917"/>
                  </a:lnTo>
                  <a:cubicBezTo>
                    <a:pt x="1" y="4203"/>
                    <a:pt x="233" y="4444"/>
                    <a:pt x="527" y="4444"/>
                  </a:cubicBezTo>
                  <a:lnTo>
                    <a:pt x="6522" y="4444"/>
                  </a:lnTo>
                  <a:cubicBezTo>
                    <a:pt x="6817" y="4444"/>
                    <a:pt x="7049" y="4203"/>
                    <a:pt x="7049" y="3917"/>
                  </a:cubicBezTo>
                  <a:lnTo>
                    <a:pt x="7049" y="527"/>
                  </a:lnTo>
                  <a:cubicBezTo>
                    <a:pt x="7049" y="233"/>
                    <a:pt x="6817" y="1"/>
                    <a:pt x="65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3" name="Google Shape;393;p42"/>
            <p:cNvSpPr/>
            <p:nvPr/>
          </p:nvSpPr>
          <p:spPr>
            <a:xfrm>
              <a:off x="3115014" y="3161799"/>
              <a:ext cx="336549" cy="176160"/>
            </a:xfrm>
            <a:custGeom>
              <a:avLst/>
              <a:gdLst/>
              <a:ahLst/>
              <a:cxnLst/>
              <a:rect l="l" t="t" r="r" b="b"/>
              <a:pathLst>
                <a:path w="1536" h="804" extrusionOk="0">
                  <a:moveTo>
                    <a:pt x="27" y="259"/>
                  </a:moveTo>
                  <a:cubicBezTo>
                    <a:pt x="63" y="500"/>
                    <a:pt x="893" y="438"/>
                    <a:pt x="893" y="438"/>
                  </a:cubicBezTo>
                  <a:lnTo>
                    <a:pt x="893" y="438"/>
                  </a:lnTo>
                  <a:lnTo>
                    <a:pt x="1062" y="679"/>
                  </a:lnTo>
                  <a:lnTo>
                    <a:pt x="1535" y="804"/>
                  </a:lnTo>
                  <a:cubicBezTo>
                    <a:pt x="1535" y="804"/>
                    <a:pt x="1294" y="19"/>
                    <a:pt x="955" y="10"/>
                  </a:cubicBezTo>
                  <a:lnTo>
                    <a:pt x="955" y="10"/>
                  </a:lnTo>
                  <a:cubicBezTo>
                    <a:pt x="920" y="10"/>
                    <a:pt x="875" y="1"/>
                    <a:pt x="821" y="1"/>
                  </a:cubicBezTo>
                  <a:lnTo>
                    <a:pt x="821" y="1"/>
                  </a:lnTo>
                  <a:cubicBezTo>
                    <a:pt x="482" y="1"/>
                    <a:pt x="1" y="54"/>
                    <a:pt x="27" y="259"/>
                  </a:cubicBezTo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4" name="Google Shape;394;p42"/>
            <p:cNvSpPr/>
            <p:nvPr/>
          </p:nvSpPr>
          <p:spPr>
            <a:xfrm>
              <a:off x="3140430" y="3298740"/>
              <a:ext cx="346190" cy="295354"/>
            </a:xfrm>
            <a:custGeom>
              <a:avLst/>
              <a:gdLst/>
              <a:ahLst/>
              <a:cxnLst/>
              <a:rect l="l" t="t" r="r" b="b"/>
              <a:pathLst>
                <a:path w="1580" h="1348" extrusionOk="0">
                  <a:moveTo>
                    <a:pt x="45" y="125"/>
                  </a:moveTo>
                  <a:cubicBezTo>
                    <a:pt x="1" y="205"/>
                    <a:pt x="19" y="455"/>
                    <a:pt x="473" y="455"/>
                  </a:cubicBezTo>
                  <a:lnTo>
                    <a:pt x="473" y="455"/>
                  </a:lnTo>
                  <a:cubicBezTo>
                    <a:pt x="928" y="446"/>
                    <a:pt x="1125" y="598"/>
                    <a:pt x="1125" y="598"/>
                  </a:cubicBezTo>
                  <a:lnTo>
                    <a:pt x="1125" y="598"/>
                  </a:lnTo>
                  <a:lnTo>
                    <a:pt x="1250" y="839"/>
                  </a:lnTo>
                  <a:lnTo>
                    <a:pt x="1562" y="1347"/>
                  </a:lnTo>
                  <a:lnTo>
                    <a:pt x="1580" y="473"/>
                  </a:lnTo>
                  <a:cubicBezTo>
                    <a:pt x="1580" y="339"/>
                    <a:pt x="1526" y="205"/>
                    <a:pt x="1419" y="116"/>
                  </a:cubicBezTo>
                  <a:lnTo>
                    <a:pt x="1419" y="116"/>
                  </a:lnTo>
                  <a:cubicBezTo>
                    <a:pt x="1357" y="54"/>
                    <a:pt x="1267" y="9"/>
                    <a:pt x="1187" y="0"/>
                  </a:cubicBezTo>
                  <a:lnTo>
                    <a:pt x="1187" y="0"/>
                  </a:lnTo>
                  <a:cubicBezTo>
                    <a:pt x="1160" y="0"/>
                    <a:pt x="1107" y="0"/>
                    <a:pt x="1053" y="0"/>
                  </a:cubicBezTo>
                  <a:lnTo>
                    <a:pt x="1053" y="0"/>
                  </a:lnTo>
                  <a:cubicBezTo>
                    <a:pt x="732" y="0"/>
                    <a:pt x="99" y="18"/>
                    <a:pt x="45" y="125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5" name="Google Shape;395;p42"/>
            <p:cNvSpPr/>
            <p:nvPr/>
          </p:nvSpPr>
          <p:spPr>
            <a:xfrm>
              <a:off x="3148318" y="3415961"/>
              <a:ext cx="328661" cy="164329"/>
            </a:xfrm>
            <a:custGeom>
              <a:avLst/>
              <a:gdLst/>
              <a:ahLst/>
              <a:cxnLst/>
              <a:rect l="l" t="t" r="r" b="b"/>
              <a:pathLst>
                <a:path w="1500" h="750" extrusionOk="0">
                  <a:moveTo>
                    <a:pt x="27" y="259"/>
                  </a:moveTo>
                  <a:cubicBezTo>
                    <a:pt x="63" y="491"/>
                    <a:pt x="892" y="438"/>
                    <a:pt x="892" y="438"/>
                  </a:cubicBezTo>
                  <a:lnTo>
                    <a:pt x="892" y="438"/>
                  </a:lnTo>
                  <a:lnTo>
                    <a:pt x="1035" y="571"/>
                  </a:lnTo>
                  <a:lnTo>
                    <a:pt x="1499" y="750"/>
                  </a:lnTo>
                  <a:cubicBezTo>
                    <a:pt x="1499" y="750"/>
                    <a:pt x="1294" y="18"/>
                    <a:pt x="964" y="1"/>
                  </a:cubicBezTo>
                  <a:lnTo>
                    <a:pt x="964" y="1"/>
                  </a:lnTo>
                  <a:cubicBezTo>
                    <a:pt x="919" y="1"/>
                    <a:pt x="875" y="1"/>
                    <a:pt x="830" y="1"/>
                  </a:cubicBezTo>
                  <a:lnTo>
                    <a:pt x="830" y="1"/>
                  </a:lnTo>
                  <a:cubicBezTo>
                    <a:pt x="482" y="1"/>
                    <a:pt x="0" y="54"/>
                    <a:pt x="27" y="259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6" name="Google Shape;396;p42"/>
            <p:cNvSpPr/>
            <p:nvPr/>
          </p:nvSpPr>
          <p:spPr>
            <a:xfrm>
              <a:off x="3195206" y="3527266"/>
              <a:ext cx="312886" cy="125328"/>
            </a:xfrm>
            <a:custGeom>
              <a:avLst/>
              <a:gdLst/>
              <a:ahLst/>
              <a:cxnLst/>
              <a:rect l="l" t="t" r="r" b="b"/>
              <a:pathLst>
                <a:path w="1428" h="572" extrusionOk="0">
                  <a:moveTo>
                    <a:pt x="27" y="260"/>
                  </a:moveTo>
                  <a:cubicBezTo>
                    <a:pt x="63" y="492"/>
                    <a:pt x="893" y="438"/>
                    <a:pt x="893" y="438"/>
                  </a:cubicBezTo>
                  <a:lnTo>
                    <a:pt x="893" y="438"/>
                  </a:lnTo>
                  <a:lnTo>
                    <a:pt x="1035" y="572"/>
                  </a:lnTo>
                  <a:lnTo>
                    <a:pt x="1428" y="518"/>
                  </a:lnTo>
                  <a:cubicBezTo>
                    <a:pt x="1428" y="518"/>
                    <a:pt x="1294" y="19"/>
                    <a:pt x="964" y="1"/>
                  </a:cubicBezTo>
                  <a:lnTo>
                    <a:pt x="964" y="1"/>
                  </a:lnTo>
                  <a:cubicBezTo>
                    <a:pt x="919" y="1"/>
                    <a:pt x="875" y="1"/>
                    <a:pt x="830" y="1"/>
                  </a:cubicBezTo>
                  <a:lnTo>
                    <a:pt x="830" y="1"/>
                  </a:lnTo>
                  <a:cubicBezTo>
                    <a:pt x="482" y="1"/>
                    <a:pt x="0" y="55"/>
                    <a:pt x="27" y="260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7" name="Google Shape;397;p42"/>
            <p:cNvSpPr/>
            <p:nvPr/>
          </p:nvSpPr>
          <p:spPr>
            <a:xfrm>
              <a:off x="1719539" y="830088"/>
              <a:ext cx="1233575" cy="1063536"/>
            </a:xfrm>
            <a:custGeom>
              <a:avLst/>
              <a:gdLst/>
              <a:ahLst/>
              <a:cxnLst/>
              <a:rect l="l" t="t" r="r" b="b"/>
              <a:pathLst>
                <a:path w="5630" h="4854" extrusionOk="0">
                  <a:moveTo>
                    <a:pt x="571" y="937"/>
                  </a:moveTo>
                  <a:cubicBezTo>
                    <a:pt x="63" y="1722"/>
                    <a:pt x="0" y="3015"/>
                    <a:pt x="616" y="3577"/>
                  </a:cubicBezTo>
                  <a:lnTo>
                    <a:pt x="616" y="3577"/>
                  </a:lnTo>
                  <a:cubicBezTo>
                    <a:pt x="1231" y="4148"/>
                    <a:pt x="1731" y="4853"/>
                    <a:pt x="3069" y="4077"/>
                  </a:cubicBezTo>
                  <a:lnTo>
                    <a:pt x="3069" y="4077"/>
                  </a:lnTo>
                  <a:cubicBezTo>
                    <a:pt x="4416" y="3292"/>
                    <a:pt x="5629" y="1615"/>
                    <a:pt x="5629" y="1615"/>
                  </a:cubicBezTo>
                  <a:lnTo>
                    <a:pt x="5629" y="1615"/>
                  </a:lnTo>
                  <a:cubicBezTo>
                    <a:pt x="5629" y="1615"/>
                    <a:pt x="5406" y="446"/>
                    <a:pt x="4113" y="116"/>
                  </a:cubicBezTo>
                  <a:lnTo>
                    <a:pt x="4113" y="116"/>
                  </a:lnTo>
                  <a:cubicBezTo>
                    <a:pt x="3800" y="36"/>
                    <a:pt x="3453" y="0"/>
                    <a:pt x="3096" y="0"/>
                  </a:cubicBezTo>
                  <a:lnTo>
                    <a:pt x="3096" y="0"/>
                  </a:lnTo>
                  <a:cubicBezTo>
                    <a:pt x="2034" y="0"/>
                    <a:pt x="946" y="348"/>
                    <a:pt x="571" y="937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8" name="Google Shape;398;p42"/>
            <p:cNvSpPr/>
            <p:nvPr/>
          </p:nvSpPr>
          <p:spPr>
            <a:xfrm>
              <a:off x="1907092" y="1650854"/>
              <a:ext cx="709689" cy="801705"/>
            </a:xfrm>
            <a:custGeom>
              <a:avLst/>
              <a:gdLst/>
              <a:ahLst/>
              <a:cxnLst/>
              <a:rect l="l" t="t" r="r" b="b"/>
              <a:pathLst>
                <a:path w="3239" h="3659" extrusionOk="0">
                  <a:moveTo>
                    <a:pt x="1" y="2267"/>
                  </a:moveTo>
                  <a:lnTo>
                    <a:pt x="2017" y="2847"/>
                  </a:lnTo>
                  <a:lnTo>
                    <a:pt x="2811" y="3658"/>
                  </a:lnTo>
                  <a:lnTo>
                    <a:pt x="3239" y="2784"/>
                  </a:lnTo>
                  <a:lnTo>
                    <a:pt x="3025" y="1321"/>
                  </a:lnTo>
                  <a:lnTo>
                    <a:pt x="99" y="1"/>
                  </a:lnTo>
                  <a:close/>
                </a:path>
              </a:pathLst>
            </a:custGeom>
            <a:solidFill>
              <a:srgbClr val="B72D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9" name="Google Shape;399;p42"/>
            <p:cNvSpPr/>
            <p:nvPr/>
          </p:nvSpPr>
          <p:spPr>
            <a:xfrm>
              <a:off x="2006785" y="1869739"/>
              <a:ext cx="609995" cy="461654"/>
            </a:xfrm>
            <a:custGeom>
              <a:avLst/>
              <a:gdLst/>
              <a:ahLst/>
              <a:cxnLst/>
              <a:rect l="l" t="t" r="r" b="b"/>
              <a:pathLst>
                <a:path w="2784" h="2107" extrusionOk="0">
                  <a:moveTo>
                    <a:pt x="0" y="367"/>
                  </a:moveTo>
                  <a:cubicBezTo>
                    <a:pt x="0" y="367"/>
                    <a:pt x="250" y="1196"/>
                    <a:pt x="1071" y="1705"/>
                  </a:cubicBezTo>
                  <a:lnTo>
                    <a:pt x="1071" y="1705"/>
                  </a:lnTo>
                  <a:lnTo>
                    <a:pt x="1562" y="1848"/>
                  </a:lnTo>
                  <a:lnTo>
                    <a:pt x="1704" y="1990"/>
                  </a:lnTo>
                  <a:cubicBezTo>
                    <a:pt x="1972" y="2071"/>
                    <a:pt x="2275" y="2106"/>
                    <a:pt x="2632" y="2097"/>
                  </a:cubicBezTo>
                  <a:lnTo>
                    <a:pt x="2632" y="2097"/>
                  </a:lnTo>
                  <a:lnTo>
                    <a:pt x="2784" y="1785"/>
                  </a:lnTo>
                  <a:lnTo>
                    <a:pt x="2570" y="322"/>
                  </a:lnTo>
                  <a:lnTo>
                    <a:pt x="1847" y="1"/>
                  </a:lnTo>
                  <a:close/>
                </a:path>
              </a:pathLst>
            </a:custGeom>
            <a:solidFill>
              <a:srgbClr val="7E13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0" name="Google Shape;400;p42"/>
            <p:cNvSpPr/>
            <p:nvPr/>
          </p:nvSpPr>
          <p:spPr>
            <a:xfrm>
              <a:off x="1762483" y="1183722"/>
              <a:ext cx="1227659" cy="1034176"/>
            </a:xfrm>
            <a:custGeom>
              <a:avLst/>
              <a:gdLst/>
              <a:ahLst/>
              <a:cxnLst/>
              <a:rect l="l" t="t" r="r" b="b"/>
              <a:pathLst>
                <a:path w="5603" h="4720" extrusionOk="0">
                  <a:moveTo>
                    <a:pt x="3854" y="322"/>
                  </a:moveTo>
                  <a:cubicBezTo>
                    <a:pt x="2909" y="402"/>
                    <a:pt x="1544" y="242"/>
                    <a:pt x="1544" y="242"/>
                  </a:cubicBezTo>
                  <a:lnTo>
                    <a:pt x="1544" y="242"/>
                  </a:lnTo>
                  <a:lnTo>
                    <a:pt x="1526" y="884"/>
                  </a:lnTo>
                  <a:cubicBezTo>
                    <a:pt x="1517" y="1303"/>
                    <a:pt x="1312" y="1687"/>
                    <a:pt x="982" y="1937"/>
                  </a:cubicBezTo>
                  <a:lnTo>
                    <a:pt x="982" y="1937"/>
                  </a:lnTo>
                  <a:lnTo>
                    <a:pt x="982" y="1660"/>
                  </a:lnTo>
                  <a:cubicBezTo>
                    <a:pt x="973" y="1375"/>
                    <a:pt x="696" y="1160"/>
                    <a:pt x="420" y="1241"/>
                  </a:cubicBezTo>
                  <a:lnTo>
                    <a:pt x="420" y="1241"/>
                  </a:lnTo>
                  <a:cubicBezTo>
                    <a:pt x="420" y="1241"/>
                    <a:pt x="411" y="1241"/>
                    <a:pt x="411" y="1241"/>
                  </a:cubicBezTo>
                  <a:lnTo>
                    <a:pt x="411" y="1241"/>
                  </a:lnTo>
                  <a:cubicBezTo>
                    <a:pt x="125" y="1330"/>
                    <a:pt x="0" y="1624"/>
                    <a:pt x="152" y="2088"/>
                  </a:cubicBezTo>
                  <a:lnTo>
                    <a:pt x="152" y="2088"/>
                  </a:lnTo>
                  <a:cubicBezTo>
                    <a:pt x="304" y="2543"/>
                    <a:pt x="830" y="2499"/>
                    <a:pt x="830" y="2499"/>
                  </a:cubicBezTo>
                  <a:lnTo>
                    <a:pt x="830" y="2499"/>
                  </a:lnTo>
                  <a:cubicBezTo>
                    <a:pt x="830" y="2499"/>
                    <a:pt x="901" y="3194"/>
                    <a:pt x="1249" y="3748"/>
                  </a:cubicBezTo>
                  <a:lnTo>
                    <a:pt x="1249" y="3748"/>
                  </a:lnTo>
                  <a:cubicBezTo>
                    <a:pt x="1651" y="4381"/>
                    <a:pt x="2695" y="4720"/>
                    <a:pt x="3747" y="4657"/>
                  </a:cubicBezTo>
                  <a:lnTo>
                    <a:pt x="3747" y="4657"/>
                  </a:lnTo>
                  <a:cubicBezTo>
                    <a:pt x="4613" y="4604"/>
                    <a:pt x="5603" y="3828"/>
                    <a:pt x="5558" y="2847"/>
                  </a:cubicBezTo>
                  <a:lnTo>
                    <a:pt x="5558" y="2847"/>
                  </a:lnTo>
                  <a:cubicBezTo>
                    <a:pt x="5531" y="2070"/>
                    <a:pt x="5433" y="1"/>
                    <a:pt x="5433" y="1"/>
                  </a:cubicBezTo>
                  <a:lnTo>
                    <a:pt x="5433" y="1"/>
                  </a:lnTo>
                  <a:cubicBezTo>
                    <a:pt x="5433" y="1"/>
                    <a:pt x="4791" y="233"/>
                    <a:pt x="3854" y="322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1" name="Google Shape;401;p42"/>
            <p:cNvSpPr/>
            <p:nvPr/>
          </p:nvSpPr>
          <p:spPr>
            <a:xfrm>
              <a:off x="1944340" y="1478856"/>
              <a:ext cx="1045800" cy="752845"/>
            </a:xfrm>
            <a:custGeom>
              <a:avLst/>
              <a:gdLst/>
              <a:ahLst/>
              <a:cxnLst/>
              <a:rect l="l" t="t" r="r" b="b"/>
              <a:pathLst>
                <a:path w="4773" h="3436" extrusionOk="0">
                  <a:moveTo>
                    <a:pt x="598" y="1"/>
                  </a:moveTo>
                  <a:cubicBezTo>
                    <a:pt x="509" y="233"/>
                    <a:pt x="357" y="438"/>
                    <a:pt x="152" y="590"/>
                  </a:cubicBezTo>
                  <a:lnTo>
                    <a:pt x="152" y="590"/>
                  </a:lnTo>
                  <a:lnTo>
                    <a:pt x="0" y="1152"/>
                  </a:lnTo>
                  <a:cubicBezTo>
                    <a:pt x="0" y="1152"/>
                    <a:pt x="71" y="1847"/>
                    <a:pt x="419" y="2401"/>
                  </a:cubicBezTo>
                  <a:lnTo>
                    <a:pt x="419" y="2401"/>
                  </a:lnTo>
                  <a:cubicBezTo>
                    <a:pt x="821" y="3034"/>
                    <a:pt x="1918" y="3435"/>
                    <a:pt x="2980" y="3426"/>
                  </a:cubicBezTo>
                  <a:lnTo>
                    <a:pt x="2980" y="3426"/>
                  </a:lnTo>
                  <a:cubicBezTo>
                    <a:pt x="4434" y="3418"/>
                    <a:pt x="4773" y="2481"/>
                    <a:pt x="4728" y="1500"/>
                  </a:cubicBezTo>
                  <a:lnTo>
                    <a:pt x="4728" y="1500"/>
                  </a:lnTo>
                  <a:cubicBezTo>
                    <a:pt x="4728" y="1464"/>
                    <a:pt x="4728" y="1428"/>
                    <a:pt x="4728" y="1392"/>
                  </a:cubicBezTo>
                  <a:lnTo>
                    <a:pt x="4728" y="1392"/>
                  </a:lnTo>
                  <a:cubicBezTo>
                    <a:pt x="4505" y="1553"/>
                    <a:pt x="4023" y="1830"/>
                    <a:pt x="3042" y="1821"/>
                  </a:cubicBezTo>
                  <a:lnTo>
                    <a:pt x="3042" y="1821"/>
                  </a:lnTo>
                  <a:cubicBezTo>
                    <a:pt x="1659" y="1812"/>
                    <a:pt x="1267" y="1651"/>
                    <a:pt x="1097" y="1562"/>
                  </a:cubicBezTo>
                  <a:lnTo>
                    <a:pt x="1097" y="1562"/>
                  </a:lnTo>
                  <a:cubicBezTo>
                    <a:pt x="928" y="1473"/>
                    <a:pt x="598" y="1"/>
                    <a:pt x="598" y="1"/>
                  </a:cubicBezTo>
                  <a:lnTo>
                    <a:pt x="598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2" name="Google Shape;402;p42"/>
            <p:cNvSpPr/>
            <p:nvPr/>
          </p:nvSpPr>
          <p:spPr>
            <a:xfrm>
              <a:off x="2628384" y="1443800"/>
              <a:ext cx="132998" cy="381243"/>
            </a:xfrm>
            <a:custGeom>
              <a:avLst/>
              <a:gdLst/>
              <a:ahLst/>
              <a:cxnLst/>
              <a:rect l="l" t="t" r="r" b="b"/>
              <a:pathLst>
                <a:path w="607" h="1740" extrusionOk="0">
                  <a:moveTo>
                    <a:pt x="125" y="0"/>
                  </a:moveTo>
                  <a:cubicBezTo>
                    <a:pt x="99" y="0"/>
                    <a:pt x="72" y="18"/>
                    <a:pt x="72" y="45"/>
                  </a:cubicBezTo>
                  <a:cubicBezTo>
                    <a:pt x="63" y="63"/>
                    <a:pt x="0" y="482"/>
                    <a:pt x="81" y="767"/>
                  </a:cubicBezTo>
                  <a:cubicBezTo>
                    <a:pt x="116" y="928"/>
                    <a:pt x="232" y="1053"/>
                    <a:pt x="330" y="1169"/>
                  </a:cubicBezTo>
                  <a:cubicBezTo>
                    <a:pt x="420" y="1267"/>
                    <a:pt x="509" y="1365"/>
                    <a:pt x="509" y="1445"/>
                  </a:cubicBezTo>
                  <a:cubicBezTo>
                    <a:pt x="509" y="1570"/>
                    <a:pt x="250" y="1633"/>
                    <a:pt x="161" y="1642"/>
                  </a:cubicBezTo>
                  <a:cubicBezTo>
                    <a:pt x="134" y="1642"/>
                    <a:pt x="116" y="1668"/>
                    <a:pt x="116" y="1695"/>
                  </a:cubicBezTo>
                  <a:cubicBezTo>
                    <a:pt x="116" y="1722"/>
                    <a:pt x="143" y="1740"/>
                    <a:pt x="161" y="1740"/>
                  </a:cubicBezTo>
                  <a:lnTo>
                    <a:pt x="170" y="1740"/>
                  </a:lnTo>
                  <a:cubicBezTo>
                    <a:pt x="188" y="1740"/>
                    <a:pt x="607" y="1686"/>
                    <a:pt x="607" y="1445"/>
                  </a:cubicBezTo>
                  <a:cubicBezTo>
                    <a:pt x="607" y="1329"/>
                    <a:pt x="509" y="1213"/>
                    <a:pt x="402" y="1097"/>
                  </a:cubicBezTo>
                  <a:cubicBezTo>
                    <a:pt x="313" y="990"/>
                    <a:pt x="206" y="874"/>
                    <a:pt x="170" y="750"/>
                  </a:cubicBezTo>
                  <a:cubicBezTo>
                    <a:pt x="99" y="473"/>
                    <a:pt x="161" y="63"/>
                    <a:pt x="170" y="63"/>
                  </a:cubicBezTo>
                  <a:cubicBezTo>
                    <a:pt x="170" y="36"/>
                    <a:pt x="152" y="9"/>
                    <a:pt x="1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3" name="Google Shape;403;p42"/>
            <p:cNvSpPr/>
            <p:nvPr/>
          </p:nvSpPr>
          <p:spPr>
            <a:xfrm>
              <a:off x="2704632" y="1326798"/>
              <a:ext cx="174190" cy="62445"/>
            </a:xfrm>
            <a:custGeom>
              <a:avLst/>
              <a:gdLst/>
              <a:ahLst/>
              <a:cxnLst/>
              <a:rect l="l" t="t" r="r" b="b"/>
              <a:pathLst>
                <a:path w="795" h="285" extrusionOk="0">
                  <a:moveTo>
                    <a:pt x="518" y="0"/>
                  </a:moveTo>
                  <a:cubicBezTo>
                    <a:pt x="227" y="0"/>
                    <a:pt x="32" y="188"/>
                    <a:pt x="18" y="195"/>
                  </a:cubicBezTo>
                  <a:cubicBezTo>
                    <a:pt x="0" y="222"/>
                    <a:pt x="0" y="249"/>
                    <a:pt x="18" y="267"/>
                  </a:cubicBezTo>
                  <a:cubicBezTo>
                    <a:pt x="27" y="276"/>
                    <a:pt x="45" y="284"/>
                    <a:pt x="54" y="284"/>
                  </a:cubicBezTo>
                  <a:cubicBezTo>
                    <a:pt x="72" y="284"/>
                    <a:pt x="81" y="276"/>
                    <a:pt x="90" y="267"/>
                  </a:cubicBezTo>
                  <a:cubicBezTo>
                    <a:pt x="90" y="267"/>
                    <a:pt x="266" y="95"/>
                    <a:pt x="520" y="95"/>
                  </a:cubicBezTo>
                  <a:cubicBezTo>
                    <a:pt x="583" y="95"/>
                    <a:pt x="652" y="106"/>
                    <a:pt x="723" y="133"/>
                  </a:cubicBezTo>
                  <a:cubicBezTo>
                    <a:pt x="728" y="134"/>
                    <a:pt x="733" y="135"/>
                    <a:pt x="738" y="135"/>
                  </a:cubicBezTo>
                  <a:cubicBezTo>
                    <a:pt x="759" y="135"/>
                    <a:pt x="778" y="121"/>
                    <a:pt x="785" y="106"/>
                  </a:cubicBezTo>
                  <a:cubicBezTo>
                    <a:pt x="794" y="79"/>
                    <a:pt x="776" y="52"/>
                    <a:pt x="759" y="44"/>
                  </a:cubicBezTo>
                  <a:cubicBezTo>
                    <a:pt x="673" y="13"/>
                    <a:pt x="592" y="0"/>
                    <a:pt x="5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4" name="Google Shape;404;p42"/>
            <p:cNvSpPr/>
            <p:nvPr/>
          </p:nvSpPr>
          <p:spPr>
            <a:xfrm>
              <a:off x="2288334" y="1367113"/>
              <a:ext cx="185803" cy="43602"/>
            </a:xfrm>
            <a:custGeom>
              <a:avLst/>
              <a:gdLst/>
              <a:ahLst/>
              <a:cxnLst/>
              <a:rect l="l" t="t" r="r" b="b"/>
              <a:pathLst>
                <a:path w="848" h="199" extrusionOk="0">
                  <a:moveTo>
                    <a:pt x="438" y="0"/>
                  </a:moveTo>
                  <a:cubicBezTo>
                    <a:pt x="329" y="0"/>
                    <a:pt x="197" y="22"/>
                    <a:pt x="45" y="83"/>
                  </a:cubicBezTo>
                  <a:cubicBezTo>
                    <a:pt x="18" y="92"/>
                    <a:pt x="0" y="118"/>
                    <a:pt x="9" y="145"/>
                  </a:cubicBezTo>
                  <a:cubicBezTo>
                    <a:pt x="22" y="165"/>
                    <a:pt x="41" y="175"/>
                    <a:pt x="57" y="175"/>
                  </a:cubicBezTo>
                  <a:cubicBezTo>
                    <a:pt x="62" y="175"/>
                    <a:pt x="67" y="174"/>
                    <a:pt x="71" y="172"/>
                  </a:cubicBezTo>
                  <a:cubicBezTo>
                    <a:pt x="214" y="118"/>
                    <a:pt x="335" y="99"/>
                    <a:pt x="433" y="99"/>
                  </a:cubicBezTo>
                  <a:cubicBezTo>
                    <a:pt x="644" y="99"/>
                    <a:pt x="755" y="184"/>
                    <a:pt x="767" y="190"/>
                  </a:cubicBezTo>
                  <a:cubicBezTo>
                    <a:pt x="776" y="199"/>
                    <a:pt x="785" y="199"/>
                    <a:pt x="794" y="199"/>
                  </a:cubicBezTo>
                  <a:cubicBezTo>
                    <a:pt x="812" y="199"/>
                    <a:pt x="821" y="199"/>
                    <a:pt x="830" y="181"/>
                  </a:cubicBezTo>
                  <a:cubicBezTo>
                    <a:pt x="848" y="163"/>
                    <a:pt x="848" y="127"/>
                    <a:pt x="821" y="118"/>
                  </a:cubicBezTo>
                  <a:cubicBezTo>
                    <a:pt x="815" y="106"/>
                    <a:pt x="681" y="0"/>
                    <a:pt x="4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5" name="Google Shape;405;p42"/>
            <p:cNvSpPr/>
            <p:nvPr/>
          </p:nvSpPr>
          <p:spPr>
            <a:xfrm>
              <a:off x="2372251" y="1538891"/>
              <a:ext cx="93997" cy="87423"/>
            </a:xfrm>
            <a:custGeom>
              <a:avLst/>
              <a:gdLst/>
              <a:ahLst/>
              <a:cxnLst/>
              <a:rect l="l" t="t" r="r" b="b"/>
              <a:pathLst>
                <a:path w="429" h="399" extrusionOk="0">
                  <a:moveTo>
                    <a:pt x="220" y="1"/>
                  </a:moveTo>
                  <a:cubicBezTo>
                    <a:pt x="124" y="1"/>
                    <a:pt x="35" y="76"/>
                    <a:pt x="19" y="173"/>
                  </a:cubicBezTo>
                  <a:cubicBezTo>
                    <a:pt x="1" y="280"/>
                    <a:pt x="72" y="378"/>
                    <a:pt x="179" y="396"/>
                  </a:cubicBezTo>
                  <a:cubicBezTo>
                    <a:pt x="190" y="398"/>
                    <a:pt x="201" y="399"/>
                    <a:pt x="212" y="399"/>
                  </a:cubicBezTo>
                  <a:cubicBezTo>
                    <a:pt x="307" y="399"/>
                    <a:pt x="395" y="331"/>
                    <a:pt x="411" y="235"/>
                  </a:cubicBezTo>
                  <a:cubicBezTo>
                    <a:pt x="429" y="128"/>
                    <a:pt x="358" y="30"/>
                    <a:pt x="251" y="3"/>
                  </a:cubicBezTo>
                  <a:cubicBezTo>
                    <a:pt x="240" y="2"/>
                    <a:pt x="230" y="1"/>
                    <a:pt x="2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6" name="Google Shape;406;p42"/>
            <p:cNvSpPr/>
            <p:nvPr/>
          </p:nvSpPr>
          <p:spPr>
            <a:xfrm>
              <a:off x="2765105" y="1529250"/>
              <a:ext cx="94216" cy="85451"/>
            </a:xfrm>
            <a:custGeom>
              <a:avLst/>
              <a:gdLst/>
              <a:ahLst/>
              <a:cxnLst/>
              <a:rect l="l" t="t" r="r" b="b"/>
              <a:pathLst>
                <a:path w="430" h="390" extrusionOk="0">
                  <a:moveTo>
                    <a:pt x="218" y="0"/>
                  </a:moveTo>
                  <a:cubicBezTo>
                    <a:pt x="122" y="0"/>
                    <a:pt x="35" y="67"/>
                    <a:pt x="19" y="163"/>
                  </a:cubicBezTo>
                  <a:cubicBezTo>
                    <a:pt x="1" y="270"/>
                    <a:pt x="72" y="369"/>
                    <a:pt x="179" y="386"/>
                  </a:cubicBezTo>
                  <a:cubicBezTo>
                    <a:pt x="190" y="388"/>
                    <a:pt x="201" y="389"/>
                    <a:pt x="212" y="389"/>
                  </a:cubicBezTo>
                  <a:cubicBezTo>
                    <a:pt x="307" y="389"/>
                    <a:pt x="395" y="322"/>
                    <a:pt x="411" y="226"/>
                  </a:cubicBezTo>
                  <a:cubicBezTo>
                    <a:pt x="429" y="119"/>
                    <a:pt x="358" y="21"/>
                    <a:pt x="251" y="3"/>
                  </a:cubicBezTo>
                  <a:cubicBezTo>
                    <a:pt x="240" y="1"/>
                    <a:pt x="229" y="0"/>
                    <a:pt x="2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7" name="Google Shape;407;p42"/>
            <p:cNvSpPr/>
            <p:nvPr/>
          </p:nvSpPr>
          <p:spPr>
            <a:xfrm>
              <a:off x="2432942" y="1913122"/>
              <a:ext cx="306970" cy="133435"/>
            </a:xfrm>
            <a:custGeom>
              <a:avLst/>
              <a:gdLst/>
              <a:ahLst/>
              <a:cxnLst/>
              <a:rect l="l" t="t" r="r" b="b"/>
              <a:pathLst>
                <a:path w="1401" h="609" extrusionOk="0">
                  <a:moveTo>
                    <a:pt x="300" y="0"/>
                  </a:moveTo>
                  <a:cubicBezTo>
                    <a:pt x="198" y="0"/>
                    <a:pt x="101" y="51"/>
                    <a:pt x="54" y="151"/>
                  </a:cubicBezTo>
                  <a:cubicBezTo>
                    <a:pt x="0" y="285"/>
                    <a:pt x="89" y="481"/>
                    <a:pt x="277" y="535"/>
                  </a:cubicBezTo>
                  <a:cubicBezTo>
                    <a:pt x="442" y="584"/>
                    <a:pt x="569" y="608"/>
                    <a:pt x="696" y="608"/>
                  </a:cubicBezTo>
                  <a:cubicBezTo>
                    <a:pt x="823" y="608"/>
                    <a:pt x="950" y="584"/>
                    <a:pt x="1115" y="535"/>
                  </a:cubicBezTo>
                  <a:cubicBezTo>
                    <a:pt x="1303" y="481"/>
                    <a:pt x="1401" y="294"/>
                    <a:pt x="1338" y="160"/>
                  </a:cubicBezTo>
                  <a:cubicBezTo>
                    <a:pt x="1290" y="57"/>
                    <a:pt x="1190" y="2"/>
                    <a:pt x="1085" y="2"/>
                  </a:cubicBezTo>
                  <a:cubicBezTo>
                    <a:pt x="1054" y="2"/>
                    <a:pt x="1022" y="7"/>
                    <a:pt x="991" y="17"/>
                  </a:cubicBezTo>
                  <a:cubicBezTo>
                    <a:pt x="875" y="48"/>
                    <a:pt x="785" y="64"/>
                    <a:pt x="696" y="64"/>
                  </a:cubicBezTo>
                  <a:cubicBezTo>
                    <a:pt x="607" y="64"/>
                    <a:pt x="518" y="48"/>
                    <a:pt x="402" y="17"/>
                  </a:cubicBezTo>
                  <a:cubicBezTo>
                    <a:pt x="368" y="6"/>
                    <a:pt x="334" y="0"/>
                    <a:pt x="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8" name="Google Shape;408;p42"/>
            <p:cNvSpPr/>
            <p:nvPr/>
          </p:nvSpPr>
          <p:spPr>
            <a:xfrm>
              <a:off x="1813315" y="1513037"/>
              <a:ext cx="140886" cy="136064"/>
            </a:xfrm>
            <a:custGeom>
              <a:avLst/>
              <a:gdLst/>
              <a:ahLst/>
              <a:cxnLst/>
              <a:rect l="l" t="t" r="r" b="b"/>
              <a:pathLst>
                <a:path w="643" h="621" extrusionOk="0">
                  <a:moveTo>
                    <a:pt x="295" y="1"/>
                  </a:moveTo>
                  <a:cubicBezTo>
                    <a:pt x="263" y="1"/>
                    <a:pt x="238" y="13"/>
                    <a:pt x="223" y="23"/>
                  </a:cubicBezTo>
                  <a:cubicBezTo>
                    <a:pt x="0" y="148"/>
                    <a:pt x="18" y="371"/>
                    <a:pt x="18" y="380"/>
                  </a:cubicBezTo>
                  <a:cubicBezTo>
                    <a:pt x="27" y="407"/>
                    <a:pt x="45" y="425"/>
                    <a:pt x="72" y="425"/>
                  </a:cubicBezTo>
                  <a:cubicBezTo>
                    <a:pt x="98" y="416"/>
                    <a:pt x="116" y="398"/>
                    <a:pt x="116" y="371"/>
                  </a:cubicBezTo>
                  <a:cubicBezTo>
                    <a:pt x="116" y="362"/>
                    <a:pt x="107" y="202"/>
                    <a:pt x="268" y="104"/>
                  </a:cubicBezTo>
                  <a:cubicBezTo>
                    <a:pt x="277" y="99"/>
                    <a:pt x="286" y="97"/>
                    <a:pt x="295" y="97"/>
                  </a:cubicBezTo>
                  <a:cubicBezTo>
                    <a:pt x="304" y="97"/>
                    <a:pt x="313" y="99"/>
                    <a:pt x="321" y="104"/>
                  </a:cubicBezTo>
                  <a:cubicBezTo>
                    <a:pt x="420" y="166"/>
                    <a:pt x="500" y="487"/>
                    <a:pt x="500" y="550"/>
                  </a:cubicBezTo>
                  <a:cubicBezTo>
                    <a:pt x="491" y="567"/>
                    <a:pt x="491" y="585"/>
                    <a:pt x="500" y="594"/>
                  </a:cubicBezTo>
                  <a:cubicBezTo>
                    <a:pt x="509" y="612"/>
                    <a:pt x="527" y="621"/>
                    <a:pt x="544" y="621"/>
                  </a:cubicBezTo>
                  <a:cubicBezTo>
                    <a:pt x="553" y="621"/>
                    <a:pt x="562" y="612"/>
                    <a:pt x="571" y="612"/>
                  </a:cubicBezTo>
                  <a:cubicBezTo>
                    <a:pt x="643" y="567"/>
                    <a:pt x="518" y="211"/>
                    <a:pt x="464" y="130"/>
                  </a:cubicBezTo>
                  <a:cubicBezTo>
                    <a:pt x="405" y="28"/>
                    <a:pt x="343" y="1"/>
                    <a:pt x="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9" name="Google Shape;409;p42"/>
            <p:cNvSpPr/>
            <p:nvPr/>
          </p:nvSpPr>
          <p:spPr>
            <a:xfrm>
              <a:off x="2522775" y="2229509"/>
              <a:ext cx="226995" cy="223049"/>
            </a:xfrm>
            <a:custGeom>
              <a:avLst/>
              <a:gdLst/>
              <a:ahLst/>
              <a:cxnLst/>
              <a:rect l="l" t="t" r="r" b="b"/>
              <a:pathLst>
                <a:path w="1036" h="1018" extrusionOk="0">
                  <a:moveTo>
                    <a:pt x="429" y="143"/>
                  </a:moveTo>
                  <a:lnTo>
                    <a:pt x="1" y="1017"/>
                  </a:lnTo>
                  <a:lnTo>
                    <a:pt x="688" y="393"/>
                  </a:lnTo>
                  <a:lnTo>
                    <a:pt x="1035" y="786"/>
                  </a:lnTo>
                  <a:lnTo>
                    <a:pt x="946" y="206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FFFA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0" name="Google Shape;410;p42"/>
            <p:cNvSpPr/>
            <p:nvPr/>
          </p:nvSpPr>
          <p:spPr>
            <a:xfrm>
              <a:off x="2262918" y="2241122"/>
              <a:ext cx="260081" cy="211436"/>
            </a:xfrm>
            <a:custGeom>
              <a:avLst/>
              <a:gdLst/>
              <a:ahLst/>
              <a:cxnLst/>
              <a:rect l="l" t="t" r="r" b="b"/>
              <a:pathLst>
                <a:path w="1187" h="965" extrusionOk="0">
                  <a:moveTo>
                    <a:pt x="0" y="322"/>
                  </a:moveTo>
                  <a:lnTo>
                    <a:pt x="1187" y="964"/>
                  </a:lnTo>
                  <a:lnTo>
                    <a:pt x="419" y="1"/>
                  </a:lnTo>
                  <a:close/>
                </a:path>
              </a:pathLst>
            </a:custGeom>
            <a:solidFill>
              <a:srgbClr val="FFFA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1" name="Google Shape;411;p42"/>
            <p:cNvSpPr/>
            <p:nvPr/>
          </p:nvSpPr>
          <p:spPr>
            <a:xfrm>
              <a:off x="1828872" y="2069124"/>
              <a:ext cx="526077" cy="332601"/>
            </a:xfrm>
            <a:custGeom>
              <a:avLst/>
              <a:gdLst/>
              <a:ahLst/>
              <a:cxnLst/>
              <a:rect l="l" t="t" r="r" b="b"/>
              <a:pathLst>
                <a:path w="2401" h="1518" extrusionOk="0">
                  <a:moveTo>
                    <a:pt x="1" y="536"/>
                  </a:moveTo>
                  <a:lnTo>
                    <a:pt x="1812" y="1518"/>
                  </a:lnTo>
                  <a:lnTo>
                    <a:pt x="2400" y="786"/>
                  </a:lnTo>
                  <a:lnTo>
                    <a:pt x="375" y="1"/>
                  </a:lnTo>
                  <a:close/>
                </a:path>
              </a:pathLst>
            </a:custGeom>
            <a:solidFill>
              <a:srgbClr val="FFFA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2" name="Google Shape;412;p42"/>
            <p:cNvSpPr/>
            <p:nvPr/>
          </p:nvSpPr>
          <p:spPr>
            <a:xfrm>
              <a:off x="1541626" y="2470305"/>
              <a:ext cx="310914" cy="1158846"/>
            </a:xfrm>
            <a:custGeom>
              <a:avLst/>
              <a:gdLst/>
              <a:ahLst/>
              <a:cxnLst/>
              <a:rect l="l" t="t" r="r" b="b"/>
              <a:pathLst>
                <a:path w="1419" h="5289" extrusionOk="0">
                  <a:moveTo>
                    <a:pt x="71" y="0"/>
                  </a:moveTo>
                  <a:cubicBezTo>
                    <a:pt x="54" y="0"/>
                    <a:pt x="37" y="10"/>
                    <a:pt x="27" y="26"/>
                  </a:cubicBezTo>
                  <a:cubicBezTo>
                    <a:pt x="0" y="52"/>
                    <a:pt x="9" y="88"/>
                    <a:pt x="36" y="106"/>
                  </a:cubicBezTo>
                  <a:cubicBezTo>
                    <a:pt x="36" y="115"/>
                    <a:pt x="767" y="703"/>
                    <a:pt x="1035" y="1435"/>
                  </a:cubicBezTo>
                  <a:cubicBezTo>
                    <a:pt x="1294" y="2158"/>
                    <a:pt x="286" y="5182"/>
                    <a:pt x="277" y="5218"/>
                  </a:cubicBezTo>
                  <a:cubicBezTo>
                    <a:pt x="268" y="5244"/>
                    <a:pt x="286" y="5280"/>
                    <a:pt x="313" y="5289"/>
                  </a:cubicBezTo>
                  <a:lnTo>
                    <a:pt x="330" y="5289"/>
                  </a:lnTo>
                  <a:cubicBezTo>
                    <a:pt x="357" y="5289"/>
                    <a:pt x="384" y="5280"/>
                    <a:pt x="393" y="5253"/>
                  </a:cubicBezTo>
                  <a:cubicBezTo>
                    <a:pt x="428" y="5128"/>
                    <a:pt x="1419" y="2158"/>
                    <a:pt x="1142" y="1390"/>
                  </a:cubicBezTo>
                  <a:cubicBezTo>
                    <a:pt x="875" y="632"/>
                    <a:pt x="134" y="34"/>
                    <a:pt x="107" y="17"/>
                  </a:cubicBezTo>
                  <a:cubicBezTo>
                    <a:pt x="96" y="5"/>
                    <a:pt x="83" y="0"/>
                    <a:pt x="71" y="0"/>
                  </a:cubicBezTo>
                  <a:close/>
                </a:path>
              </a:pathLst>
            </a:custGeom>
            <a:solidFill>
              <a:srgbClr val="FF7B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3" name="Google Shape;413;p42"/>
            <p:cNvSpPr/>
            <p:nvPr/>
          </p:nvSpPr>
          <p:spPr>
            <a:xfrm>
              <a:off x="1129053" y="3512805"/>
              <a:ext cx="576910" cy="206397"/>
            </a:xfrm>
            <a:custGeom>
              <a:avLst/>
              <a:gdLst/>
              <a:ahLst/>
              <a:cxnLst/>
              <a:rect l="l" t="t" r="r" b="b"/>
              <a:pathLst>
                <a:path w="2633" h="942" extrusionOk="0">
                  <a:moveTo>
                    <a:pt x="1130" y="0"/>
                  </a:moveTo>
                  <a:cubicBezTo>
                    <a:pt x="478" y="0"/>
                    <a:pt x="44" y="434"/>
                    <a:pt x="19" y="451"/>
                  </a:cubicBezTo>
                  <a:cubicBezTo>
                    <a:pt x="1" y="468"/>
                    <a:pt x="1" y="513"/>
                    <a:pt x="19" y="531"/>
                  </a:cubicBezTo>
                  <a:cubicBezTo>
                    <a:pt x="32" y="544"/>
                    <a:pt x="48" y="551"/>
                    <a:pt x="63" y="551"/>
                  </a:cubicBezTo>
                  <a:cubicBezTo>
                    <a:pt x="79" y="551"/>
                    <a:pt x="95" y="544"/>
                    <a:pt x="108" y="531"/>
                  </a:cubicBezTo>
                  <a:cubicBezTo>
                    <a:pt x="108" y="531"/>
                    <a:pt x="522" y="125"/>
                    <a:pt x="1124" y="125"/>
                  </a:cubicBezTo>
                  <a:cubicBezTo>
                    <a:pt x="1159" y="125"/>
                    <a:pt x="1195" y="126"/>
                    <a:pt x="1232" y="129"/>
                  </a:cubicBezTo>
                  <a:cubicBezTo>
                    <a:pt x="2115" y="192"/>
                    <a:pt x="2508" y="906"/>
                    <a:pt x="2517" y="914"/>
                  </a:cubicBezTo>
                  <a:cubicBezTo>
                    <a:pt x="2526" y="932"/>
                    <a:pt x="2543" y="941"/>
                    <a:pt x="2570" y="941"/>
                  </a:cubicBezTo>
                  <a:lnTo>
                    <a:pt x="2597" y="941"/>
                  </a:lnTo>
                  <a:cubicBezTo>
                    <a:pt x="2624" y="923"/>
                    <a:pt x="2633" y="888"/>
                    <a:pt x="2615" y="861"/>
                  </a:cubicBezTo>
                  <a:cubicBezTo>
                    <a:pt x="2597" y="825"/>
                    <a:pt x="2187" y="76"/>
                    <a:pt x="1241" y="5"/>
                  </a:cubicBezTo>
                  <a:cubicBezTo>
                    <a:pt x="1203" y="2"/>
                    <a:pt x="1167" y="0"/>
                    <a:pt x="1130" y="0"/>
                  </a:cubicBezTo>
                  <a:close/>
                </a:path>
              </a:pathLst>
            </a:custGeom>
            <a:solidFill>
              <a:srgbClr val="FF7B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4" name="Google Shape;414;p42"/>
            <p:cNvSpPr/>
            <p:nvPr/>
          </p:nvSpPr>
          <p:spPr>
            <a:xfrm>
              <a:off x="1703763" y="3378932"/>
              <a:ext cx="336549" cy="175941"/>
            </a:xfrm>
            <a:custGeom>
              <a:avLst/>
              <a:gdLst/>
              <a:ahLst/>
              <a:cxnLst/>
              <a:rect l="l" t="t" r="r" b="b"/>
              <a:pathLst>
                <a:path w="1536" h="803" extrusionOk="0">
                  <a:moveTo>
                    <a:pt x="581" y="0"/>
                  </a:moveTo>
                  <a:cubicBezTo>
                    <a:pt x="242" y="18"/>
                    <a:pt x="1" y="803"/>
                    <a:pt x="1" y="803"/>
                  </a:cubicBezTo>
                  <a:lnTo>
                    <a:pt x="1" y="803"/>
                  </a:lnTo>
                  <a:lnTo>
                    <a:pt x="474" y="678"/>
                  </a:lnTo>
                  <a:lnTo>
                    <a:pt x="652" y="437"/>
                  </a:lnTo>
                  <a:cubicBezTo>
                    <a:pt x="652" y="437"/>
                    <a:pt x="1473" y="491"/>
                    <a:pt x="1508" y="259"/>
                  </a:cubicBezTo>
                  <a:lnTo>
                    <a:pt x="1508" y="259"/>
                  </a:lnTo>
                  <a:cubicBezTo>
                    <a:pt x="1535" y="54"/>
                    <a:pt x="1053" y="0"/>
                    <a:pt x="705" y="0"/>
                  </a:cubicBezTo>
                  <a:lnTo>
                    <a:pt x="705" y="0"/>
                  </a:lnTo>
                  <a:cubicBezTo>
                    <a:pt x="661" y="0"/>
                    <a:pt x="616" y="0"/>
                    <a:pt x="581" y="0"/>
                  </a:cubicBezTo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5" name="Google Shape;415;p42"/>
            <p:cNvSpPr/>
            <p:nvPr/>
          </p:nvSpPr>
          <p:spPr>
            <a:xfrm>
              <a:off x="1668707" y="3515653"/>
              <a:ext cx="346190" cy="293382"/>
            </a:xfrm>
            <a:custGeom>
              <a:avLst/>
              <a:gdLst/>
              <a:ahLst/>
              <a:cxnLst/>
              <a:rect l="l" t="t" r="r" b="b"/>
              <a:pathLst>
                <a:path w="1580" h="1339" extrusionOk="0">
                  <a:moveTo>
                    <a:pt x="393" y="0"/>
                  </a:moveTo>
                  <a:cubicBezTo>
                    <a:pt x="312" y="0"/>
                    <a:pt x="232" y="54"/>
                    <a:pt x="161" y="116"/>
                  </a:cubicBezTo>
                  <a:lnTo>
                    <a:pt x="161" y="116"/>
                  </a:lnTo>
                  <a:cubicBezTo>
                    <a:pt x="54" y="206"/>
                    <a:pt x="0" y="331"/>
                    <a:pt x="0" y="473"/>
                  </a:cubicBezTo>
                  <a:lnTo>
                    <a:pt x="0" y="473"/>
                  </a:lnTo>
                  <a:lnTo>
                    <a:pt x="18" y="1339"/>
                  </a:lnTo>
                  <a:lnTo>
                    <a:pt x="330" y="839"/>
                  </a:lnTo>
                  <a:lnTo>
                    <a:pt x="455" y="589"/>
                  </a:lnTo>
                  <a:cubicBezTo>
                    <a:pt x="455" y="589"/>
                    <a:pt x="660" y="447"/>
                    <a:pt x="1106" y="447"/>
                  </a:cubicBezTo>
                  <a:lnTo>
                    <a:pt x="1106" y="447"/>
                  </a:lnTo>
                  <a:cubicBezTo>
                    <a:pt x="1561" y="455"/>
                    <a:pt x="1579" y="206"/>
                    <a:pt x="1535" y="125"/>
                  </a:cubicBezTo>
                  <a:lnTo>
                    <a:pt x="1535" y="125"/>
                  </a:lnTo>
                  <a:cubicBezTo>
                    <a:pt x="1481" y="18"/>
                    <a:pt x="848" y="0"/>
                    <a:pt x="526" y="0"/>
                  </a:cubicBezTo>
                  <a:lnTo>
                    <a:pt x="526" y="0"/>
                  </a:lnTo>
                  <a:cubicBezTo>
                    <a:pt x="473" y="0"/>
                    <a:pt x="419" y="0"/>
                    <a:pt x="393" y="0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6" name="Google Shape;416;p42"/>
            <p:cNvSpPr/>
            <p:nvPr/>
          </p:nvSpPr>
          <p:spPr>
            <a:xfrm>
              <a:off x="1678347" y="3632874"/>
              <a:ext cx="328661" cy="164548"/>
            </a:xfrm>
            <a:custGeom>
              <a:avLst/>
              <a:gdLst/>
              <a:ahLst/>
              <a:cxnLst/>
              <a:rect l="l" t="t" r="r" b="b"/>
              <a:pathLst>
                <a:path w="1500" h="751" extrusionOk="0">
                  <a:moveTo>
                    <a:pt x="536" y="1"/>
                  </a:moveTo>
                  <a:cubicBezTo>
                    <a:pt x="206" y="10"/>
                    <a:pt x="1" y="750"/>
                    <a:pt x="1" y="750"/>
                  </a:cubicBezTo>
                  <a:lnTo>
                    <a:pt x="1" y="750"/>
                  </a:lnTo>
                  <a:lnTo>
                    <a:pt x="465" y="563"/>
                  </a:lnTo>
                  <a:lnTo>
                    <a:pt x="607" y="429"/>
                  </a:lnTo>
                  <a:cubicBezTo>
                    <a:pt x="607" y="429"/>
                    <a:pt x="1437" y="491"/>
                    <a:pt x="1473" y="251"/>
                  </a:cubicBezTo>
                  <a:lnTo>
                    <a:pt x="1473" y="251"/>
                  </a:lnTo>
                  <a:cubicBezTo>
                    <a:pt x="1499" y="45"/>
                    <a:pt x="1018" y="1"/>
                    <a:pt x="670" y="1"/>
                  </a:cubicBezTo>
                  <a:lnTo>
                    <a:pt x="670" y="1"/>
                  </a:lnTo>
                  <a:cubicBezTo>
                    <a:pt x="625" y="1"/>
                    <a:pt x="581" y="1"/>
                    <a:pt x="536" y="1"/>
                  </a:cubicBezTo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7" name="Google Shape;417;p42"/>
            <p:cNvSpPr/>
            <p:nvPr/>
          </p:nvSpPr>
          <p:spPr>
            <a:xfrm>
              <a:off x="1647234" y="3744399"/>
              <a:ext cx="312886" cy="125328"/>
            </a:xfrm>
            <a:custGeom>
              <a:avLst/>
              <a:gdLst/>
              <a:ahLst/>
              <a:cxnLst/>
              <a:rect l="l" t="t" r="r" b="b"/>
              <a:pathLst>
                <a:path w="1428" h="572" extrusionOk="0">
                  <a:moveTo>
                    <a:pt x="464" y="0"/>
                  </a:moveTo>
                  <a:cubicBezTo>
                    <a:pt x="134" y="9"/>
                    <a:pt x="0" y="509"/>
                    <a:pt x="0" y="509"/>
                  </a:cubicBezTo>
                  <a:lnTo>
                    <a:pt x="0" y="509"/>
                  </a:lnTo>
                  <a:lnTo>
                    <a:pt x="393" y="571"/>
                  </a:lnTo>
                  <a:lnTo>
                    <a:pt x="535" y="437"/>
                  </a:lnTo>
                  <a:cubicBezTo>
                    <a:pt x="535" y="437"/>
                    <a:pt x="1365" y="491"/>
                    <a:pt x="1401" y="259"/>
                  </a:cubicBezTo>
                  <a:lnTo>
                    <a:pt x="1401" y="259"/>
                  </a:lnTo>
                  <a:cubicBezTo>
                    <a:pt x="1427" y="45"/>
                    <a:pt x="946" y="0"/>
                    <a:pt x="598" y="0"/>
                  </a:cubicBezTo>
                  <a:lnTo>
                    <a:pt x="598" y="0"/>
                  </a:lnTo>
                  <a:cubicBezTo>
                    <a:pt x="553" y="0"/>
                    <a:pt x="509" y="0"/>
                    <a:pt x="464" y="0"/>
                  </a:cubicBezTo>
                  <a:close/>
                </a:path>
              </a:pathLst>
            </a:custGeom>
            <a:solidFill>
              <a:srgbClr val="D551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658" name="Google Shape;419;p42"/>
          <p:cNvSpPr/>
          <p:nvPr/>
        </p:nvSpPr>
        <p:spPr>
          <a:xfrm>
            <a:off x="5545600" y="4046163"/>
            <a:ext cx="701100" cy="7011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59" name="Google Shape;420;p42"/>
          <p:cNvSpPr/>
          <p:nvPr/>
        </p:nvSpPr>
        <p:spPr>
          <a:xfrm>
            <a:off x="1060075" y="264450"/>
            <a:ext cx="549900" cy="5499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60" name="Google Shape;421;p42"/>
          <p:cNvSpPr/>
          <p:nvPr/>
        </p:nvSpPr>
        <p:spPr>
          <a:xfrm>
            <a:off x="7497163" y="669800"/>
            <a:ext cx="774000" cy="7740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61" name="Google Shape;422;p42"/>
          <p:cNvSpPr txBox="1">
            <a:spLocks noGrp="1"/>
          </p:cNvSpPr>
          <p:nvPr>
            <p:ph type="title"/>
          </p:nvPr>
        </p:nvSpPr>
        <p:spPr>
          <a:xfrm>
            <a:off x="1832375" y="3100734"/>
            <a:ext cx="1465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Masyarakat </a:t>
            </a:r>
            <a:r>
              <a:rPr lang="en-US" sz="1400" dirty="0" err="1"/>
              <a:t>berkarakter</a:t>
            </a:r>
            <a:endParaRPr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02" name="Google Shape;1487;p69"/>
          <p:cNvSpPr txBox="1">
            <a:spLocks noGrp="1"/>
          </p:cNvSpPr>
          <p:nvPr>
            <p:ph type="title"/>
          </p:nvPr>
        </p:nvSpPr>
        <p:spPr>
          <a:xfrm>
            <a:off x="720000" y="305484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 err="1"/>
              <a:t>Ciri-ciri</a:t>
            </a:r>
            <a:r>
              <a:rPr lang="en-US" dirty="0"/>
              <a:t> Masyarakat </a:t>
            </a:r>
            <a:r>
              <a:rPr lang="en-US" dirty="0" err="1"/>
              <a:t>Berkarakter</a:t>
            </a:r>
            <a:endParaRPr dirty="0"/>
          </a:p>
        </p:txBody>
      </p:sp>
      <p:sp>
        <p:nvSpPr>
          <p:cNvPr id="35" name="Google Shape;1463;p69">
            <a:extLst>
              <a:ext uri="{FF2B5EF4-FFF2-40B4-BE49-F238E27FC236}">
                <a16:creationId xmlns:a16="http://schemas.microsoft.com/office/drawing/2014/main" id="{A0D645DC-4C0A-4312-9358-3601B149E858}"/>
              </a:ext>
            </a:extLst>
          </p:cNvPr>
          <p:cNvSpPr/>
          <p:nvPr/>
        </p:nvSpPr>
        <p:spPr>
          <a:xfrm flipH="1">
            <a:off x="1037472" y="1096240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Religius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Google Shape;1463;p69">
            <a:extLst>
              <a:ext uri="{FF2B5EF4-FFF2-40B4-BE49-F238E27FC236}">
                <a16:creationId xmlns:a16="http://schemas.microsoft.com/office/drawing/2014/main" id="{F7F763AB-3681-4FFB-BE91-E70A98B3225C}"/>
              </a:ext>
            </a:extLst>
          </p:cNvPr>
          <p:cNvSpPr/>
          <p:nvPr/>
        </p:nvSpPr>
        <p:spPr>
          <a:xfrm flipH="1">
            <a:off x="1037471" y="1500156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Jujur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38" name="Google Shape;1463;p69">
            <a:extLst>
              <a:ext uri="{FF2B5EF4-FFF2-40B4-BE49-F238E27FC236}">
                <a16:creationId xmlns:a16="http://schemas.microsoft.com/office/drawing/2014/main" id="{EC113BED-3300-4F2F-8817-888FE903AE94}"/>
              </a:ext>
            </a:extLst>
          </p:cNvPr>
          <p:cNvSpPr/>
          <p:nvPr/>
        </p:nvSpPr>
        <p:spPr>
          <a:xfrm flipH="1">
            <a:off x="1037470" y="1904072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Toleransi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39" name="Google Shape;1463;p69">
            <a:extLst>
              <a:ext uri="{FF2B5EF4-FFF2-40B4-BE49-F238E27FC236}">
                <a16:creationId xmlns:a16="http://schemas.microsoft.com/office/drawing/2014/main" id="{545F65A0-00CC-4AB2-A8C3-D56411A38E79}"/>
              </a:ext>
            </a:extLst>
          </p:cNvPr>
          <p:cNvSpPr/>
          <p:nvPr/>
        </p:nvSpPr>
        <p:spPr>
          <a:xfrm flipH="1">
            <a:off x="1037470" y="2307988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Disiplin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1" name="Google Shape;1463;p69">
            <a:extLst>
              <a:ext uri="{FF2B5EF4-FFF2-40B4-BE49-F238E27FC236}">
                <a16:creationId xmlns:a16="http://schemas.microsoft.com/office/drawing/2014/main" id="{34F08E36-0DEF-45C7-9634-9F3C4CC8323F}"/>
              </a:ext>
            </a:extLst>
          </p:cNvPr>
          <p:cNvSpPr/>
          <p:nvPr/>
        </p:nvSpPr>
        <p:spPr>
          <a:xfrm flipH="1">
            <a:off x="1037469" y="2706403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Kerja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keras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2" name="Google Shape;1463;p69">
            <a:extLst>
              <a:ext uri="{FF2B5EF4-FFF2-40B4-BE49-F238E27FC236}">
                <a16:creationId xmlns:a16="http://schemas.microsoft.com/office/drawing/2014/main" id="{DE31F0CD-03BA-4762-82FB-096A079EF917}"/>
              </a:ext>
            </a:extLst>
          </p:cNvPr>
          <p:cNvSpPr/>
          <p:nvPr/>
        </p:nvSpPr>
        <p:spPr>
          <a:xfrm flipH="1">
            <a:off x="1037469" y="3119975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/>
                </a:solidFill>
                <a:latin typeface="Garamond" panose="02020404030301010803" pitchFamily="18" charset="0"/>
              </a:rPr>
              <a:t>Kreatif</a:t>
            </a:r>
            <a:r>
              <a:rPr lang="en-US" sz="180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8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3" name="Google Shape;1463;p69">
            <a:extLst>
              <a:ext uri="{FF2B5EF4-FFF2-40B4-BE49-F238E27FC236}">
                <a16:creationId xmlns:a16="http://schemas.microsoft.com/office/drawing/2014/main" id="{F9BE2C92-9DE6-46BF-A2D7-A0A1F623B9CE}"/>
              </a:ext>
            </a:extLst>
          </p:cNvPr>
          <p:cNvSpPr/>
          <p:nvPr/>
        </p:nvSpPr>
        <p:spPr>
          <a:xfrm flipH="1">
            <a:off x="1037469" y="3536032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Mandiri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4" name="Google Shape;1463;p69">
            <a:extLst>
              <a:ext uri="{FF2B5EF4-FFF2-40B4-BE49-F238E27FC236}">
                <a16:creationId xmlns:a16="http://schemas.microsoft.com/office/drawing/2014/main" id="{4F6C81D0-5C50-4F6D-A15E-F4CB496DBC02}"/>
              </a:ext>
            </a:extLst>
          </p:cNvPr>
          <p:cNvSpPr/>
          <p:nvPr/>
        </p:nvSpPr>
        <p:spPr>
          <a:xfrm flipH="1">
            <a:off x="1037469" y="3912650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Demokratis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5" name="Google Shape;1463;p69">
            <a:extLst>
              <a:ext uri="{FF2B5EF4-FFF2-40B4-BE49-F238E27FC236}">
                <a16:creationId xmlns:a16="http://schemas.microsoft.com/office/drawing/2014/main" id="{3092632A-E117-4655-B1E0-BC8D725E8ADC}"/>
              </a:ext>
            </a:extLst>
          </p:cNvPr>
          <p:cNvSpPr/>
          <p:nvPr/>
        </p:nvSpPr>
        <p:spPr>
          <a:xfrm flipH="1">
            <a:off x="1037468" y="4316566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Rasa </a:t>
            </a: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ingin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tahu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6" name="Google Shape;1463;p69">
            <a:extLst>
              <a:ext uri="{FF2B5EF4-FFF2-40B4-BE49-F238E27FC236}">
                <a16:creationId xmlns:a16="http://schemas.microsoft.com/office/drawing/2014/main" id="{A531A757-B22C-4CA4-B31F-DE57F931F934}"/>
              </a:ext>
            </a:extLst>
          </p:cNvPr>
          <p:cNvSpPr/>
          <p:nvPr/>
        </p:nvSpPr>
        <p:spPr>
          <a:xfrm flipH="1">
            <a:off x="5708709" y="1099659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Semangat</a:t>
            </a:r>
            <a:r>
              <a:rPr lang="en-US" sz="16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kebangsaan</a:t>
            </a:r>
            <a:r>
              <a:rPr lang="en-US" sz="16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6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7" name="Google Shape;1463;p69">
            <a:extLst>
              <a:ext uri="{FF2B5EF4-FFF2-40B4-BE49-F238E27FC236}">
                <a16:creationId xmlns:a16="http://schemas.microsoft.com/office/drawing/2014/main" id="{CADD5961-D99A-4B11-904A-344DC2E88B59}"/>
              </a:ext>
            </a:extLst>
          </p:cNvPr>
          <p:cNvSpPr/>
          <p:nvPr/>
        </p:nvSpPr>
        <p:spPr>
          <a:xfrm flipH="1">
            <a:off x="5717547" y="1497916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Cinta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tanah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air 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9" name="Google Shape;1463;p69">
            <a:extLst>
              <a:ext uri="{FF2B5EF4-FFF2-40B4-BE49-F238E27FC236}">
                <a16:creationId xmlns:a16="http://schemas.microsoft.com/office/drawing/2014/main" id="{3796739F-A7C7-420C-A7C5-B16E6396DA90}"/>
              </a:ext>
            </a:extLst>
          </p:cNvPr>
          <p:cNvSpPr/>
          <p:nvPr/>
        </p:nvSpPr>
        <p:spPr>
          <a:xfrm flipH="1">
            <a:off x="5717547" y="1904072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Menghargai</a:t>
            </a:r>
            <a:r>
              <a:rPr lang="en-US" sz="16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prestasi</a:t>
            </a:r>
            <a:r>
              <a:rPr lang="en-US" sz="16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6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0" name="Google Shape;1463;p69">
            <a:extLst>
              <a:ext uri="{FF2B5EF4-FFF2-40B4-BE49-F238E27FC236}">
                <a16:creationId xmlns:a16="http://schemas.microsoft.com/office/drawing/2014/main" id="{B17D13CA-CA7F-427D-9682-EAA6FB26D2CF}"/>
              </a:ext>
            </a:extLst>
          </p:cNvPr>
          <p:cNvSpPr/>
          <p:nvPr/>
        </p:nvSpPr>
        <p:spPr>
          <a:xfrm flipH="1">
            <a:off x="5717547" y="2288345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>
                <a:solidFill>
                  <a:schemeClr val="bg1"/>
                </a:solidFill>
                <a:latin typeface="Garamond" panose="02020404030301010803" pitchFamily="18" charset="0"/>
              </a:rPr>
              <a:t>Bersahabat</a:t>
            </a:r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/</a:t>
            </a:r>
            <a:r>
              <a:rPr lang="en-US" b="1" dirty="0" err="1">
                <a:solidFill>
                  <a:schemeClr val="bg1"/>
                </a:solidFill>
                <a:latin typeface="Garamond" panose="02020404030301010803" pitchFamily="18" charset="0"/>
              </a:rPr>
              <a:t>komunikatif</a:t>
            </a:r>
            <a:endParaRPr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1" name="Google Shape;1463;p69">
            <a:extLst>
              <a:ext uri="{FF2B5EF4-FFF2-40B4-BE49-F238E27FC236}">
                <a16:creationId xmlns:a16="http://schemas.microsoft.com/office/drawing/2014/main" id="{2C048EF7-4AAA-434B-884E-3441543C4C0C}"/>
              </a:ext>
            </a:extLst>
          </p:cNvPr>
          <p:cNvSpPr/>
          <p:nvPr/>
        </p:nvSpPr>
        <p:spPr>
          <a:xfrm flipH="1">
            <a:off x="5717547" y="2667963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Cinta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damai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2" name="Google Shape;1463;p69">
            <a:extLst>
              <a:ext uri="{FF2B5EF4-FFF2-40B4-BE49-F238E27FC236}">
                <a16:creationId xmlns:a16="http://schemas.microsoft.com/office/drawing/2014/main" id="{1E3BB2CD-2BE9-4913-A867-2058EB2C96BB}"/>
              </a:ext>
            </a:extLst>
          </p:cNvPr>
          <p:cNvSpPr/>
          <p:nvPr/>
        </p:nvSpPr>
        <p:spPr>
          <a:xfrm flipH="1">
            <a:off x="5726432" y="3056900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Gemar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membaca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3" name="Google Shape;1463;p69">
            <a:extLst>
              <a:ext uri="{FF2B5EF4-FFF2-40B4-BE49-F238E27FC236}">
                <a16:creationId xmlns:a16="http://schemas.microsoft.com/office/drawing/2014/main" id="{A65FAB0E-DFC2-4A21-8179-B804EA10F842}"/>
              </a:ext>
            </a:extLst>
          </p:cNvPr>
          <p:cNvSpPr/>
          <p:nvPr/>
        </p:nvSpPr>
        <p:spPr>
          <a:xfrm flipH="1">
            <a:off x="5733522" y="3463056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Peduli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lingkungan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4" name="Google Shape;1463;p69">
            <a:extLst>
              <a:ext uri="{FF2B5EF4-FFF2-40B4-BE49-F238E27FC236}">
                <a16:creationId xmlns:a16="http://schemas.microsoft.com/office/drawing/2014/main" id="{F8E9EC41-81EA-4366-B242-62FD61FF0340}"/>
              </a:ext>
            </a:extLst>
          </p:cNvPr>
          <p:cNvSpPr/>
          <p:nvPr/>
        </p:nvSpPr>
        <p:spPr>
          <a:xfrm flipH="1">
            <a:off x="5733522" y="3861711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Sosial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55" name="Google Shape;1463;p69">
            <a:extLst>
              <a:ext uri="{FF2B5EF4-FFF2-40B4-BE49-F238E27FC236}">
                <a16:creationId xmlns:a16="http://schemas.microsoft.com/office/drawing/2014/main" id="{D212A4A8-6191-4D04-9C91-AAA12C0939E9}"/>
              </a:ext>
            </a:extLst>
          </p:cNvPr>
          <p:cNvSpPr/>
          <p:nvPr/>
        </p:nvSpPr>
        <p:spPr>
          <a:xfrm flipH="1">
            <a:off x="5745906" y="4249023"/>
            <a:ext cx="2217025" cy="324977"/>
          </a:xfrm>
          <a:prstGeom prst="roundRect">
            <a:avLst>
              <a:gd name="adj" fmla="val 50000"/>
            </a:avLst>
          </a:prstGeom>
          <a:solidFill>
            <a:srgbClr val="00AB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Tanggung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jawab</a:t>
            </a:r>
            <a:r>
              <a:rPr lang="en-US" sz="18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endParaRPr sz="1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0" name="Google Shape;471;p44"/>
          <p:cNvSpPr/>
          <p:nvPr/>
        </p:nvSpPr>
        <p:spPr>
          <a:xfrm>
            <a:off x="450776" y="1506972"/>
            <a:ext cx="4524607" cy="1703446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11" name="Google Shape;472;p44"/>
          <p:cNvSpPr txBox="1">
            <a:spLocks noGrp="1"/>
          </p:cNvSpPr>
          <p:nvPr>
            <p:ph type="title"/>
          </p:nvPr>
        </p:nvSpPr>
        <p:spPr>
          <a:xfrm>
            <a:off x="362787" y="1805113"/>
            <a:ext cx="4653570" cy="105318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ID" sz="2800" dirty="0" err="1"/>
              <a:t>Strategi</a:t>
            </a:r>
            <a:r>
              <a:rPr lang="en-ID" sz="2800" dirty="0"/>
              <a:t> </a:t>
            </a:r>
            <a:r>
              <a:rPr lang="en-ID" sz="2800" dirty="0" err="1"/>
              <a:t>Membangun</a:t>
            </a:r>
            <a:r>
              <a:rPr lang="en-ID" sz="2800" dirty="0"/>
              <a:t> Masyarakat </a:t>
            </a:r>
            <a:r>
              <a:rPr lang="en-ID" sz="2800" dirty="0" err="1"/>
              <a:t>Berkarakter</a:t>
            </a:r>
            <a:endParaRPr sz="2800" dirty="0">
              <a:solidFill>
                <a:schemeClr val="tx1"/>
              </a:solidFill>
            </a:endParaRPr>
          </a:p>
        </p:txBody>
      </p:sp>
      <p:sp>
        <p:nvSpPr>
          <p:cNvPr id="1048713" name="Google Shape;474;p44"/>
          <p:cNvSpPr/>
          <p:nvPr/>
        </p:nvSpPr>
        <p:spPr>
          <a:xfrm>
            <a:off x="-37400" y="286301"/>
            <a:ext cx="1267500" cy="12678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14" name="Google Shape;475;p44"/>
          <p:cNvSpPr/>
          <p:nvPr/>
        </p:nvSpPr>
        <p:spPr>
          <a:xfrm>
            <a:off x="3088375" y="4297950"/>
            <a:ext cx="701100" cy="7011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15" name="Google Shape;476;p44"/>
          <p:cNvSpPr/>
          <p:nvPr/>
        </p:nvSpPr>
        <p:spPr>
          <a:xfrm>
            <a:off x="3610950" y="339125"/>
            <a:ext cx="774000" cy="7740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17" name="Google Shape;478;p44"/>
          <p:cNvSpPr/>
          <p:nvPr/>
        </p:nvSpPr>
        <p:spPr>
          <a:xfrm>
            <a:off x="5248004" y="740646"/>
            <a:ext cx="3383368" cy="3253294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" name="Google Shape;479;p44"/>
          <p:cNvGrpSpPr/>
          <p:nvPr/>
        </p:nvGrpSpPr>
        <p:grpSpPr>
          <a:xfrm>
            <a:off x="5351319" y="1361636"/>
            <a:ext cx="3196492" cy="1926657"/>
            <a:chOff x="4571999" y="1531112"/>
            <a:chExt cx="3858894" cy="2207811"/>
          </a:xfrm>
        </p:grpSpPr>
        <p:sp>
          <p:nvSpPr>
            <p:cNvPr id="1048718" name="Google Shape;480;p44"/>
            <p:cNvSpPr/>
            <p:nvPr/>
          </p:nvSpPr>
          <p:spPr>
            <a:xfrm>
              <a:off x="6007346" y="2923761"/>
              <a:ext cx="378244" cy="629022"/>
            </a:xfrm>
            <a:custGeom>
              <a:avLst/>
              <a:gdLst/>
              <a:ahLst/>
              <a:cxnLst/>
              <a:rect l="l" t="t" r="r" b="b"/>
              <a:pathLst>
                <a:path w="3552" h="5907" extrusionOk="0">
                  <a:moveTo>
                    <a:pt x="402" y="1"/>
                  </a:moveTo>
                  <a:lnTo>
                    <a:pt x="1" y="545"/>
                  </a:lnTo>
                  <a:cubicBezTo>
                    <a:pt x="19" y="554"/>
                    <a:pt x="1624" y="1803"/>
                    <a:pt x="2909" y="5906"/>
                  </a:cubicBezTo>
                  <a:lnTo>
                    <a:pt x="3551" y="5710"/>
                  </a:lnTo>
                  <a:cubicBezTo>
                    <a:pt x="2195" y="1348"/>
                    <a:pt x="474" y="45"/>
                    <a:pt x="402" y="1"/>
                  </a:cubicBezTo>
                  <a:close/>
                </a:path>
              </a:pathLst>
            </a:custGeom>
            <a:solidFill>
              <a:srgbClr val="EFF7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9" name="Google Shape;481;p44"/>
            <p:cNvSpPr/>
            <p:nvPr/>
          </p:nvSpPr>
          <p:spPr>
            <a:xfrm>
              <a:off x="6406356" y="2757533"/>
              <a:ext cx="216702" cy="772460"/>
            </a:xfrm>
            <a:custGeom>
              <a:avLst/>
              <a:gdLst/>
              <a:ahLst/>
              <a:cxnLst/>
              <a:rect l="l" t="t" r="r" b="b"/>
              <a:pathLst>
                <a:path w="2035" h="7254" extrusionOk="0">
                  <a:moveTo>
                    <a:pt x="1143" y="1"/>
                  </a:moveTo>
                  <a:lnTo>
                    <a:pt x="447" y="277"/>
                  </a:lnTo>
                  <a:cubicBezTo>
                    <a:pt x="456" y="295"/>
                    <a:pt x="1232" y="2427"/>
                    <a:pt x="1" y="7057"/>
                  </a:cubicBezTo>
                  <a:lnTo>
                    <a:pt x="723" y="7253"/>
                  </a:lnTo>
                  <a:cubicBezTo>
                    <a:pt x="2035" y="2338"/>
                    <a:pt x="1178" y="90"/>
                    <a:pt x="1143" y="1"/>
                  </a:cubicBezTo>
                  <a:close/>
                </a:path>
              </a:pathLst>
            </a:custGeom>
            <a:solidFill>
              <a:srgbClr val="EFF7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0" name="Google Shape;482;p44"/>
            <p:cNvSpPr/>
            <p:nvPr/>
          </p:nvSpPr>
          <p:spPr>
            <a:xfrm>
              <a:off x="6011180" y="3291464"/>
              <a:ext cx="542554" cy="318291"/>
            </a:xfrm>
            <a:custGeom>
              <a:avLst/>
              <a:gdLst/>
              <a:ahLst/>
              <a:cxnLst/>
              <a:rect l="l" t="t" r="r" b="b"/>
              <a:pathLst>
                <a:path w="5095" h="2989" extrusionOk="0">
                  <a:moveTo>
                    <a:pt x="18" y="0"/>
                  </a:moveTo>
                  <a:lnTo>
                    <a:pt x="0" y="589"/>
                  </a:lnTo>
                  <a:cubicBezTo>
                    <a:pt x="18" y="589"/>
                    <a:pt x="1785" y="678"/>
                    <a:pt x="4729" y="2989"/>
                  </a:cubicBezTo>
                  <a:lnTo>
                    <a:pt x="5094" y="2525"/>
                  </a:lnTo>
                  <a:cubicBezTo>
                    <a:pt x="1972" y="80"/>
                    <a:pt x="99" y="0"/>
                    <a:pt x="18" y="0"/>
                  </a:cubicBezTo>
                  <a:close/>
                </a:path>
              </a:pathLst>
            </a:custGeom>
            <a:solidFill>
              <a:srgbClr val="EFF7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1" name="Google Shape;483;p44"/>
            <p:cNvSpPr/>
            <p:nvPr/>
          </p:nvSpPr>
          <p:spPr>
            <a:xfrm>
              <a:off x="6602080" y="2885745"/>
              <a:ext cx="542554" cy="319356"/>
            </a:xfrm>
            <a:custGeom>
              <a:avLst/>
              <a:gdLst/>
              <a:ahLst/>
              <a:cxnLst/>
              <a:rect l="l" t="t" r="r" b="b"/>
              <a:pathLst>
                <a:path w="5095" h="2999" extrusionOk="0">
                  <a:moveTo>
                    <a:pt x="5076" y="1"/>
                  </a:moveTo>
                  <a:cubicBezTo>
                    <a:pt x="4996" y="10"/>
                    <a:pt x="3123" y="90"/>
                    <a:pt x="0" y="2535"/>
                  </a:cubicBezTo>
                  <a:lnTo>
                    <a:pt x="366" y="2998"/>
                  </a:lnTo>
                  <a:cubicBezTo>
                    <a:pt x="3310" y="688"/>
                    <a:pt x="5076" y="590"/>
                    <a:pt x="5094" y="590"/>
                  </a:cubicBezTo>
                  <a:lnTo>
                    <a:pt x="5076" y="1"/>
                  </a:lnTo>
                  <a:close/>
                </a:path>
              </a:pathLst>
            </a:custGeom>
            <a:solidFill>
              <a:srgbClr val="EFF7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2" name="Google Shape;484;p44"/>
            <p:cNvSpPr/>
            <p:nvPr/>
          </p:nvSpPr>
          <p:spPr>
            <a:xfrm>
              <a:off x="7082766" y="2066001"/>
              <a:ext cx="83699" cy="754357"/>
            </a:xfrm>
            <a:custGeom>
              <a:avLst/>
              <a:gdLst/>
              <a:ahLst/>
              <a:cxnLst/>
              <a:rect l="l" t="t" r="r" b="b"/>
              <a:pathLst>
                <a:path w="786" h="7084" extrusionOk="0">
                  <a:moveTo>
                    <a:pt x="0" y="0"/>
                  </a:moveTo>
                  <a:lnTo>
                    <a:pt x="0" y="7083"/>
                  </a:lnTo>
                  <a:lnTo>
                    <a:pt x="785" y="6521"/>
                  </a:lnTo>
                  <a:lnTo>
                    <a:pt x="785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3" name="Google Shape;485;p44"/>
            <p:cNvSpPr/>
            <p:nvPr/>
          </p:nvSpPr>
          <p:spPr>
            <a:xfrm>
              <a:off x="7606153" y="1666032"/>
              <a:ext cx="345020" cy="345871"/>
            </a:xfrm>
            <a:custGeom>
              <a:avLst/>
              <a:gdLst/>
              <a:ahLst/>
              <a:cxnLst/>
              <a:rect l="l" t="t" r="r" b="b"/>
              <a:pathLst>
                <a:path w="3240" h="3248" extrusionOk="0">
                  <a:moveTo>
                    <a:pt x="1" y="1624"/>
                  </a:moveTo>
                  <a:cubicBezTo>
                    <a:pt x="1" y="2516"/>
                    <a:pt x="723" y="3248"/>
                    <a:pt x="1616" y="3248"/>
                  </a:cubicBezTo>
                  <a:lnTo>
                    <a:pt x="1616" y="3248"/>
                  </a:lnTo>
                  <a:cubicBezTo>
                    <a:pt x="2517" y="3248"/>
                    <a:pt x="3239" y="2516"/>
                    <a:pt x="3239" y="1624"/>
                  </a:cubicBezTo>
                  <a:lnTo>
                    <a:pt x="3239" y="1624"/>
                  </a:lnTo>
                  <a:cubicBezTo>
                    <a:pt x="3239" y="732"/>
                    <a:pt x="2517" y="0"/>
                    <a:pt x="1616" y="0"/>
                  </a:cubicBezTo>
                  <a:lnTo>
                    <a:pt x="1616" y="0"/>
                  </a:lnTo>
                  <a:cubicBezTo>
                    <a:pt x="723" y="0"/>
                    <a:pt x="1" y="732"/>
                    <a:pt x="1" y="162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4" name="Google Shape;486;p44"/>
            <p:cNvSpPr/>
            <p:nvPr/>
          </p:nvSpPr>
          <p:spPr>
            <a:xfrm>
              <a:off x="6819634" y="1628016"/>
              <a:ext cx="1108748" cy="847534"/>
            </a:xfrm>
            <a:custGeom>
              <a:avLst/>
              <a:gdLst/>
              <a:ahLst/>
              <a:cxnLst/>
              <a:rect l="l" t="t" r="r" b="b"/>
              <a:pathLst>
                <a:path w="10412" h="7959" extrusionOk="0">
                  <a:moveTo>
                    <a:pt x="3578" y="134"/>
                  </a:moveTo>
                  <a:cubicBezTo>
                    <a:pt x="1133" y="821"/>
                    <a:pt x="0" y="4871"/>
                    <a:pt x="3185" y="6415"/>
                  </a:cubicBezTo>
                  <a:lnTo>
                    <a:pt x="3185" y="6415"/>
                  </a:lnTo>
                  <a:cubicBezTo>
                    <a:pt x="6370" y="7958"/>
                    <a:pt x="6486" y="7699"/>
                    <a:pt x="6486" y="7699"/>
                  </a:cubicBezTo>
                  <a:lnTo>
                    <a:pt x="6486" y="7699"/>
                  </a:lnTo>
                  <a:cubicBezTo>
                    <a:pt x="6486" y="7699"/>
                    <a:pt x="8288" y="7896"/>
                    <a:pt x="9350" y="5532"/>
                  </a:cubicBezTo>
                  <a:lnTo>
                    <a:pt x="9350" y="5532"/>
                  </a:lnTo>
                  <a:cubicBezTo>
                    <a:pt x="10411" y="3176"/>
                    <a:pt x="8511" y="598"/>
                    <a:pt x="6004" y="616"/>
                  </a:cubicBezTo>
                  <a:lnTo>
                    <a:pt x="6004" y="616"/>
                  </a:lnTo>
                  <a:cubicBezTo>
                    <a:pt x="6004" y="616"/>
                    <a:pt x="5549" y="1"/>
                    <a:pt x="4488" y="1"/>
                  </a:cubicBezTo>
                  <a:lnTo>
                    <a:pt x="4488" y="1"/>
                  </a:lnTo>
                  <a:cubicBezTo>
                    <a:pt x="4220" y="1"/>
                    <a:pt x="3917" y="36"/>
                    <a:pt x="3578" y="13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5" name="Google Shape;487;p44"/>
            <p:cNvSpPr/>
            <p:nvPr/>
          </p:nvSpPr>
          <p:spPr>
            <a:xfrm>
              <a:off x="7039958" y="1733226"/>
              <a:ext cx="349705" cy="251098"/>
            </a:xfrm>
            <a:custGeom>
              <a:avLst/>
              <a:gdLst/>
              <a:ahLst/>
              <a:cxnLst/>
              <a:rect l="l" t="t" r="r" b="b"/>
              <a:pathLst>
                <a:path w="3284" h="2358" extrusionOk="0">
                  <a:moveTo>
                    <a:pt x="3114" y="1"/>
                  </a:moveTo>
                  <a:cubicBezTo>
                    <a:pt x="2632" y="1"/>
                    <a:pt x="517" y="121"/>
                    <a:pt x="10" y="2278"/>
                  </a:cubicBezTo>
                  <a:cubicBezTo>
                    <a:pt x="1" y="2313"/>
                    <a:pt x="19" y="2349"/>
                    <a:pt x="54" y="2358"/>
                  </a:cubicBezTo>
                  <a:lnTo>
                    <a:pt x="72" y="2358"/>
                  </a:lnTo>
                  <a:cubicBezTo>
                    <a:pt x="99" y="2358"/>
                    <a:pt x="126" y="2340"/>
                    <a:pt x="135" y="2304"/>
                  </a:cubicBezTo>
                  <a:cubicBezTo>
                    <a:pt x="367" y="1341"/>
                    <a:pt x="955" y="681"/>
                    <a:pt x="1874" y="351"/>
                  </a:cubicBezTo>
                  <a:cubicBezTo>
                    <a:pt x="2381" y="167"/>
                    <a:pt x="2862" y="142"/>
                    <a:pt x="3081" y="142"/>
                  </a:cubicBezTo>
                  <a:cubicBezTo>
                    <a:pt x="3159" y="142"/>
                    <a:pt x="3204" y="146"/>
                    <a:pt x="3204" y="146"/>
                  </a:cubicBezTo>
                  <a:cubicBezTo>
                    <a:pt x="3239" y="146"/>
                    <a:pt x="3275" y="119"/>
                    <a:pt x="3275" y="83"/>
                  </a:cubicBezTo>
                  <a:cubicBezTo>
                    <a:pt x="3284" y="38"/>
                    <a:pt x="3248" y="12"/>
                    <a:pt x="3213" y="3"/>
                  </a:cubicBezTo>
                  <a:cubicBezTo>
                    <a:pt x="3210" y="3"/>
                    <a:pt x="3175" y="1"/>
                    <a:pt x="3114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6" name="Google Shape;488;p44"/>
            <p:cNvSpPr/>
            <p:nvPr/>
          </p:nvSpPr>
          <p:spPr>
            <a:xfrm>
              <a:off x="7088409" y="1684667"/>
              <a:ext cx="319356" cy="90727"/>
            </a:xfrm>
            <a:custGeom>
              <a:avLst/>
              <a:gdLst/>
              <a:ahLst/>
              <a:cxnLst/>
              <a:rect l="l" t="t" r="r" b="b"/>
              <a:pathLst>
                <a:path w="2999" h="852" extrusionOk="0">
                  <a:moveTo>
                    <a:pt x="1968" y="0"/>
                  </a:moveTo>
                  <a:cubicBezTo>
                    <a:pt x="1419" y="0"/>
                    <a:pt x="711" y="148"/>
                    <a:pt x="37" y="726"/>
                  </a:cubicBezTo>
                  <a:cubicBezTo>
                    <a:pt x="1" y="753"/>
                    <a:pt x="1" y="798"/>
                    <a:pt x="28" y="825"/>
                  </a:cubicBezTo>
                  <a:cubicBezTo>
                    <a:pt x="37" y="842"/>
                    <a:pt x="54" y="851"/>
                    <a:pt x="81" y="851"/>
                  </a:cubicBezTo>
                  <a:cubicBezTo>
                    <a:pt x="90" y="851"/>
                    <a:pt x="108" y="842"/>
                    <a:pt x="126" y="833"/>
                  </a:cubicBezTo>
                  <a:cubicBezTo>
                    <a:pt x="771" y="276"/>
                    <a:pt x="1447" y="133"/>
                    <a:pt x="1969" y="133"/>
                  </a:cubicBezTo>
                  <a:cubicBezTo>
                    <a:pt x="2508" y="133"/>
                    <a:pt x="2882" y="285"/>
                    <a:pt x="2891" y="289"/>
                  </a:cubicBezTo>
                  <a:cubicBezTo>
                    <a:pt x="2901" y="294"/>
                    <a:pt x="2910" y="296"/>
                    <a:pt x="2920" y="296"/>
                  </a:cubicBezTo>
                  <a:cubicBezTo>
                    <a:pt x="2945" y="296"/>
                    <a:pt x="2967" y="280"/>
                    <a:pt x="2981" y="254"/>
                  </a:cubicBezTo>
                  <a:cubicBezTo>
                    <a:pt x="2998" y="218"/>
                    <a:pt x="2981" y="182"/>
                    <a:pt x="2945" y="164"/>
                  </a:cubicBezTo>
                  <a:cubicBezTo>
                    <a:pt x="2936" y="160"/>
                    <a:pt x="2538" y="0"/>
                    <a:pt x="1968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7" name="Google Shape;489;p44"/>
            <p:cNvSpPr/>
            <p:nvPr/>
          </p:nvSpPr>
          <p:spPr>
            <a:xfrm>
              <a:off x="6942202" y="1873151"/>
              <a:ext cx="97010" cy="268881"/>
            </a:xfrm>
            <a:custGeom>
              <a:avLst/>
              <a:gdLst/>
              <a:ahLst/>
              <a:cxnLst/>
              <a:rect l="l" t="t" r="r" b="b"/>
              <a:pathLst>
                <a:path w="911" h="2525" extrusionOk="0">
                  <a:moveTo>
                    <a:pt x="705" y="0"/>
                  </a:moveTo>
                  <a:cubicBezTo>
                    <a:pt x="682" y="0"/>
                    <a:pt x="660" y="12"/>
                    <a:pt x="642" y="36"/>
                  </a:cubicBezTo>
                  <a:cubicBezTo>
                    <a:pt x="642" y="45"/>
                    <a:pt x="0" y="1106"/>
                    <a:pt x="776" y="2489"/>
                  </a:cubicBezTo>
                  <a:cubicBezTo>
                    <a:pt x="794" y="2516"/>
                    <a:pt x="812" y="2525"/>
                    <a:pt x="839" y="2525"/>
                  </a:cubicBezTo>
                  <a:cubicBezTo>
                    <a:pt x="848" y="2525"/>
                    <a:pt x="857" y="2525"/>
                    <a:pt x="865" y="2516"/>
                  </a:cubicBezTo>
                  <a:cubicBezTo>
                    <a:pt x="901" y="2498"/>
                    <a:pt x="910" y="2453"/>
                    <a:pt x="892" y="2427"/>
                  </a:cubicBezTo>
                  <a:cubicBezTo>
                    <a:pt x="152" y="1115"/>
                    <a:pt x="758" y="116"/>
                    <a:pt x="758" y="107"/>
                  </a:cubicBezTo>
                  <a:cubicBezTo>
                    <a:pt x="776" y="72"/>
                    <a:pt x="767" y="36"/>
                    <a:pt x="741" y="9"/>
                  </a:cubicBezTo>
                  <a:cubicBezTo>
                    <a:pt x="729" y="3"/>
                    <a:pt x="717" y="0"/>
                    <a:pt x="705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8" name="Google Shape;490;p44"/>
            <p:cNvSpPr/>
            <p:nvPr/>
          </p:nvSpPr>
          <p:spPr>
            <a:xfrm>
              <a:off x="7415220" y="1787428"/>
              <a:ext cx="310731" cy="285280"/>
            </a:xfrm>
            <a:custGeom>
              <a:avLst/>
              <a:gdLst/>
              <a:ahLst/>
              <a:cxnLst/>
              <a:rect l="l" t="t" r="r" b="b"/>
              <a:pathLst>
                <a:path w="2918" h="2679" extrusionOk="0">
                  <a:moveTo>
                    <a:pt x="77" y="1"/>
                  </a:moveTo>
                  <a:cubicBezTo>
                    <a:pt x="73" y="1"/>
                    <a:pt x="68" y="1"/>
                    <a:pt x="63" y="2"/>
                  </a:cubicBezTo>
                  <a:cubicBezTo>
                    <a:pt x="28" y="2"/>
                    <a:pt x="1" y="38"/>
                    <a:pt x="10" y="74"/>
                  </a:cubicBezTo>
                  <a:cubicBezTo>
                    <a:pt x="10" y="91"/>
                    <a:pt x="358" y="1965"/>
                    <a:pt x="2820" y="2679"/>
                  </a:cubicBezTo>
                  <a:lnTo>
                    <a:pt x="2838" y="2679"/>
                  </a:lnTo>
                  <a:cubicBezTo>
                    <a:pt x="2873" y="2679"/>
                    <a:pt x="2900" y="2661"/>
                    <a:pt x="2909" y="2634"/>
                  </a:cubicBezTo>
                  <a:cubicBezTo>
                    <a:pt x="2918" y="2598"/>
                    <a:pt x="2900" y="2563"/>
                    <a:pt x="2864" y="2545"/>
                  </a:cubicBezTo>
                  <a:cubicBezTo>
                    <a:pt x="482" y="1858"/>
                    <a:pt x="143" y="74"/>
                    <a:pt x="143" y="56"/>
                  </a:cubicBezTo>
                  <a:cubicBezTo>
                    <a:pt x="136" y="25"/>
                    <a:pt x="108" y="1"/>
                    <a:pt x="77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9" name="Google Shape;491;p44"/>
            <p:cNvSpPr/>
            <p:nvPr/>
          </p:nvSpPr>
          <p:spPr>
            <a:xfrm>
              <a:off x="7492211" y="1794243"/>
              <a:ext cx="284109" cy="243324"/>
            </a:xfrm>
            <a:custGeom>
              <a:avLst/>
              <a:gdLst/>
              <a:ahLst/>
              <a:cxnLst/>
              <a:rect l="l" t="t" r="r" b="b"/>
              <a:pathLst>
                <a:path w="2668" h="2285" extrusionOk="0">
                  <a:moveTo>
                    <a:pt x="80" y="1"/>
                  </a:moveTo>
                  <a:cubicBezTo>
                    <a:pt x="69" y="1"/>
                    <a:pt x="57" y="4"/>
                    <a:pt x="45" y="10"/>
                  </a:cubicBezTo>
                  <a:cubicBezTo>
                    <a:pt x="9" y="27"/>
                    <a:pt x="0" y="63"/>
                    <a:pt x="18" y="99"/>
                  </a:cubicBezTo>
                  <a:cubicBezTo>
                    <a:pt x="63" y="170"/>
                    <a:pt x="1044" y="1928"/>
                    <a:pt x="2579" y="2284"/>
                  </a:cubicBezTo>
                  <a:lnTo>
                    <a:pt x="2596" y="2284"/>
                  </a:lnTo>
                  <a:cubicBezTo>
                    <a:pt x="2623" y="2284"/>
                    <a:pt x="2650" y="2267"/>
                    <a:pt x="2659" y="2231"/>
                  </a:cubicBezTo>
                  <a:cubicBezTo>
                    <a:pt x="2668" y="2195"/>
                    <a:pt x="2641" y="2160"/>
                    <a:pt x="2605" y="2151"/>
                  </a:cubicBezTo>
                  <a:cubicBezTo>
                    <a:pt x="1133" y="1812"/>
                    <a:pt x="152" y="54"/>
                    <a:pt x="134" y="36"/>
                  </a:cubicBezTo>
                  <a:cubicBezTo>
                    <a:pt x="122" y="13"/>
                    <a:pt x="102" y="1"/>
                    <a:pt x="80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0" name="Google Shape;492;p44"/>
            <p:cNvSpPr/>
            <p:nvPr/>
          </p:nvSpPr>
          <p:spPr>
            <a:xfrm>
              <a:off x="7587198" y="1786896"/>
              <a:ext cx="189122" cy="168996"/>
            </a:xfrm>
            <a:custGeom>
              <a:avLst/>
              <a:gdLst/>
              <a:ahLst/>
              <a:cxnLst/>
              <a:rect l="l" t="t" r="r" b="b"/>
              <a:pathLst>
                <a:path w="1776" h="1587" extrusionOk="0">
                  <a:moveTo>
                    <a:pt x="85" y="0"/>
                  </a:moveTo>
                  <a:cubicBezTo>
                    <a:pt x="58" y="0"/>
                    <a:pt x="31" y="15"/>
                    <a:pt x="18" y="34"/>
                  </a:cubicBezTo>
                  <a:cubicBezTo>
                    <a:pt x="0" y="70"/>
                    <a:pt x="9" y="114"/>
                    <a:pt x="45" y="132"/>
                  </a:cubicBezTo>
                  <a:cubicBezTo>
                    <a:pt x="54" y="132"/>
                    <a:pt x="1205" y="792"/>
                    <a:pt x="1642" y="1551"/>
                  </a:cubicBezTo>
                  <a:cubicBezTo>
                    <a:pt x="1651" y="1577"/>
                    <a:pt x="1678" y="1586"/>
                    <a:pt x="1704" y="1586"/>
                  </a:cubicBezTo>
                  <a:cubicBezTo>
                    <a:pt x="1713" y="1586"/>
                    <a:pt x="1722" y="1586"/>
                    <a:pt x="1731" y="1577"/>
                  </a:cubicBezTo>
                  <a:cubicBezTo>
                    <a:pt x="1767" y="1560"/>
                    <a:pt x="1776" y="1515"/>
                    <a:pt x="1758" y="1488"/>
                  </a:cubicBezTo>
                  <a:cubicBezTo>
                    <a:pt x="1303" y="694"/>
                    <a:pt x="161" y="43"/>
                    <a:pt x="116" y="7"/>
                  </a:cubicBezTo>
                  <a:cubicBezTo>
                    <a:pt x="106" y="2"/>
                    <a:pt x="96" y="0"/>
                    <a:pt x="85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1" name="Google Shape;493;p44"/>
            <p:cNvSpPr/>
            <p:nvPr/>
          </p:nvSpPr>
          <p:spPr>
            <a:xfrm>
              <a:off x="6147058" y="3204037"/>
              <a:ext cx="192955" cy="305087"/>
            </a:xfrm>
            <a:custGeom>
              <a:avLst/>
              <a:gdLst/>
              <a:ahLst/>
              <a:cxnLst/>
              <a:rect l="l" t="t" r="r" b="b"/>
              <a:pathLst>
                <a:path w="1812" h="2865" extrusionOk="0">
                  <a:moveTo>
                    <a:pt x="678" y="2864"/>
                  </a:moveTo>
                  <a:cubicBezTo>
                    <a:pt x="678" y="2864"/>
                    <a:pt x="1811" y="2400"/>
                    <a:pt x="1811" y="2400"/>
                  </a:cubicBezTo>
                  <a:lnTo>
                    <a:pt x="1811" y="2400"/>
                  </a:lnTo>
                  <a:cubicBezTo>
                    <a:pt x="1811" y="2400"/>
                    <a:pt x="0" y="0"/>
                    <a:pt x="0" y="0"/>
                  </a:cubicBezTo>
                  <a:lnTo>
                    <a:pt x="0" y="0"/>
                  </a:lnTo>
                  <a:close/>
                  <a:moveTo>
                    <a:pt x="1811" y="2400"/>
                  </a:moveTo>
                  <a:lnTo>
                    <a:pt x="1811" y="2400"/>
                  </a:lnTo>
                  <a:lnTo>
                    <a:pt x="1811" y="2400"/>
                  </a:lnTo>
                  <a:lnTo>
                    <a:pt x="1811" y="240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2" name="Google Shape;494;p44"/>
            <p:cNvSpPr/>
            <p:nvPr/>
          </p:nvSpPr>
          <p:spPr>
            <a:xfrm>
              <a:off x="5316774" y="3070075"/>
              <a:ext cx="926335" cy="599525"/>
            </a:xfrm>
            <a:custGeom>
              <a:avLst/>
              <a:gdLst/>
              <a:ahLst/>
              <a:cxnLst/>
              <a:rect l="l" t="t" r="r" b="b"/>
              <a:pathLst>
                <a:path w="8699" h="5630" extrusionOk="0">
                  <a:moveTo>
                    <a:pt x="277" y="1250"/>
                  </a:moveTo>
                  <a:cubicBezTo>
                    <a:pt x="0" y="1999"/>
                    <a:pt x="170" y="5630"/>
                    <a:pt x="170" y="5630"/>
                  </a:cubicBezTo>
                  <a:lnTo>
                    <a:pt x="170" y="5630"/>
                  </a:lnTo>
                  <a:lnTo>
                    <a:pt x="8698" y="5630"/>
                  </a:lnTo>
                  <a:cubicBezTo>
                    <a:pt x="8698" y="5630"/>
                    <a:pt x="8529" y="3284"/>
                    <a:pt x="8109" y="1874"/>
                  </a:cubicBezTo>
                  <a:lnTo>
                    <a:pt x="8109" y="1874"/>
                  </a:lnTo>
                  <a:cubicBezTo>
                    <a:pt x="7699" y="473"/>
                    <a:pt x="5826" y="72"/>
                    <a:pt x="5826" y="72"/>
                  </a:cubicBezTo>
                  <a:lnTo>
                    <a:pt x="5826" y="72"/>
                  </a:lnTo>
                  <a:lnTo>
                    <a:pt x="2614" y="1"/>
                  </a:lnTo>
                  <a:cubicBezTo>
                    <a:pt x="2614" y="1"/>
                    <a:pt x="553" y="509"/>
                    <a:pt x="277" y="1250"/>
                  </a:cubicBezTo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3" name="Google Shape;495;p44"/>
            <p:cNvSpPr/>
            <p:nvPr/>
          </p:nvSpPr>
          <p:spPr>
            <a:xfrm>
              <a:off x="5332853" y="2226478"/>
              <a:ext cx="810476" cy="648935"/>
            </a:xfrm>
            <a:custGeom>
              <a:avLst/>
              <a:gdLst/>
              <a:ahLst/>
              <a:cxnLst/>
              <a:rect l="l" t="t" r="r" b="b"/>
              <a:pathLst>
                <a:path w="7611" h="6094" extrusionOk="0">
                  <a:moveTo>
                    <a:pt x="4256" y="429"/>
                  </a:moveTo>
                  <a:cubicBezTo>
                    <a:pt x="4256" y="429"/>
                    <a:pt x="3623" y="1"/>
                    <a:pt x="2285" y="411"/>
                  </a:cubicBezTo>
                  <a:lnTo>
                    <a:pt x="2285" y="411"/>
                  </a:lnTo>
                  <a:cubicBezTo>
                    <a:pt x="1027" y="786"/>
                    <a:pt x="313" y="1963"/>
                    <a:pt x="161" y="2998"/>
                  </a:cubicBezTo>
                  <a:lnTo>
                    <a:pt x="161" y="2998"/>
                  </a:lnTo>
                  <a:cubicBezTo>
                    <a:pt x="1" y="4069"/>
                    <a:pt x="581" y="5425"/>
                    <a:pt x="1883" y="5755"/>
                  </a:cubicBezTo>
                  <a:lnTo>
                    <a:pt x="1883" y="5755"/>
                  </a:lnTo>
                  <a:cubicBezTo>
                    <a:pt x="3195" y="6094"/>
                    <a:pt x="7316" y="3881"/>
                    <a:pt x="7316" y="3881"/>
                  </a:cubicBezTo>
                  <a:lnTo>
                    <a:pt x="7316" y="3881"/>
                  </a:lnTo>
                  <a:cubicBezTo>
                    <a:pt x="7316" y="3881"/>
                    <a:pt x="7602" y="3783"/>
                    <a:pt x="7610" y="2418"/>
                  </a:cubicBezTo>
                  <a:lnTo>
                    <a:pt x="7610" y="2418"/>
                  </a:lnTo>
                  <a:cubicBezTo>
                    <a:pt x="7610" y="1285"/>
                    <a:pt x="6817" y="607"/>
                    <a:pt x="6121" y="349"/>
                  </a:cubicBezTo>
                  <a:lnTo>
                    <a:pt x="6121" y="349"/>
                  </a:lnTo>
                  <a:cubicBezTo>
                    <a:pt x="5853" y="251"/>
                    <a:pt x="5594" y="215"/>
                    <a:pt x="5345" y="215"/>
                  </a:cubicBezTo>
                  <a:lnTo>
                    <a:pt x="5345" y="215"/>
                  </a:lnTo>
                  <a:cubicBezTo>
                    <a:pt x="4738" y="215"/>
                    <a:pt x="4256" y="429"/>
                    <a:pt x="4256" y="429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4" name="Google Shape;496;p44"/>
            <p:cNvSpPr/>
            <p:nvPr/>
          </p:nvSpPr>
          <p:spPr>
            <a:xfrm>
              <a:off x="5481084" y="2383122"/>
              <a:ext cx="324041" cy="223517"/>
            </a:xfrm>
            <a:custGeom>
              <a:avLst/>
              <a:gdLst/>
              <a:ahLst/>
              <a:cxnLst/>
              <a:rect l="l" t="t" r="r" b="b"/>
              <a:pathLst>
                <a:path w="3043" h="2099" extrusionOk="0">
                  <a:moveTo>
                    <a:pt x="2966" y="0"/>
                  </a:moveTo>
                  <a:cubicBezTo>
                    <a:pt x="2936" y="0"/>
                    <a:pt x="2908" y="24"/>
                    <a:pt x="2900" y="55"/>
                  </a:cubicBezTo>
                  <a:cubicBezTo>
                    <a:pt x="2900" y="64"/>
                    <a:pt x="2784" y="760"/>
                    <a:pt x="1954" y="1206"/>
                  </a:cubicBezTo>
                  <a:cubicBezTo>
                    <a:pt x="1089" y="1661"/>
                    <a:pt x="72" y="1964"/>
                    <a:pt x="63" y="1964"/>
                  </a:cubicBezTo>
                  <a:cubicBezTo>
                    <a:pt x="27" y="1973"/>
                    <a:pt x="1" y="2018"/>
                    <a:pt x="18" y="2054"/>
                  </a:cubicBezTo>
                  <a:cubicBezTo>
                    <a:pt x="27" y="2080"/>
                    <a:pt x="54" y="2098"/>
                    <a:pt x="81" y="2098"/>
                  </a:cubicBezTo>
                  <a:lnTo>
                    <a:pt x="99" y="2098"/>
                  </a:lnTo>
                  <a:cubicBezTo>
                    <a:pt x="108" y="2089"/>
                    <a:pt x="1142" y="1786"/>
                    <a:pt x="2017" y="1322"/>
                  </a:cubicBezTo>
                  <a:cubicBezTo>
                    <a:pt x="2909" y="849"/>
                    <a:pt x="3034" y="109"/>
                    <a:pt x="3034" y="82"/>
                  </a:cubicBezTo>
                  <a:cubicBezTo>
                    <a:pt x="3043" y="37"/>
                    <a:pt x="3016" y="11"/>
                    <a:pt x="2980" y="2"/>
                  </a:cubicBezTo>
                  <a:cubicBezTo>
                    <a:pt x="2975" y="1"/>
                    <a:pt x="2971" y="0"/>
                    <a:pt x="2966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5" name="Google Shape;497;p44"/>
            <p:cNvSpPr/>
            <p:nvPr/>
          </p:nvSpPr>
          <p:spPr>
            <a:xfrm>
              <a:off x="5523786" y="2335947"/>
              <a:ext cx="222452" cy="170912"/>
            </a:xfrm>
            <a:custGeom>
              <a:avLst/>
              <a:gdLst/>
              <a:ahLst/>
              <a:cxnLst/>
              <a:rect l="l" t="t" r="r" b="b"/>
              <a:pathLst>
                <a:path w="2089" h="1605" extrusionOk="0">
                  <a:moveTo>
                    <a:pt x="2014" y="1"/>
                  </a:moveTo>
                  <a:cubicBezTo>
                    <a:pt x="1987" y="1"/>
                    <a:pt x="1961" y="17"/>
                    <a:pt x="1955" y="43"/>
                  </a:cubicBezTo>
                  <a:cubicBezTo>
                    <a:pt x="1946" y="52"/>
                    <a:pt x="1464" y="1167"/>
                    <a:pt x="54" y="1471"/>
                  </a:cubicBezTo>
                  <a:cubicBezTo>
                    <a:pt x="19" y="1480"/>
                    <a:pt x="1" y="1515"/>
                    <a:pt x="10" y="1551"/>
                  </a:cubicBezTo>
                  <a:cubicBezTo>
                    <a:pt x="10" y="1587"/>
                    <a:pt x="37" y="1604"/>
                    <a:pt x="72" y="1604"/>
                  </a:cubicBezTo>
                  <a:lnTo>
                    <a:pt x="90" y="1604"/>
                  </a:lnTo>
                  <a:cubicBezTo>
                    <a:pt x="1562" y="1283"/>
                    <a:pt x="2053" y="141"/>
                    <a:pt x="2080" y="97"/>
                  </a:cubicBezTo>
                  <a:cubicBezTo>
                    <a:pt x="2088" y="61"/>
                    <a:pt x="2080" y="25"/>
                    <a:pt x="2044" y="8"/>
                  </a:cubicBezTo>
                  <a:cubicBezTo>
                    <a:pt x="2034" y="3"/>
                    <a:pt x="2024" y="1"/>
                    <a:pt x="2014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6" name="Google Shape;498;p44"/>
            <p:cNvSpPr/>
            <p:nvPr/>
          </p:nvSpPr>
          <p:spPr>
            <a:xfrm>
              <a:off x="5404093" y="2322211"/>
              <a:ext cx="247157" cy="236935"/>
            </a:xfrm>
            <a:custGeom>
              <a:avLst/>
              <a:gdLst/>
              <a:ahLst/>
              <a:cxnLst/>
              <a:rect l="l" t="t" r="r" b="b"/>
              <a:pathLst>
                <a:path w="2321" h="2225" extrusionOk="0">
                  <a:moveTo>
                    <a:pt x="2241" y="1"/>
                  </a:moveTo>
                  <a:cubicBezTo>
                    <a:pt x="2235" y="1"/>
                    <a:pt x="2228" y="1"/>
                    <a:pt x="2222" y="3"/>
                  </a:cubicBezTo>
                  <a:cubicBezTo>
                    <a:pt x="2151" y="30"/>
                    <a:pt x="277" y="654"/>
                    <a:pt x="1" y="2144"/>
                  </a:cubicBezTo>
                  <a:cubicBezTo>
                    <a:pt x="1" y="2180"/>
                    <a:pt x="19" y="2215"/>
                    <a:pt x="63" y="2224"/>
                  </a:cubicBezTo>
                  <a:lnTo>
                    <a:pt x="72" y="2224"/>
                  </a:lnTo>
                  <a:cubicBezTo>
                    <a:pt x="108" y="2224"/>
                    <a:pt x="135" y="2206"/>
                    <a:pt x="135" y="2171"/>
                  </a:cubicBezTo>
                  <a:cubicBezTo>
                    <a:pt x="393" y="761"/>
                    <a:pt x="2249" y="137"/>
                    <a:pt x="2267" y="137"/>
                  </a:cubicBezTo>
                  <a:cubicBezTo>
                    <a:pt x="2303" y="119"/>
                    <a:pt x="2320" y="83"/>
                    <a:pt x="2311" y="47"/>
                  </a:cubicBezTo>
                  <a:cubicBezTo>
                    <a:pt x="2304" y="18"/>
                    <a:pt x="2272" y="1"/>
                    <a:pt x="2241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7" name="Google Shape;499;p44"/>
            <p:cNvSpPr/>
            <p:nvPr/>
          </p:nvSpPr>
          <p:spPr>
            <a:xfrm>
              <a:off x="5823123" y="2368000"/>
              <a:ext cx="289752" cy="120757"/>
            </a:xfrm>
            <a:custGeom>
              <a:avLst/>
              <a:gdLst/>
              <a:ahLst/>
              <a:cxnLst/>
              <a:rect l="l" t="t" r="r" b="b"/>
              <a:pathLst>
                <a:path w="2721" h="1134" extrusionOk="0">
                  <a:moveTo>
                    <a:pt x="78" y="1"/>
                  </a:moveTo>
                  <a:cubicBezTo>
                    <a:pt x="66" y="1"/>
                    <a:pt x="54" y="4"/>
                    <a:pt x="45" y="10"/>
                  </a:cubicBezTo>
                  <a:cubicBezTo>
                    <a:pt x="9" y="28"/>
                    <a:pt x="0" y="72"/>
                    <a:pt x="27" y="99"/>
                  </a:cubicBezTo>
                  <a:cubicBezTo>
                    <a:pt x="36" y="126"/>
                    <a:pt x="339" y="581"/>
                    <a:pt x="1276" y="643"/>
                  </a:cubicBezTo>
                  <a:cubicBezTo>
                    <a:pt x="2213" y="715"/>
                    <a:pt x="2418" y="741"/>
                    <a:pt x="2578" y="1098"/>
                  </a:cubicBezTo>
                  <a:cubicBezTo>
                    <a:pt x="2587" y="1125"/>
                    <a:pt x="2614" y="1134"/>
                    <a:pt x="2641" y="1134"/>
                  </a:cubicBezTo>
                  <a:lnTo>
                    <a:pt x="2667" y="1134"/>
                  </a:lnTo>
                  <a:cubicBezTo>
                    <a:pt x="2703" y="1116"/>
                    <a:pt x="2721" y="1072"/>
                    <a:pt x="2703" y="1045"/>
                  </a:cubicBezTo>
                  <a:cubicBezTo>
                    <a:pt x="2498" y="599"/>
                    <a:pt x="2195" y="572"/>
                    <a:pt x="1285" y="509"/>
                  </a:cubicBezTo>
                  <a:cubicBezTo>
                    <a:pt x="428" y="447"/>
                    <a:pt x="143" y="37"/>
                    <a:pt x="134" y="28"/>
                  </a:cubicBezTo>
                  <a:cubicBezTo>
                    <a:pt x="122" y="10"/>
                    <a:pt x="100" y="1"/>
                    <a:pt x="78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8" name="Google Shape;500;p44"/>
            <p:cNvSpPr/>
            <p:nvPr/>
          </p:nvSpPr>
          <p:spPr>
            <a:xfrm>
              <a:off x="5792667" y="2293246"/>
              <a:ext cx="252801" cy="43553"/>
            </a:xfrm>
            <a:custGeom>
              <a:avLst/>
              <a:gdLst/>
              <a:ahLst/>
              <a:cxnLst/>
              <a:rect l="l" t="t" r="r" b="b"/>
              <a:pathLst>
                <a:path w="2374" h="409" extrusionOk="0">
                  <a:moveTo>
                    <a:pt x="1091" y="1"/>
                  </a:moveTo>
                  <a:cubicBezTo>
                    <a:pt x="556" y="1"/>
                    <a:pt x="98" y="100"/>
                    <a:pt x="63" y="105"/>
                  </a:cubicBezTo>
                  <a:cubicBezTo>
                    <a:pt x="27" y="114"/>
                    <a:pt x="1" y="150"/>
                    <a:pt x="10" y="186"/>
                  </a:cubicBezTo>
                  <a:cubicBezTo>
                    <a:pt x="17" y="217"/>
                    <a:pt x="45" y="241"/>
                    <a:pt x="76" y="241"/>
                  </a:cubicBezTo>
                  <a:cubicBezTo>
                    <a:pt x="80" y="241"/>
                    <a:pt x="85" y="240"/>
                    <a:pt x="90" y="239"/>
                  </a:cubicBezTo>
                  <a:cubicBezTo>
                    <a:pt x="100" y="239"/>
                    <a:pt x="561" y="138"/>
                    <a:pt x="1094" y="138"/>
                  </a:cubicBezTo>
                  <a:cubicBezTo>
                    <a:pt x="1498" y="138"/>
                    <a:pt x="1944" y="196"/>
                    <a:pt x="2267" y="400"/>
                  </a:cubicBezTo>
                  <a:cubicBezTo>
                    <a:pt x="2275" y="409"/>
                    <a:pt x="2284" y="409"/>
                    <a:pt x="2302" y="409"/>
                  </a:cubicBezTo>
                  <a:cubicBezTo>
                    <a:pt x="2320" y="409"/>
                    <a:pt x="2347" y="400"/>
                    <a:pt x="2356" y="382"/>
                  </a:cubicBezTo>
                  <a:cubicBezTo>
                    <a:pt x="2374" y="346"/>
                    <a:pt x="2365" y="302"/>
                    <a:pt x="2338" y="284"/>
                  </a:cubicBezTo>
                  <a:cubicBezTo>
                    <a:pt x="1987" y="63"/>
                    <a:pt x="1515" y="1"/>
                    <a:pt x="1091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9" name="Google Shape;501;p44"/>
            <p:cNvSpPr/>
            <p:nvPr/>
          </p:nvSpPr>
          <p:spPr>
            <a:xfrm>
              <a:off x="5913318" y="2351921"/>
              <a:ext cx="215744" cy="76990"/>
            </a:xfrm>
            <a:custGeom>
              <a:avLst/>
              <a:gdLst/>
              <a:ahLst/>
              <a:cxnLst/>
              <a:rect l="l" t="t" r="r" b="b"/>
              <a:pathLst>
                <a:path w="2026" h="723" extrusionOk="0">
                  <a:moveTo>
                    <a:pt x="72" y="0"/>
                  </a:moveTo>
                  <a:cubicBezTo>
                    <a:pt x="36" y="0"/>
                    <a:pt x="10" y="27"/>
                    <a:pt x="1" y="63"/>
                  </a:cubicBezTo>
                  <a:cubicBezTo>
                    <a:pt x="1" y="98"/>
                    <a:pt x="27" y="134"/>
                    <a:pt x="63" y="134"/>
                  </a:cubicBezTo>
                  <a:cubicBezTo>
                    <a:pt x="81" y="134"/>
                    <a:pt x="1481" y="250"/>
                    <a:pt x="1901" y="705"/>
                  </a:cubicBezTo>
                  <a:cubicBezTo>
                    <a:pt x="1910" y="714"/>
                    <a:pt x="1928" y="723"/>
                    <a:pt x="1945" y="723"/>
                  </a:cubicBezTo>
                  <a:cubicBezTo>
                    <a:pt x="1963" y="723"/>
                    <a:pt x="1981" y="714"/>
                    <a:pt x="1990" y="705"/>
                  </a:cubicBezTo>
                  <a:cubicBezTo>
                    <a:pt x="2017" y="678"/>
                    <a:pt x="2026" y="634"/>
                    <a:pt x="1999" y="607"/>
                  </a:cubicBezTo>
                  <a:cubicBezTo>
                    <a:pt x="1553" y="125"/>
                    <a:pt x="134" y="9"/>
                    <a:pt x="72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0" name="Google Shape;502;p44"/>
            <p:cNvSpPr/>
            <p:nvPr/>
          </p:nvSpPr>
          <p:spPr>
            <a:xfrm>
              <a:off x="5595132" y="2834524"/>
              <a:ext cx="342038" cy="279317"/>
            </a:xfrm>
            <a:custGeom>
              <a:avLst/>
              <a:gdLst/>
              <a:ahLst/>
              <a:cxnLst/>
              <a:rect l="l" t="t" r="r" b="b"/>
              <a:pathLst>
                <a:path w="3212" h="2623" extrusionOk="0">
                  <a:moveTo>
                    <a:pt x="0" y="72"/>
                  </a:moveTo>
                  <a:lnTo>
                    <a:pt x="0" y="2213"/>
                  </a:lnTo>
                  <a:cubicBezTo>
                    <a:pt x="0" y="2213"/>
                    <a:pt x="874" y="2623"/>
                    <a:pt x="1945" y="2587"/>
                  </a:cubicBezTo>
                  <a:lnTo>
                    <a:pt x="1945" y="2587"/>
                  </a:lnTo>
                  <a:cubicBezTo>
                    <a:pt x="3015" y="2561"/>
                    <a:pt x="3212" y="2284"/>
                    <a:pt x="3212" y="2284"/>
                  </a:cubicBezTo>
                  <a:lnTo>
                    <a:pt x="3212" y="2284"/>
                  </a:lnTo>
                  <a:lnTo>
                    <a:pt x="2962" y="0"/>
                  </a:ln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1" name="Google Shape;503;p44"/>
            <p:cNvSpPr/>
            <p:nvPr/>
          </p:nvSpPr>
          <p:spPr>
            <a:xfrm>
              <a:off x="5625481" y="2892453"/>
              <a:ext cx="311689" cy="215744"/>
            </a:xfrm>
            <a:custGeom>
              <a:avLst/>
              <a:gdLst/>
              <a:ahLst/>
              <a:cxnLst/>
              <a:rect l="l" t="t" r="r" b="b"/>
              <a:pathLst>
                <a:path w="2927" h="2026" extrusionOk="0">
                  <a:moveTo>
                    <a:pt x="1" y="509"/>
                  </a:moveTo>
                  <a:cubicBezTo>
                    <a:pt x="1" y="509"/>
                    <a:pt x="741" y="2025"/>
                    <a:pt x="2891" y="1776"/>
                  </a:cubicBezTo>
                  <a:lnTo>
                    <a:pt x="2891" y="1776"/>
                  </a:lnTo>
                  <a:cubicBezTo>
                    <a:pt x="2918" y="1749"/>
                    <a:pt x="2927" y="1740"/>
                    <a:pt x="2927" y="1740"/>
                  </a:cubicBezTo>
                  <a:lnTo>
                    <a:pt x="2927" y="1740"/>
                  </a:lnTo>
                  <a:lnTo>
                    <a:pt x="2784" y="411"/>
                  </a:lnTo>
                  <a:cubicBezTo>
                    <a:pt x="1990" y="170"/>
                    <a:pt x="1169" y="0"/>
                    <a:pt x="1169" y="0"/>
                  </a:cubicBezTo>
                  <a:lnTo>
                    <a:pt x="1169" y="0"/>
                  </a:lnTo>
                  <a:close/>
                </a:path>
              </a:pathLst>
            </a:custGeom>
            <a:solidFill>
              <a:srgbClr val="7E13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2" name="Google Shape;504;p44"/>
            <p:cNvSpPr/>
            <p:nvPr/>
          </p:nvSpPr>
          <p:spPr>
            <a:xfrm>
              <a:off x="6806324" y="3355037"/>
              <a:ext cx="377285" cy="300295"/>
            </a:xfrm>
            <a:custGeom>
              <a:avLst/>
              <a:gdLst/>
              <a:ahLst/>
              <a:cxnLst/>
              <a:rect l="l" t="t" r="r" b="b"/>
              <a:pathLst>
                <a:path w="3543" h="2820" extrusionOk="0">
                  <a:moveTo>
                    <a:pt x="429" y="90"/>
                  </a:moveTo>
                  <a:lnTo>
                    <a:pt x="0" y="2677"/>
                  </a:lnTo>
                  <a:cubicBezTo>
                    <a:pt x="0" y="2677"/>
                    <a:pt x="1686" y="2820"/>
                    <a:pt x="2579" y="2213"/>
                  </a:cubicBezTo>
                  <a:lnTo>
                    <a:pt x="2579" y="2213"/>
                  </a:lnTo>
                  <a:cubicBezTo>
                    <a:pt x="3542" y="1544"/>
                    <a:pt x="1660" y="1"/>
                    <a:pt x="1660" y="1"/>
                  </a:cubicBezTo>
                  <a:lnTo>
                    <a:pt x="1660" y="1"/>
                  </a:ln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3" name="Google Shape;505;p44"/>
            <p:cNvSpPr/>
            <p:nvPr/>
          </p:nvSpPr>
          <p:spPr>
            <a:xfrm>
              <a:off x="6781618" y="2727184"/>
              <a:ext cx="328833" cy="766710"/>
            </a:xfrm>
            <a:custGeom>
              <a:avLst/>
              <a:gdLst/>
              <a:ahLst/>
              <a:cxnLst/>
              <a:rect l="l" t="t" r="r" b="b"/>
              <a:pathLst>
                <a:path w="3088" h="7200" extrusionOk="0">
                  <a:moveTo>
                    <a:pt x="0" y="6049"/>
                  </a:moveTo>
                  <a:lnTo>
                    <a:pt x="2811" y="7199"/>
                  </a:lnTo>
                  <a:lnTo>
                    <a:pt x="3087" y="0"/>
                  </a:lnTo>
                  <a:close/>
                </a:path>
              </a:pathLst>
            </a:custGeom>
            <a:solidFill>
              <a:srgbClr val="42B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4" name="Google Shape;506;p44"/>
            <p:cNvSpPr/>
            <p:nvPr/>
          </p:nvSpPr>
          <p:spPr>
            <a:xfrm>
              <a:off x="6982987" y="2589389"/>
              <a:ext cx="1062213" cy="1051777"/>
            </a:xfrm>
            <a:custGeom>
              <a:avLst/>
              <a:gdLst/>
              <a:ahLst/>
              <a:cxnLst/>
              <a:rect l="l" t="t" r="r" b="b"/>
              <a:pathLst>
                <a:path w="9975" h="9877" extrusionOk="0">
                  <a:moveTo>
                    <a:pt x="3569" y="402"/>
                  </a:moveTo>
                  <a:cubicBezTo>
                    <a:pt x="3569" y="402"/>
                    <a:pt x="1651" y="625"/>
                    <a:pt x="1196" y="1294"/>
                  </a:cubicBezTo>
                  <a:lnTo>
                    <a:pt x="1196" y="1294"/>
                  </a:lnTo>
                  <a:cubicBezTo>
                    <a:pt x="973" y="1615"/>
                    <a:pt x="1" y="6558"/>
                    <a:pt x="1" y="7405"/>
                  </a:cubicBezTo>
                  <a:lnTo>
                    <a:pt x="1" y="7405"/>
                  </a:lnTo>
                  <a:cubicBezTo>
                    <a:pt x="1" y="8261"/>
                    <a:pt x="598" y="9876"/>
                    <a:pt x="598" y="9876"/>
                  </a:cubicBezTo>
                  <a:lnTo>
                    <a:pt x="598" y="9876"/>
                  </a:lnTo>
                  <a:lnTo>
                    <a:pt x="9698" y="9876"/>
                  </a:lnTo>
                  <a:cubicBezTo>
                    <a:pt x="9698" y="9876"/>
                    <a:pt x="9796" y="7218"/>
                    <a:pt x="9894" y="4711"/>
                  </a:cubicBezTo>
                  <a:lnTo>
                    <a:pt x="9894" y="4711"/>
                  </a:lnTo>
                  <a:cubicBezTo>
                    <a:pt x="9974" y="2472"/>
                    <a:pt x="9680" y="1571"/>
                    <a:pt x="9100" y="1232"/>
                  </a:cubicBezTo>
                  <a:lnTo>
                    <a:pt x="9100" y="1232"/>
                  </a:lnTo>
                  <a:cubicBezTo>
                    <a:pt x="8520" y="902"/>
                    <a:pt x="6977" y="1"/>
                    <a:pt x="6977" y="1"/>
                  </a:cubicBezTo>
                  <a:lnTo>
                    <a:pt x="6977" y="1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5" name="Google Shape;507;p44"/>
            <p:cNvSpPr/>
            <p:nvPr/>
          </p:nvSpPr>
          <p:spPr>
            <a:xfrm>
              <a:off x="7363041" y="2257892"/>
              <a:ext cx="362909" cy="425631"/>
            </a:xfrm>
            <a:custGeom>
              <a:avLst/>
              <a:gdLst/>
              <a:ahLst/>
              <a:cxnLst/>
              <a:rect l="l" t="t" r="r" b="b"/>
              <a:pathLst>
                <a:path w="3408" h="3997" extrusionOk="0">
                  <a:moveTo>
                    <a:pt x="0" y="1659"/>
                  </a:moveTo>
                  <a:lnTo>
                    <a:pt x="0" y="3515"/>
                  </a:lnTo>
                  <a:cubicBezTo>
                    <a:pt x="0" y="3515"/>
                    <a:pt x="428" y="3997"/>
                    <a:pt x="1588" y="3934"/>
                  </a:cubicBezTo>
                  <a:lnTo>
                    <a:pt x="1588" y="3934"/>
                  </a:lnTo>
                  <a:cubicBezTo>
                    <a:pt x="2775" y="3872"/>
                    <a:pt x="3408" y="3149"/>
                    <a:pt x="3408" y="3149"/>
                  </a:cubicBezTo>
                  <a:lnTo>
                    <a:pt x="3408" y="3149"/>
                  </a:lnTo>
                  <a:lnTo>
                    <a:pt x="3176" y="0"/>
                  </a:ln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6" name="Google Shape;508;p44"/>
            <p:cNvSpPr/>
            <p:nvPr/>
          </p:nvSpPr>
          <p:spPr>
            <a:xfrm>
              <a:off x="7363041" y="2270244"/>
              <a:ext cx="325000" cy="289859"/>
            </a:xfrm>
            <a:custGeom>
              <a:avLst/>
              <a:gdLst/>
              <a:ahLst/>
              <a:cxnLst/>
              <a:rect l="l" t="t" r="r" b="b"/>
              <a:pathLst>
                <a:path w="3052" h="2722" extrusionOk="0">
                  <a:moveTo>
                    <a:pt x="2507" y="241"/>
                  </a:moveTo>
                  <a:lnTo>
                    <a:pt x="0" y="1543"/>
                  </a:lnTo>
                  <a:lnTo>
                    <a:pt x="0" y="2721"/>
                  </a:lnTo>
                  <a:cubicBezTo>
                    <a:pt x="2980" y="2578"/>
                    <a:pt x="3051" y="0"/>
                    <a:pt x="3051" y="0"/>
                  </a:cubicBezTo>
                  <a:lnTo>
                    <a:pt x="3051" y="0"/>
                  </a:lnTo>
                  <a:close/>
                </a:path>
              </a:pathLst>
            </a:custGeom>
            <a:solidFill>
              <a:srgbClr val="7E13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7" name="Google Shape;509;p44"/>
            <p:cNvSpPr/>
            <p:nvPr/>
          </p:nvSpPr>
          <p:spPr>
            <a:xfrm>
              <a:off x="7083724" y="1767621"/>
              <a:ext cx="745838" cy="797165"/>
            </a:xfrm>
            <a:custGeom>
              <a:avLst/>
              <a:gdLst/>
              <a:ahLst/>
              <a:cxnLst/>
              <a:rect l="l" t="t" r="r" b="b"/>
              <a:pathLst>
                <a:path w="7004" h="7486" extrusionOk="0">
                  <a:moveTo>
                    <a:pt x="1205" y="411"/>
                  </a:moveTo>
                  <a:cubicBezTo>
                    <a:pt x="518" y="768"/>
                    <a:pt x="188" y="1571"/>
                    <a:pt x="107" y="2294"/>
                  </a:cubicBezTo>
                  <a:lnTo>
                    <a:pt x="107" y="2294"/>
                  </a:lnTo>
                  <a:cubicBezTo>
                    <a:pt x="0" y="3248"/>
                    <a:pt x="27" y="4426"/>
                    <a:pt x="197" y="5157"/>
                  </a:cubicBezTo>
                  <a:lnTo>
                    <a:pt x="197" y="5157"/>
                  </a:lnTo>
                  <a:cubicBezTo>
                    <a:pt x="741" y="7486"/>
                    <a:pt x="3319" y="6995"/>
                    <a:pt x="4452" y="6415"/>
                  </a:cubicBezTo>
                  <a:lnTo>
                    <a:pt x="4452" y="6415"/>
                  </a:lnTo>
                  <a:cubicBezTo>
                    <a:pt x="5496" y="5898"/>
                    <a:pt x="5799" y="4604"/>
                    <a:pt x="5799" y="4604"/>
                  </a:cubicBezTo>
                  <a:lnTo>
                    <a:pt x="5799" y="4604"/>
                  </a:lnTo>
                  <a:cubicBezTo>
                    <a:pt x="5799" y="4604"/>
                    <a:pt x="6655" y="4640"/>
                    <a:pt x="6834" y="4060"/>
                  </a:cubicBezTo>
                  <a:lnTo>
                    <a:pt x="6834" y="4060"/>
                  </a:lnTo>
                  <a:cubicBezTo>
                    <a:pt x="7003" y="3480"/>
                    <a:pt x="6584" y="3248"/>
                    <a:pt x="6459" y="3168"/>
                  </a:cubicBezTo>
                  <a:lnTo>
                    <a:pt x="6459" y="3168"/>
                  </a:lnTo>
                  <a:cubicBezTo>
                    <a:pt x="6334" y="3097"/>
                    <a:pt x="5817" y="3052"/>
                    <a:pt x="5817" y="3052"/>
                  </a:cubicBezTo>
                  <a:lnTo>
                    <a:pt x="5817" y="3052"/>
                  </a:lnTo>
                  <a:cubicBezTo>
                    <a:pt x="5817" y="3052"/>
                    <a:pt x="3863" y="2766"/>
                    <a:pt x="3399" y="1937"/>
                  </a:cubicBezTo>
                  <a:lnTo>
                    <a:pt x="3399" y="1937"/>
                  </a:lnTo>
                  <a:cubicBezTo>
                    <a:pt x="2614" y="536"/>
                    <a:pt x="2739" y="28"/>
                    <a:pt x="2739" y="28"/>
                  </a:cubicBezTo>
                  <a:lnTo>
                    <a:pt x="2739" y="28"/>
                  </a:lnTo>
                  <a:cubicBezTo>
                    <a:pt x="2739" y="28"/>
                    <a:pt x="2677" y="1"/>
                    <a:pt x="2543" y="1"/>
                  </a:cubicBezTo>
                  <a:lnTo>
                    <a:pt x="2543" y="1"/>
                  </a:lnTo>
                  <a:cubicBezTo>
                    <a:pt x="2311" y="1"/>
                    <a:pt x="1883" y="63"/>
                    <a:pt x="1205" y="411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8" name="Google Shape;510;p44"/>
            <p:cNvSpPr/>
            <p:nvPr/>
          </p:nvSpPr>
          <p:spPr>
            <a:xfrm>
              <a:off x="7697413" y="2124143"/>
              <a:ext cx="88385" cy="101483"/>
            </a:xfrm>
            <a:custGeom>
              <a:avLst/>
              <a:gdLst/>
              <a:ahLst/>
              <a:cxnLst/>
              <a:rect l="l" t="t" r="r" b="b"/>
              <a:pathLst>
                <a:path w="830" h="953" extrusionOk="0">
                  <a:moveTo>
                    <a:pt x="553" y="1"/>
                  </a:moveTo>
                  <a:cubicBezTo>
                    <a:pt x="407" y="1"/>
                    <a:pt x="296" y="45"/>
                    <a:pt x="214" y="132"/>
                  </a:cubicBezTo>
                  <a:cubicBezTo>
                    <a:pt x="0" y="382"/>
                    <a:pt x="179" y="881"/>
                    <a:pt x="188" y="899"/>
                  </a:cubicBezTo>
                  <a:cubicBezTo>
                    <a:pt x="205" y="935"/>
                    <a:pt x="232" y="953"/>
                    <a:pt x="268" y="953"/>
                  </a:cubicBezTo>
                  <a:lnTo>
                    <a:pt x="295" y="953"/>
                  </a:lnTo>
                  <a:cubicBezTo>
                    <a:pt x="339" y="935"/>
                    <a:pt x="357" y="890"/>
                    <a:pt x="339" y="846"/>
                  </a:cubicBezTo>
                  <a:cubicBezTo>
                    <a:pt x="295" y="730"/>
                    <a:pt x="214" y="391"/>
                    <a:pt x="339" y="239"/>
                  </a:cubicBezTo>
                  <a:cubicBezTo>
                    <a:pt x="388" y="185"/>
                    <a:pt x="460" y="159"/>
                    <a:pt x="563" y="159"/>
                  </a:cubicBezTo>
                  <a:cubicBezTo>
                    <a:pt x="612" y="159"/>
                    <a:pt x="668" y="165"/>
                    <a:pt x="732" y="177"/>
                  </a:cubicBezTo>
                  <a:cubicBezTo>
                    <a:pt x="736" y="178"/>
                    <a:pt x="741" y="178"/>
                    <a:pt x="746" y="178"/>
                  </a:cubicBezTo>
                  <a:cubicBezTo>
                    <a:pt x="778" y="178"/>
                    <a:pt x="813" y="153"/>
                    <a:pt x="821" y="114"/>
                  </a:cubicBezTo>
                  <a:cubicBezTo>
                    <a:pt x="830" y="70"/>
                    <a:pt x="803" y="34"/>
                    <a:pt x="759" y="25"/>
                  </a:cubicBezTo>
                  <a:cubicBezTo>
                    <a:pt x="684" y="9"/>
                    <a:pt x="615" y="1"/>
                    <a:pt x="553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9" name="Google Shape;511;p44"/>
            <p:cNvSpPr/>
            <p:nvPr/>
          </p:nvSpPr>
          <p:spPr>
            <a:xfrm>
              <a:off x="7364000" y="2058333"/>
              <a:ext cx="273673" cy="274631"/>
            </a:xfrm>
            <a:custGeom>
              <a:avLst/>
              <a:gdLst/>
              <a:ahLst/>
              <a:cxnLst/>
              <a:rect l="l" t="t" r="r" b="b"/>
              <a:pathLst>
                <a:path w="2570" h="2579" extrusionOk="0">
                  <a:moveTo>
                    <a:pt x="2569" y="1285"/>
                  </a:moveTo>
                  <a:cubicBezTo>
                    <a:pt x="2569" y="581"/>
                    <a:pt x="1989" y="1"/>
                    <a:pt x="1285" y="1"/>
                  </a:cubicBezTo>
                  <a:cubicBezTo>
                    <a:pt x="571" y="1"/>
                    <a:pt x="0" y="581"/>
                    <a:pt x="0" y="1285"/>
                  </a:cubicBezTo>
                  <a:cubicBezTo>
                    <a:pt x="0" y="1999"/>
                    <a:pt x="571" y="2579"/>
                    <a:pt x="1285" y="2579"/>
                  </a:cubicBezTo>
                  <a:cubicBezTo>
                    <a:pt x="1989" y="2579"/>
                    <a:pt x="2569" y="1999"/>
                    <a:pt x="2569" y="1285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0" name="Google Shape;512;p44"/>
            <p:cNvSpPr/>
            <p:nvPr/>
          </p:nvSpPr>
          <p:spPr>
            <a:xfrm>
              <a:off x="7646086" y="2066001"/>
              <a:ext cx="83699" cy="754357"/>
            </a:xfrm>
            <a:custGeom>
              <a:avLst/>
              <a:gdLst/>
              <a:ahLst/>
              <a:cxnLst/>
              <a:rect l="l" t="t" r="r" b="b"/>
              <a:pathLst>
                <a:path w="786" h="7084" extrusionOk="0">
                  <a:moveTo>
                    <a:pt x="1" y="0"/>
                  </a:moveTo>
                  <a:lnTo>
                    <a:pt x="1" y="7083"/>
                  </a:lnTo>
                  <a:lnTo>
                    <a:pt x="786" y="6521"/>
                  </a:lnTo>
                  <a:lnTo>
                    <a:pt x="786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1" name="Google Shape;513;p44"/>
            <p:cNvSpPr/>
            <p:nvPr/>
          </p:nvSpPr>
          <p:spPr>
            <a:xfrm>
              <a:off x="7038147" y="2067811"/>
              <a:ext cx="241407" cy="276548"/>
            </a:xfrm>
            <a:custGeom>
              <a:avLst/>
              <a:gdLst/>
              <a:ahLst/>
              <a:cxnLst/>
              <a:rect l="l" t="t" r="r" b="b"/>
              <a:pathLst>
                <a:path w="2267" h="2597" extrusionOk="0">
                  <a:moveTo>
                    <a:pt x="2248" y="1339"/>
                  </a:moveTo>
                  <a:cubicBezTo>
                    <a:pt x="2221" y="634"/>
                    <a:pt x="1704" y="46"/>
                    <a:pt x="1088" y="19"/>
                  </a:cubicBezTo>
                  <a:cubicBezTo>
                    <a:pt x="482" y="1"/>
                    <a:pt x="0" y="554"/>
                    <a:pt x="18" y="1259"/>
                  </a:cubicBezTo>
                  <a:cubicBezTo>
                    <a:pt x="45" y="1964"/>
                    <a:pt x="562" y="2552"/>
                    <a:pt x="1178" y="2579"/>
                  </a:cubicBezTo>
                  <a:cubicBezTo>
                    <a:pt x="1793" y="2597"/>
                    <a:pt x="2266" y="2044"/>
                    <a:pt x="2248" y="1339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2" name="Google Shape;514;p44"/>
            <p:cNvSpPr/>
            <p:nvPr/>
          </p:nvSpPr>
          <p:spPr>
            <a:xfrm>
              <a:off x="6480471" y="2239789"/>
              <a:ext cx="451294" cy="1409895"/>
            </a:xfrm>
            <a:custGeom>
              <a:avLst/>
              <a:gdLst/>
              <a:ahLst/>
              <a:cxnLst/>
              <a:rect l="l" t="t" r="r" b="b"/>
              <a:pathLst>
                <a:path w="4238" h="13240" extrusionOk="0">
                  <a:moveTo>
                    <a:pt x="1410" y="10"/>
                  </a:moveTo>
                  <a:cubicBezTo>
                    <a:pt x="1098" y="134"/>
                    <a:pt x="1392" y="1205"/>
                    <a:pt x="1446" y="1526"/>
                  </a:cubicBezTo>
                  <a:lnTo>
                    <a:pt x="1446" y="1526"/>
                  </a:lnTo>
                  <a:cubicBezTo>
                    <a:pt x="1499" y="1847"/>
                    <a:pt x="1544" y="2168"/>
                    <a:pt x="1544" y="2168"/>
                  </a:cubicBezTo>
                  <a:lnTo>
                    <a:pt x="1544" y="2168"/>
                  </a:lnTo>
                  <a:lnTo>
                    <a:pt x="1553" y="2873"/>
                  </a:lnTo>
                  <a:lnTo>
                    <a:pt x="1383" y="2695"/>
                  </a:lnTo>
                  <a:lnTo>
                    <a:pt x="0" y="2954"/>
                  </a:lnTo>
                  <a:lnTo>
                    <a:pt x="393" y="3614"/>
                  </a:lnTo>
                  <a:cubicBezTo>
                    <a:pt x="393" y="3614"/>
                    <a:pt x="366" y="5032"/>
                    <a:pt x="714" y="5362"/>
                  </a:cubicBezTo>
                  <a:lnTo>
                    <a:pt x="714" y="5362"/>
                  </a:lnTo>
                  <a:cubicBezTo>
                    <a:pt x="1071" y="5701"/>
                    <a:pt x="1080" y="6129"/>
                    <a:pt x="1080" y="6129"/>
                  </a:cubicBezTo>
                  <a:lnTo>
                    <a:pt x="1080" y="6129"/>
                  </a:lnTo>
                  <a:cubicBezTo>
                    <a:pt x="1080" y="6129"/>
                    <a:pt x="1214" y="10554"/>
                    <a:pt x="1517" y="11544"/>
                  </a:cubicBezTo>
                  <a:lnTo>
                    <a:pt x="1517" y="11544"/>
                  </a:lnTo>
                  <a:cubicBezTo>
                    <a:pt x="1820" y="12526"/>
                    <a:pt x="2347" y="13239"/>
                    <a:pt x="3212" y="13150"/>
                  </a:cubicBezTo>
                  <a:lnTo>
                    <a:pt x="3212" y="13150"/>
                  </a:lnTo>
                  <a:cubicBezTo>
                    <a:pt x="4238" y="13034"/>
                    <a:pt x="4229" y="11500"/>
                    <a:pt x="4229" y="11500"/>
                  </a:cubicBezTo>
                  <a:lnTo>
                    <a:pt x="4229" y="11500"/>
                  </a:lnTo>
                  <a:cubicBezTo>
                    <a:pt x="4229" y="11500"/>
                    <a:pt x="2704" y="6593"/>
                    <a:pt x="2588" y="5567"/>
                  </a:cubicBezTo>
                  <a:lnTo>
                    <a:pt x="2588" y="5567"/>
                  </a:lnTo>
                  <a:cubicBezTo>
                    <a:pt x="2472" y="4550"/>
                    <a:pt x="2766" y="4113"/>
                    <a:pt x="2766" y="3632"/>
                  </a:cubicBezTo>
                  <a:lnTo>
                    <a:pt x="2766" y="3632"/>
                  </a:lnTo>
                  <a:cubicBezTo>
                    <a:pt x="2766" y="3141"/>
                    <a:pt x="2632" y="2668"/>
                    <a:pt x="2293" y="1847"/>
                  </a:cubicBezTo>
                  <a:lnTo>
                    <a:pt x="2293" y="1847"/>
                  </a:lnTo>
                  <a:cubicBezTo>
                    <a:pt x="1981" y="1071"/>
                    <a:pt x="1740" y="1"/>
                    <a:pt x="1455" y="1"/>
                  </a:cubicBezTo>
                  <a:lnTo>
                    <a:pt x="1455" y="1"/>
                  </a:lnTo>
                  <a:cubicBezTo>
                    <a:pt x="1437" y="1"/>
                    <a:pt x="1428" y="1"/>
                    <a:pt x="1410" y="10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3" name="Google Shape;515;p44"/>
            <p:cNvSpPr/>
            <p:nvPr/>
          </p:nvSpPr>
          <p:spPr>
            <a:xfrm>
              <a:off x="6431061" y="2521024"/>
              <a:ext cx="116923" cy="196682"/>
            </a:xfrm>
            <a:custGeom>
              <a:avLst/>
              <a:gdLst/>
              <a:ahLst/>
              <a:cxnLst/>
              <a:rect l="l" t="t" r="r" b="b"/>
              <a:pathLst>
                <a:path w="1098" h="1847" extrusionOk="0">
                  <a:moveTo>
                    <a:pt x="241" y="27"/>
                  </a:moveTo>
                  <a:cubicBezTo>
                    <a:pt x="1" y="125"/>
                    <a:pt x="18" y="500"/>
                    <a:pt x="18" y="660"/>
                  </a:cubicBezTo>
                  <a:lnTo>
                    <a:pt x="18" y="660"/>
                  </a:lnTo>
                  <a:cubicBezTo>
                    <a:pt x="18" y="821"/>
                    <a:pt x="125" y="1428"/>
                    <a:pt x="179" y="1553"/>
                  </a:cubicBezTo>
                  <a:lnTo>
                    <a:pt x="179" y="1553"/>
                  </a:lnTo>
                  <a:cubicBezTo>
                    <a:pt x="233" y="1677"/>
                    <a:pt x="375" y="1847"/>
                    <a:pt x="527" y="1660"/>
                  </a:cubicBezTo>
                  <a:lnTo>
                    <a:pt x="527" y="1660"/>
                  </a:lnTo>
                  <a:cubicBezTo>
                    <a:pt x="687" y="1472"/>
                    <a:pt x="580" y="812"/>
                    <a:pt x="580" y="812"/>
                  </a:cubicBezTo>
                  <a:lnTo>
                    <a:pt x="580" y="812"/>
                  </a:lnTo>
                  <a:lnTo>
                    <a:pt x="1098" y="1115"/>
                  </a:lnTo>
                  <a:lnTo>
                    <a:pt x="786" y="223"/>
                  </a:lnTo>
                  <a:cubicBezTo>
                    <a:pt x="786" y="223"/>
                    <a:pt x="572" y="0"/>
                    <a:pt x="357" y="0"/>
                  </a:cubicBezTo>
                  <a:lnTo>
                    <a:pt x="357" y="0"/>
                  </a:lnTo>
                  <a:cubicBezTo>
                    <a:pt x="322" y="0"/>
                    <a:pt x="277" y="9"/>
                    <a:pt x="241" y="27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4" name="Google Shape;516;p44"/>
            <p:cNvSpPr/>
            <p:nvPr/>
          </p:nvSpPr>
          <p:spPr>
            <a:xfrm>
              <a:off x="6489949" y="2494402"/>
              <a:ext cx="115113" cy="208183"/>
            </a:xfrm>
            <a:custGeom>
              <a:avLst/>
              <a:gdLst/>
              <a:ahLst/>
              <a:cxnLst/>
              <a:rect l="l" t="t" r="r" b="b"/>
              <a:pathLst>
                <a:path w="1081" h="1955" extrusionOk="0">
                  <a:moveTo>
                    <a:pt x="152" y="197"/>
                  </a:moveTo>
                  <a:cubicBezTo>
                    <a:pt x="1" y="509"/>
                    <a:pt x="99" y="839"/>
                    <a:pt x="206" y="1044"/>
                  </a:cubicBezTo>
                  <a:lnTo>
                    <a:pt x="206" y="1044"/>
                  </a:lnTo>
                  <a:cubicBezTo>
                    <a:pt x="322" y="1258"/>
                    <a:pt x="616" y="1811"/>
                    <a:pt x="714" y="1883"/>
                  </a:cubicBezTo>
                  <a:lnTo>
                    <a:pt x="714" y="1883"/>
                  </a:lnTo>
                  <a:cubicBezTo>
                    <a:pt x="812" y="1954"/>
                    <a:pt x="1080" y="1883"/>
                    <a:pt x="1027" y="1678"/>
                  </a:cubicBezTo>
                  <a:lnTo>
                    <a:pt x="1027" y="1678"/>
                  </a:lnTo>
                  <a:cubicBezTo>
                    <a:pt x="973" y="1472"/>
                    <a:pt x="795" y="45"/>
                    <a:pt x="795" y="45"/>
                  </a:cubicBezTo>
                  <a:lnTo>
                    <a:pt x="795" y="45"/>
                  </a:lnTo>
                  <a:cubicBezTo>
                    <a:pt x="795" y="45"/>
                    <a:pt x="670" y="0"/>
                    <a:pt x="527" y="0"/>
                  </a:cubicBezTo>
                  <a:lnTo>
                    <a:pt x="527" y="0"/>
                  </a:lnTo>
                  <a:cubicBezTo>
                    <a:pt x="384" y="0"/>
                    <a:pt x="233" y="36"/>
                    <a:pt x="152" y="197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5" name="Google Shape;517;p44"/>
            <p:cNvSpPr/>
            <p:nvPr/>
          </p:nvSpPr>
          <p:spPr>
            <a:xfrm>
              <a:off x="6540317" y="2462136"/>
              <a:ext cx="115007" cy="230013"/>
            </a:xfrm>
            <a:custGeom>
              <a:avLst/>
              <a:gdLst/>
              <a:ahLst/>
              <a:cxnLst/>
              <a:rect l="l" t="t" r="r" b="b"/>
              <a:pathLst>
                <a:path w="1080" h="2160" extrusionOk="0">
                  <a:moveTo>
                    <a:pt x="357" y="80"/>
                  </a:moveTo>
                  <a:cubicBezTo>
                    <a:pt x="116" y="277"/>
                    <a:pt x="0" y="625"/>
                    <a:pt x="116" y="1017"/>
                  </a:cubicBezTo>
                  <a:lnTo>
                    <a:pt x="116" y="1017"/>
                  </a:lnTo>
                  <a:cubicBezTo>
                    <a:pt x="232" y="1410"/>
                    <a:pt x="518" y="1829"/>
                    <a:pt x="652" y="1972"/>
                  </a:cubicBezTo>
                  <a:lnTo>
                    <a:pt x="652" y="1972"/>
                  </a:lnTo>
                  <a:cubicBezTo>
                    <a:pt x="786" y="2123"/>
                    <a:pt x="937" y="2159"/>
                    <a:pt x="1009" y="1998"/>
                  </a:cubicBezTo>
                  <a:lnTo>
                    <a:pt x="1009" y="1998"/>
                  </a:lnTo>
                  <a:cubicBezTo>
                    <a:pt x="1080" y="1829"/>
                    <a:pt x="1026" y="1749"/>
                    <a:pt x="928" y="1508"/>
                  </a:cubicBezTo>
                  <a:lnTo>
                    <a:pt x="928" y="1508"/>
                  </a:lnTo>
                  <a:cubicBezTo>
                    <a:pt x="839" y="1267"/>
                    <a:pt x="643" y="866"/>
                    <a:pt x="678" y="732"/>
                  </a:cubicBezTo>
                  <a:lnTo>
                    <a:pt x="678" y="732"/>
                  </a:lnTo>
                  <a:cubicBezTo>
                    <a:pt x="714" y="589"/>
                    <a:pt x="991" y="785"/>
                    <a:pt x="991" y="785"/>
                  </a:cubicBezTo>
                  <a:lnTo>
                    <a:pt x="991" y="785"/>
                  </a:lnTo>
                  <a:lnTo>
                    <a:pt x="982" y="80"/>
                  </a:lnTo>
                  <a:cubicBezTo>
                    <a:pt x="982" y="80"/>
                    <a:pt x="812" y="0"/>
                    <a:pt x="634" y="0"/>
                  </a:cubicBezTo>
                  <a:lnTo>
                    <a:pt x="634" y="0"/>
                  </a:lnTo>
                  <a:cubicBezTo>
                    <a:pt x="536" y="0"/>
                    <a:pt x="447" y="18"/>
                    <a:pt x="357" y="80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6" name="Google Shape;518;p44"/>
            <p:cNvSpPr/>
            <p:nvPr/>
          </p:nvSpPr>
          <p:spPr>
            <a:xfrm>
              <a:off x="6501343" y="2574161"/>
              <a:ext cx="275590" cy="236722"/>
            </a:xfrm>
            <a:custGeom>
              <a:avLst/>
              <a:gdLst/>
              <a:ahLst/>
              <a:cxnLst/>
              <a:rect l="l" t="t" r="r" b="b"/>
              <a:pathLst>
                <a:path w="2588" h="2223" extrusionOk="0">
                  <a:moveTo>
                    <a:pt x="161" y="63"/>
                  </a:moveTo>
                  <a:cubicBezTo>
                    <a:pt x="1" y="242"/>
                    <a:pt x="358" y="581"/>
                    <a:pt x="679" y="697"/>
                  </a:cubicBezTo>
                  <a:lnTo>
                    <a:pt x="679" y="697"/>
                  </a:lnTo>
                  <a:cubicBezTo>
                    <a:pt x="991" y="813"/>
                    <a:pt x="1187" y="786"/>
                    <a:pt x="1241" y="866"/>
                  </a:cubicBezTo>
                  <a:lnTo>
                    <a:pt x="1241" y="866"/>
                  </a:lnTo>
                  <a:cubicBezTo>
                    <a:pt x="1294" y="946"/>
                    <a:pt x="1098" y="1000"/>
                    <a:pt x="973" y="1241"/>
                  </a:cubicBezTo>
                  <a:lnTo>
                    <a:pt x="973" y="1241"/>
                  </a:lnTo>
                  <a:cubicBezTo>
                    <a:pt x="848" y="1491"/>
                    <a:pt x="1223" y="2222"/>
                    <a:pt x="1794" y="2142"/>
                  </a:cubicBezTo>
                  <a:lnTo>
                    <a:pt x="1794" y="2142"/>
                  </a:lnTo>
                  <a:cubicBezTo>
                    <a:pt x="2365" y="2053"/>
                    <a:pt x="2588" y="982"/>
                    <a:pt x="2516" y="670"/>
                  </a:cubicBezTo>
                  <a:lnTo>
                    <a:pt x="2516" y="670"/>
                  </a:lnTo>
                  <a:cubicBezTo>
                    <a:pt x="2454" y="358"/>
                    <a:pt x="1874" y="295"/>
                    <a:pt x="1874" y="295"/>
                  </a:cubicBezTo>
                  <a:lnTo>
                    <a:pt x="1874" y="295"/>
                  </a:lnTo>
                  <a:cubicBezTo>
                    <a:pt x="1874" y="295"/>
                    <a:pt x="1803" y="268"/>
                    <a:pt x="1348" y="206"/>
                  </a:cubicBezTo>
                  <a:lnTo>
                    <a:pt x="1348" y="206"/>
                  </a:lnTo>
                  <a:cubicBezTo>
                    <a:pt x="1000" y="161"/>
                    <a:pt x="598" y="1"/>
                    <a:pt x="349" y="1"/>
                  </a:cubicBezTo>
                  <a:lnTo>
                    <a:pt x="349" y="1"/>
                  </a:lnTo>
                  <a:cubicBezTo>
                    <a:pt x="268" y="1"/>
                    <a:pt x="206" y="19"/>
                    <a:pt x="161" y="63"/>
                  </a:cubicBez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7" name="Google Shape;519;p44"/>
            <p:cNvSpPr/>
            <p:nvPr/>
          </p:nvSpPr>
          <p:spPr>
            <a:xfrm>
              <a:off x="7050500" y="2002534"/>
              <a:ext cx="217554" cy="188909"/>
            </a:xfrm>
            <a:custGeom>
              <a:avLst/>
              <a:gdLst/>
              <a:ahLst/>
              <a:cxnLst/>
              <a:rect l="l" t="t" r="r" b="b"/>
              <a:pathLst>
                <a:path w="2043" h="1774" extrusionOk="0">
                  <a:moveTo>
                    <a:pt x="1017" y="177"/>
                  </a:moveTo>
                  <a:cubicBezTo>
                    <a:pt x="1267" y="177"/>
                    <a:pt x="1517" y="195"/>
                    <a:pt x="1766" y="239"/>
                  </a:cubicBezTo>
                  <a:cubicBezTo>
                    <a:pt x="1829" y="248"/>
                    <a:pt x="1865" y="293"/>
                    <a:pt x="1865" y="346"/>
                  </a:cubicBezTo>
                  <a:lnTo>
                    <a:pt x="1865" y="1319"/>
                  </a:lnTo>
                  <a:cubicBezTo>
                    <a:pt x="1865" y="1363"/>
                    <a:pt x="1838" y="1408"/>
                    <a:pt x="1802" y="1426"/>
                  </a:cubicBezTo>
                  <a:cubicBezTo>
                    <a:pt x="1552" y="1542"/>
                    <a:pt x="1285" y="1600"/>
                    <a:pt x="1018" y="1600"/>
                  </a:cubicBezTo>
                  <a:cubicBezTo>
                    <a:pt x="752" y="1600"/>
                    <a:pt x="486" y="1542"/>
                    <a:pt x="241" y="1426"/>
                  </a:cubicBezTo>
                  <a:cubicBezTo>
                    <a:pt x="196" y="1408"/>
                    <a:pt x="170" y="1363"/>
                    <a:pt x="170" y="1319"/>
                  </a:cubicBezTo>
                  <a:lnTo>
                    <a:pt x="170" y="346"/>
                  </a:lnTo>
                  <a:cubicBezTo>
                    <a:pt x="170" y="293"/>
                    <a:pt x="214" y="248"/>
                    <a:pt x="268" y="239"/>
                  </a:cubicBezTo>
                  <a:cubicBezTo>
                    <a:pt x="517" y="195"/>
                    <a:pt x="767" y="177"/>
                    <a:pt x="1017" y="177"/>
                  </a:cubicBezTo>
                  <a:close/>
                  <a:moveTo>
                    <a:pt x="1022" y="1"/>
                  </a:moveTo>
                  <a:cubicBezTo>
                    <a:pt x="761" y="1"/>
                    <a:pt x="500" y="21"/>
                    <a:pt x="241" y="61"/>
                  </a:cubicBezTo>
                  <a:cubicBezTo>
                    <a:pt x="98" y="88"/>
                    <a:pt x="0" y="213"/>
                    <a:pt x="0" y="346"/>
                  </a:cubicBezTo>
                  <a:lnTo>
                    <a:pt x="0" y="1319"/>
                  </a:lnTo>
                  <a:cubicBezTo>
                    <a:pt x="0" y="1435"/>
                    <a:pt x="63" y="1542"/>
                    <a:pt x="170" y="1586"/>
                  </a:cubicBezTo>
                  <a:cubicBezTo>
                    <a:pt x="437" y="1711"/>
                    <a:pt x="732" y="1774"/>
                    <a:pt x="1017" y="1774"/>
                  </a:cubicBezTo>
                  <a:cubicBezTo>
                    <a:pt x="1311" y="1774"/>
                    <a:pt x="1606" y="1711"/>
                    <a:pt x="1873" y="1586"/>
                  </a:cubicBezTo>
                  <a:cubicBezTo>
                    <a:pt x="1972" y="1542"/>
                    <a:pt x="2043" y="1435"/>
                    <a:pt x="2043" y="1319"/>
                  </a:cubicBezTo>
                  <a:lnTo>
                    <a:pt x="2043" y="346"/>
                  </a:lnTo>
                  <a:cubicBezTo>
                    <a:pt x="2043" y="213"/>
                    <a:pt x="1936" y="88"/>
                    <a:pt x="1802" y="61"/>
                  </a:cubicBezTo>
                  <a:cubicBezTo>
                    <a:pt x="1543" y="21"/>
                    <a:pt x="1282" y="1"/>
                    <a:pt x="10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8" name="Google Shape;520;p44"/>
            <p:cNvSpPr/>
            <p:nvPr/>
          </p:nvSpPr>
          <p:spPr>
            <a:xfrm>
              <a:off x="7314589" y="2002534"/>
              <a:ext cx="217660" cy="188909"/>
            </a:xfrm>
            <a:custGeom>
              <a:avLst/>
              <a:gdLst/>
              <a:ahLst/>
              <a:cxnLst/>
              <a:rect l="l" t="t" r="r" b="b"/>
              <a:pathLst>
                <a:path w="2044" h="1774" extrusionOk="0">
                  <a:moveTo>
                    <a:pt x="1017" y="177"/>
                  </a:moveTo>
                  <a:cubicBezTo>
                    <a:pt x="1267" y="177"/>
                    <a:pt x="1517" y="195"/>
                    <a:pt x="1766" y="239"/>
                  </a:cubicBezTo>
                  <a:cubicBezTo>
                    <a:pt x="1829" y="248"/>
                    <a:pt x="1865" y="293"/>
                    <a:pt x="1865" y="346"/>
                  </a:cubicBezTo>
                  <a:lnTo>
                    <a:pt x="1865" y="1319"/>
                  </a:lnTo>
                  <a:cubicBezTo>
                    <a:pt x="1865" y="1363"/>
                    <a:pt x="1838" y="1408"/>
                    <a:pt x="1802" y="1426"/>
                  </a:cubicBezTo>
                  <a:cubicBezTo>
                    <a:pt x="1552" y="1542"/>
                    <a:pt x="1285" y="1600"/>
                    <a:pt x="1018" y="1600"/>
                  </a:cubicBezTo>
                  <a:cubicBezTo>
                    <a:pt x="752" y="1600"/>
                    <a:pt x="486" y="1542"/>
                    <a:pt x="241" y="1426"/>
                  </a:cubicBezTo>
                  <a:cubicBezTo>
                    <a:pt x="196" y="1408"/>
                    <a:pt x="170" y="1363"/>
                    <a:pt x="170" y="1319"/>
                  </a:cubicBezTo>
                  <a:lnTo>
                    <a:pt x="170" y="346"/>
                  </a:lnTo>
                  <a:cubicBezTo>
                    <a:pt x="170" y="293"/>
                    <a:pt x="214" y="248"/>
                    <a:pt x="268" y="239"/>
                  </a:cubicBezTo>
                  <a:cubicBezTo>
                    <a:pt x="518" y="195"/>
                    <a:pt x="767" y="177"/>
                    <a:pt x="1017" y="177"/>
                  </a:cubicBezTo>
                  <a:close/>
                  <a:moveTo>
                    <a:pt x="1022" y="1"/>
                  </a:moveTo>
                  <a:cubicBezTo>
                    <a:pt x="761" y="1"/>
                    <a:pt x="500" y="21"/>
                    <a:pt x="241" y="61"/>
                  </a:cubicBezTo>
                  <a:cubicBezTo>
                    <a:pt x="98" y="88"/>
                    <a:pt x="0" y="213"/>
                    <a:pt x="0" y="346"/>
                  </a:cubicBezTo>
                  <a:lnTo>
                    <a:pt x="0" y="1319"/>
                  </a:lnTo>
                  <a:cubicBezTo>
                    <a:pt x="0" y="1435"/>
                    <a:pt x="63" y="1542"/>
                    <a:pt x="161" y="1586"/>
                  </a:cubicBezTo>
                  <a:cubicBezTo>
                    <a:pt x="437" y="1711"/>
                    <a:pt x="732" y="1774"/>
                    <a:pt x="1017" y="1774"/>
                  </a:cubicBezTo>
                  <a:cubicBezTo>
                    <a:pt x="1312" y="1774"/>
                    <a:pt x="1597" y="1711"/>
                    <a:pt x="1874" y="1586"/>
                  </a:cubicBezTo>
                  <a:cubicBezTo>
                    <a:pt x="1972" y="1542"/>
                    <a:pt x="2043" y="1435"/>
                    <a:pt x="2043" y="1319"/>
                  </a:cubicBezTo>
                  <a:lnTo>
                    <a:pt x="2043" y="346"/>
                  </a:lnTo>
                  <a:cubicBezTo>
                    <a:pt x="2043" y="213"/>
                    <a:pt x="1936" y="88"/>
                    <a:pt x="1802" y="61"/>
                  </a:cubicBezTo>
                  <a:cubicBezTo>
                    <a:pt x="1543" y="21"/>
                    <a:pt x="1283" y="1"/>
                    <a:pt x="10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9" name="Google Shape;521;p44"/>
            <p:cNvSpPr/>
            <p:nvPr/>
          </p:nvSpPr>
          <p:spPr>
            <a:xfrm>
              <a:off x="7221413" y="2088576"/>
              <a:ext cx="71347" cy="205521"/>
            </a:xfrm>
            <a:custGeom>
              <a:avLst/>
              <a:gdLst/>
              <a:ahLst/>
              <a:cxnLst/>
              <a:rect l="l" t="t" r="r" b="b"/>
              <a:pathLst>
                <a:path w="670" h="1930" extrusionOk="0">
                  <a:moveTo>
                    <a:pt x="522" y="1"/>
                  </a:moveTo>
                  <a:cubicBezTo>
                    <a:pt x="490" y="1"/>
                    <a:pt x="455" y="26"/>
                    <a:pt x="447" y="65"/>
                  </a:cubicBezTo>
                  <a:cubicBezTo>
                    <a:pt x="447" y="74"/>
                    <a:pt x="367" y="707"/>
                    <a:pt x="28" y="1465"/>
                  </a:cubicBezTo>
                  <a:cubicBezTo>
                    <a:pt x="1" y="1528"/>
                    <a:pt x="1" y="1590"/>
                    <a:pt x="28" y="1644"/>
                  </a:cubicBezTo>
                  <a:cubicBezTo>
                    <a:pt x="126" y="1822"/>
                    <a:pt x="492" y="1911"/>
                    <a:pt x="563" y="1920"/>
                  </a:cubicBezTo>
                  <a:cubicBezTo>
                    <a:pt x="572" y="1929"/>
                    <a:pt x="581" y="1929"/>
                    <a:pt x="581" y="1929"/>
                  </a:cubicBezTo>
                  <a:cubicBezTo>
                    <a:pt x="616" y="1929"/>
                    <a:pt x="652" y="1902"/>
                    <a:pt x="661" y="1858"/>
                  </a:cubicBezTo>
                  <a:cubicBezTo>
                    <a:pt x="670" y="1822"/>
                    <a:pt x="643" y="1778"/>
                    <a:pt x="599" y="1769"/>
                  </a:cubicBezTo>
                  <a:cubicBezTo>
                    <a:pt x="447" y="1733"/>
                    <a:pt x="215" y="1653"/>
                    <a:pt x="170" y="1572"/>
                  </a:cubicBezTo>
                  <a:cubicBezTo>
                    <a:pt x="170" y="1554"/>
                    <a:pt x="170" y="1546"/>
                    <a:pt x="170" y="1537"/>
                  </a:cubicBezTo>
                  <a:cubicBezTo>
                    <a:pt x="518" y="752"/>
                    <a:pt x="607" y="118"/>
                    <a:pt x="607" y="91"/>
                  </a:cubicBezTo>
                  <a:cubicBezTo>
                    <a:pt x="616" y="47"/>
                    <a:pt x="581" y="2"/>
                    <a:pt x="536" y="2"/>
                  </a:cubicBezTo>
                  <a:cubicBezTo>
                    <a:pt x="532" y="1"/>
                    <a:pt x="527" y="1"/>
                    <a:pt x="522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0" name="Google Shape;522;p44"/>
            <p:cNvSpPr/>
            <p:nvPr/>
          </p:nvSpPr>
          <p:spPr>
            <a:xfrm>
              <a:off x="7648002" y="2727184"/>
              <a:ext cx="414236" cy="704947"/>
            </a:xfrm>
            <a:custGeom>
              <a:avLst/>
              <a:gdLst/>
              <a:ahLst/>
              <a:cxnLst/>
              <a:rect l="l" t="t" r="r" b="b"/>
              <a:pathLst>
                <a:path w="3890" h="6620" extrusionOk="0">
                  <a:moveTo>
                    <a:pt x="206" y="1758"/>
                  </a:moveTo>
                  <a:cubicBezTo>
                    <a:pt x="0" y="3702"/>
                    <a:pt x="732" y="6307"/>
                    <a:pt x="732" y="6307"/>
                  </a:cubicBezTo>
                  <a:lnTo>
                    <a:pt x="732" y="6307"/>
                  </a:lnTo>
                  <a:lnTo>
                    <a:pt x="3890" y="6620"/>
                  </a:lnTo>
                  <a:cubicBezTo>
                    <a:pt x="3890" y="6620"/>
                    <a:pt x="3890" y="5665"/>
                    <a:pt x="3828" y="3372"/>
                  </a:cubicBezTo>
                  <a:lnTo>
                    <a:pt x="3828" y="3372"/>
                  </a:lnTo>
                  <a:cubicBezTo>
                    <a:pt x="3765" y="1071"/>
                    <a:pt x="3132" y="170"/>
                    <a:pt x="3132" y="170"/>
                  </a:cubicBezTo>
                  <a:lnTo>
                    <a:pt x="3132" y="170"/>
                  </a:lnTo>
                  <a:cubicBezTo>
                    <a:pt x="2962" y="72"/>
                    <a:pt x="2650" y="0"/>
                    <a:pt x="2293" y="0"/>
                  </a:cubicBezTo>
                  <a:lnTo>
                    <a:pt x="2293" y="0"/>
                  </a:lnTo>
                  <a:cubicBezTo>
                    <a:pt x="1446" y="0"/>
                    <a:pt x="339" y="393"/>
                    <a:pt x="206" y="1758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1" name="Google Shape;523;p44"/>
            <p:cNvSpPr/>
            <p:nvPr/>
          </p:nvSpPr>
          <p:spPr>
            <a:xfrm>
              <a:off x="6728375" y="2723351"/>
              <a:ext cx="459920" cy="713573"/>
            </a:xfrm>
            <a:custGeom>
              <a:avLst/>
              <a:gdLst/>
              <a:ahLst/>
              <a:cxnLst/>
              <a:rect l="l" t="t" r="r" b="b"/>
              <a:pathLst>
                <a:path w="4319" h="6701" extrusionOk="0">
                  <a:moveTo>
                    <a:pt x="1312" y="0"/>
                  </a:moveTo>
                  <a:cubicBezTo>
                    <a:pt x="590" y="0"/>
                    <a:pt x="1" y="580"/>
                    <a:pt x="1" y="1303"/>
                  </a:cubicBezTo>
                  <a:lnTo>
                    <a:pt x="1" y="5389"/>
                  </a:lnTo>
                  <a:cubicBezTo>
                    <a:pt x="1" y="6111"/>
                    <a:pt x="590" y="6700"/>
                    <a:pt x="1312" y="6700"/>
                  </a:cubicBezTo>
                  <a:lnTo>
                    <a:pt x="3007" y="6700"/>
                  </a:lnTo>
                  <a:cubicBezTo>
                    <a:pt x="3730" y="6700"/>
                    <a:pt x="4319" y="6111"/>
                    <a:pt x="4319" y="5389"/>
                  </a:cubicBezTo>
                  <a:lnTo>
                    <a:pt x="4319" y="1303"/>
                  </a:lnTo>
                  <a:cubicBezTo>
                    <a:pt x="4319" y="580"/>
                    <a:pt x="3730" y="0"/>
                    <a:pt x="3007" y="0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2" name="Google Shape;524;p44"/>
            <p:cNvSpPr/>
            <p:nvPr/>
          </p:nvSpPr>
          <p:spPr>
            <a:xfrm>
              <a:off x="7058060" y="2988399"/>
              <a:ext cx="1045068" cy="750524"/>
            </a:xfrm>
            <a:custGeom>
              <a:avLst/>
              <a:gdLst/>
              <a:ahLst/>
              <a:cxnLst/>
              <a:rect l="l" t="t" r="r" b="b"/>
              <a:pathLst>
                <a:path w="9814" h="7048" extrusionOk="0">
                  <a:moveTo>
                    <a:pt x="223" y="482"/>
                  </a:moveTo>
                  <a:cubicBezTo>
                    <a:pt x="116" y="571"/>
                    <a:pt x="36" y="598"/>
                    <a:pt x="72" y="741"/>
                  </a:cubicBezTo>
                  <a:lnTo>
                    <a:pt x="72" y="741"/>
                  </a:lnTo>
                  <a:cubicBezTo>
                    <a:pt x="99" y="884"/>
                    <a:pt x="464" y="884"/>
                    <a:pt x="464" y="884"/>
                  </a:cubicBezTo>
                  <a:lnTo>
                    <a:pt x="464" y="884"/>
                  </a:lnTo>
                  <a:cubicBezTo>
                    <a:pt x="464" y="884"/>
                    <a:pt x="27" y="982"/>
                    <a:pt x="18" y="1089"/>
                  </a:cubicBezTo>
                  <a:lnTo>
                    <a:pt x="18" y="1089"/>
                  </a:lnTo>
                  <a:cubicBezTo>
                    <a:pt x="0" y="1205"/>
                    <a:pt x="161" y="1356"/>
                    <a:pt x="357" y="1401"/>
                  </a:cubicBezTo>
                  <a:lnTo>
                    <a:pt x="357" y="1401"/>
                  </a:lnTo>
                  <a:cubicBezTo>
                    <a:pt x="554" y="1446"/>
                    <a:pt x="705" y="1419"/>
                    <a:pt x="705" y="1419"/>
                  </a:cubicBezTo>
                  <a:lnTo>
                    <a:pt x="705" y="1419"/>
                  </a:lnTo>
                  <a:cubicBezTo>
                    <a:pt x="705" y="1419"/>
                    <a:pt x="339" y="1508"/>
                    <a:pt x="331" y="1633"/>
                  </a:cubicBezTo>
                  <a:lnTo>
                    <a:pt x="331" y="1633"/>
                  </a:lnTo>
                  <a:cubicBezTo>
                    <a:pt x="313" y="1767"/>
                    <a:pt x="545" y="1901"/>
                    <a:pt x="741" y="1901"/>
                  </a:cubicBezTo>
                  <a:lnTo>
                    <a:pt x="741" y="1901"/>
                  </a:lnTo>
                  <a:lnTo>
                    <a:pt x="1053" y="1901"/>
                  </a:lnTo>
                  <a:cubicBezTo>
                    <a:pt x="1053" y="1901"/>
                    <a:pt x="785" y="1954"/>
                    <a:pt x="750" y="2034"/>
                  </a:cubicBezTo>
                  <a:lnTo>
                    <a:pt x="750" y="2034"/>
                  </a:lnTo>
                  <a:cubicBezTo>
                    <a:pt x="705" y="2115"/>
                    <a:pt x="937" y="2329"/>
                    <a:pt x="1232" y="2356"/>
                  </a:cubicBezTo>
                  <a:lnTo>
                    <a:pt x="1232" y="2356"/>
                  </a:lnTo>
                  <a:cubicBezTo>
                    <a:pt x="1374" y="2364"/>
                    <a:pt x="1508" y="2329"/>
                    <a:pt x="1633" y="2302"/>
                  </a:cubicBezTo>
                  <a:lnTo>
                    <a:pt x="1633" y="2302"/>
                  </a:lnTo>
                  <a:cubicBezTo>
                    <a:pt x="1776" y="2266"/>
                    <a:pt x="1927" y="2231"/>
                    <a:pt x="2106" y="2249"/>
                  </a:cubicBezTo>
                  <a:lnTo>
                    <a:pt x="2106" y="2249"/>
                  </a:lnTo>
                  <a:cubicBezTo>
                    <a:pt x="2463" y="2284"/>
                    <a:pt x="2864" y="2507"/>
                    <a:pt x="3096" y="2614"/>
                  </a:cubicBezTo>
                  <a:lnTo>
                    <a:pt x="3096" y="2614"/>
                  </a:lnTo>
                  <a:cubicBezTo>
                    <a:pt x="3319" y="2712"/>
                    <a:pt x="3533" y="2712"/>
                    <a:pt x="3533" y="2712"/>
                  </a:cubicBezTo>
                  <a:lnTo>
                    <a:pt x="3533" y="2712"/>
                  </a:lnTo>
                  <a:cubicBezTo>
                    <a:pt x="3533" y="2712"/>
                    <a:pt x="6120" y="7048"/>
                    <a:pt x="8547" y="6165"/>
                  </a:cubicBezTo>
                  <a:lnTo>
                    <a:pt x="8547" y="6165"/>
                  </a:lnTo>
                  <a:cubicBezTo>
                    <a:pt x="9814" y="5701"/>
                    <a:pt x="9430" y="4158"/>
                    <a:pt x="9430" y="4158"/>
                  </a:cubicBezTo>
                  <a:lnTo>
                    <a:pt x="9430" y="4158"/>
                  </a:lnTo>
                  <a:lnTo>
                    <a:pt x="7414" y="3596"/>
                  </a:lnTo>
                  <a:cubicBezTo>
                    <a:pt x="7414" y="3596"/>
                    <a:pt x="4425" y="1686"/>
                    <a:pt x="4113" y="1312"/>
                  </a:cubicBezTo>
                  <a:lnTo>
                    <a:pt x="4113" y="1312"/>
                  </a:lnTo>
                  <a:cubicBezTo>
                    <a:pt x="3792" y="937"/>
                    <a:pt x="3408" y="455"/>
                    <a:pt x="3203" y="295"/>
                  </a:cubicBezTo>
                  <a:lnTo>
                    <a:pt x="3203" y="295"/>
                  </a:lnTo>
                  <a:cubicBezTo>
                    <a:pt x="2989" y="125"/>
                    <a:pt x="1883" y="0"/>
                    <a:pt x="1678" y="0"/>
                  </a:cubicBezTo>
                  <a:lnTo>
                    <a:pt x="1678" y="0"/>
                  </a:lnTo>
                  <a:cubicBezTo>
                    <a:pt x="1472" y="0"/>
                    <a:pt x="331" y="402"/>
                    <a:pt x="223" y="482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3" name="Google Shape;525;p44"/>
            <p:cNvSpPr/>
            <p:nvPr/>
          </p:nvSpPr>
          <p:spPr>
            <a:xfrm>
              <a:off x="7105554" y="3082428"/>
              <a:ext cx="2023" cy="106"/>
            </a:xfrm>
            <a:custGeom>
              <a:avLst/>
              <a:gdLst/>
              <a:ahLst/>
              <a:cxnLst/>
              <a:rect l="l" t="t" r="r" b="b"/>
              <a:pathLst>
                <a:path w="19" h="1" extrusionOk="0">
                  <a:moveTo>
                    <a:pt x="18" y="1"/>
                  </a:moveTo>
                  <a:cubicBezTo>
                    <a:pt x="18" y="1"/>
                    <a:pt x="9" y="1"/>
                    <a:pt x="0" y="1"/>
                  </a:cubicBezTo>
                  <a:lnTo>
                    <a:pt x="0" y="1"/>
                  </a:lnTo>
                  <a:cubicBezTo>
                    <a:pt x="9" y="1"/>
                    <a:pt x="18" y="1"/>
                    <a:pt x="18" y="1"/>
                  </a:cubicBezTo>
                  <a:close/>
                </a:path>
              </a:pathLst>
            </a:custGeom>
            <a:solidFill>
              <a:srgbClr val="FFA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4" name="Google Shape;526;p44"/>
            <p:cNvSpPr/>
            <p:nvPr/>
          </p:nvSpPr>
          <p:spPr>
            <a:xfrm>
              <a:off x="7254743" y="2311029"/>
              <a:ext cx="204350" cy="136943"/>
            </a:xfrm>
            <a:custGeom>
              <a:avLst/>
              <a:gdLst/>
              <a:ahLst/>
              <a:cxnLst/>
              <a:rect l="l" t="t" r="r" b="b"/>
              <a:pathLst>
                <a:path w="1919" h="1286" extrusionOk="0">
                  <a:moveTo>
                    <a:pt x="232" y="1"/>
                  </a:moveTo>
                  <a:cubicBezTo>
                    <a:pt x="107" y="1"/>
                    <a:pt x="0" y="108"/>
                    <a:pt x="0" y="233"/>
                  </a:cubicBezTo>
                  <a:lnTo>
                    <a:pt x="0" y="331"/>
                  </a:lnTo>
                  <a:cubicBezTo>
                    <a:pt x="0" y="857"/>
                    <a:pt x="428" y="1285"/>
                    <a:pt x="964" y="1285"/>
                  </a:cubicBezTo>
                  <a:cubicBezTo>
                    <a:pt x="1490" y="1285"/>
                    <a:pt x="1918" y="857"/>
                    <a:pt x="1918" y="331"/>
                  </a:cubicBezTo>
                  <a:lnTo>
                    <a:pt x="1918" y="233"/>
                  </a:lnTo>
                  <a:cubicBezTo>
                    <a:pt x="1918" y="108"/>
                    <a:pt x="1811" y="1"/>
                    <a:pt x="16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5" name="Google Shape;527;p44"/>
            <p:cNvSpPr/>
            <p:nvPr/>
          </p:nvSpPr>
          <p:spPr>
            <a:xfrm>
              <a:off x="7122698" y="1932252"/>
              <a:ext cx="107446" cy="32798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491" y="0"/>
                  </a:moveTo>
                  <a:cubicBezTo>
                    <a:pt x="358" y="0"/>
                    <a:pt x="207" y="35"/>
                    <a:pt x="54" y="141"/>
                  </a:cubicBezTo>
                  <a:cubicBezTo>
                    <a:pt x="9" y="168"/>
                    <a:pt x="0" y="221"/>
                    <a:pt x="27" y="266"/>
                  </a:cubicBezTo>
                  <a:cubicBezTo>
                    <a:pt x="45" y="293"/>
                    <a:pt x="71" y="302"/>
                    <a:pt x="98" y="302"/>
                  </a:cubicBezTo>
                  <a:cubicBezTo>
                    <a:pt x="116" y="302"/>
                    <a:pt x="134" y="302"/>
                    <a:pt x="152" y="293"/>
                  </a:cubicBezTo>
                  <a:cubicBezTo>
                    <a:pt x="275" y="209"/>
                    <a:pt x="395" y="182"/>
                    <a:pt x="501" y="182"/>
                  </a:cubicBezTo>
                  <a:cubicBezTo>
                    <a:pt x="700" y="182"/>
                    <a:pt x="845" y="281"/>
                    <a:pt x="856" y="293"/>
                  </a:cubicBezTo>
                  <a:cubicBezTo>
                    <a:pt x="870" y="303"/>
                    <a:pt x="886" y="308"/>
                    <a:pt x="902" y="308"/>
                  </a:cubicBezTo>
                  <a:cubicBezTo>
                    <a:pt x="930" y="308"/>
                    <a:pt x="959" y="294"/>
                    <a:pt x="981" y="266"/>
                  </a:cubicBezTo>
                  <a:cubicBezTo>
                    <a:pt x="1008" y="230"/>
                    <a:pt x="999" y="168"/>
                    <a:pt x="955" y="141"/>
                  </a:cubicBezTo>
                  <a:cubicBezTo>
                    <a:pt x="943" y="135"/>
                    <a:pt x="751" y="0"/>
                    <a:pt x="491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6" name="Google Shape;528;p44"/>
            <p:cNvSpPr/>
            <p:nvPr/>
          </p:nvSpPr>
          <p:spPr>
            <a:xfrm>
              <a:off x="7355374" y="1932252"/>
              <a:ext cx="107446" cy="32798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511" y="0"/>
                  </a:moveTo>
                  <a:cubicBezTo>
                    <a:pt x="249" y="0"/>
                    <a:pt x="57" y="135"/>
                    <a:pt x="45" y="141"/>
                  </a:cubicBezTo>
                  <a:cubicBezTo>
                    <a:pt x="10" y="168"/>
                    <a:pt x="1" y="230"/>
                    <a:pt x="27" y="266"/>
                  </a:cubicBezTo>
                  <a:cubicBezTo>
                    <a:pt x="44" y="294"/>
                    <a:pt x="71" y="308"/>
                    <a:pt x="100" y="308"/>
                  </a:cubicBezTo>
                  <a:cubicBezTo>
                    <a:pt x="118" y="308"/>
                    <a:pt x="136" y="303"/>
                    <a:pt x="152" y="293"/>
                  </a:cubicBezTo>
                  <a:cubicBezTo>
                    <a:pt x="164" y="281"/>
                    <a:pt x="309" y="182"/>
                    <a:pt x="508" y="182"/>
                  </a:cubicBezTo>
                  <a:cubicBezTo>
                    <a:pt x="613" y="182"/>
                    <a:pt x="734" y="209"/>
                    <a:pt x="857" y="293"/>
                  </a:cubicBezTo>
                  <a:cubicBezTo>
                    <a:pt x="875" y="302"/>
                    <a:pt x="893" y="302"/>
                    <a:pt x="902" y="302"/>
                  </a:cubicBezTo>
                  <a:cubicBezTo>
                    <a:pt x="937" y="302"/>
                    <a:pt x="964" y="293"/>
                    <a:pt x="982" y="266"/>
                  </a:cubicBezTo>
                  <a:cubicBezTo>
                    <a:pt x="1009" y="221"/>
                    <a:pt x="1000" y="168"/>
                    <a:pt x="955" y="141"/>
                  </a:cubicBezTo>
                  <a:cubicBezTo>
                    <a:pt x="798" y="35"/>
                    <a:pt x="646" y="0"/>
                    <a:pt x="511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7" name="Google Shape;529;p44"/>
            <p:cNvSpPr/>
            <p:nvPr/>
          </p:nvSpPr>
          <p:spPr>
            <a:xfrm>
              <a:off x="7145487" y="2066001"/>
              <a:ext cx="69430" cy="68471"/>
            </a:xfrm>
            <a:custGeom>
              <a:avLst/>
              <a:gdLst/>
              <a:ahLst/>
              <a:cxnLst/>
              <a:rect l="l" t="t" r="r" b="b"/>
              <a:pathLst>
                <a:path w="652" h="643" extrusionOk="0">
                  <a:moveTo>
                    <a:pt x="330" y="0"/>
                  </a:moveTo>
                  <a:cubicBezTo>
                    <a:pt x="152" y="0"/>
                    <a:pt x="0" y="143"/>
                    <a:pt x="0" y="321"/>
                  </a:cubicBezTo>
                  <a:cubicBezTo>
                    <a:pt x="0" y="500"/>
                    <a:pt x="152" y="642"/>
                    <a:pt x="330" y="642"/>
                  </a:cubicBezTo>
                  <a:cubicBezTo>
                    <a:pt x="509" y="642"/>
                    <a:pt x="651" y="500"/>
                    <a:pt x="651" y="321"/>
                  </a:cubicBezTo>
                  <a:cubicBezTo>
                    <a:pt x="651" y="143"/>
                    <a:pt x="509" y="0"/>
                    <a:pt x="330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8" name="Google Shape;530;p44"/>
            <p:cNvSpPr/>
            <p:nvPr/>
          </p:nvSpPr>
          <p:spPr>
            <a:xfrm>
              <a:off x="7374435" y="2066001"/>
              <a:ext cx="69430" cy="68471"/>
            </a:xfrm>
            <a:custGeom>
              <a:avLst/>
              <a:gdLst/>
              <a:ahLst/>
              <a:cxnLst/>
              <a:rect l="l" t="t" r="r" b="b"/>
              <a:pathLst>
                <a:path w="652" h="643" extrusionOk="0">
                  <a:moveTo>
                    <a:pt x="321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500"/>
                    <a:pt x="143" y="642"/>
                    <a:pt x="321" y="642"/>
                  </a:cubicBezTo>
                  <a:cubicBezTo>
                    <a:pt x="500" y="642"/>
                    <a:pt x="651" y="500"/>
                    <a:pt x="651" y="321"/>
                  </a:cubicBezTo>
                  <a:cubicBezTo>
                    <a:pt x="651" y="143"/>
                    <a:pt x="500" y="0"/>
                    <a:pt x="321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9" name="Google Shape;531;p44"/>
            <p:cNvSpPr/>
            <p:nvPr/>
          </p:nvSpPr>
          <p:spPr>
            <a:xfrm>
              <a:off x="7248035" y="2037142"/>
              <a:ext cx="85616" cy="27154"/>
            </a:xfrm>
            <a:custGeom>
              <a:avLst/>
              <a:gdLst/>
              <a:ahLst/>
              <a:cxnLst/>
              <a:rect l="l" t="t" r="r" b="b"/>
              <a:pathLst>
                <a:path w="804" h="255" extrusionOk="0">
                  <a:moveTo>
                    <a:pt x="353" y="0"/>
                  </a:moveTo>
                  <a:cubicBezTo>
                    <a:pt x="139" y="0"/>
                    <a:pt x="42" y="105"/>
                    <a:pt x="36" y="111"/>
                  </a:cubicBezTo>
                  <a:cubicBezTo>
                    <a:pt x="1" y="146"/>
                    <a:pt x="10" y="200"/>
                    <a:pt x="36" y="235"/>
                  </a:cubicBezTo>
                  <a:cubicBezTo>
                    <a:pt x="53" y="248"/>
                    <a:pt x="73" y="255"/>
                    <a:pt x="94" y="255"/>
                  </a:cubicBezTo>
                  <a:cubicBezTo>
                    <a:pt x="118" y="255"/>
                    <a:pt x="142" y="246"/>
                    <a:pt x="161" y="227"/>
                  </a:cubicBezTo>
                  <a:cubicBezTo>
                    <a:pt x="167" y="227"/>
                    <a:pt x="221" y="174"/>
                    <a:pt x="353" y="174"/>
                  </a:cubicBezTo>
                  <a:cubicBezTo>
                    <a:pt x="432" y="174"/>
                    <a:pt x="538" y="193"/>
                    <a:pt x="679" y="253"/>
                  </a:cubicBezTo>
                  <a:lnTo>
                    <a:pt x="705" y="253"/>
                  </a:lnTo>
                  <a:cubicBezTo>
                    <a:pt x="741" y="253"/>
                    <a:pt x="777" y="235"/>
                    <a:pt x="786" y="200"/>
                  </a:cubicBezTo>
                  <a:cubicBezTo>
                    <a:pt x="804" y="164"/>
                    <a:pt x="786" y="111"/>
                    <a:pt x="741" y="93"/>
                  </a:cubicBezTo>
                  <a:cubicBezTo>
                    <a:pt x="583" y="24"/>
                    <a:pt x="455" y="0"/>
                    <a:pt x="3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0" name="Google Shape;532;p44"/>
            <p:cNvSpPr/>
            <p:nvPr/>
          </p:nvSpPr>
          <p:spPr>
            <a:xfrm>
              <a:off x="4571999" y="3602089"/>
              <a:ext cx="3858894" cy="85616"/>
            </a:xfrm>
            <a:custGeom>
              <a:avLst/>
              <a:gdLst/>
              <a:ahLst/>
              <a:cxnLst/>
              <a:rect l="l" t="t" r="r" b="b"/>
              <a:pathLst>
                <a:path w="36238" h="804" extrusionOk="0">
                  <a:moveTo>
                    <a:pt x="402" y="0"/>
                  </a:moveTo>
                  <a:cubicBezTo>
                    <a:pt x="178" y="0"/>
                    <a:pt x="0" y="179"/>
                    <a:pt x="0" y="402"/>
                  </a:cubicBezTo>
                  <a:cubicBezTo>
                    <a:pt x="0" y="625"/>
                    <a:pt x="178" y="803"/>
                    <a:pt x="402" y="803"/>
                  </a:cubicBezTo>
                  <a:lnTo>
                    <a:pt x="35836" y="803"/>
                  </a:lnTo>
                  <a:cubicBezTo>
                    <a:pt x="36050" y="803"/>
                    <a:pt x="36237" y="625"/>
                    <a:pt x="36237" y="402"/>
                  </a:cubicBezTo>
                  <a:cubicBezTo>
                    <a:pt x="36237" y="179"/>
                    <a:pt x="36050" y="0"/>
                    <a:pt x="35836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1" name="Google Shape;533;p44"/>
            <p:cNvSpPr/>
            <p:nvPr/>
          </p:nvSpPr>
          <p:spPr>
            <a:xfrm>
              <a:off x="5455421" y="2429763"/>
              <a:ext cx="727842" cy="611877"/>
            </a:xfrm>
            <a:custGeom>
              <a:avLst/>
              <a:gdLst/>
              <a:ahLst/>
              <a:cxnLst/>
              <a:rect l="l" t="t" r="r" b="b"/>
              <a:pathLst>
                <a:path w="6835" h="5746" extrusionOk="0">
                  <a:moveTo>
                    <a:pt x="2722" y="1143"/>
                  </a:moveTo>
                  <a:cubicBezTo>
                    <a:pt x="2124" y="1553"/>
                    <a:pt x="1535" y="1651"/>
                    <a:pt x="1535" y="1651"/>
                  </a:cubicBezTo>
                  <a:lnTo>
                    <a:pt x="1535" y="1651"/>
                  </a:lnTo>
                  <a:cubicBezTo>
                    <a:pt x="1535" y="1651"/>
                    <a:pt x="1705" y="2213"/>
                    <a:pt x="1669" y="2561"/>
                  </a:cubicBezTo>
                  <a:lnTo>
                    <a:pt x="1669" y="2561"/>
                  </a:lnTo>
                  <a:cubicBezTo>
                    <a:pt x="1624" y="2909"/>
                    <a:pt x="1401" y="3141"/>
                    <a:pt x="1401" y="3141"/>
                  </a:cubicBezTo>
                  <a:lnTo>
                    <a:pt x="1401" y="3141"/>
                  </a:lnTo>
                  <a:cubicBezTo>
                    <a:pt x="1401" y="3141"/>
                    <a:pt x="875" y="2749"/>
                    <a:pt x="509" y="2882"/>
                  </a:cubicBezTo>
                  <a:lnTo>
                    <a:pt x="509" y="2882"/>
                  </a:lnTo>
                  <a:cubicBezTo>
                    <a:pt x="134" y="3016"/>
                    <a:pt x="1" y="3534"/>
                    <a:pt x="384" y="3944"/>
                  </a:cubicBezTo>
                  <a:lnTo>
                    <a:pt x="384" y="3944"/>
                  </a:lnTo>
                  <a:cubicBezTo>
                    <a:pt x="768" y="4363"/>
                    <a:pt x="1312" y="4301"/>
                    <a:pt x="1312" y="4301"/>
                  </a:cubicBezTo>
                  <a:lnTo>
                    <a:pt x="1312" y="4301"/>
                  </a:lnTo>
                  <a:cubicBezTo>
                    <a:pt x="1312" y="4301"/>
                    <a:pt x="1241" y="4934"/>
                    <a:pt x="2525" y="5345"/>
                  </a:cubicBezTo>
                  <a:lnTo>
                    <a:pt x="2525" y="5345"/>
                  </a:lnTo>
                  <a:cubicBezTo>
                    <a:pt x="3801" y="5746"/>
                    <a:pt x="6210" y="5104"/>
                    <a:pt x="6522" y="3712"/>
                  </a:cubicBezTo>
                  <a:lnTo>
                    <a:pt x="6522" y="3712"/>
                  </a:lnTo>
                  <a:cubicBezTo>
                    <a:pt x="6834" y="2311"/>
                    <a:pt x="5407" y="331"/>
                    <a:pt x="5407" y="331"/>
                  </a:cubicBezTo>
                  <a:lnTo>
                    <a:pt x="5407" y="331"/>
                  </a:lnTo>
                  <a:cubicBezTo>
                    <a:pt x="5407" y="331"/>
                    <a:pt x="5014" y="438"/>
                    <a:pt x="4390" y="376"/>
                  </a:cubicBezTo>
                  <a:lnTo>
                    <a:pt x="4390" y="376"/>
                  </a:lnTo>
                  <a:cubicBezTo>
                    <a:pt x="3810" y="331"/>
                    <a:pt x="3533" y="1"/>
                    <a:pt x="3533" y="1"/>
                  </a:cubicBezTo>
                  <a:lnTo>
                    <a:pt x="3533" y="1"/>
                  </a:lnTo>
                  <a:cubicBezTo>
                    <a:pt x="3533" y="1"/>
                    <a:pt x="3248" y="777"/>
                    <a:pt x="2722" y="1143"/>
                  </a:cubicBez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2" name="Google Shape;534;p44"/>
            <p:cNvSpPr/>
            <p:nvPr/>
          </p:nvSpPr>
          <p:spPr>
            <a:xfrm>
              <a:off x="5962728" y="2549456"/>
              <a:ext cx="211910" cy="243324"/>
            </a:xfrm>
            <a:custGeom>
              <a:avLst/>
              <a:gdLst/>
              <a:ahLst/>
              <a:cxnLst/>
              <a:rect l="l" t="t" r="r" b="b"/>
              <a:pathLst>
                <a:path w="1990" h="2285" extrusionOk="0">
                  <a:moveTo>
                    <a:pt x="1972" y="1178"/>
                  </a:moveTo>
                  <a:cubicBezTo>
                    <a:pt x="1954" y="563"/>
                    <a:pt x="1499" y="46"/>
                    <a:pt x="964" y="28"/>
                  </a:cubicBezTo>
                  <a:cubicBezTo>
                    <a:pt x="420" y="1"/>
                    <a:pt x="0" y="492"/>
                    <a:pt x="18" y="1107"/>
                  </a:cubicBezTo>
                  <a:cubicBezTo>
                    <a:pt x="45" y="1732"/>
                    <a:pt x="491" y="2249"/>
                    <a:pt x="1035" y="2267"/>
                  </a:cubicBezTo>
                  <a:cubicBezTo>
                    <a:pt x="1571" y="2285"/>
                    <a:pt x="1990" y="1803"/>
                    <a:pt x="1972" y="1178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3" name="Google Shape;535;p44"/>
            <p:cNvSpPr/>
            <p:nvPr/>
          </p:nvSpPr>
          <p:spPr>
            <a:xfrm>
              <a:off x="5123924" y="3178374"/>
              <a:ext cx="299336" cy="353539"/>
            </a:xfrm>
            <a:custGeom>
              <a:avLst/>
              <a:gdLst/>
              <a:ahLst/>
              <a:cxnLst/>
              <a:rect l="l" t="t" r="r" b="b"/>
              <a:pathLst>
                <a:path w="2811" h="3320" extrusionOk="0">
                  <a:moveTo>
                    <a:pt x="0" y="2445"/>
                  </a:moveTo>
                  <a:lnTo>
                    <a:pt x="1936" y="3319"/>
                  </a:lnTo>
                  <a:cubicBezTo>
                    <a:pt x="1936" y="3319"/>
                    <a:pt x="2810" y="1473"/>
                    <a:pt x="2230" y="1"/>
                  </a:cubicBezTo>
                  <a:lnTo>
                    <a:pt x="2230" y="1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4" name="Google Shape;536;p44"/>
            <p:cNvSpPr/>
            <p:nvPr/>
          </p:nvSpPr>
          <p:spPr>
            <a:xfrm>
              <a:off x="5044059" y="3438630"/>
              <a:ext cx="657560" cy="163565"/>
            </a:xfrm>
            <a:custGeom>
              <a:avLst/>
              <a:gdLst/>
              <a:ahLst/>
              <a:cxnLst/>
              <a:rect l="l" t="t" r="r" b="b"/>
              <a:pathLst>
                <a:path w="6175" h="1536" extrusionOk="0">
                  <a:moveTo>
                    <a:pt x="322" y="545"/>
                  </a:moveTo>
                  <a:cubicBezTo>
                    <a:pt x="1" y="947"/>
                    <a:pt x="286" y="1535"/>
                    <a:pt x="804" y="1535"/>
                  </a:cubicBezTo>
                  <a:lnTo>
                    <a:pt x="804" y="1535"/>
                  </a:lnTo>
                  <a:lnTo>
                    <a:pt x="6174" y="1535"/>
                  </a:lnTo>
                  <a:cubicBezTo>
                    <a:pt x="6174" y="1535"/>
                    <a:pt x="5996" y="777"/>
                    <a:pt x="5407" y="581"/>
                  </a:cubicBezTo>
                  <a:lnTo>
                    <a:pt x="5407" y="581"/>
                  </a:lnTo>
                  <a:cubicBezTo>
                    <a:pt x="4818" y="393"/>
                    <a:pt x="3935" y="768"/>
                    <a:pt x="3935" y="768"/>
                  </a:cubicBezTo>
                  <a:lnTo>
                    <a:pt x="3935" y="768"/>
                  </a:lnTo>
                  <a:lnTo>
                    <a:pt x="2534" y="581"/>
                  </a:lnTo>
                  <a:lnTo>
                    <a:pt x="2677" y="402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5" name="Google Shape;537;p44"/>
            <p:cNvSpPr/>
            <p:nvPr/>
          </p:nvSpPr>
          <p:spPr>
            <a:xfrm>
              <a:off x="7091285" y="3124278"/>
              <a:ext cx="244282" cy="66555"/>
            </a:xfrm>
            <a:custGeom>
              <a:avLst/>
              <a:gdLst/>
              <a:ahLst/>
              <a:cxnLst/>
              <a:rect l="l" t="t" r="r" b="b"/>
              <a:pathLst>
                <a:path w="2294" h="625" extrusionOk="0">
                  <a:moveTo>
                    <a:pt x="393" y="143"/>
                  </a:moveTo>
                  <a:cubicBezTo>
                    <a:pt x="358" y="152"/>
                    <a:pt x="331" y="161"/>
                    <a:pt x="295" y="170"/>
                  </a:cubicBezTo>
                  <a:lnTo>
                    <a:pt x="295" y="170"/>
                  </a:lnTo>
                  <a:cubicBezTo>
                    <a:pt x="188" y="205"/>
                    <a:pt x="19" y="277"/>
                    <a:pt x="19" y="357"/>
                  </a:cubicBezTo>
                  <a:lnTo>
                    <a:pt x="19" y="357"/>
                  </a:lnTo>
                  <a:cubicBezTo>
                    <a:pt x="1" y="491"/>
                    <a:pt x="233" y="625"/>
                    <a:pt x="429" y="625"/>
                  </a:cubicBezTo>
                  <a:lnTo>
                    <a:pt x="429" y="625"/>
                  </a:lnTo>
                  <a:lnTo>
                    <a:pt x="741" y="625"/>
                  </a:lnTo>
                  <a:cubicBezTo>
                    <a:pt x="741" y="625"/>
                    <a:pt x="1419" y="482"/>
                    <a:pt x="1722" y="509"/>
                  </a:cubicBezTo>
                  <a:lnTo>
                    <a:pt x="1722" y="509"/>
                  </a:lnTo>
                  <a:cubicBezTo>
                    <a:pt x="2017" y="535"/>
                    <a:pt x="2293" y="625"/>
                    <a:pt x="2293" y="625"/>
                  </a:cubicBezTo>
                  <a:lnTo>
                    <a:pt x="2293" y="625"/>
                  </a:lnTo>
                  <a:lnTo>
                    <a:pt x="1910" y="45"/>
                  </a:lnTo>
                  <a:cubicBezTo>
                    <a:pt x="1910" y="45"/>
                    <a:pt x="1722" y="0"/>
                    <a:pt x="1401" y="0"/>
                  </a:cubicBezTo>
                  <a:lnTo>
                    <a:pt x="1401" y="0"/>
                  </a:lnTo>
                  <a:cubicBezTo>
                    <a:pt x="1143" y="0"/>
                    <a:pt x="795" y="27"/>
                    <a:pt x="393" y="143"/>
                  </a:cubicBezTo>
                </a:path>
              </a:pathLst>
            </a:custGeom>
            <a:solidFill>
              <a:srgbClr val="FFA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6" name="Google Shape;538;p44"/>
            <p:cNvSpPr/>
            <p:nvPr/>
          </p:nvSpPr>
          <p:spPr>
            <a:xfrm>
              <a:off x="7058060" y="3065390"/>
              <a:ext cx="236615" cy="75074"/>
            </a:xfrm>
            <a:custGeom>
              <a:avLst/>
              <a:gdLst/>
              <a:ahLst/>
              <a:cxnLst/>
              <a:rect l="l" t="t" r="r" b="b"/>
              <a:pathLst>
                <a:path w="2222" h="705" extrusionOk="0">
                  <a:moveTo>
                    <a:pt x="1348" y="9"/>
                  </a:moveTo>
                  <a:cubicBezTo>
                    <a:pt x="1080" y="45"/>
                    <a:pt x="464" y="161"/>
                    <a:pt x="464" y="161"/>
                  </a:cubicBezTo>
                  <a:lnTo>
                    <a:pt x="464" y="161"/>
                  </a:lnTo>
                  <a:cubicBezTo>
                    <a:pt x="464" y="161"/>
                    <a:pt x="27" y="259"/>
                    <a:pt x="18" y="366"/>
                  </a:cubicBezTo>
                  <a:lnTo>
                    <a:pt x="18" y="366"/>
                  </a:lnTo>
                  <a:cubicBezTo>
                    <a:pt x="0" y="482"/>
                    <a:pt x="161" y="633"/>
                    <a:pt x="357" y="678"/>
                  </a:cubicBezTo>
                  <a:lnTo>
                    <a:pt x="357" y="678"/>
                  </a:lnTo>
                  <a:cubicBezTo>
                    <a:pt x="482" y="705"/>
                    <a:pt x="580" y="705"/>
                    <a:pt x="652" y="705"/>
                  </a:cubicBezTo>
                  <a:lnTo>
                    <a:pt x="652" y="705"/>
                  </a:lnTo>
                  <a:lnTo>
                    <a:pt x="705" y="696"/>
                  </a:lnTo>
                  <a:cubicBezTo>
                    <a:pt x="1606" y="446"/>
                    <a:pt x="2222" y="598"/>
                    <a:pt x="2222" y="598"/>
                  </a:cubicBezTo>
                  <a:lnTo>
                    <a:pt x="2222" y="598"/>
                  </a:lnTo>
                  <a:lnTo>
                    <a:pt x="2026" y="45"/>
                  </a:lnTo>
                  <a:cubicBezTo>
                    <a:pt x="2026" y="45"/>
                    <a:pt x="1758" y="0"/>
                    <a:pt x="1517" y="0"/>
                  </a:cubicBezTo>
                  <a:lnTo>
                    <a:pt x="1517" y="0"/>
                  </a:lnTo>
                  <a:cubicBezTo>
                    <a:pt x="1455" y="0"/>
                    <a:pt x="1401" y="0"/>
                    <a:pt x="1348" y="9"/>
                  </a:cubicBezTo>
                  <a:close/>
                </a:path>
              </a:pathLst>
            </a:custGeom>
            <a:solidFill>
              <a:srgbClr val="FFA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7" name="Google Shape;539;p44"/>
            <p:cNvSpPr/>
            <p:nvPr/>
          </p:nvSpPr>
          <p:spPr>
            <a:xfrm>
              <a:off x="5128610" y="3540326"/>
              <a:ext cx="82741" cy="61869"/>
            </a:xfrm>
            <a:custGeom>
              <a:avLst/>
              <a:gdLst/>
              <a:ahLst/>
              <a:cxnLst/>
              <a:rect l="l" t="t" r="r" b="b"/>
              <a:pathLst>
                <a:path w="777" h="581" extrusionOk="0">
                  <a:moveTo>
                    <a:pt x="1" y="90"/>
                  </a:moveTo>
                  <a:lnTo>
                    <a:pt x="268" y="580"/>
                  </a:lnTo>
                  <a:lnTo>
                    <a:pt x="777" y="580"/>
                  </a:lnTo>
                  <a:cubicBezTo>
                    <a:pt x="777" y="580"/>
                    <a:pt x="777" y="464"/>
                    <a:pt x="706" y="375"/>
                  </a:cubicBezTo>
                  <a:lnTo>
                    <a:pt x="706" y="375"/>
                  </a:lnTo>
                  <a:cubicBezTo>
                    <a:pt x="625" y="277"/>
                    <a:pt x="429" y="1"/>
                    <a:pt x="429" y="1"/>
                  </a:cubicBezTo>
                  <a:lnTo>
                    <a:pt x="429" y="1"/>
                  </a:lnTo>
                  <a:close/>
                </a:path>
              </a:pathLst>
            </a:custGeom>
            <a:solidFill>
              <a:srgbClr val="FFA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8" name="Google Shape;540;p44"/>
            <p:cNvSpPr/>
            <p:nvPr/>
          </p:nvSpPr>
          <p:spPr>
            <a:xfrm>
              <a:off x="5074514" y="3549803"/>
              <a:ext cx="82741" cy="52392"/>
            </a:xfrm>
            <a:custGeom>
              <a:avLst/>
              <a:gdLst/>
              <a:ahLst/>
              <a:cxnLst/>
              <a:rect l="l" t="t" r="r" b="b"/>
              <a:pathLst>
                <a:path w="777" h="492" extrusionOk="0">
                  <a:moveTo>
                    <a:pt x="0" y="45"/>
                  </a:moveTo>
                  <a:lnTo>
                    <a:pt x="223" y="491"/>
                  </a:lnTo>
                  <a:lnTo>
                    <a:pt x="776" y="491"/>
                  </a:lnTo>
                  <a:lnTo>
                    <a:pt x="509" y="1"/>
                  </a:lnTo>
                  <a:close/>
                </a:path>
              </a:pathLst>
            </a:custGeom>
            <a:solidFill>
              <a:srgbClr val="FFAE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9" name="Google Shape;541;p44"/>
            <p:cNvSpPr/>
            <p:nvPr/>
          </p:nvSpPr>
          <p:spPr>
            <a:xfrm>
              <a:off x="5945583" y="3459608"/>
              <a:ext cx="462795" cy="142587"/>
            </a:xfrm>
            <a:custGeom>
              <a:avLst/>
              <a:gdLst/>
              <a:ahLst/>
              <a:cxnLst/>
              <a:rect l="l" t="t" r="r" b="b"/>
              <a:pathLst>
                <a:path w="4346" h="1339" extrusionOk="0">
                  <a:moveTo>
                    <a:pt x="2481" y="330"/>
                  </a:moveTo>
                  <a:lnTo>
                    <a:pt x="2534" y="473"/>
                  </a:lnTo>
                  <a:lnTo>
                    <a:pt x="2160" y="589"/>
                  </a:lnTo>
                  <a:cubicBezTo>
                    <a:pt x="2160" y="589"/>
                    <a:pt x="1455" y="179"/>
                    <a:pt x="724" y="402"/>
                  </a:cubicBezTo>
                  <a:lnTo>
                    <a:pt x="724" y="402"/>
                  </a:lnTo>
                  <a:cubicBezTo>
                    <a:pt x="1" y="625"/>
                    <a:pt x="72" y="1338"/>
                    <a:pt x="72" y="1338"/>
                  </a:cubicBezTo>
                  <a:lnTo>
                    <a:pt x="72" y="1338"/>
                  </a:lnTo>
                  <a:lnTo>
                    <a:pt x="4345" y="1338"/>
                  </a:lnTo>
                  <a:lnTo>
                    <a:pt x="3703" y="0"/>
                  </a:ln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0" name="Google Shape;542;p44"/>
            <p:cNvSpPr/>
            <p:nvPr/>
          </p:nvSpPr>
          <p:spPr>
            <a:xfrm>
              <a:off x="5702472" y="2565216"/>
              <a:ext cx="130234" cy="68897"/>
            </a:xfrm>
            <a:custGeom>
              <a:avLst/>
              <a:gdLst/>
              <a:ahLst/>
              <a:cxnLst/>
              <a:rect l="l" t="t" r="r" b="b"/>
              <a:pathLst>
                <a:path w="1223" h="647" extrusionOk="0">
                  <a:moveTo>
                    <a:pt x="909" y="0"/>
                  </a:moveTo>
                  <a:cubicBezTo>
                    <a:pt x="357" y="0"/>
                    <a:pt x="27" y="496"/>
                    <a:pt x="27" y="504"/>
                  </a:cubicBezTo>
                  <a:cubicBezTo>
                    <a:pt x="0" y="549"/>
                    <a:pt x="9" y="602"/>
                    <a:pt x="54" y="629"/>
                  </a:cubicBezTo>
                  <a:cubicBezTo>
                    <a:pt x="63" y="638"/>
                    <a:pt x="80" y="647"/>
                    <a:pt x="98" y="647"/>
                  </a:cubicBezTo>
                  <a:cubicBezTo>
                    <a:pt x="125" y="647"/>
                    <a:pt x="161" y="629"/>
                    <a:pt x="179" y="602"/>
                  </a:cubicBezTo>
                  <a:cubicBezTo>
                    <a:pt x="179" y="594"/>
                    <a:pt x="456" y="177"/>
                    <a:pt x="914" y="177"/>
                  </a:cubicBezTo>
                  <a:cubicBezTo>
                    <a:pt x="975" y="177"/>
                    <a:pt x="1039" y="184"/>
                    <a:pt x="1106" y="201"/>
                  </a:cubicBezTo>
                  <a:cubicBezTo>
                    <a:pt x="1114" y="204"/>
                    <a:pt x="1122" y="206"/>
                    <a:pt x="1130" y="206"/>
                  </a:cubicBezTo>
                  <a:cubicBezTo>
                    <a:pt x="1166" y="206"/>
                    <a:pt x="1199" y="175"/>
                    <a:pt x="1213" y="138"/>
                  </a:cubicBezTo>
                  <a:cubicBezTo>
                    <a:pt x="1222" y="94"/>
                    <a:pt x="1196" y="40"/>
                    <a:pt x="1151" y="31"/>
                  </a:cubicBezTo>
                  <a:cubicBezTo>
                    <a:pt x="1066" y="10"/>
                    <a:pt x="985" y="0"/>
                    <a:pt x="909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1" name="Google Shape;543;p44"/>
            <p:cNvSpPr/>
            <p:nvPr/>
          </p:nvSpPr>
          <p:spPr>
            <a:xfrm>
              <a:off x="5925670" y="2490355"/>
              <a:ext cx="116923" cy="54522"/>
            </a:xfrm>
            <a:custGeom>
              <a:avLst/>
              <a:gdLst/>
              <a:ahLst/>
              <a:cxnLst/>
              <a:rect l="l" t="t" r="r" b="b"/>
              <a:pathLst>
                <a:path w="1098" h="512" extrusionOk="0">
                  <a:moveTo>
                    <a:pt x="656" y="1"/>
                  </a:moveTo>
                  <a:cubicBezTo>
                    <a:pt x="340" y="1"/>
                    <a:pt x="119" y="220"/>
                    <a:pt x="27" y="377"/>
                  </a:cubicBezTo>
                  <a:cubicBezTo>
                    <a:pt x="1" y="422"/>
                    <a:pt x="18" y="476"/>
                    <a:pt x="63" y="502"/>
                  </a:cubicBezTo>
                  <a:cubicBezTo>
                    <a:pt x="72" y="511"/>
                    <a:pt x="90" y="511"/>
                    <a:pt x="108" y="511"/>
                  </a:cubicBezTo>
                  <a:cubicBezTo>
                    <a:pt x="134" y="511"/>
                    <a:pt x="170" y="493"/>
                    <a:pt x="179" y="467"/>
                  </a:cubicBezTo>
                  <a:cubicBezTo>
                    <a:pt x="193" y="453"/>
                    <a:pt x="353" y="185"/>
                    <a:pt x="659" y="185"/>
                  </a:cubicBezTo>
                  <a:cubicBezTo>
                    <a:pt x="746" y="185"/>
                    <a:pt x="845" y="206"/>
                    <a:pt x="955" y="262"/>
                  </a:cubicBezTo>
                  <a:cubicBezTo>
                    <a:pt x="967" y="266"/>
                    <a:pt x="979" y="268"/>
                    <a:pt x="991" y="268"/>
                  </a:cubicBezTo>
                  <a:cubicBezTo>
                    <a:pt x="1025" y="268"/>
                    <a:pt x="1058" y="250"/>
                    <a:pt x="1071" y="217"/>
                  </a:cubicBezTo>
                  <a:cubicBezTo>
                    <a:pt x="1098" y="172"/>
                    <a:pt x="1080" y="119"/>
                    <a:pt x="1035" y="101"/>
                  </a:cubicBezTo>
                  <a:cubicBezTo>
                    <a:pt x="898" y="30"/>
                    <a:pt x="771" y="1"/>
                    <a:pt x="656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2" name="Google Shape;544;p44"/>
            <p:cNvSpPr/>
            <p:nvPr/>
          </p:nvSpPr>
          <p:spPr>
            <a:xfrm>
              <a:off x="5910443" y="2570434"/>
              <a:ext cx="108404" cy="161542"/>
            </a:xfrm>
            <a:custGeom>
              <a:avLst/>
              <a:gdLst/>
              <a:ahLst/>
              <a:cxnLst/>
              <a:rect l="l" t="t" r="r" b="b"/>
              <a:pathLst>
                <a:path w="1018" h="1517" extrusionOk="0">
                  <a:moveTo>
                    <a:pt x="90" y="0"/>
                  </a:moveTo>
                  <a:cubicBezTo>
                    <a:pt x="45" y="9"/>
                    <a:pt x="1" y="54"/>
                    <a:pt x="10" y="98"/>
                  </a:cubicBezTo>
                  <a:cubicBezTo>
                    <a:pt x="10" y="134"/>
                    <a:pt x="72" y="919"/>
                    <a:pt x="581" y="973"/>
                  </a:cubicBezTo>
                  <a:cubicBezTo>
                    <a:pt x="715" y="981"/>
                    <a:pt x="804" y="1071"/>
                    <a:pt x="813" y="1160"/>
                  </a:cubicBezTo>
                  <a:cubicBezTo>
                    <a:pt x="830" y="1231"/>
                    <a:pt x="786" y="1303"/>
                    <a:pt x="688" y="1347"/>
                  </a:cubicBezTo>
                  <a:cubicBezTo>
                    <a:pt x="643" y="1365"/>
                    <a:pt x="616" y="1419"/>
                    <a:pt x="643" y="1463"/>
                  </a:cubicBezTo>
                  <a:cubicBezTo>
                    <a:pt x="652" y="1499"/>
                    <a:pt x="688" y="1517"/>
                    <a:pt x="723" y="1517"/>
                  </a:cubicBezTo>
                  <a:cubicBezTo>
                    <a:pt x="732" y="1517"/>
                    <a:pt x="750" y="1517"/>
                    <a:pt x="759" y="1508"/>
                  </a:cubicBezTo>
                  <a:cubicBezTo>
                    <a:pt x="929" y="1436"/>
                    <a:pt x="1018" y="1285"/>
                    <a:pt x="991" y="1124"/>
                  </a:cubicBezTo>
                  <a:cubicBezTo>
                    <a:pt x="964" y="946"/>
                    <a:pt x="804" y="812"/>
                    <a:pt x="599" y="794"/>
                  </a:cubicBezTo>
                  <a:cubicBezTo>
                    <a:pt x="242" y="758"/>
                    <a:pt x="188" y="98"/>
                    <a:pt x="188" y="89"/>
                  </a:cubicBezTo>
                  <a:cubicBezTo>
                    <a:pt x="179" y="36"/>
                    <a:pt x="144" y="0"/>
                    <a:pt x="90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3" name="Google Shape;545;p44"/>
            <p:cNvSpPr/>
            <p:nvPr/>
          </p:nvSpPr>
          <p:spPr>
            <a:xfrm>
              <a:off x="5784148" y="2616756"/>
              <a:ext cx="72305" cy="69110"/>
            </a:xfrm>
            <a:custGeom>
              <a:avLst/>
              <a:gdLst/>
              <a:ahLst/>
              <a:cxnLst/>
              <a:rect l="l" t="t" r="r" b="b"/>
              <a:pathLst>
                <a:path w="679" h="649" extrusionOk="0">
                  <a:moveTo>
                    <a:pt x="341" y="1"/>
                  </a:moveTo>
                  <a:cubicBezTo>
                    <a:pt x="177" y="1"/>
                    <a:pt x="35" y="121"/>
                    <a:pt x="18" y="288"/>
                  </a:cubicBezTo>
                  <a:cubicBezTo>
                    <a:pt x="0" y="466"/>
                    <a:pt x="125" y="627"/>
                    <a:pt x="304" y="645"/>
                  </a:cubicBezTo>
                  <a:cubicBezTo>
                    <a:pt x="319" y="647"/>
                    <a:pt x="334" y="648"/>
                    <a:pt x="349" y="648"/>
                  </a:cubicBezTo>
                  <a:cubicBezTo>
                    <a:pt x="509" y="648"/>
                    <a:pt x="644" y="522"/>
                    <a:pt x="660" y="359"/>
                  </a:cubicBezTo>
                  <a:cubicBezTo>
                    <a:pt x="678" y="190"/>
                    <a:pt x="553" y="20"/>
                    <a:pt x="375" y="2"/>
                  </a:cubicBezTo>
                  <a:cubicBezTo>
                    <a:pt x="364" y="1"/>
                    <a:pt x="352" y="1"/>
                    <a:pt x="341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4" name="Google Shape;546;p44"/>
            <p:cNvSpPr/>
            <p:nvPr/>
          </p:nvSpPr>
          <p:spPr>
            <a:xfrm>
              <a:off x="5978914" y="2552118"/>
              <a:ext cx="73263" cy="68897"/>
            </a:xfrm>
            <a:custGeom>
              <a:avLst/>
              <a:gdLst/>
              <a:ahLst/>
              <a:cxnLst/>
              <a:rect l="l" t="t" r="r" b="b"/>
              <a:pathLst>
                <a:path w="688" h="647" extrusionOk="0">
                  <a:moveTo>
                    <a:pt x="342" y="1"/>
                  </a:moveTo>
                  <a:cubicBezTo>
                    <a:pt x="184" y="1"/>
                    <a:pt x="35" y="121"/>
                    <a:pt x="18" y="288"/>
                  </a:cubicBezTo>
                  <a:cubicBezTo>
                    <a:pt x="0" y="467"/>
                    <a:pt x="125" y="627"/>
                    <a:pt x="303" y="645"/>
                  </a:cubicBezTo>
                  <a:cubicBezTo>
                    <a:pt x="315" y="646"/>
                    <a:pt x="326" y="647"/>
                    <a:pt x="337" y="647"/>
                  </a:cubicBezTo>
                  <a:cubicBezTo>
                    <a:pt x="502" y="647"/>
                    <a:pt x="644" y="527"/>
                    <a:pt x="660" y="360"/>
                  </a:cubicBezTo>
                  <a:cubicBezTo>
                    <a:pt x="687" y="181"/>
                    <a:pt x="553" y="21"/>
                    <a:pt x="375" y="3"/>
                  </a:cubicBezTo>
                  <a:cubicBezTo>
                    <a:pt x="364" y="2"/>
                    <a:pt x="353" y="1"/>
                    <a:pt x="342" y="1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5" name="Google Shape;547;p44"/>
            <p:cNvSpPr/>
            <p:nvPr/>
          </p:nvSpPr>
          <p:spPr>
            <a:xfrm>
              <a:off x="5840161" y="2760408"/>
              <a:ext cx="217660" cy="154620"/>
            </a:xfrm>
            <a:custGeom>
              <a:avLst/>
              <a:gdLst/>
              <a:ahLst/>
              <a:cxnLst/>
              <a:rect l="l" t="t" r="r" b="b"/>
              <a:pathLst>
                <a:path w="2044" h="1452" extrusionOk="0">
                  <a:moveTo>
                    <a:pt x="1676" y="1"/>
                  </a:moveTo>
                  <a:cubicBezTo>
                    <a:pt x="1656" y="1"/>
                    <a:pt x="1636" y="4"/>
                    <a:pt x="1615" y="9"/>
                  </a:cubicBezTo>
                  <a:lnTo>
                    <a:pt x="206" y="339"/>
                  </a:lnTo>
                  <a:cubicBezTo>
                    <a:pt x="81" y="366"/>
                    <a:pt x="1" y="500"/>
                    <a:pt x="36" y="625"/>
                  </a:cubicBezTo>
                  <a:lnTo>
                    <a:pt x="54" y="714"/>
                  </a:lnTo>
                  <a:cubicBezTo>
                    <a:pt x="162" y="1159"/>
                    <a:pt x="559" y="1452"/>
                    <a:pt x="991" y="1452"/>
                  </a:cubicBezTo>
                  <a:cubicBezTo>
                    <a:pt x="1062" y="1452"/>
                    <a:pt x="1134" y="1444"/>
                    <a:pt x="1205" y="1428"/>
                  </a:cubicBezTo>
                  <a:cubicBezTo>
                    <a:pt x="1722" y="1303"/>
                    <a:pt x="2044" y="785"/>
                    <a:pt x="1919" y="268"/>
                  </a:cubicBezTo>
                  <a:lnTo>
                    <a:pt x="1892" y="179"/>
                  </a:lnTo>
                  <a:cubicBezTo>
                    <a:pt x="1869" y="74"/>
                    <a:pt x="1778" y="1"/>
                    <a:pt x="16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6" name="Google Shape;548;p44"/>
            <p:cNvSpPr/>
            <p:nvPr/>
          </p:nvSpPr>
          <p:spPr>
            <a:xfrm>
              <a:off x="5497270" y="2783729"/>
              <a:ext cx="104571" cy="73689"/>
            </a:xfrm>
            <a:custGeom>
              <a:avLst/>
              <a:gdLst/>
              <a:ahLst/>
              <a:cxnLst/>
              <a:rect l="l" t="t" r="r" b="b"/>
              <a:pathLst>
                <a:path w="982" h="692" extrusionOk="0">
                  <a:moveTo>
                    <a:pt x="234" y="0"/>
                  </a:moveTo>
                  <a:cubicBezTo>
                    <a:pt x="157" y="0"/>
                    <a:pt x="99" y="27"/>
                    <a:pt x="63" y="85"/>
                  </a:cubicBezTo>
                  <a:cubicBezTo>
                    <a:pt x="0" y="174"/>
                    <a:pt x="36" y="326"/>
                    <a:pt x="116" y="415"/>
                  </a:cubicBezTo>
                  <a:cubicBezTo>
                    <a:pt x="136" y="440"/>
                    <a:pt x="162" y="451"/>
                    <a:pt x="187" y="451"/>
                  </a:cubicBezTo>
                  <a:cubicBezTo>
                    <a:pt x="206" y="451"/>
                    <a:pt x="225" y="444"/>
                    <a:pt x="241" y="433"/>
                  </a:cubicBezTo>
                  <a:cubicBezTo>
                    <a:pt x="286" y="397"/>
                    <a:pt x="286" y="343"/>
                    <a:pt x="259" y="308"/>
                  </a:cubicBezTo>
                  <a:cubicBezTo>
                    <a:pt x="214" y="254"/>
                    <a:pt x="205" y="201"/>
                    <a:pt x="205" y="183"/>
                  </a:cubicBezTo>
                  <a:cubicBezTo>
                    <a:pt x="209" y="183"/>
                    <a:pt x="217" y="179"/>
                    <a:pt x="236" y="179"/>
                  </a:cubicBezTo>
                  <a:cubicBezTo>
                    <a:pt x="259" y="179"/>
                    <a:pt x="301" y="185"/>
                    <a:pt x="375" y="210"/>
                  </a:cubicBezTo>
                  <a:cubicBezTo>
                    <a:pt x="678" y="326"/>
                    <a:pt x="794" y="629"/>
                    <a:pt x="794" y="629"/>
                  </a:cubicBezTo>
                  <a:cubicBezTo>
                    <a:pt x="812" y="665"/>
                    <a:pt x="848" y="691"/>
                    <a:pt x="883" y="691"/>
                  </a:cubicBezTo>
                  <a:cubicBezTo>
                    <a:pt x="892" y="691"/>
                    <a:pt x="901" y="682"/>
                    <a:pt x="910" y="682"/>
                  </a:cubicBezTo>
                  <a:cubicBezTo>
                    <a:pt x="955" y="665"/>
                    <a:pt x="981" y="611"/>
                    <a:pt x="964" y="566"/>
                  </a:cubicBezTo>
                  <a:cubicBezTo>
                    <a:pt x="955" y="549"/>
                    <a:pt x="821" y="183"/>
                    <a:pt x="428" y="40"/>
                  </a:cubicBezTo>
                  <a:cubicBezTo>
                    <a:pt x="354" y="14"/>
                    <a:pt x="289" y="0"/>
                    <a:pt x="234" y="0"/>
                  </a:cubicBezTo>
                  <a:close/>
                </a:path>
              </a:pathLst>
            </a:custGeom>
            <a:solidFill>
              <a:srgbClr val="004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7" name="Google Shape;549;p44"/>
            <p:cNvSpPr/>
            <p:nvPr/>
          </p:nvSpPr>
          <p:spPr>
            <a:xfrm>
              <a:off x="5660622" y="2618886"/>
              <a:ext cx="242366" cy="241407"/>
            </a:xfrm>
            <a:custGeom>
              <a:avLst/>
              <a:gdLst/>
              <a:ahLst/>
              <a:cxnLst/>
              <a:rect l="l" t="t" r="r" b="b"/>
              <a:pathLst>
                <a:path w="2276" h="2267" extrusionOk="0">
                  <a:moveTo>
                    <a:pt x="2267" y="1133"/>
                  </a:moveTo>
                  <a:cubicBezTo>
                    <a:pt x="2275" y="509"/>
                    <a:pt x="1767" y="0"/>
                    <a:pt x="1134" y="9"/>
                  </a:cubicBezTo>
                  <a:cubicBezTo>
                    <a:pt x="509" y="9"/>
                    <a:pt x="1" y="509"/>
                    <a:pt x="1" y="1133"/>
                  </a:cubicBezTo>
                  <a:cubicBezTo>
                    <a:pt x="1" y="1758"/>
                    <a:pt x="509" y="2266"/>
                    <a:pt x="1134" y="2266"/>
                  </a:cubicBezTo>
                  <a:cubicBezTo>
                    <a:pt x="1758" y="2266"/>
                    <a:pt x="2267" y="1758"/>
                    <a:pt x="2267" y="1133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8" name="Google Shape;550;p44"/>
            <p:cNvSpPr/>
            <p:nvPr/>
          </p:nvSpPr>
          <p:spPr>
            <a:xfrm>
              <a:off x="6239170" y="3459608"/>
              <a:ext cx="293693" cy="90301"/>
            </a:xfrm>
            <a:custGeom>
              <a:avLst/>
              <a:gdLst/>
              <a:ahLst/>
              <a:cxnLst/>
              <a:rect l="l" t="t" r="r" b="b"/>
              <a:pathLst>
                <a:path w="2758" h="848" extrusionOk="0">
                  <a:moveTo>
                    <a:pt x="1" y="0"/>
                  </a:moveTo>
                  <a:lnTo>
                    <a:pt x="1972" y="848"/>
                  </a:lnTo>
                  <a:lnTo>
                    <a:pt x="2757" y="0"/>
                  </a:lnTo>
                  <a:close/>
                </a:path>
              </a:pathLst>
            </a:custGeom>
            <a:solidFill>
              <a:srgbClr val="FFE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89" name="Google Shape;551;p44"/>
            <p:cNvSpPr/>
            <p:nvPr/>
          </p:nvSpPr>
          <p:spPr>
            <a:xfrm>
              <a:off x="6274311" y="3383576"/>
              <a:ext cx="378244" cy="30562"/>
            </a:xfrm>
            <a:custGeom>
              <a:avLst/>
              <a:gdLst/>
              <a:ahLst/>
              <a:cxnLst/>
              <a:rect l="l" t="t" r="r" b="b"/>
              <a:pathLst>
                <a:path w="3552" h="287" extrusionOk="0">
                  <a:moveTo>
                    <a:pt x="1" y="1"/>
                  </a:moveTo>
                  <a:lnTo>
                    <a:pt x="1428" y="286"/>
                  </a:lnTo>
                  <a:lnTo>
                    <a:pt x="2614" y="117"/>
                  </a:lnTo>
                  <a:lnTo>
                    <a:pt x="3551" y="1"/>
                  </a:ln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0" name="Google Shape;552;p44"/>
            <p:cNvSpPr/>
            <p:nvPr/>
          </p:nvSpPr>
          <p:spPr>
            <a:xfrm>
              <a:off x="6055798" y="3383576"/>
              <a:ext cx="738278" cy="166333"/>
            </a:xfrm>
            <a:custGeom>
              <a:avLst/>
              <a:gdLst/>
              <a:ahLst/>
              <a:cxnLst/>
              <a:rect l="l" t="t" r="r" b="b"/>
              <a:pathLst>
                <a:path w="6933" h="1562" extrusionOk="0">
                  <a:moveTo>
                    <a:pt x="5626" y="1"/>
                  </a:moveTo>
                  <a:cubicBezTo>
                    <a:pt x="5289" y="1"/>
                    <a:pt x="4942" y="32"/>
                    <a:pt x="4659" y="125"/>
                  </a:cubicBezTo>
                  <a:lnTo>
                    <a:pt x="6932" y="125"/>
                  </a:lnTo>
                  <a:cubicBezTo>
                    <a:pt x="6932" y="125"/>
                    <a:pt x="6299" y="1"/>
                    <a:pt x="5626" y="1"/>
                  </a:cubicBezTo>
                  <a:close/>
                  <a:moveTo>
                    <a:pt x="2032" y="1"/>
                  </a:moveTo>
                  <a:cubicBezTo>
                    <a:pt x="1513" y="1"/>
                    <a:pt x="970" y="75"/>
                    <a:pt x="679" y="340"/>
                  </a:cubicBezTo>
                  <a:cubicBezTo>
                    <a:pt x="1" y="937"/>
                    <a:pt x="108" y="1562"/>
                    <a:pt x="108" y="1562"/>
                  </a:cubicBezTo>
                  <a:lnTo>
                    <a:pt x="3694" y="1562"/>
                  </a:lnTo>
                  <a:cubicBezTo>
                    <a:pt x="3694" y="1562"/>
                    <a:pt x="3587" y="937"/>
                    <a:pt x="4265" y="340"/>
                  </a:cubicBezTo>
                  <a:cubicBezTo>
                    <a:pt x="4369" y="246"/>
                    <a:pt x="4505" y="177"/>
                    <a:pt x="4659" y="125"/>
                  </a:cubicBezTo>
                  <a:lnTo>
                    <a:pt x="3337" y="125"/>
                  </a:lnTo>
                  <a:cubicBezTo>
                    <a:pt x="3337" y="125"/>
                    <a:pt x="2704" y="1"/>
                    <a:pt x="2032" y="1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1" name="Google Shape;553;p44"/>
            <p:cNvSpPr/>
            <p:nvPr/>
          </p:nvSpPr>
          <p:spPr>
            <a:xfrm>
              <a:off x="6551711" y="3382085"/>
              <a:ext cx="240449" cy="13950"/>
            </a:xfrm>
            <a:custGeom>
              <a:avLst/>
              <a:gdLst/>
              <a:ahLst/>
              <a:cxnLst/>
              <a:rect l="l" t="t" r="r" b="b"/>
              <a:pathLst>
                <a:path w="2258" h="131" extrusionOk="0">
                  <a:moveTo>
                    <a:pt x="941" y="1"/>
                  </a:moveTo>
                  <a:cubicBezTo>
                    <a:pt x="613" y="1"/>
                    <a:pt x="277" y="31"/>
                    <a:pt x="1" y="122"/>
                  </a:cubicBezTo>
                  <a:cubicBezTo>
                    <a:pt x="1" y="122"/>
                    <a:pt x="1" y="122"/>
                    <a:pt x="9" y="131"/>
                  </a:cubicBezTo>
                  <a:lnTo>
                    <a:pt x="2258" y="131"/>
                  </a:lnTo>
                  <a:cubicBezTo>
                    <a:pt x="2258" y="131"/>
                    <a:pt x="1618" y="1"/>
                    <a:pt x="941" y="1"/>
                  </a:cubicBezTo>
                  <a:close/>
                </a:path>
              </a:pathLst>
            </a:custGeom>
            <a:solidFill>
              <a:srgbClr val="FFE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2" name="Google Shape;554;p44"/>
            <p:cNvSpPr/>
            <p:nvPr/>
          </p:nvSpPr>
          <p:spPr>
            <a:xfrm>
              <a:off x="6076776" y="3549803"/>
              <a:ext cx="744880" cy="52392"/>
            </a:xfrm>
            <a:custGeom>
              <a:avLst/>
              <a:gdLst/>
              <a:ahLst/>
              <a:cxnLst/>
              <a:rect l="l" t="t" r="r" b="b"/>
              <a:pathLst>
                <a:path w="6995" h="492" extrusionOk="0">
                  <a:moveTo>
                    <a:pt x="0" y="1"/>
                  </a:moveTo>
                  <a:lnTo>
                    <a:pt x="0" y="491"/>
                  </a:lnTo>
                  <a:lnTo>
                    <a:pt x="6994" y="491"/>
                  </a:lnTo>
                  <a:lnTo>
                    <a:pt x="6994" y="1"/>
                  </a:lnTo>
                  <a:close/>
                </a:path>
              </a:pathLst>
            </a:custGeom>
            <a:solidFill>
              <a:srgbClr val="00AB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3" name="Google Shape;555;p44"/>
            <p:cNvSpPr/>
            <p:nvPr/>
          </p:nvSpPr>
          <p:spPr>
            <a:xfrm>
              <a:off x="6449164" y="3549803"/>
              <a:ext cx="372493" cy="52392"/>
            </a:xfrm>
            <a:custGeom>
              <a:avLst/>
              <a:gdLst/>
              <a:ahLst/>
              <a:cxnLst/>
              <a:rect l="l" t="t" r="r" b="b"/>
              <a:pathLst>
                <a:path w="3498" h="492" extrusionOk="0">
                  <a:moveTo>
                    <a:pt x="0" y="1"/>
                  </a:moveTo>
                  <a:lnTo>
                    <a:pt x="0" y="491"/>
                  </a:lnTo>
                  <a:lnTo>
                    <a:pt x="3497" y="491"/>
                  </a:lnTo>
                  <a:lnTo>
                    <a:pt x="3497" y="1"/>
                  </a:lnTo>
                  <a:close/>
                </a:path>
              </a:pathLst>
            </a:custGeom>
            <a:solidFill>
              <a:srgbClr val="00AB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4" name="Google Shape;556;p44"/>
            <p:cNvSpPr/>
            <p:nvPr/>
          </p:nvSpPr>
          <p:spPr>
            <a:xfrm>
              <a:off x="5640709" y="3549803"/>
              <a:ext cx="436066" cy="52392"/>
            </a:xfrm>
            <a:custGeom>
              <a:avLst/>
              <a:gdLst/>
              <a:ahLst/>
              <a:cxnLst/>
              <a:rect l="l" t="t" r="r" b="b"/>
              <a:pathLst>
                <a:path w="4095" h="492" extrusionOk="0">
                  <a:moveTo>
                    <a:pt x="0" y="1"/>
                  </a:moveTo>
                  <a:lnTo>
                    <a:pt x="0" y="491"/>
                  </a:lnTo>
                  <a:lnTo>
                    <a:pt x="4095" y="491"/>
                  </a:lnTo>
                  <a:lnTo>
                    <a:pt x="4095" y="1"/>
                  </a:lnTo>
                  <a:close/>
                </a:path>
              </a:pathLst>
            </a:custGeom>
            <a:solidFill>
              <a:srgbClr val="0080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5" name="Google Shape;557;p44"/>
            <p:cNvSpPr/>
            <p:nvPr/>
          </p:nvSpPr>
          <p:spPr>
            <a:xfrm>
              <a:off x="6446715" y="3457585"/>
              <a:ext cx="358756" cy="92325"/>
            </a:xfrm>
            <a:custGeom>
              <a:avLst/>
              <a:gdLst/>
              <a:ahLst/>
              <a:cxnLst/>
              <a:rect l="l" t="t" r="r" b="b"/>
              <a:pathLst>
                <a:path w="3369" h="867" extrusionOk="0">
                  <a:moveTo>
                    <a:pt x="888" y="0"/>
                  </a:moveTo>
                  <a:cubicBezTo>
                    <a:pt x="0" y="0"/>
                    <a:pt x="23" y="867"/>
                    <a:pt x="23" y="867"/>
                  </a:cubicBezTo>
                  <a:lnTo>
                    <a:pt x="3368" y="867"/>
                  </a:lnTo>
                  <a:lnTo>
                    <a:pt x="3368" y="483"/>
                  </a:lnTo>
                  <a:cubicBezTo>
                    <a:pt x="3368" y="483"/>
                    <a:pt x="2262" y="189"/>
                    <a:pt x="1129" y="19"/>
                  </a:cubicBezTo>
                  <a:cubicBezTo>
                    <a:pt x="1042" y="6"/>
                    <a:pt x="962" y="0"/>
                    <a:pt x="888" y="0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6" name="Google Shape;558;p44"/>
            <p:cNvSpPr/>
            <p:nvPr/>
          </p:nvSpPr>
          <p:spPr>
            <a:xfrm>
              <a:off x="5710991" y="3457265"/>
              <a:ext cx="656495" cy="92644"/>
            </a:xfrm>
            <a:custGeom>
              <a:avLst/>
              <a:gdLst/>
              <a:ahLst/>
              <a:cxnLst/>
              <a:rect l="l" t="t" r="r" b="b"/>
              <a:pathLst>
                <a:path w="6165" h="870" extrusionOk="0">
                  <a:moveTo>
                    <a:pt x="2466" y="1"/>
                  </a:moveTo>
                  <a:cubicBezTo>
                    <a:pt x="2400" y="1"/>
                    <a:pt x="2327" y="9"/>
                    <a:pt x="2249" y="22"/>
                  </a:cubicBezTo>
                  <a:cubicBezTo>
                    <a:pt x="1116" y="192"/>
                    <a:pt x="0" y="486"/>
                    <a:pt x="0" y="486"/>
                  </a:cubicBezTo>
                  <a:lnTo>
                    <a:pt x="0" y="870"/>
                  </a:lnTo>
                  <a:lnTo>
                    <a:pt x="3587" y="870"/>
                  </a:lnTo>
                  <a:lnTo>
                    <a:pt x="6165" y="4"/>
                  </a:lnTo>
                  <a:lnTo>
                    <a:pt x="2534" y="4"/>
                  </a:lnTo>
                  <a:cubicBezTo>
                    <a:pt x="2512" y="2"/>
                    <a:pt x="2490" y="1"/>
                    <a:pt x="2466" y="1"/>
                  </a:cubicBezTo>
                  <a:close/>
                </a:path>
              </a:pathLst>
            </a:custGeom>
            <a:solidFill>
              <a:srgbClr val="FFE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7" name="Google Shape;559;p44"/>
            <p:cNvSpPr/>
            <p:nvPr/>
          </p:nvSpPr>
          <p:spPr>
            <a:xfrm>
              <a:off x="6092856" y="3457585"/>
              <a:ext cx="358756" cy="92325"/>
            </a:xfrm>
            <a:custGeom>
              <a:avLst/>
              <a:gdLst/>
              <a:ahLst/>
              <a:cxnLst/>
              <a:rect l="l" t="t" r="r" b="b"/>
              <a:pathLst>
                <a:path w="3369" h="867" extrusionOk="0">
                  <a:moveTo>
                    <a:pt x="2481" y="0"/>
                  </a:moveTo>
                  <a:cubicBezTo>
                    <a:pt x="2407" y="0"/>
                    <a:pt x="2327" y="6"/>
                    <a:pt x="2240" y="19"/>
                  </a:cubicBezTo>
                  <a:cubicBezTo>
                    <a:pt x="1116" y="189"/>
                    <a:pt x="1" y="483"/>
                    <a:pt x="1" y="483"/>
                  </a:cubicBezTo>
                  <a:lnTo>
                    <a:pt x="1" y="867"/>
                  </a:lnTo>
                  <a:lnTo>
                    <a:pt x="3346" y="867"/>
                  </a:lnTo>
                  <a:cubicBezTo>
                    <a:pt x="3346" y="867"/>
                    <a:pt x="3369" y="0"/>
                    <a:pt x="2481" y="0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8" name="Google Shape;560;p44"/>
            <p:cNvSpPr/>
            <p:nvPr/>
          </p:nvSpPr>
          <p:spPr>
            <a:xfrm>
              <a:off x="5710991" y="3509019"/>
              <a:ext cx="381971" cy="40891"/>
            </a:xfrm>
            <a:custGeom>
              <a:avLst/>
              <a:gdLst/>
              <a:ahLst/>
              <a:cxnLst/>
              <a:rect l="l" t="t" r="r" b="b"/>
              <a:pathLst>
                <a:path w="3587" h="384" extrusionOk="0">
                  <a:moveTo>
                    <a:pt x="0" y="0"/>
                  </a:moveTo>
                  <a:lnTo>
                    <a:pt x="0" y="384"/>
                  </a:lnTo>
                  <a:lnTo>
                    <a:pt x="3587" y="384"/>
                  </a:lnTo>
                  <a:lnTo>
                    <a:pt x="3587" y="0"/>
                  </a:lnTo>
                  <a:close/>
                </a:path>
              </a:pathLst>
            </a:custGeom>
            <a:solidFill>
              <a:srgbClr val="FFB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9" name="Google Shape;561;p44"/>
            <p:cNvSpPr/>
            <p:nvPr/>
          </p:nvSpPr>
          <p:spPr>
            <a:xfrm>
              <a:off x="6158452" y="3520306"/>
              <a:ext cx="290817" cy="29604"/>
            </a:xfrm>
            <a:custGeom>
              <a:avLst/>
              <a:gdLst/>
              <a:ahLst/>
              <a:cxnLst/>
              <a:rect l="l" t="t" r="r" b="b"/>
              <a:pathLst>
                <a:path w="2731" h="278" extrusionOk="0">
                  <a:moveTo>
                    <a:pt x="2087" y="1"/>
                  </a:moveTo>
                  <a:cubicBezTo>
                    <a:pt x="2078" y="1"/>
                    <a:pt x="2070" y="1"/>
                    <a:pt x="2061" y="1"/>
                  </a:cubicBezTo>
                  <a:cubicBezTo>
                    <a:pt x="1490" y="19"/>
                    <a:pt x="1294" y="64"/>
                    <a:pt x="937" y="162"/>
                  </a:cubicBezTo>
                  <a:cubicBezTo>
                    <a:pt x="553" y="263"/>
                    <a:pt x="174" y="276"/>
                    <a:pt x="46" y="278"/>
                  </a:cubicBezTo>
                  <a:lnTo>
                    <a:pt x="2730" y="278"/>
                  </a:lnTo>
                  <a:cubicBezTo>
                    <a:pt x="2730" y="278"/>
                    <a:pt x="2635" y="1"/>
                    <a:pt x="2087" y="1"/>
                  </a:cubicBezTo>
                  <a:close/>
                  <a:moveTo>
                    <a:pt x="0" y="278"/>
                  </a:moveTo>
                  <a:cubicBezTo>
                    <a:pt x="0" y="278"/>
                    <a:pt x="7" y="278"/>
                    <a:pt x="21" y="278"/>
                  </a:cubicBezTo>
                  <a:cubicBezTo>
                    <a:pt x="28" y="278"/>
                    <a:pt x="36" y="278"/>
                    <a:pt x="46" y="278"/>
                  </a:cubicBezTo>
                  <a:close/>
                </a:path>
              </a:pathLst>
            </a:custGeom>
            <a:solidFill>
              <a:srgbClr val="0080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00" name="Google Shape;562;p44"/>
            <p:cNvSpPr/>
            <p:nvPr/>
          </p:nvSpPr>
          <p:spPr>
            <a:xfrm>
              <a:off x="6449164" y="3520306"/>
              <a:ext cx="291669" cy="29604"/>
            </a:xfrm>
            <a:custGeom>
              <a:avLst/>
              <a:gdLst/>
              <a:ahLst/>
              <a:cxnLst/>
              <a:rect l="l" t="t" r="r" b="b"/>
              <a:pathLst>
                <a:path w="2739" h="278" extrusionOk="0">
                  <a:moveTo>
                    <a:pt x="643" y="1"/>
                  </a:moveTo>
                  <a:cubicBezTo>
                    <a:pt x="95" y="1"/>
                    <a:pt x="0" y="278"/>
                    <a:pt x="0" y="278"/>
                  </a:cubicBezTo>
                  <a:lnTo>
                    <a:pt x="2692" y="278"/>
                  </a:lnTo>
                  <a:cubicBezTo>
                    <a:pt x="2562" y="276"/>
                    <a:pt x="2177" y="263"/>
                    <a:pt x="1793" y="162"/>
                  </a:cubicBezTo>
                  <a:cubicBezTo>
                    <a:pt x="1436" y="64"/>
                    <a:pt x="1240" y="19"/>
                    <a:pt x="669" y="1"/>
                  </a:cubicBezTo>
                  <a:cubicBezTo>
                    <a:pt x="660" y="1"/>
                    <a:pt x="652" y="1"/>
                    <a:pt x="643" y="1"/>
                  </a:cubicBezTo>
                  <a:close/>
                  <a:moveTo>
                    <a:pt x="2692" y="278"/>
                  </a:moveTo>
                  <a:cubicBezTo>
                    <a:pt x="2702" y="278"/>
                    <a:pt x="2711" y="278"/>
                    <a:pt x="2718" y="278"/>
                  </a:cubicBezTo>
                  <a:cubicBezTo>
                    <a:pt x="2731" y="278"/>
                    <a:pt x="2739" y="278"/>
                    <a:pt x="2739" y="278"/>
                  </a:cubicBezTo>
                  <a:close/>
                </a:path>
              </a:pathLst>
            </a:custGeom>
            <a:solidFill>
              <a:srgbClr val="0080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01" name="Google Shape;563;p44"/>
            <p:cNvSpPr/>
            <p:nvPr/>
          </p:nvSpPr>
          <p:spPr>
            <a:xfrm>
              <a:off x="5128610" y="1531112"/>
              <a:ext cx="1314908" cy="507413"/>
            </a:xfrm>
            <a:custGeom>
              <a:avLst/>
              <a:gdLst/>
              <a:ahLst/>
              <a:cxnLst/>
              <a:rect l="l" t="t" r="r" b="b"/>
              <a:pathLst>
                <a:path w="12348" h="4765" extrusionOk="0">
                  <a:moveTo>
                    <a:pt x="2383" y="1"/>
                  </a:moveTo>
                  <a:cubicBezTo>
                    <a:pt x="1062" y="1"/>
                    <a:pt x="1" y="1071"/>
                    <a:pt x="1" y="2383"/>
                  </a:cubicBezTo>
                  <a:cubicBezTo>
                    <a:pt x="1" y="3703"/>
                    <a:pt x="1062" y="4764"/>
                    <a:pt x="2383" y="4764"/>
                  </a:cubicBezTo>
                  <a:lnTo>
                    <a:pt x="9966" y="4764"/>
                  </a:lnTo>
                  <a:cubicBezTo>
                    <a:pt x="11286" y="4764"/>
                    <a:pt x="12348" y="3703"/>
                    <a:pt x="12348" y="2383"/>
                  </a:cubicBezTo>
                  <a:cubicBezTo>
                    <a:pt x="12348" y="1071"/>
                    <a:pt x="11286" y="1"/>
                    <a:pt x="99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02" name="Google Shape;564;p44"/>
            <p:cNvSpPr/>
            <p:nvPr/>
          </p:nvSpPr>
          <p:spPr>
            <a:xfrm>
              <a:off x="5963686" y="2004238"/>
              <a:ext cx="382929" cy="364826"/>
            </a:xfrm>
            <a:custGeom>
              <a:avLst/>
              <a:gdLst/>
              <a:ahLst/>
              <a:cxnLst/>
              <a:rect l="l" t="t" r="r" b="b"/>
              <a:pathLst>
                <a:path w="3596" h="3426" extrusionOk="0">
                  <a:moveTo>
                    <a:pt x="241" y="134"/>
                  </a:moveTo>
                  <a:cubicBezTo>
                    <a:pt x="241" y="134"/>
                    <a:pt x="0" y="1561"/>
                    <a:pt x="1481" y="1615"/>
                  </a:cubicBezTo>
                  <a:cubicBezTo>
                    <a:pt x="2766" y="1651"/>
                    <a:pt x="3051" y="1918"/>
                    <a:pt x="3069" y="2462"/>
                  </a:cubicBezTo>
                  <a:cubicBezTo>
                    <a:pt x="3087" y="2917"/>
                    <a:pt x="2445" y="3426"/>
                    <a:pt x="2445" y="3426"/>
                  </a:cubicBezTo>
                  <a:cubicBezTo>
                    <a:pt x="2445" y="3426"/>
                    <a:pt x="3471" y="3096"/>
                    <a:pt x="3524" y="2302"/>
                  </a:cubicBezTo>
                  <a:cubicBezTo>
                    <a:pt x="3596" y="1347"/>
                    <a:pt x="2561" y="1080"/>
                    <a:pt x="1794" y="964"/>
                  </a:cubicBezTo>
                  <a:cubicBezTo>
                    <a:pt x="1258" y="875"/>
                    <a:pt x="1936" y="0"/>
                    <a:pt x="1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804" name="Google Shape;566;p44"/>
          <p:cNvSpPr txBox="1">
            <a:spLocks noGrp="1"/>
          </p:cNvSpPr>
          <p:nvPr>
            <p:ph type="title"/>
          </p:nvPr>
        </p:nvSpPr>
        <p:spPr>
          <a:xfrm>
            <a:off x="7771054" y="2738520"/>
            <a:ext cx="575400" cy="53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900" dirty="0">
                <a:solidFill>
                  <a:schemeClr val="dk1"/>
                </a:solidFill>
              </a:rPr>
              <a:t>O</a:t>
            </a:r>
            <a:endParaRPr sz="29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8" name="Google Shape;352;p40"/>
          <p:cNvSpPr/>
          <p:nvPr/>
        </p:nvSpPr>
        <p:spPr>
          <a:xfrm>
            <a:off x="1852336" y="2127300"/>
            <a:ext cx="888900" cy="8889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30" name="Google Shape;359;p40"/>
          <p:cNvSpPr txBox="1">
            <a:spLocks noGrp="1"/>
          </p:cNvSpPr>
          <p:nvPr>
            <p:ph type="subTitle" idx="1"/>
          </p:nvPr>
        </p:nvSpPr>
        <p:spPr>
          <a:xfrm>
            <a:off x="2933288" y="1259610"/>
            <a:ext cx="2830126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en-ID" sz="2000" b="1" dirty="0">
                <a:latin typeface="Sitka Small" panose="02000505000000020004" pitchFamily="2" charset="0"/>
              </a:rPr>
              <a:t>Personal Improvement</a:t>
            </a:r>
          </a:p>
          <a:p>
            <a:pPr marL="0" lvl="0" indent="0" algn="just"/>
            <a:endParaRPr dirty="0"/>
          </a:p>
        </p:txBody>
      </p:sp>
      <p:sp>
        <p:nvSpPr>
          <p:cNvPr id="1048832" name="Google Shape;363;p40"/>
          <p:cNvSpPr txBox="1">
            <a:spLocks noGrp="1"/>
          </p:cNvSpPr>
          <p:nvPr>
            <p:ph type="subTitle" idx="6"/>
          </p:nvPr>
        </p:nvSpPr>
        <p:spPr>
          <a:xfrm>
            <a:off x="2933288" y="2373466"/>
            <a:ext cx="2726146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en-ID" sz="2000" b="1" dirty="0">
                <a:latin typeface="Sitka Small" panose="02000505000000020004" pitchFamily="2" charset="0"/>
              </a:rPr>
              <a:t>Social Skill</a:t>
            </a:r>
          </a:p>
          <a:p>
            <a:pPr marL="0" lvl="0" indent="0" algn="just"/>
            <a:endParaRPr dirty="0"/>
          </a:p>
        </p:txBody>
      </p:sp>
      <p:sp>
        <p:nvSpPr>
          <p:cNvPr id="1048834" name="Google Shape;366;p40"/>
          <p:cNvSpPr txBox="1">
            <a:spLocks noGrp="1"/>
          </p:cNvSpPr>
          <p:nvPr>
            <p:ph type="title" idx="13"/>
          </p:nvPr>
        </p:nvSpPr>
        <p:spPr>
          <a:xfrm>
            <a:off x="1774336" y="2380465"/>
            <a:ext cx="1044900" cy="41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lt1"/>
                </a:solidFill>
              </a:rPr>
              <a:t>02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048837" name="Google Shape;369;p40"/>
          <p:cNvSpPr/>
          <p:nvPr/>
        </p:nvSpPr>
        <p:spPr>
          <a:xfrm>
            <a:off x="1852336" y="965779"/>
            <a:ext cx="888900" cy="8889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38" name="Google Shape;370;p40"/>
          <p:cNvSpPr txBox="1">
            <a:spLocks noGrp="1"/>
          </p:cNvSpPr>
          <p:nvPr>
            <p:ph type="title" idx="9"/>
          </p:nvPr>
        </p:nvSpPr>
        <p:spPr>
          <a:xfrm>
            <a:off x="1774336" y="1201579"/>
            <a:ext cx="1044900" cy="41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048840" name="Google Shape;353;p40"/>
          <p:cNvSpPr/>
          <p:nvPr/>
        </p:nvSpPr>
        <p:spPr>
          <a:xfrm>
            <a:off x="1852336" y="3296116"/>
            <a:ext cx="888900" cy="8889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41" name="Google Shape;366;p40"/>
          <p:cNvSpPr txBox="1">
            <a:spLocks noGrp="1"/>
          </p:cNvSpPr>
          <p:nvPr>
            <p:ph type="title" idx="13"/>
          </p:nvPr>
        </p:nvSpPr>
        <p:spPr>
          <a:xfrm>
            <a:off x="1774336" y="3505052"/>
            <a:ext cx="1044900" cy="41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lt1"/>
                </a:solidFill>
              </a:rPr>
              <a:t>0</a:t>
            </a:r>
            <a:r>
              <a:rPr lang="en-US" dirty="0">
                <a:solidFill>
                  <a:schemeClr val="lt1"/>
                </a:solidFill>
              </a:rPr>
              <a:t>3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048842" name="Google Shape;363;p40"/>
          <p:cNvSpPr txBox="1"/>
          <p:nvPr/>
        </p:nvSpPr>
        <p:spPr>
          <a:xfrm>
            <a:off x="2819236" y="3471302"/>
            <a:ext cx="4198161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None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None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None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None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None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None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None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None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Catamaran"/>
              <a:buNone/>
              <a:defRPr sz="1400" b="0" i="0" u="none" strike="noStrike" cap="none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pPr marL="0" indent="0"/>
            <a:r>
              <a:rPr lang="en-ID" sz="2000" b="1" dirty="0">
                <a:latin typeface="Sitka Small" panose="02000505000000020004" pitchFamily="2" charset="0"/>
              </a:rPr>
              <a:t>Comprehensive Problem Solving</a:t>
            </a:r>
          </a:p>
          <a:p>
            <a:pPr marL="0" indent="0" algn="just"/>
            <a:r>
              <a:rPr lang="en-US" dirty="0"/>
              <a:t> </a:t>
            </a:r>
            <a:endParaRPr lang="sv-S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6" name="Google Shape;431;p43"/>
          <p:cNvSpPr txBox="1">
            <a:spLocks noGrp="1"/>
          </p:cNvSpPr>
          <p:nvPr>
            <p:ph type="subTitle" idx="1"/>
          </p:nvPr>
        </p:nvSpPr>
        <p:spPr>
          <a:xfrm>
            <a:off x="937728" y="3236824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-ID" b="1" dirty="0" err="1">
                <a:latin typeface="Sitka Small" panose="02000505000000020004" pitchFamily="2" charset="0"/>
              </a:rPr>
              <a:t>Fungsi</a:t>
            </a:r>
            <a:r>
              <a:rPr lang="en-ID" b="1" dirty="0">
                <a:latin typeface="Sitka Small" panose="02000505000000020004" pitchFamily="2" charset="0"/>
              </a:rPr>
              <a:t> </a:t>
            </a:r>
            <a:r>
              <a:rPr lang="en-ID" b="1" dirty="0" err="1">
                <a:latin typeface="Sitka Small" panose="02000505000000020004" pitchFamily="2" charset="0"/>
              </a:rPr>
              <a:t>Pembentukan</a:t>
            </a:r>
            <a:r>
              <a:rPr lang="en-ID" b="1" dirty="0">
                <a:latin typeface="Sitka Small" panose="02000505000000020004" pitchFamily="2" charset="0"/>
              </a:rPr>
              <a:t> dan </a:t>
            </a:r>
            <a:r>
              <a:rPr lang="en-ID" b="1" dirty="0" err="1">
                <a:latin typeface="Sitka Small" panose="02000505000000020004" pitchFamily="2" charset="0"/>
              </a:rPr>
              <a:t>Pengembangan</a:t>
            </a:r>
            <a:r>
              <a:rPr lang="en-ID" b="1" dirty="0">
                <a:latin typeface="Sitka Small" panose="02000505000000020004" pitchFamily="2" charset="0"/>
              </a:rPr>
              <a:t> </a:t>
            </a:r>
            <a:r>
              <a:rPr lang="en-ID" b="1" dirty="0" err="1">
                <a:latin typeface="Sitka Small" panose="02000505000000020004" pitchFamily="2" charset="0"/>
              </a:rPr>
              <a:t>Potensi</a:t>
            </a:r>
            <a:endParaRPr lang="en-ID" b="1" dirty="0">
              <a:latin typeface="Sitka Small" panose="02000505000000020004" pitchFamily="2" charset="0"/>
            </a:endParaRPr>
          </a:p>
          <a:p>
            <a:pPr marL="0" lvl="0" indent="0"/>
            <a:endParaRPr dirty="0"/>
          </a:p>
        </p:txBody>
      </p:sp>
      <p:sp>
        <p:nvSpPr>
          <p:cNvPr id="1048857" name="Google Shape;433;p43"/>
          <p:cNvSpPr txBox="1">
            <a:spLocks noGrp="1"/>
          </p:cNvSpPr>
          <p:nvPr>
            <p:ph type="subTitle" idx="4"/>
          </p:nvPr>
        </p:nvSpPr>
        <p:spPr>
          <a:xfrm>
            <a:off x="3484439" y="3258090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-ID" b="1" dirty="0" err="1">
                <a:latin typeface="Sitka Small" panose="02000505000000020004" pitchFamily="2" charset="0"/>
              </a:rPr>
              <a:t>Fungsi</a:t>
            </a:r>
            <a:r>
              <a:rPr lang="en-ID" b="1" dirty="0">
                <a:latin typeface="Sitka Small" panose="02000505000000020004" pitchFamily="2" charset="0"/>
              </a:rPr>
              <a:t> </a:t>
            </a:r>
            <a:r>
              <a:rPr lang="en-ID" b="1" dirty="0" err="1">
                <a:latin typeface="Sitka Small" panose="02000505000000020004" pitchFamily="2" charset="0"/>
              </a:rPr>
              <a:t>Perbaikan</a:t>
            </a:r>
            <a:r>
              <a:rPr lang="en-ID" b="1" dirty="0">
                <a:latin typeface="Sitka Small" panose="02000505000000020004" pitchFamily="2" charset="0"/>
              </a:rPr>
              <a:t> dan </a:t>
            </a:r>
            <a:r>
              <a:rPr lang="en-ID" b="1" dirty="0" err="1">
                <a:latin typeface="Sitka Small" panose="02000505000000020004" pitchFamily="2" charset="0"/>
              </a:rPr>
              <a:t>Penguatan</a:t>
            </a:r>
            <a:endParaRPr lang="en-ID" b="1" dirty="0">
              <a:latin typeface="Sitka Small" panose="02000505000000020004" pitchFamily="2" charset="0"/>
            </a:endParaRPr>
          </a:p>
          <a:p>
            <a:pPr marL="0" lvl="0" indent="0"/>
            <a:endParaRPr dirty="0"/>
          </a:p>
        </p:txBody>
      </p:sp>
      <p:sp>
        <p:nvSpPr>
          <p:cNvPr id="1048858" name="Google Shape;435;p43"/>
          <p:cNvSpPr txBox="1">
            <a:spLocks noGrp="1"/>
          </p:cNvSpPr>
          <p:nvPr>
            <p:ph type="subTitle" idx="6"/>
          </p:nvPr>
        </p:nvSpPr>
        <p:spPr>
          <a:xfrm>
            <a:off x="6061580" y="3258090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-ID" b="1" dirty="0" err="1">
                <a:latin typeface="Sitka Small" panose="02000505000000020004" pitchFamily="2" charset="0"/>
              </a:rPr>
              <a:t>Fungsi</a:t>
            </a:r>
            <a:r>
              <a:rPr lang="en-ID" b="1" dirty="0">
                <a:latin typeface="Sitka Small" panose="02000505000000020004" pitchFamily="2" charset="0"/>
              </a:rPr>
              <a:t> </a:t>
            </a:r>
            <a:r>
              <a:rPr lang="en-ID" b="1" dirty="0" err="1">
                <a:latin typeface="Sitka Small" panose="02000505000000020004" pitchFamily="2" charset="0"/>
              </a:rPr>
              <a:t>Penyaring</a:t>
            </a:r>
            <a:endParaRPr lang="en-ID" b="1" dirty="0">
              <a:latin typeface="Sitka Small" panose="02000505000000020004" pitchFamily="2" charset="0"/>
            </a:endParaRPr>
          </a:p>
          <a:p>
            <a:pPr marL="0" lvl="0" indent="0"/>
            <a:endParaRPr dirty="0"/>
          </a:p>
        </p:txBody>
      </p:sp>
      <p:sp>
        <p:nvSpPr>
          <p:cNvPr id="1048859" name="Google Shape;436;p43"/>
          <p:cNvSpPr/>
          <p:nvPr/>
        </p:nvSpPr>
        <p:spPr>
          <a:xfrm>
            <a:off x="1601333" y="2068547"/>
            <a:ext cx="888900" cy="8889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60" name="Google Shape;437;p43"/>
          <p:cNvSpPr/>
          <p:nvPr/>
        </p:nvSpPr>
        <p:spPr>
          <a:xfrm>
            <a:off x="4127550" y="2115526"/>
            <a:ext cx="888900" cy="8889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61" name="Google Shape;438;p43"/>
          <p:cNvSpPr/>
          <p:nvPr/>
        </p:nvSpPr>
        <p:spPr>
          <a:xfrm>
            <a:off x="6653767" y="2129043"/>
            <a:ext cx="888900" cy="8889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62" name="Google Shape;439;p43"/>
          <p:cNvSpPr/>
          <p:nvPr/>
        </p:nvSpPr>
        <p:spPr>
          <a:xfrm>
            <a:off x="8299525" y="4346213"/>
            <a:ext cx="701100" cy="701100"/>
          </a:xfrm>
          <a:prstGeom prst="ellipse">
            <a:avLst/>
          </a:prstGeom>
          <a:gradFill>
            <a:gsLst>
              <a:gs pos="0">
                <a:schemeClr val="lt2"/>
              </a:gs>
              <a:gs pos="100000">
                <a:srgbClr val="75CCC3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63" name="Google Shape;440;p43"/>
          <p:cNvSpPr/>
          <p:nvPr/>
        </p:nvSpPr>
        <p:spPr>
          <a:xfrm>
            <a:off x="7563200" y="264450"/>
            <a:ext cx="549900" cy="5499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" name="Google Shape;441;p43"/>
          <p:cNvGrpSpPr/>
          <p:nvPr/>
        </p:nvGrpSpPr>
        <p:grpSpPr>
          <a:xfrm>
            <a:off x="4356892" y="2289301"/>
            <a:ext cx="472648" cy="470728"/>
            <a:chOff x="5226019" y="4683494"/>
            <a:chExt cx="389909" cy="388325"/>
          </a:xfrm>
        </p:grpSpPr>
        <p:sp>
          <p:nvSpPr>
            <p:cNvPr id="1048864" name="Google Shape;442;p43"/>
            <p:cNvSpPr/>
            <p:nvPr/>
          </p:nvSpPr>
          <p:spPr>
            <a:xfrm>
              <a:off x="5403828" y="4683494"/>
              <a:ext cx="212099" cy="212135"/>
            </a:xfrm>
            <a:custGeom>
              <a:avLst/>
              <a:gdLst/>
              <a:ahLst/>
              <a:cxnLst/>
              <a:rect l="l" t="t" r="r" b="b"/>
              <a:pathLst>
                <a:path w="5906" h="5907" extrusionOk="0">
                  <a:moveTo>
                    <a:pt x="2953" y="313"/>
                  </a:moveTo>
                  <a:cubicBezTo>
                    <a:pt x="4407" y="313"/>
                    <a:pt x="5585" y="1499"/>
                    <a:pt x="5585" y="2954"/>
                  </a:cubicBezTo>
                  <a:cubicBezTo>
                    <a:pt x="5585" y="4408"/>
                    <a:pt x="4407" y="5585"/>
                    <a:pt x="2953" y="5585"/>
                  </a:cubicBezTo>
                  <a:cubicBezTo>
                    <a:pt x="1499" y="5585"/>
                    <a:pt x="313" y="4408"/>
                    <a:pt x="313" y="2954"/>
                  </a:cubicBezTo>
                  <a:cubicBezTo>
                    <a:pt x="313" y="1499"/>
                    <a:pt x="1499" y="313"/>
                    <a:pt x="2953" y="313"/>
                  </a:cubicBezTo>
                  <a:close/>
                  <a:moveTo>
                    <a:pt x="2953" y="1"/>
                  </a:moveTo>
                  <a:cubicBezTo>
                    <a:pt x="1321" y="1"/>
                    <a:pt x="0" y="1321"/>
                    <a:pt x="0" y="2954"/>
                  </a:cubicBezTo>
                  <a:cubicBezTo>
                    <a:pt x="0" y="4577"/>
                    <a:pt x="1321" y="5906"/>
                    <a:pt x="2953" y="5906"/>
                  </a:cubicBezTo>
                  <a:cubicBezTo>
                    <a:pt x="4577" y="5906"/>
                    <a:pt x="5906" y="4577"/>
                    <a:pt x="5906" y="2954"/>
                  </a:cubicBezTo>
                  <a:cubicBezTo>
                    <a:pt x="5906" y="1321"/>
                    <a:pt x="4577" y="1"/>
                    <a:pt x="29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5" name="Google Shape;443;p43"/>
            <p:cNvSpPr/>
            <p:nvPr/>
          </p:nvSpPr>
          <p:spPr>
            <a:xfrm>
              <a:off x="5438414" y="4710716"/>
              <a:ext cx="143255" cy="137796"/>
            </a:xfrm>
            <a:custGeom>
              <a:avLst/>
              <a:gdLst/>
              <a:ahLst/>
              <a:cxnLst/>
              <a:rect l="l" t="t" r="r" b="b"/>
              <a:pathLst>
                <a:path w="3989" h="3837" extrusionOk="0">
                  <a:moveTo>
                    <a:pt x="902" y="1776"/>
                  </a:moveTo>
                  <a:cubicBezTo>
                    <a:pt x="902" y="1785"/>
                    <a:pt x="893" y="1785"/>
                    <a:pt x="893" y="1794"/>
                  </a:cubicBezTo>
                  <a:lnTo>
                    <a:pt x="893" y="3257"/>
                  </a:lnTo>
                  <a:cubicBezTo>
                    <a:pt x="893" y="3275"/>
                    <a:pt x="902" y="3284"/>
                    <a:pt x="911" y="3293"/>
                  </a:cubicBezTo>
                  <a:lnTo>
                    <a:pt x="911" y="3320"/>
                  </a:lnTo>
                  <a:lnTo>
                    <a:pt x="322" y="3320"/>
                  </a:lnTo>
                  <a:lnTo>
                    <a:pt x="322" y="1776"/>
                  </a:lnTo>
                  <a:close/>
                  <a:moveTo>
                    <a:pt x="2293" y="1"/>
                  </a:moveTo>
                  <a:cubicBezTo>
                    <a:pt x="2062" y="1"/>
                    <a:pt x="1874" y="188"/>
                    <a:pt x="1874" y="429"/>
                  </a:cubicBezTo>
                  <a:cubicBezTo>
                    <a:pt x="1874" y="429"/>
                    <a:pt x="1874" y="438"/>
                    <a:pt x="1874" y="438"/>
                  </a:cubicBezTo>
                  <a:cubicBezTo>
                    <a:pt x="1874" y="447"/>
                    <a:pt x="1919" y="956"/>
                    <a:pt x="1357" y="1393"/>
                  </a:cubicBezTo>
                  <a:cubicBezTo>
                    <a:pt x="1285" y="1446"/>
                    <a:pt x="1214" y="1500"/>
                    <a:pt x="1152" y="1544"/>
                  </a:cubicBezTo>
                  <a:cubicBezTo>
                    <a:pt x="1107" y="1491"/>
                    <a:pt x="1045" y="1464"/>
                    <a:pt x="964" y="1464"/>
                  </a:cubicBezTo>
                  <a:lnTo>
                    <a:pt x="259" y="1464"/>
                  </a:lnTo>
                  <a:cubicBezTo>
                    <a:pt x="117" y="1464"/>
                    <a:pt x="1" y="1571"/>
                    <a:pt x="1" y="1714"/>
                  </a:cubicBezTo>
                  <a:lnTo>
                    <a:pt x="1" y="3382"/>
                  </a:lnTo>
                  <a:cubicBezTo>
                    <a:pt x="1" y="3525"/>
                    <a:pt x="117" y="3632"/>
                    <a:pt x="259" y="3632"/>
                  </a:cubicBezTo>
                  <a:lnTo>
                    <a:pt x="973" y="3632"/>
                  </a:lnTo>
                  <a:cubicBezTo>
                    <a:pt x="1062" y="3632"/>
                    <a:pt x="1134" y="3596"/>
                    <a:pt x="1178" y="3525"/>
                  </a:cubicBezTo>
                  <a:lnTo>
                    <a:pt x="1259" y="3569"/>
                  </a:lnTo>
                  <a:cubicBezTo>
                    <a:pt x="1491" y="3721"/>
                    <a:pt x="1687" y="3828"/>
                    <a:pt x="1999" y="3837"/>
                  </a:cubicBezTo>
                  <a:lnTo>
                    <a:pt x="2008" y="3837"/>
                  </a:lnTo>
                  <a:cubicBezTo>
                    <a:pt x="2106" y="3837"/>
                    <a:pt x="2177" y="3748"/>
                    <a:pt x="2160" y="3641"/>
                  </a:cubicBezTo>
                  <a:cubicBezTo>
                    <a:pt x="2142" y="3569"/>
                    <a:pt x="2079" y="3516"/>
                    <a:pt x="2008" y="3516"/>
                  </a:cubicBezTo>
                  <a:cubicBezTo>
                    <a:pt x="1776" y="3507"/>
                    <a:pt x="1651" y="3444"/>
                    <a:pt x="1428" y="3302"/>
                  </a:cubicBezTo>
                  <a:lnTo>
                    <a:pt x="1232" y="3186"/>
                  </a:lnTo>
                  <a:lnTo>
                    <a:pt x="1232" y="1883"/>
                  </a:lnTo>
                  <a:cubicBezTo>
                    <a:pt x="1303" y="1839"/>
                    <a:pt x="1428" y="1749"/>
                    <a:pt x="1562" y="1651"/>
                  </a:cubicBezTo>
                  <a:cubicBezTo>
                    <a:pt x="2213" y="1134"/>
                    <a:pt x="2204" y="518"/>
                    <a:pt x="2195" y="420"/>
                  </a:cubicBezTo>
                  <a:cubicBezTo>
                    <a:pt x="2204" y="367"/>
                    <a:pt x="2249" y="322"/>
                    <a:pt x="2311" y="322"/>
                  </a:cubicBezTo>
                  <a:lnTo>
                    <a:pt x="2338" y="322"/>
                  </a:lnTo>
                  <a:cubicBezTo>
                    <a:pt x="2409" y="322"/>
                    <a:pt x="2472" y="376"/>
                    <a:pt x="2481" y="447"/>
                  </a:cubicBezTo>
                  <a:cubicBezTo>
                    <a:pt x="2490" y="617"/>
                    <a:pt x="2481" y="884"/>
                    <a:pt x="2383" y="1250"/>
                  </a:cubicBezTo>
                  <a:cubicBezTo>
                    <a:pt x="2365" y="1339"/>
                    <a:pt x="2383" y="1437"/>
                    <a:pt x="2454" y="1509"/>
                  </a:cubicBezTo>
                  <a:cubicBezTo>
                    <a:pt x="2508" y="1562"/>
                    <a:pt x="2579" y="1589"/>
                    <a:pt x="2659" y="1589"/>
                  </a:cubicBezTo>
                  <a:lnTo>
                    <a:pt x="3533" y="1589"/>
                  </a:lnTo>
                  <a:cubicBezTo>
                    <a:pt x="3596" y="1589"/>
                    <a:pt x="3649" y="1634"/>
                    <a:pt x="3658" y="1696"/>
                  </a:cubicBezTo>
                  <a:cubicBezTo>
                    <a:pt x="3667" y="1758"/>
                    <a:pt x="3614" y="1821"/>
                    <a:pt x="3542" y="1821"/>
                  </a:cubicBezTo>
                  <a:lnTo>
                    <a:pt x="2873" y="1821"/>
                  </a:lnTo>
                  <a:cubicBezTo>
                    <a:pt x="2802" y="1821"/>
                    <a:pt x="2731" y="1865"/>
                    <a:pt x="2722" y="1946"/>
                  </a:cubicBezTo>
                  <a:cubicBezTo>
                    <a:pt x="2695" y="2044"/>
                    <a:pt x="2775" y="2133"/>
                    <a:pt x="2873" y="2133"/>
                  </a:cubicBezTo>
                  <a:lnTo>
                    <a:pt x="3542" y="2133"/>
                  </a:lnTo>
                  <a:cubicBezTo>
                    <a:pt x="3587" y="2133"/>
                    <a:pt x="3632" y="2160"/>
                    <a:pt x="3658" y="2213"/>
                  </a:cubicBezTo>
                  <a:cubicBezTo>
                    <a:pt x="3694" y="2303"/>
                    <a:pt x="3623" y="2392"/>
                    <a:pt x="3533" y="2392"/>
                  </a:cubicBezTo>
                  <a:lnTo>
                    <a:pt x="2873" y="2392"/>
                  </a:lnTo>
                  <a:cubicBezTo>
                    <a:pt x="2802" y="2392"/>
                    <a:pt x="2731" y="2436"/>
                    <a:pt x="2722" y="2517"/>
                  </a:cubicBezTo>
                  <a:cubicBezTo>
                    <a:pt x="2695" y="2615"/>
                    <a:pt x="2775" y="2704"/>
                    <a:pt x="2873" y="2704"/>
                  </a:cubicBezTo>
                  <a:lnTo>
                    <a:pt x="3542" y="2704"/>
                  </a:lnTo>
                  <a:cubicBezTo>
                    <a:pt x="3587" y="2704"/>
                    <a:pt x="3632" y="2731"/>
                    <a:pt x="3658" y="2784"/>
                  </a:cubicBezTo>
                  <a:cubicBezTo>
                    <a:pt x="3694" y="2874"/>
                    <a:pt x="3623" y="2963"/>
                    <a:pt x="3533" y="2963"/>
                  </a:cubicBezTo>
                  <a:lnTo>
                    <a:pt x="2873" y="2963"/>
                  </a:lnTo>
                  <a:cubicBezTo>
                    <a:pt x="2793" y="2963"/>
                    <a:pt x="2722" y="3025"/>
                    <a:pt x="2722" y="3105"/>
                  </a:cubicBezTo>
                  <a:cubicBezTo>
                    <a:pt x="2722" y="3186"/>
                    <a:pt x="2784" y="3257"/>
                    <a:pt x="2864" y="3257"/>
                  </a:cubicBezTo>
                  <a:lnTo>
                    <a:pt x="3319" y="3257"/>
                  </a:lnTo>
                  <a:cubicBezTo>
                    <a:pt x="3373" y="3257"/>
                    <a:pt x="3418" y="3284"/>
                    <a:pt x="3435" y="3328"/>
                  </a:cubicBezTo>
                  <a:cubicBezTo>
                    <a:pt x="3471" y="3418"/>
                    <a:pt x="3409" y="3507"/>
                    <a:pt x="3319" y="3507"/>
                  </a:cubicBezTo>
                  <a:lnTo>
                    <a:pt x="2722" y="3507"/>
                  </a:lnTo>
                  <a:cubicBezTo>
                    <a:pt x="2641" y="3507"/>
                    <a:pt x="2579" y="3560"/>
                    <a:pt x="2561" y="3632"/>
                  </a:cubicBezTo>
                  <a:cubicBezTo>
                    <a:pt x="2534" y="3739"/>
                    <a:pt x="2615" y="3828"/>
                    <a:pt x="2713" y="3828"/>
                  </a:cubicBezTo>
                  <a:lnTo>
                    <a:pt x="3310" y="3828"/>
                  </a:lnTo>
                  <a:cubicBezTo>
                    <a:pt x="3533" y="3828"/>
                    <a:pt x="3739" y="3659"/>
                    <a:pt x="3757" y="3436"/>
                  </a:cubicBezTo>
                  <a:cubicBezTo>
                    <a:pt x="3765" y="3355"/>
                    <a:pt x="3757" y="3284"/>
                    <a:pt x="3730" y="3221"/>
                  </a:cubicBezTo>
                  <a:cubicBezTo>
                    <a:pt x="3872" y="3150"/>
                    <a:pt x="3980" y="2998"/>
                    <a:pt x="3980" y="2829"/>
                  </a:cubicBezTo>
                  <a:cubicBezTo>
                    <a:pt x="3980" y="2722"/>
                    <a:pt x="3944" y="2624"/>
                    <a:pt x="3872" y="2543"/>
                  </a:cubicBezTo>
                  <a:cubicBezTo>
                    <a:pt x="3944" y="2472"/>
                    <a:pt x="3980" y="2374"/>
                    <a:pt x="3980" y="2267"/>
                  </a:cubicBezTo>
                  <a:cubicBezTo>
                    <a:pt x="3980" y="2160"/>
                    <a:pt x="3944" y="2062"/>
                    <a:pt x="3872" y="1990"/>
                  </a:cubicBezTo>
                  <a:cubicBezTo>
                    <a:pt x="3944" y="1901"/>
                    <a:pt x="3988" y="1794"/>
                    <a:pt x="3980" y="1678"/>
                  </a:cubicBezTo>
                  <a:cubicBezTo>
                    <a:pt x="3962" y="1446"/>
                    <a:pt x="3765" y="1268"/>
                    <a:pt x="3533" y="1268"/>
                  </a:cubicBezTo>
                  <a:lnTo>
                    <a:pt x="2695" y="1268"/>
                  </a:lnTo>
                  <a:cubicBezTo>
                    <a:pt x="2775" y="964"/>
                    <a:pt x="2802" y="679"/>
                    <a:pt x="2784" y="429"/>
                  </a:cubicBezTo>
                  <a:cubicBezTo>
                    <a:pt x="2775" y="188"/>
                    <a:pt x="2570" y="1"/>
                    <a:pt x="23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8866" name="Google Shape;444;p43"/>
            <p:cNvSpPr/>
            <p:nvPr/>
          </p:nvSpPr>
          <p:spPr>
            <a:xfrm>
              <a:off x="5226019" y="4793676"/>
              <a:ext cx="181035" cy="278142"/>
            </a:xfrm>
            <a:custGeom>
              <a:avLst/>
              <a:gdLst/>
              <a:ahLst/>
              <a:cxnLst/>
              <a:rect l="l" t="t" r="r" b="b"/>
              <a:pathLst>
                <a:path w="5041" h="7745" extrusionOk="0">
                  <a:moveTo>
                    <a:pt x="4139" y="319"/>
                  </a:moveTo>
                  <a:cubicBezTo>
                    <a:pt x="4204" y="319"/>
                    <a:pt x="4257" y="361"/>
                    <a:pt x="4264" y="430"/>
                  </a:cubicBezTo>
                  <a:cubicBezTo>
                    <a:pt x="4291" y="572"/>
                    <a:pt x="4300" y="715"/>
                    <a:pt x="4291" y="858"/>
                  </a:cubicBezTo>
                  <a:cubicBezTo>
                    <a:pt x="4291" y="1036"/>
                    <a:pt x="4273" y="1197"/>
                    <a:pt x="4238" y="1331"/>
                  </a:cubicBezTo>
                  <a:cubicBezTo>
                    <a:pt x="4202" y="1456"/>
                    <a:pt x="4229" y="1589"/>
                    <a:pt x="4300" y="1688"/>
                  </a:cubicBezTo>
                  <a:cubicBezTo>
                    <a:pt x="4434" y="1875"/>
                    <a:pt x="4514" y="2098"/>
                    <a:pt x="4523" y="2321"/>
                  </a:cubicBezTo>
                  <a:cubicBezTo>
                    <a:pt x="4470" y="2303"/>
                    <a:pt x="4407" y="2294"/>
                    <a:pt x="4345" y="2294"/>
                  </a:cubicBezTo>
                  <a:lnTo>
                    <a:pt x="4291" y="2294"/>
                  </a:lnTo>
                  <a:lnTo>
                    <a:pt x="4291" y="2285"/>
                  </a:lnTo>
                  <a:cubicBezTo>
                    <a:pt x="4291" y="2169"/>
                    <a:pt x="4220" y="2009"/>
                    <a:pt x="4139" y="1928"/>
                  </a:cubicBezTo>
                  <a:cubicBezTo>
                    <a:pt x="4097" y="1903"/>
                    <a:pt x="4048" y="1889"/>
                    <a:pt x="3998" y="1889"/>
                  </a:cubicBezTo>
                  <a:cubicBezTo>
                    <a:pt x="3945" y="1889"/>
                    <a:pt x="3891" y="1905"/>
                    <a:pt x="3845" y="1937"/>
                  </a:cubicBezTo>
                  <a:cubicBezTo>
                    <a:pt x="3818" y="1955"/>
                    <a:pt x="3792" y="1964"/>
                    <a:pt x="3774" y="1982"/>
                  </a:cubicBezTo>
                  <a:cubicBezTo>
                    <a:pt x="3702" y="2018"/>
                    <a:pt x="3631" y="2044"/>
                    <a:pt x="3542" y="2071"/>
                  </a:cubicBezTo>
                  <a:cubicBezTo>
                    <a:pt x="3399" y="2116"/>
                    <a:pt x="3238" y="2143"/>
                    <a:pt x="3024" y="2160"/>
                  </a:cubicBezTo>
                  <a:cubicBezTo>
                    <a:pt x="2856" y="2176"/>
                    <a:pt x="2686" y="2183"/>
                    <a:pt x="2518" y="2183"/>
                  </a:cubicBezTo>
                  <a:cubicBezTo>
                    <a:pt x="2303" y="2183"/>
                    <a:pt x="2092" y="2171"/>
                    <a:pt x="1891" y="2151"/>
                  </a:cubicBezTo>
                  <a:cubicBezTo>
                    <a:pt x="1668" y="2125"/>
                    <a:pt x="1383" y="2080"/>
                    <a:pt x="1160" y="1946"/>
                  </a:cubicBezTo>
                  <a:cubicBezTo>
                    <a:pt x="1112" y="1917"/>
                    <a:pt x="1055" y="1901"/>
                    <a:pt x="1000" y="1901"/>
                  </a:cubicBezTo>
                  <a:cubicBezTo>
                    <a:pt x="953" y="1901"/>
                    <a:pt x="906" y="1913"/>
                    <a:pt x="865" y="1937"/>
                  </a:cubicBezTo>
                  <a:cubicBezTo>
                    <a:pt x="776" y="1991"/>
                    <a:pt x="723" y="2080"/>
                    <a:pt x="723" y="2187"/>
                  </a:cubicBezTo>
                  <a:lnTo>
                    <a:pt x="723" y="2294"/>
                  </a:lnTo>
                  <a:lnTo>
                    <a:pt x="669" y="2294"/>
                  </a:lnTo>
                  <a:cubicBezTo>
                    <a:pt x="607" y="2294"/>
                    <a:pt x="544" y="2312"/>
                    <a:pt x="482" y="2330"/>
                  </a:cubicBezTo>
                  <a:cubicBezTo>
                    <a:pt x="500" y="2080"/>
                    <a:pt x="589" y="1839"/>
                    <a:pt x="749" y="1643"/>
                  </a:cubicBezTo>
                  <a:cubicBezTo>
                    <a:pt x="803" y="1563"/>
                    <a:pt x="839" y="1473"/>
                    <a:pt x="839" y="1375"/>
                  </a:cubicBezTo>
                  <a:cubicBezTo>
                    <a:pt x="839" y="1126"/>
                    <a:pt x="981" y="903"/>
                    <a:pt x="1213" y="787"/>
                  </a:cubicBezTo>
                  <a:cubicBezTo>
                    <a:pt x="1615" y="581"/>
                    <a:pt x="2061" y="528"/>
                    <a:pt x="2436" y="510"/>
                  </a:cubicBezTo>
                  <a:cubicBezTo>
                    <a:pt x="2534" y="501"/>
                    <a:pt x="2632" y="492"/>
                    <a:pt x="2730" y="492"/>
                  </a:cubicBezTo>
                  <a:cubicBezTo>
                    <a:pt x="3114" y="465"/>
                    <a:pt x="3488" y="448"/>
                    <a:pt x="3881" y="367"/>
                  </a:cubicBezTo>
                  <a:cubicBezTo>
                    <a:pt x="3961" y="349"/>
                    <a:pt x="4041" y="332"/>
                    <a:pt x="4104" y="323"/>
                  </a:cubicBezTo>
                  <a:cubicBezTo>
                    <a:pt x="4116" y="320"/>
                    <a:pt x="4127" y="319"/>
                    <a:pt x="4139" y="319"/>
                  </a:cubicBezTo>
                  <a:close/>
                  <a:moveTo>
                    <a:pt x="723" y="2615"/>
                  </a:moveTo>
                  <a:lnTo>
                    <a:pt x="723" y="3231"/>
                  </a:lnTo>
                  <a:lnTo>
                    <a:pt x="669" y="3231"/>
                  </a:lnTo>
                  <a:cubicBezTo>
                    <a:pt x="526" y="3231"/>
                    <a:pt x="393" y="3124"/>
                    <a:pt x="366" y="2981"/>
                  </a:cubicBezTo>
                  <a:cubicBezTo>
                    <a:pt x="330" y="2785"/>
                    <a:pt x="482" y="2615"/>
                    <a:pt x="669" y="2615"/>
                  </a:cubicBezTo>
                  <a:close/>
                  <a:moveTo>
                    <a:pt x="4371" y="2615"/>
                  </a:moveTo>
                  <a:cubicBezTo>
                    <a:pt x="4559" y="2615"/>
                    <a:pt x="4701" y="2785"/>
                    <a:pt x="4666" y="2981"/>
                  </a:cubicBezTo>
                  <a:cubicBezTo>
                    <a:pt x="4639" y="3124"/>
                    <a:pt x="4514" y="3231"/>
                    <a:pt x="4362" y="3231"/>
                  </a:cubicBezTo>
                  <a:lnTo>
                    <a:pt x="4309" y="3231"/>
                  </a:lnTo>
                  <a:lnTo>
                    <a:pt x="4309" y="2615"/>
                  </a:lnTo>
                  <a:close/>
                  <a:moveTo>
                    <a:pt x="3997" y="2232"/>
                  </a:moveTo>
                  <a:lnTo>
                    <a:pt x="3997" y="3374"/>
                  </a:lnTo>
                  <a:cubicBezTo>
                    <a:pt x="3997" y="4141"/>
                    <a:pt x="3372" y="4819"/>
                    <a:pt x="2605" y="4863"/>
                  </a:cubicBezTo>
                  <a:cubicBezTo>
                    <a:pt x="2583" y="4864"/>
                    <a:pt x="2562" y="4865"/>
                    <a:pt x="2540" y="4865"/>
                  </a:cubicBezTo>
                  <a:cubicBezTo>
                    <a:pt x="1730" y="4865"/>
                    <a:pt x="1061" y="4217"/>
                    <a:pt x="1053" y="3409"/>
                  </a:cubicBezTo>
                  <a:cubicBezTo>
                    <a:pt x="1053" y="3400"/>
                    <a:pt x="1053" y="2241"/>
                    <a:pt x="1053" y="2241"/>
                  </a:cubicBezTo>
                  <a:cubicBezTo>
                    <a:pt x="1320" y="2383"/>
                    <a:pt x="1633" y="2437"/>
                    <a:pt x="1874" y="2464"/>
                  </a:cubicBezTo>
                  <a:cubicBezTo>
                    <a:pt x="2076" y="2487"/>
                    <a:pt x="2286" y="2498"/>
                    <a:pt x="2498" y="2498"/>
                  </a:cubicBezTo>
                  <a:cubicBezTo>
                    <a:pt x="2688" y="2498"/>
                    <a:pt x="2879" y="2489"/>
                    <a:pt x="3069" y="2473"/>
                  </a:cubicBezTo>
                  <a:cubicBezTo>
                    <a:pt x="3301" y="2455"/>
                    <a:pt x="3488" y="2428"/>
                    <a:pt x="3658" y="2374"/>
                  </a:cubicBezTo>
                  <a:cubicBezTo>
                    <a:pt x="3765" y="2348"/>
                    <a:pt x="3854" y="2303"/>
                    <a:pt x="3934" y="2259"/>
                  </a:cubicBezTo>
                  <a:cubicBezTo>
                    <a:pt x="3961" y="2250"/>
                    <a:pt x="3979" y="2241"/>
                    <a:pt x="3997" y="2232"/>
                  </a:cubicBezTo>
                  <a:close/>
                  <a:moveTo>
                    <a:pt x="2766" y="5167"/>
                  </a:moveTo>
                  <a:lnTo>
                    <a:pt x="2766" y="5506"/>
                  </a:lnTo>
                  <a:cubicBezTo>
                    <a:pt x="2766" y="5647"/>
                    <a:pt x="2657" y="5757"/>
                    <a:pt x="2520" y="5757"/>
                  </a:cubicBezTo>
                  <a:cubicBezTo>
                    <a:pt x="2510" y="5757"/>
                    <a:pt x="2499" y="5757"/>
                    <a:pt x="2489" y="5756"/>
                  </a:cubicBezTo>
                  <a:cubicBezTo>
                    <a:pt x="2364" y="5747"/>
                    <a:pt x="2266" y="5631"/>
                    <a:pt x="2266" y="5497"/>
                  </a:cubicBezTo>
                  <a:lnTo>
                    <a:pt x="2266" y="5167"/>
                  </a:lnTo>
                  <a:cubicBezTo>
                    <a:pt x="2346" y="5176"/>
                    <a:pt x="2427" y="5185"/>
                    <a:pt x="2516" y="5185"/>
                  </a:cubicBezTo>
                  <a:cubicBezTo>
                    <a:pt x="2605" y="5185"/>
                    <a:pt x="2685" y="5176"/>
                    <a:pt x="2766" y="5167"/>
                  </a:cubicBezTo>
                  <a:close/>
                  <a:moveTo>
                    <a:pt x="4146" y="0"/>
                  </a:moveTo>
                  <a:cubicBezTo>
                    <a:pt x="4114" y="0"/>
                    <a:pt x="4082" y="4"/>
                    <a:pt x="4050" y="10"/>
                  </a:cubicBezTo>
                  <a:cubicBezTo>
                    <a:pt x="3988" y="28"/>
                    <a:pt x="3908" y="46"/>
                    <a:pt x="3827" y="55"/>
                  </a:cubicBezTo>
                  <a:cubicBezTo>
                    <a:pt x="3461" y="135"/>
                    <a:pt x="3096" y="153"/>
                    <a:pt x="2721" y="180"/>
                  </a:cubicBezTo>
                  <a:cubicBezTo>
                    <a:pt x="2623" y="180"/>
                    <a:pt x="2525" y="189"/>
                    <a:pt x="2427" y="198"/>
                  </a:cubicBezTo>
                  <a:cubicBezTo>
                    <a:pt x="2016" y="225"/>
                    <a:pt x="1535" y="278"/>
                    <a:pt x="1080" y="510"/>
                  </a:cubicBezTo>
                  <a:cubicBezTo>
                    <a:pt x="741" y="679"/>
                    <a:pt x="526" y="1010"/>
                    <a:pt x="526" y="1375"/>
                  </a:cubicBezTo>
                  <a:cubicBezTo>
                    <a:pt x="526" y="1402"/>
                    <a:pt x="518" y="1429"/>
                    <a:pt x="500" y="1447"/>
                  </a:cubicBezTo>
                  <a:cubicBezTo>
                    <a:pt x="286" y="1723"/>
                    <a:pt x="170" y="2062"/>
                    <a:pt x="170" y="2410"/>
                  </a:cubicBezTo>
                  <a:lnTo>
                    <a:pt x="170" y="2562"/>
                  </a:lnTo>
                  <a:cubicBezTo>
                    <a:pt x="36" y="2749"/>
                    <a:pt x="0" y="3026"/>
                    <a:pt x="161" y="3293"/>
                  </a:cubicBezTo>
                  <a:cubicBezTo>
                    <a:pt x="259" y="3445"/>
                    <a:pt x="428" y="3543"/>
                    <a:pt x="616" y="3543"/>
                  </a:cubicBezTo>
                  <a:lnTo>
                    <a:pt x="741" y="3543"/>
                  </a:lnTo>
                  <a:cubicBezTo>
                    <a:pt x="803" y="4266"/>
                    <a:pt x="1285" y="4863"/>
                    <a:pt x="1945" y="5086"/>
                  </a:cubicBezTo>
                  <a:lnTo>
                    <a:pt x="1945" y="5327"/>
                  </a:lnTo>
                  <a:cubicBezTo>
                    <a:pt x="1187" y="5568"/>
                    <a:pt x="633" y="6282"/>
                    <a:pt x="633" y="7120"/>
                  </a:cubicBezTo>
                  <a:lnTo>
                    <a:pt x="633" y="7593"/>
                  </a:lnTo>
                  <a:cubicBezTo>
                    <a:pt x="633" y="7682"/>
                    <a:pt x="705" y="7745"/>
                    <a:pt x="794" y="7745"/>
                  </a:cubicBezTo>
                  <a:lnTo>
                    <a:pt x="4238" y="7745"/>
                  </a:lnTo>
                  <a:cubicBezTo>
                    <a:pt x="4327" y="7745"/>
                    <a:pt x="4398" y="7682"/>
                    <a:pt x="4398" y="7593"/>
                  </a:cubicBezTo>
                  <a:lnTo>
                    <a:pt x="4398" y="7120"/>
                  </a:lnTo>
                  <a:cubicBezTo>
                    <a:pt x="4398" y="6844"/>
                    <a:pt x="4336" y="6585"/>
                    <a:pt x="4220" y="6335"/>
                  </a:cubicBezTo>
                  <a:cubicBezTo>
                    <a:pt x="4197" y="6275"/>
                    <a:pt x="4142" y="6233"/>
                    <a:pt x="4077" y="6233"/>
                  </a:cubicBezTo>
                  <a:cubicBezTo>
                    <a:pt x="4065" y="6233"/>
                    <a:pt x="4053" y="6235"/>
                    <a:pt x="4041" y="6237"/>
                  </a:cubicBezTo>
                  <a:cubicBezTo>
                    <a:pt x="3943" y="6264"/>
                    <a:pt x="3890" y="6371"/>
                    <a:pt x="3934" y="6460"/>
                  </a:cubicBezTo>
                  <a:cubicBezTo>
                    <a:pt x="4032" y="6665"/>
                    <a:pt x="4077" y="6889"/>
                    <a:pt x="4077" y="7120"/>
                  </a:cubicBezTo>
                  <a:lnTo>
                    <a:pt x="4077" y="7433"/>
                  </a:lnTo>
                  <a:lnTo>
                    <a:pt x="928" y="7433"/>
                  </a:lnTo>
                  <a:lnTo>
                    <a:pt x="928" y="7120"/>
                  </a:lnTo>
                  <a:cubicBezTo>
                    <a:pt x="928" y="6451"/>
                    <a:pt x="1356" y="5880"/>
                    <a:pt x="1954" y="5657"/>
                  </a:cubicBezTo>
                  <a:cubicBezTo>
                    <a:pt x="2016" y="5898"/>
                    <a:pt x="2239" y="6077"/>
                    <a:pt x="2507" y="6077"/>
                  </a:cubicBezTo>
                  <a:cubicBezTo>
                    <a:pt x="2775" y="6077"/>
                    <a:pt x="2998" y="5898"/>
                    <a:pt x="3069" y="5657"/>
                  </a:cubicBezTo>
                  <a:cubicBezTo>
                    <a:pt x="3238" y="5720"/>
                    <a:pt x="3399" y="5809"/>
                    <a:pt x="3533" y="5925"/>
                  </a:cubicBezTo>
                  <a:cubicBezTo>
                    <a:pt x="3565" y="5953"/>
                    <a:pt x="3603" y="5967"/>
                    <a:pt x="3639" y="5967"/>
                  </a:cubicBezTo>
                  <a:cubicBezTo>
                    <a:pt x="3684" y="5967"/>
                    <a:pt x="3726" y="5946"/>
                    <a:pt x="3756" y="5907"/>
                  </a:cubicBezTo>
                  <a:cubicBezTo>
                    <a:pt x="3818" y="5845"/>
                    <a:pt x="3809" y="5747"/>
                    <a:pt x="3738" y="5684"/>
                  </a:cubicBezTo>
                  <a:cubicBezTo>
                    <a:pt x="3551" y="5524"/>
                    <a:pt x="3328" y="5399"/>
                    <a:pt x="3087" y="5327"/>
                  </a:cubicBezTo>
                  <a:lnTo>
                    <a:pt x="3087" y="5086"/>
                  </a:lnTo>
                  <a:cubicBezTo>
                    <a:pt x="3747" y="4863"/>
                    <a:pt x="4238" y="4266"/>
                    <a:pt x="4300" y="3543"/>
                  </a:cubicBezTo>
                  <a:lnTo>
                    <a:pt x="4416" y="3543"/>
                  </a:lnTo>
                  <a:cubicBezTo>
                    <a:pt x="4603" y="3543"/>
                    <a:pt x="4782" y="3445"/>
                    <a:pt x="4880" y="3284"/>
                  </a:cubicBezTo>
                  <a:cubicBezTo>
                    <a:pt x="5040" y="3017"/>
                    <a:pt x="5005" y="2749"/>
                    <a:pt x="4862" y="2553"/>
                  </a:cubicBezTo>
                  <a:lnTo>
                    <a:pt x="4862" y="2410"/>
                  </a:lnTo>
                  <a:cubicBezTo>
                    <a:pt x="4862" y="2089"/>
                    <a:pt x="4764" y="1777"/>
                    <a:pt x="4568" y="1509"/>
                  </a:cubicBezTo>
                  <a:cubicBezTo>
                    <a:pt x="4550" y="1482"/>
                    <a:pt x="4550" y="1447"/>
                    <a:pt x="4559" y="1411"/>
                  </a:cubicBezTo>
                  <a:cubicBezTo>
                    <a:pt x="4594" y="1250"/>
                    <a:pt x="4621" y="1072"/>
                    <a:pt x="4621" y="867"/>
                  </a:cubicBezTo>
                  <a:cubicBezTo>
                    <a:pt x="4630" y="706"/>
                    <a:pt x="4621" y="546"/>
                    <a:pt x="4594" y="376"/>
                  </a:cubicBezTo>
                  <a:cubicBezTo>
                    <a:pt x="4577" y="260"/>
                    <a:pt x="4505" y="153"/>
                    <a:pt x="4398" y="82"/>
                  </a:cubicBezTo>
                  <a:cubicBezTo>
                    <a:pt x="4325" y="29"/>
                    <a:pt x="4237" y="0"/>
                    <a:pt x="41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7" name="Google Shape;445;p43"/>
            <p:cNvSpPr/>
            <p:nvPr/>
          </p:nvSpPr>
          <p:spPr>
            <a:xfrm>
              <a:off x="5286893" y="4895743"/>
              <a:ext cx="11241" cy="22194"/>
            </a:xfrm>
            <a:custGeom>
              <a:avLst/>
              <a:gdLst/>
              <a:ahLst/>
              <a:cxnLst/>
              <a:rect l="l" t="t" r="r" b="b"/>
              <a:pathLst>
                <a:path w="313" h="618" extrusionOk="0">
                  <a:moveTo>
                    <a:pt x="163" y="0"/>
                  </a:moveTo>
                  <a:cubicBezTo>
                    <a:pt x="151" y="0"/>
                    <a:pt x="138" y="2"/>
                    <a:pt x="125" y="5"/>
                  </a:cubicBezTo>
                  <a:cubicBezTo>
                    <a:pt x="45" y="23"/>
                    <a:pt x="0" y="86"/>
                    <a:pt x="0" y="166"/>
                  </a:cubicBezTo>
                  <a:lnTo>
                    <a:pt x="0" y="460"/>
                  </a:lnTo>
                  <a:cubicBezTo>
                    <a:pt x="0" y="532"/>
                    <a:pt x="45" y="603"/>
                    <a:pt x="125" y="612"/>
                  </a:cubicBezTo>
                  <a:cubicBezTo>
                    <a:pt x="138" y="615"/>
                    <a:pt x="151" y="617"/>
                    <a:pt x="163" y="617"/>
                  </a:cubicBezTo>
                  <a:cubicBezTo>
                    <a:pt x="245" y="617"/>
                    <a:pt x="312" y="545"/>
                    <a:pt x="312" y="460"/>
                  </a:cubicBezTo>
                  <a:lnTo>
                    <a:pt x="312" y="157"/>
                  </a:lnTo>
                  <a:cubicBezTo>
                    <a:pt x="312" y="72"/>
                    <a:pt x="245" y="0"/>
                    <a:pt x="1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68" name="Google Shape;446;p43"/>
            <p:cNvSpPr/>
            <p:nvPr/>
          </p:nvSpPr>
          <p:spPr>
            <a:xfrm>
              <a:off x="5333653" y="4895743"/>
              <a:ext cx="11564" cy="22194"/>
            </a:xfrm>
            <a:custGeom>
              <a:avLst/>
              <a:gdLst/>
              <a:ahLst/>
              <a:cxnLst/>
              <a:rect l="l" t="t" r="r" b="b"/>
              <a:pathLst>
                <a:path w="322" h="618" extrusionOk="0">
                  <a:moveTo>
                    <a:pt x="167" y="0"/>
                  </a:moveTo>
                  <a:cubicBezTo>
                    <a:pt x="153" y="0"/>
                    <a:pt x="140" y="2"/>
                    <a:pt x="125" y="5"/>
                  </a:cubicBezTo>
                  <a:cubicBezTo>
                    <a:pt x="54" y="23"/>
                    <a:pt x="1" y="86"/>
                    <a:pt x="1" y="166"/>
                  </a:cubicBezTo>
                  <a:lnTo>
                    <a:pt x="1" y="460"/>
                  </a:lnTo>
                  <a:cubicBezTo>
                    <a:pt x="1" y="532"/>
                    <a:pt x="54" y="603"/>
                    <a:pt x="125" y="612"/>
                  </a:cubicBezTo>
                  <a:cubicBezTo>
                    <a:pt x="140" y="615"/>
                    <a:pt x="153" y="617"/>
                    <a:pt x="167" y="617"/>
                  </a:cubicBezTo>
                  <a:cubicBezTo>
                    <a:pt x="255" y="617"/>
                    <a:pt x="322" y="545"/>
                    <a:pt x="322" y="460"/>
                  </a:cubicBezTo>
                  <a:lnTo>
                    <a:pt x="322" y="157"/>
                  </a:lnTo>
                  <a:cubicBezTo>
                    <a:pt x="322" y="72"/>
                    <a:pt x="255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" name="Google Shape;447;p43"/>
          <p:cNvGrpSpPr/>
          <p:nvPr/>
        </p:nvGrpSpPr>
        <p:grpSpPr>
          <a:xfrm>
            <a:off x="1810225" y="2338211"/>
            <a:ext cx="471116" cy="349571"/>
            <a:chOff x="5773239" y="4733485"/>
            <a:chExt cx="388645" cy="288377"/>
          </a:xfrm>
        </p:grpSpPr>
        <p:sp>
          <p:nvSpPr>
            <p:cNvPr id="1048869" name="Google Shape;448;p43"/>
            <p:cNvSpPr/>
            <p:nvPr/>
          </p:nvSpPr>
          <p:spPr>
            <a:xfrm>
              <a:off x="5773239" y="4733485"/>
              <a:ext cx="388645" cy="288377"/>
            </a:xfrm>
            <a:custGeom>
              <a:avLst/>
              <a:gdLst/>
              <a:ahLst/>
              <a:cxnLst/>
              <a:rect l="l" t="t" r="r" b="b"/>
              <a:pathLst>
                <a:path w="10822" h="8030" extrusionOk="0">
                  <a:moveTo>
                    <a:pt x="6406" y="6700"/>
                  </a:moveTo>
                  <a:lnTo>
                    <a:pt x="6406" y="6771"/>
                  </a:lnTo>
                  <a:cubicBezTo>
                    <a:pt x="6406" y="6923"/>
                    <a:pt x="6290" y="7039"/>
                    <a:pt x="6138" y="7039"/>
                  </a:cubicBezTo>
                  <a:lnTo>
                    <a:pt x="4684" y="7039"/>
                  </a:lnTo>
                  <a:cubicBezTo>
                    <a:pt x="4532" y="7039"/>
                    <a:pt x="4416" y="6923"/>
                    <a:pt x="4416" y="6771"/>
                  </a:cubicBezTo>
                  <a:lnTo>
                    <a:pt x="4416" y="6700"/>
                  </a:lnTo>
                  <a:close/>
                  <a:moveTo>
                    <a:pt x="1169" y="0"/>
                  </a:moveTo>
                  <a:cubicBezTo>
                    <a:pt x="866" y="0"/>
                    <a:pt x="616" y="250"/>
                    <a:pt x="616" y="553"/>
                  </a:cubicBezTo>
                  <a:lnTo>
                    <a:pt x="616" y="6111"/>
                  </a:lnTo>
                  <a:cubicBezTo>
                    <a:pt x="616" y="6209"/>
                    <a:pt x="643" y="6299"/>
                    <a:pt x="687" y="6379"/>
                  </a:cubicBezTo>
                  <a:lnTo>
                    <a:pt x="268" y="6379"/>
                  </a:lnTo>
                  <a:cubicBezTo>
                    <a:pt x="125" y="6379"/>
                    <a:pt x="0" y="6504"/>
                    <a:pt x="0" y="6655"/>
                  </a:cubicBezTo>
                  <a:lnTo>
                    <a:pt x="0" y="7869"/>
                  </a:lnTo>
                  <a:cubicBezTo>
                    <a:pt x="0" y="7958"/>
                    <a:pt x="81" y="8029"/>
                    <a:pt x="170" y="8029"/>
                  </a:cubicBezTo>
                  <a:lnTo>
                    <a:pt x="2150" y="8029"/>
                  </a:lnTo>
                  <a:cubicBezTo>
                    <a:pt x="2159" y="8029"/>
                    <a:pt x="2168" y="8029"/>
                    <a:pt x="2177" y="8020"/>
                  </a:cubicBezTo>
                  <a:cubicBezTo>
                    <a:pt x="2320" y="7887"/>
                    <a:pt x="2222" y="7717"/>
                    <a:pt x="2088" y="7717"/>
                  </a:cubicBezTo>
                  <a:lnTo>
                    <a:pt x="411" y="7717"/>
                  </a:lnTo>
                  <a:cubicBezTo>
                    <a:pt x="357" y="7717"/>
                    <a:pt x="321" y="7672"/>
                    <a:pt x="321" y="7619"/>
                  </a:cubicBezTo>
                  <a:lnTo>
                    <a:pt x="321" y="6700"/>
                  </a:lnTo>
                  <a:lnTo>
                    <a:pt x="4104" y="6700"/>
                  </a:lnTo>
                  <a:lnTo>
                    <a:pt x="4104" y="6771"/>
                  </a:lnTo>
                  <a:cubicBezTo>
                    <a:pt x="4104" y="7093"/>
                    <a:pt x="4363" y="7351"/>
                    <a:pt x="4684" y="7351"/>
                  </a:cubicBezTo>
                  <a:lnTo>
                    <a:pt x="6138" y="7351"/>
                  </a:lnTo>
                  <a:cubicBezTo>
                    <a:pt x="6459" y="7351"/>
                    <a:pt x="6718" y="7093"/>
                    <a:pt x="6718" y="6771"/>
                  </a:cubicBezTo>
                  <a:lnTo>
                    <a:pt x="6718" y="6700"/>
                  </a:lnTo>
                  <a:lnTo>
                    <a:pt x="10500" y="6700"/>
                  </a:lnTo>
                  <a:lnTo>
                    <a:pt x="10500" y="7548"/>
                  </a:lnTo>
                  <a:cubicBezTo>
                    <a:pt x="10500" y="7637"/>
                    <a:pt x="10429" y="7717"/>
                    <a:pt x="10340" y="7717"/>
                  </a:cubicBezTo>
                  <a:lnTo>
                    <a:pt x="2766" y="7717"/>
                  </a:lnTo>
                  <a:cubicBezTo>
                    <a:pt x="2748" y="7717"/>
                    <a:pt x="2730" y="7717"/>
                    <a:pt x="2712" y="7735"/>
                  </a:cubicBezTo>
                  <a:cubicBezTo>
                    <a:pt x="2587" y="7869"/>
                    <a:pt x="2677" y="8029"/>
                    <a:pt x="2810" y="8029"/>
                  </a:cubicBezTo>
                  <a:lnTo>
                    <a:pt x="10099" y="8029"/>
                  </a:lnTo>
                  <a:cubicBezTo>
                    <a:pt x="10500" y="8029"/>
                    <a:pt x="10821" y="7708"/>
                    <a:pt x="10821" y="7307"/>
                  </a:cubicBezTo>
                  <a:lnTo>
                    <a:pt x="10821" y="6673"/>
                  </a:lnTo>
                  <a:cubicBezTo>
                    <a:pt x="10821" y="6513"/>
                    <a:pt x="10688" y="6379"/>
                    <a:pt x="10527" y="6379"/>
                  </a:cubicBezTo>
                  <a:lnTo>
                    <a:pt x="10135" y="6379"/>
                  </a:lnTo>
                  <a:cubicBezTo>
                    <a:pt x="10179" y="6299"/>
                    <a:pt x="10206" y="6209"/>
                    <a:pt x="10206" y="6111"/>
                  </a:cubicBezTo>
                  <a:lnTo>
                    <a:pt x="10206" y="3078"/>
                  </a:lnTo>
                  <a:cubicBezTo>
                    <a:pt x="10206" y="3007"/>
                    <a:pt x="10161" y="2935"/>
                    <a:pt x="10081" y="2918"/>
                  </a:cubicBezTo>
                  <a:cubicBezTo>
                    <a:pt x="10072" y="2916"/>
                    <a:pt x="10063" y="2915"/>
                    <a:pt x="10053" y="2915"/>
                  </a:cubicBezTo>
                  <a:cubicBezTo>
                    <a:pt x="9967" y="2915"/>
                    <a:pt x="9894" y="2989"/>
                    <a:pt x="9894" y="3078"/>
                  </a:cubicBezTo>
                  <a:lnTo>
                    <a:pt x="9894" y="6111"/>
                  </a:lnTo>
                  <a:cubicBezTo>
                    <a:pt x="9894" y="6263"/>
                    <a:pt x="9769" y="6379"/>
                    <a:pt x="9617" y="6379"/>
                  </a:cubicBezTo>
                  <a:lnTo>
                    <a:pt x="1205" y="6379"/>
                  </a:lnTo>
                  <a:cubicBezTo>
                    <a:pt x="1053" y="6379"/>
                    <a:pt x="928" y="6263"/>
                    <a:pt x="928" y="6111"/>
                  </a:cubicBezTo>
                  <a:lnTo>
                    <a:pt x="928" y="598"/>
                  </a:lnTo>
                  <a:cubicBezTo>
                    <a:pt x="928" y="446"/>
                    <a:pt x="1053" y="322"/>
                    <a:pt x="1205" y="322"/>
                  </a:cubicBezTo>
                  <a:lnTo>
                    <a:pt x="9813" y="322"/>
                  </a:lnTo>
                  <a:cubicBezTo>
                    <a:pt x="9858" y="322"/>
                    <a:pt x="9894" y="357"/>
                    <a:pt x="9894" y="393"/>
                  </a:cubicBezTo>
                  <a:lnTo>
                    <a:pt x="9894" y="2409"/>
                  </a:lnTo>
                  <a:cubicBezTo>
                    <a:pt x="9894" y="2418"/>
                    <a:pt x="9894" y="2427"/>
                    <a:pt x="9903" y="2436"/>
                  </a:cubicBezTo>
                  <a:cubicBezTo>
                    <a:pt x="9949" y="2485"/>
                    <a:pt x="10000" y="2506"/>
                    <a:pt x="10047" y="2506"/>
                  </a:cubicBezTo>
                  <a:cubicBezTo>
                    <a:pt x="10134" y="2506"/>
                    <a:pt x="10206" y="2434"/>
                    <a:pt x="10206" y="2347"/>
                  </a:cubicBezTo>
                  <a:lnTo>
                    <a:pt x="10206" y="170"/>
                  </a:lnTo>
                  <a:cubicBezTo>
                    <a:pt x="10206" y="81"/>
                    <a:pt x="10135" y="0"/>
                    <a:pt x="100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0" name="Google Shape;449;p43"/>
            <p:cNvSpPr/>
            <p:nvPr/>
          </p:nvSpPr>
          <p:spPr>
            <a:xfrm>
              <a:off x="5819675" y="4756219"/>
              <a:ext cx="295739" cy="194502"/>
            </a:xfrm>
            <a:custGeom>
              <a:avLst/>
              <a:gdLst/>
              <a:ahLst/>
              <a:cxnLst/>
              <a:rect l="l" t="t" r="r" b="b"/>
              <a:pathLst>
                <a:path w="8235" h="5416" extrusionOk="0">
                  <a:moveTo>
                    <a:pt x="7914" y="322"/>
                  </a:moveTo>
                  <a:cubicBezTo>
                    <a:pt x="7914" y="322"/>
                    <a:pt x="7923" y="322"/>
                    <a:pt x="7923" y="331"/>
                  </a:cubicBezTo>
                  <a:lnTo>
                    <a:pt x="7923" y="5104"/>
                  </a:lnTo>
                  <a:cubicBezTo>
                    <a:pt x="7923" y="5112"/>
                    <a:pt x="7914" y="5112"/>
                    <a:pt x="7914" y="5112"/>
                  </a:cubicBezTo>
                  <a:lnTo>
                    <a:pt x="322" y="5112"/>
                  </a:lnTo>
                  <a:cubicBezTo>
                    <a:pt x="322" y="5112"/>
                    <a:pt x="313" y="5112"/>
                    <a:pt x="313" y="5104"/>
                  </a:cubicBezTo>
                  <a:lnTo>
                    <a:pt x="313" y="331"/>
                  </a:lnTo>
                  <a:cubicBezTo>
                    <a:pt x="313" y="322"/>
                    <a:pt x="322" y="322"/>
                    <a:pt x="322" y="322"/>
                  </a:cubicBezTo>
                  <a:close/>
                  <a:moveTo>
                    <a:pt x="322" y="1"/>
                  </a:moveTo>
                  <a:cubicBezTo>
                    <a:pt x="144" y="1"/>
                    <a:pt x="1" y="152"/>
                    <a:pt x="1" y="331"/>
                  </a:cubicBezTo>
                  <a:lnTo>
                    <a:pt x="1" y="5086"/>
                  </a:lnTo>
                  <a:cubicBezTo>
                    <a:pt x="1" y="5264"/>
                    <a:pt x="144" y="5416"/>
                    <a:pt x="322" y="5416"/>
                  </a:cubicBezTo>
                  <a:lnTo>
                    <a:pt x="7914" y="5416"/>
                  </a:lnTo>
                  <a:cubicBezTo>
                    <a:pt x="8092" y="5416"/>
                    <a:pt x="8235" y="5264"/>
                    <a:pt x="8235" y="5086"/>
                  </a:cubicBezTo>
                  <a:lnTo>
                    <a:pt x="8235" y="331"/>
                  </a:lnTo>
                  <a:cubicBezTo>
                    <a:pt x="8235" y="152"/>
                    <a:pt x="8092" y="1"/>
                    <a:pt x="79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1" name="Google Shape;450;p43"/>
            <p:cNvSpPr/>
            <p:nvPr/>
          </p:nvSpPr>
          <p:spPr>
            <a:xfrm>
              <a:off x="5863562" y="4895276"/>
              <a:ext cx="87196" cy="11241"/>
            </a:xfrm>
            <a:custGeom>
              <a:avLst/>
              <a:gdLst/>
              <a:ahLst/>
              <a:cxnLst/>
              <a:rect l="l" t="t" r="r" b="b"/>
              <a:pathLst>
                <a:path w="2428" h="313" extrusionOk="0">
                  <a:moveTo>
                    <a:pt x="188" y="0"/>
                  </a:moveTo>
                  <a:cubicBezTo>
                    <a:pt x="108" y="0"/>
                    <a:pt x="46" y="45"/>
                    <a:pt x="28" y="116"/>
                  </a:cubicBezTo>
                  <a:cubicBezTo>
                    <a:pt x="1" y="223"/>
                    <a:pt x="81" y="313"/>
                    <a:pt x="179" y="313"/>
                  </a:cubicBezTo>
                  <a:lnTo>
                    <a:pt x="2249" y="313"/>
                  </a:lnTo>
                  <a:cubicBezTo>
                    <a:pt x="2320" y="313"/>
                    <a:pt x="2392" y="268"/>
                    <a:pt x="2410" y="188"/>
                  </a:cubicBezTo>
                  <a:cubicBezTo>
                    <a:pt x="2428" y="90"/>
                    <a:pt x="2356" y="0"/>
                    <a:pt x="22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2" name="Google Shape;451;p43"/>
            <p:cNvSpPr/>
            <p:nvPr/>
          </p:nvSpPr>
          <p:spPr>
            <a:xfrm>
              <a:off x="5863562" y="4916429"/>
              <a:ext cx="87196" cy="11241"/>
            </a:xfrm>
            <a:custGeom>
              <a:avLst/>
              <a:gdLst/>
              <a:ahLst/>
              <a:cxnLst/>
              <a:rect l="l" t="t" r="r" b="b"/>
              <a:pathLst>
                <a:path w="2428" h="313" extrusionOk="0">
                  <a:moveTo>
                    <a:pt x="188" y="0"/>
                  </a:moveTo>
                  <a:cubicBezTo>
                    <a:pt x="108" y="0"/>
                    <a:pt x="46" y="54"/>
                    <a:pt x="28" y="125"/>
                  </a:cubicBezTo>
                  <a:cubicBezTo>
                    <a:pt x="1" y="223"/>
                    <a:pt x="81" y="312"/>
                    <a:pt x="179" y="312"/>
                  </a:cubicBezTo>
                  <a:lnTo>
                    <a:pt x="2249" y="312"/>
                  </a:lnTo>
                  <a:cubicBezTo>
                    <a:pt x="2320" y="312"/>
                    <a:pt x="2392" y="268"/>
                    <a:pt x="2410" y="197"/>
                  </a:cubicBezTo>
                  <a:cubicBezTo>
                    <a:pt x="2428" y="89"/>
                    <a:pt x="2356" y="0"/>
                    <a:pt x="22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3" name="Google Shape;452;p43"/>
            <p:cNvSpPr/>
            <p:nvPr/>
          </p:nvSpPr>
          <p:spPr>
            <a:xfrm>
              <a:off x="5853650" y="4779921"/>
              <a:ext cx="107342" cy="107378"/>
            </a:xfrm>
            <a:custGeom>
              <a:avLst/>
              <a:gdLst/>
              <a:ahLst/>
              <a:cxnLst/>
              <a:rect l="l" t="t" r="r" b="b"/>
              <a:pathLst>
                <a:path w="2989" h="2990" extrusionOk="0">
                  <a:moveTo>
                    <a:pt x="1490" y="313"/>
                  </a:moveTo>
                  <a:cubicBezTo>
                    <a:pt x="2141" y="313"/>
                    <a:pt x="2668" y="839"/>
                    <a:pt x="2668" y="1491"/>
                  </a:cubicBezTo>
                  <a:cubicBezTo>
                    <a:pt x="2668" y="1865"/>
                    <a:pt x="2498" y="2195"/>
                    <a:pt x="2222" y="2418"/>
                  </a:cubicBezTo>
                  <a:cubicBezTo>
                    <a:pt x="2159" y="2320"/>
                    <a:pt x="2070" y="2249"/>
                    <a:pt x="1981" y="2187"/>
                  </a:cubicBezTo>
                  <a:cubicBezTo>
                    <a:pt x="1945" y="2160"/>
                    <a:pt x="1927" y="2124"/>
                    <a:pt x="1927" y="2088"/>
                  </a:cubicBezTo>
                  <a:cubicBezTo>
                    <a:pt x="1927" y="2071"/>
                    <a:pt x="1927" y="2053"/>
                    <a:pt x="1936" y="2035"/>
                  </a:cubicBezTo>
                  <a:cubicBezTo>
                    <a:pt x="1945" y="2017"/>
                    <a:pt x="1954" y="2008"/>
                    <a:pt x="1972" y="1990"/>
                  </a:cubicBezTo>
                  <a:cubicBezTo>
                    <a:pt x="2186" y="1830"/>
                    <a:pt x="2311" y="1562"/>
                    <a:pt x="2284" y="1294"/>
                  </a:cubicBezTo>
                  <a:cubicBezTo>
                    <a:pt x="2249" y="911"/>
                    <a:pt x="1936" y="599"/>
                    <a:pt x="1553" y="572"/>
                  </a:cubicBezTo>
                  <a:cubicBezTo>
                    <a:pt x="1530" y="570"/>
                    <a:pt x="1508" y="569"/>
                    <a:pt x="1486" y="569"/>
                  </a:cubicBezTo>
                  <a:cubicBezTo>
                    <a:pt x="1287" y="569"/>
                    <a:pt x="1099" y="641"/>
                    <a:pt x="955" y="777"/>
                  </a:cubicBezTo>
                  <a:cubicBezTo>
                    <a:pt x="794" y="929"/>
                    <a:pt x="696" y="1143"/>
                    <a:pt x="696" y="1357"/>
                  </a:cubicBezTo>
                  <a:cubicBezTo>
                    <a:pt x="696" y="1607"/>
                    <a:pt x="821" y="1848"/>
                    <a:pt x="1017" y="1999"/>
                  </a:cubicBezTo>
                  <a:cubicBezTo>
                    <a:pt x="1044" y="2017"/>
                    <a:pt x="1062" y="2053"/>
                    <a:pt x="1062" y="2088"/>
                  </a:cubicBezTo>
                  <a:cubicBezTo>
                    <a:pt x="1062" y="2106"/>
                    <a:pt x="1062" y="2124"/>
                    <a:pt x="1053" y="2142"/>
                  </a:cubicBezTo>
                  <a:cubicBezTo>
                    <a:pt x="1044" y="2160"/>
                    <a:pt x="1026" y="2178"/>
                    <a:pt x="1009" y="2187"/>
                  </a:cubicBezTo>
                  <a:cubicBezTo>
                    <a:pt x="910" y="2249"/>
                    <a:pt x="830" y="2320"/>
                    <a:pt x="759" y="2418"/>
                  </a:cubicBezTo>
                  <a:cubicBezTo>
                    <a:pt x="491" y="2195"/>
                    <a:pt x="313" y="1865"/>
                    <a:pt x="313" y="1491"/>
                  </a:cubicBezTo>
                  <a:cubicBezTo>
                    <a:pt x="313" y="839"/>
                    <a:pt x="848" y="313"/>
                    <a:pt x="1490" y="313"/>
                  </a:cubicBezTo>
                  <a:close/>
                  <a:moveTo>
                    <a:pt x="1492" y="883"/>
                  </a:moveTo>
                  <a:cubicBezTo>
                    <a:pt x="1504" y="883"/>
                    <a:pt x="1515" y="883"/>
                    <a:pt x="1526" y="884"/>
                  </a:cubicBezTo>
                  <a:cubicBezTo>
                    <a:pt x="1758" y="902"/>
                    <a:pt x="1945" y="1089"/>
                    <a:pt x="1972" y="1321"/>
                  </a:cubicBezTo>
                  <a:cubicBezTo>
                    <a:pt x="1981" y="1482"/>
                    <a:pt x="1910" y="1642"/>
                    <a:pt x="1776" y="1740"/>
                  </a:cubicBezTo>
                  <a:cubicBezTo>
                    <a:pt x="1722" y="1785"/>
                    <a:pt x="1687" y="1830"/>
                    <a:pt x="1651" y="1892"/>
                  </a:cubicBezTo>
                  <a:cubicBezTo>
                    <a:pt x="1624" y="1955"/>
                    <a:pt x="1606" y="2017"/>
                    <a:pt x="1606" y="2088"/>
                  </a:cubicBezTo>
                  <a:cubicBezTo>
                    <a:pt x="1606" y="2240"/>
                    <a:pt x="1678" y="2374"/>
                    <a:pt x="1811" y="2454"/>
                  </a:cubicBezTo>
                  <a:cubicBezTo>
                    <a:pt x="1865" y="2490"/>
                    <a:pt x="1910" y="2526"/>
                    <a:pt x="1954" y="2579"/>
                  </a:cubicBezTo>
                  <a:cubicBezTo>
                    <a:pt x="1945" y="2579"/>
                    <a:pt x="1892" y="2597"/>
                    <a:pt x="1883" y="2606"/>
                  </a:cubicBezTo>
                  <a:cubicBezTo>
                    <a:pt x="1758" y="2650"/>
                    <a:pt x="1633" y="2668"/>
                    <a:pt x="1490" y="2668"/>
                  </a:cubicBezTo>
                  <a:cubicBezTo>
                    <a:pt x="1383" y="2668"/>
                    <a:pt x="1276" y="2650"/>
                    <a:pt x="1169" y="2624"/>
                  </a:cubicBezTo>
                  <a:cubicBezTo>
                    <a:pt x="1133" y="2615"/>
                    <a:pt x="1089" y="2597"/>
                    <a:pt x="1044" y="2579"/>
                  </a:cubicBezTo>
                  <a:lnTo>
                    <a:pt x="1035" y="2579"/>
                  </a:lnTo>
                  <a:cubicBezTo>
                    <a:pt x="1080" y="2526"/>
                    <a:pt x="1124" y="2490"/>
                    <a:pt x="1178" y="2454"/>
                  </a:cubicBezTo>
                  <a:cubicBezTo>
                    <a:pt x="1240" y="2410"/>
                    <a:pt x="1294" y="2356"/>
                    <a:pt x="1330" y="2294"/>
                  </a:cubicBezTo>
                  <a:cubicBezTo>
                    <a:pt x="1365" y="2231"/>
                    <a:pt x="1383" y="2160"/>
                    <a:pt x="1383" y="2088"/>
                  </a:cubicBezTo>
                  <a:cubicBezTo>
                    <a:pt x="1383" y="1955"/>
                    <a:pt x="1312" y="1821"/>
                    <a:pt x="1205" y="1740"/>
                  </a:cubicBezTo>
                  <a:cubicBezTo>
                    <a:pt x="1089" y="1651"/>
                    <a:pt x="1017" y="1509"/>
                    <a:pt x="1017" y="1357"/>
                  </a:cubicBezTo>
                  <a:cubicBezTo>
                    <a:pt x="1017" y="1223"/>
                    <a:pt x="1071" y="1107"/>
                    <a:pt x="1169" y="1009"/>
                  </a:cubicBezTo>
                  <a:cubicBezTo>
                    <a:pt x="1259" y="927"/>
                    <a:pt x="1371" y="883"/>
                    <a:pt x="1492" y="883"/>
                  </a:cubicBezTo>
                  <a:close/>
                  <a:moveTo>
                    <a:pt x="1490" y="1"/>
                  </a:moveTo>
                  <a:cubicBezTo>
                    <a:pt x="670" y="1"/>
                    <a:pt x="0" y="670"/>
                    <a:pt x="0" y="1491"/>
                  </a:cubicBezTo>
                  <a:cubicBezTo>
                    <a:pt x="0" y="2320"/>
                    <a:pt x="670" y="2989"/>
                    <a:pt x="1490" y="2989"/>
                  </a:cubicBezTo>
                  <a:cubicBezTo>
                    <a:pt x="2320" y="2989"/>
                    <a:pt x="2989" y="2320"/>
                    <a:pt x="2989" y="1491"/>
                  </a:cubicBezTo>
                  <a:cubicBezTo>
                    <a:pt x="2989" y="670"/>
                    <a:pt x="2320" y="1"/>
                    <a:pt x="14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4" name="Google Shape;453;p43"/>
            <p:cNvSpPr/>
            <p:nvPr/>
          </p:nvSpPr>
          <p:spPr>
            <a:xfrm>
              <a:off x="5984377" y="4895276"/>
              <a:ext cx="87160" cy="11241"/>
            </a:xfrm>
            <a:custGeom>
              <a:avLst/>
              <a:gdLst/>
              <a:ahLst/>
              <a:cxnLst/>
              <a:rect l="l" t="t" r="r" b="b"/>
              <a:pathLst>
                <a:path w="2427" h="313" extrusionOk="0">
                  <a:moveTo>
                    <a:pt x="179" y="0"/>
                  </a:moveTo>
                  <a:cubicBezTo>
                    <a:pt x="107" y="0"/>
                    <a:pt x="36" y="45"/>
                    <a:pt x="18" y="116"/>
                  </a:cubicBezTo>
                  <a:cubicBezTo>
                    <a:pt x="0" y="223"/>
                    <a:pt x="72" y="313"/>
                    <a:pt x="170" y="313"/>
                  </a:cubicBezTo>
                  <a:lnTo>
                    <a:pt x="2239" y="313"/>
                  </a:lnTo>
                  <a:cubicBezTo>
                    <a:pt x="2320" y="313"/>
                    <a:pt x="2382" y="268"/>
                    <a:pt x="2400" y="188"/>
                  </a:cubicBezTo>
                  <a:cubicBezTo>
                    <a:pt x="2427" y="90"/>
                    <a:pt x="2346" y="0"/>
                    <a:pt x="22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5" name="Google Shape;454;p43"/>
            <p:cNvSpPr/>
            <p:nvPr/>
          </p:nvSpPr>
          <p:spPr>
            <a:xfrm>
              <a:off x="5984377" y="4916429"/>
              <a:ext cx="87160" cy="11241"/>
            </a:xfrm>
            <a:custGeom>
              <a:avLst/>
              <a:gdLst/>
              <a:ahLst/>
              <a:cxnLst/>
              <a:rect l="l" t="t" r="r" b="b"/>
              <a:pathLst>
                <a:path w="2427" h="313" extrusionOk="0">
                  <a:moveTo>
                    <a:pt x="179" y="0"/>
                  </a:moveTo>
                  <a:cubicBezTo>
                    <a:pt x="107" y="0"/>
                    <a:pt x="36" y="54"/>
                    <a:pt x="18" y="125"/>
                  </a:cubicBezTo>
                  <a:cubicBezTo>
                    <a:pt x="0" y="223"/>
                    <a:pt x="72" y="312"/>
                    <a:pt x="170" y="312"/>
                  </a:cubicBezTo>
                  <a:lnTo>
                    <a:pt x="2239" y="312"/>
                  </a:lnTo>
                  <a:cubicBezTo>
                    <a:pt x="2320" y="312"/>
                    <a:pt x="2382" y="268"/>
                    <a:pt x="2400" y="197"/>
                  </a:cubicBezTo>
                  <a:cubicBezTo>
                    <a:pt x="2427" y="89"/>
                    <a:pt x="2346" y="0"/>
                    <a:pt x="22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6" name="Google Shape;455;p43"/>
            <p:cNvSpPr/>
            <p:nvPr/>
          </p:nvSpPr>
          <p:spPr>
            <a:xfrm>
              <a:off x="5974105" y="4779921"/>
              <a:ext cx="107378" cy="107378"/>
            </a:xfrm>
            <a:custGeom>
              <a:avLst/>
              <a:gdLst/>
              <a:ahLst/>
              <a:cxnLst/>
              <a:rect l="l" t="t" r="r" b="b"/>
              <a:pathLst>
                <a:path w="2990" h="2990" extrusionOk="0">
                  <a:moveTo>
                    <a:pt x="1499" y="313"/>
                  </a:moveTo>
                  <a:cubicBezTo>
                    <a:pt x="2142" y="313"/>
                    <a:pt x="2677" y="839"/>
                    <a:pt x="2677" y="1491"/>
                  </a:cubicBezTo>
                  <a:cubicBezTo>
                    <a:pt x="2677" y="1865"/>
                    <a:pt x="2499" y="2195"/>
                    <a:pt x="2231" y="2418"/>
                  </a:cubicBezTo>
                  <a:cubicBezTo>
                    <a:pt x="2160" y="2320"/>
                    <a:pt x="2079" y="2249"/>
                    <a:pt x="1981" y="2187"/>
                  </a:cubicBezTo>
                  <a:cubicBezTo>
                    <a:pt x="1946" y="2160"/>
                    <a:pt x="1928" y="2124"/>
                    <a:pt x="1928" y="2088"/>
                  </a:cubicBezTo>
                  <a:cubicBezTo>
                    <a:pt x="1928" y="2071"/>
                    <a:pt x="1928" y="2053"/>
                    <a:pt x="1937" y="2035"/>
                  </a:cubicBezTo>
                  <a:cubicBezTo>
                    <a:pt x="1946" y="2017"/>
                    <a:pt x="1954" y="2008"/>
                    <a:pt x="1972" y="1990"/>
                  </a:cubicBezTo>
                  <a:cubicBezTo>
                    <a:pt x="2195" y="1830"/>
                    <a:pt x="2311" y="1562"/>
                    <a:pt x="2285" y="1294"/>
                  </a:cubicBezTo>
                  <a:cubicBezTo>
                    <a:pt x="2258" y="911"/>
                    <a:pt x="1937" y="599"/>
                    <a:pt x="1553" y="572"/>
                  </a:cubicBezTo>
                  <a:cubicBezTo>
                    <a:pt x="1531" y="570"/>
                    <a:pt x="1508" y="569"/>
                    <a:pt x="1486" y="569"/>
                  </a:cubicBezTo>
                  <a:cubicBezTo>
                    <a:pt x="1287" y="569"/>
                    <a:pt x="1100" y="641"/>
                    <a:pt x="955" y="777"/>
                  </a:cubicBezTo>
                  <a:cubicBezTo>
                    <a:pt x="795" y="929"/>
                    <a:pt x="706" y="1143"/>
                    <a:pt x="706" y="1357"/>
                  </a:cubicBezTo>
                  <a:cubicBezTo>
                    <a:pt x="706" y="1607"/>
                    <a:pt x="821" y="1848"/>
                    <a:pt x="1027" y="1999"/>
                  </a:cubicBezTo>
                  <a:cubicBezTo>
                    <a:pt x="1053" y="2017"/>
                    <a:pt x="1071" y="2053"/>
                    <a:pt x="1071" y="2088"/>
                  </a:cubicBezTo>
                  <a:cubicBezTo>
                    <a:pt x="1071" y="2106"/>
                    <a:pt x="1062" y="2124"/>
                    <a:pt x="1053" y="2142"/>
                  </a:cubicBezTo>
                  <a:cubicBezTo>
                    <a:pt x="1045" y="2160"/>
                    <a:pt x="1027" y="2178"/>
                    <a:pt x="1009" y="2187"/>
                  </a:cubicBezTo>
                  <a:cubicBezTo>
                    <a:pt x="920" y="2249"/>
                    <a:pt x="830" y="2320"/>
                    <a:pt x="768" y="2418"/>
                  </a:cubicBezTo>
                  <a:cubicBezTo>
                    <a:pt x="491" y="2195"/>
                    <a:pt x="322" y="1865"/>
                    <a:pt x="322" y="1491"/>
                  </a:cubicBezTo>
                  <a:cubicBezTo>
                    <a:pt x="322" y="839"/>
                    <a:pt x="848" y="313"/>
                    <a:pt x="1499" y="313"/>
                  </a:cubicBezTo>
                  <a:close/>
                  <a:moveTo>
                    <a:pt x="1500" y="883"/>
                  </a:moveTo>
                  <a:cubicBezTo>
                    <a:pt x="1511" y="883"/>
                    <a:pt x="1523" y="883"/>
                    <a:pt x="1535" y="884"/>
                  </a:cubicBezTo>
                  <a:cubicBezTo>
                    <a:pt x="1758" y="902"/>
                    <a:pt x="1954" y="1089"/>
                    <a:pt x="1972" y="1321"/>
                  </a:cubicBezTo>
                  <a:cubicBezTo>
                    <a:pt x="1981" y="1482"/>
                    <a:pt x="1919" y="1642"/>
                    <a:pt x="1785" y="1740"/>
                  </a:cubicBezTo>
                  <a:cubicBezTo>
                    <a:pt x="1731" y="1785"/>
                    <a:pt x="1687" y="1830"/>
                    <a:pt x="1651" y="1892"/>
                  </a:cubicBezTo>
                  <a:cubicBezTo>
                    <a:pt x="1624" y="1955"/>
                    <a:pt x="1607" y="2017"/>
                    <a:pt x="1607" y="2088"/>
                  </a:cubicBezTo>
                  <a:cubicBezTo>
                    <a:pt x="1607" y="2240"/>
                    <a:pt x="1687" y="2374"/>
                    <a:pt x="1812" y="2454"/>
                  </a:cubicBezTo>
                  <a:cubicBezTo>
                    <a:pt x="1865" y="2490"/>
                    <a:pt x="1910" y="2526"/>
                    <a:pt x="1954" y="2579"/>
                  </a:cubicBezTo>
                  <a:cubicBezTo>
                    <a:pt x="1954" y="2579"/>
                    <a:pt x="1901" y="2597"/>
                    <a:pt x="1892" y="2597"/>
                  </a:cubicBezTo>
                  <a:cubicBezTo>
                    <a:pt x="1847" y="2615"/>
                    <a:pt x="1803" y="2633"/>
                    <a:pt x="1758" y="2642"/>
                  </a:cubicBezTo>
                  <a:cubicBezTo>
                    <a:pt x="1669" y="2659"/>
                    <a:pt x="1580" y="2668"/>
                    <a:pt x="1499" y="2668"/>
                  </a:cubicBezTo>
                  <a:cubicBezTo>
                    <a:pt x="1401" y="2668"/>
                    <a:pt x="1312" y="2659"/>
                    <a:pt x="1223" y="2633"/>
                  </a:cubicBezTo>
                  <a:cubicBezTo>
                    <a:pt x="1178" y="2624"/>
                    <a:pt x="1134" y="2615"/>
                    <a:pt x="1089" y="2597"/>
                  </a:cubicBezTo>
                  <a:cubicBezTo>
                    <a:pt x="1071" y="2588"/>
                    <a:pt x="1053" y="2588"/>
                    <a:pt x="1036" y="2579"/>
                  </a:cubicBezTo>
                  <a:cubicBezTo>
                    <a:pt x="1080" y="2526"/>
                    <a:pt x="1125" y="2490"/>
                    <a:pt x="1178" y="2454"/>
                  </a:cubicBezTo>
                  <a:cubicBezTo>
                    <a:pt x="1241" y="2410"/>
                    <a:pt x="1294" y="2356"/>
                    <a:pt x="1330" y="2294"/>
                  </a:cubicBezTo>
                  <a:cubicBezTo>
                    <a:pt x="1366" y="2231"/>
                    <a:pt x="1384" y="2160"/>
                    <a:pt x="1384" y="2088"/>
                  </a:cubicBezTo>
                  <a:cubicBezTo>
                    <a:pt x="1384" y="1955"/>
                    <a:pt x="1321" y="1821"/>
                    <a:pt x="1214" y="1740"/>
                  </a:cubicBezTo>
                  <a:cubicBezTo>
                    <a:pt x="1089" y="1651"/>
                    <a:pt x="1018" y="1509"/>
                    <a:pt x="1018" y="1357"/>
                  </a:cubicBezTo>
                  <a:cubicBezTo>
                    <a:pt x="1018" y="1223"/>
                    <a:pt x="1071" y="1107"/>
                    <a:pt x="1169" y="1009"/>
                  </a:cubicBezTo>
                  <a:cubicBezTo>
                    <a:pt x="1259" y="927"/>
                    <a:pt x="1372" y="883"/>
                    <a:pt x="1500" y="883"/>
                  </a:cubicBezTo>
                  <a:close/>
                  <a:moveTo>
                    <a:pt x="1499" y="1"/>
                  </a:moveTo>
                  <a:cubicBezTo>
                    <a:pt x="670" y="1"/>
                    <a:pt x="1" y="670"/>
                    <a:pt x="1" y="1491"/>
                  </a:cubicBezTo>
                  <a:cubicBezTo>
                    <a:pt x="1" y="2320"/>
                    <a:pt x="670" y="2989"/>
                    <a:pt x="1499" y="2989"/>
                  </a:cubicBezTo>
                  <a:cubicBezTo>
                    <a:pt x="2320" y="2989"/>
                    <a:pt x="2989" y="2320"/>
                    <a:pt x="2989" y="1491"/>
                  </a:cubicBezTo>
                  <a:cubicBezTo>
                    <a:pt x="2989" y="670"/>
                    <a:pt x="2320" y="1"/>
                    <a:pt x="1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" name="Google Shape;456;p43"/>
          <p:cNvGrpSpPr/>
          <p:nvPr/>
        </p:nvGrpSpPr>
        <p:grpSpPr>
          <a:xfrm>
            <a:off x="6913868" y="2339154"/>
            <a:ext cx="470724" cy="441644"/>
            <a:chOff x="6319166" y="4195536"/>
            <a:chExt cx="388322" cy="364332"/>
          </a:xfrm>
        </p:grpSpPr>
        <p:sp>
          <p:nvSpPr>
            <p:cNvPr id="1048877" name="Google Shape;457;p43"/>
            <p:cNvSpPr/>
            <p:nvPr/>
          </p:nvSpPr>
          <p:spPr>
            <a:xfrm>
              <a:off x="6538636" y="4375606"/>
              <a:ext cx="123072" cy="11564"/>
            </a:xfrm>
            <a:custGeom>
              <a:avLst/>
              <a:gdLst/>
              <a:ahLst/>
              <a:cxnLst/>
              <a:rect l="l" t="t" r="r" b="b"/>
              <a:pathLst>
                <a:path w="3427" h="322" extrusionOk="0">
                  <a:moveTo>
                    <a:pt x="170" y="1"/>
                  </a:moveTo>
                  <a:cubicBezTo>
                    <a:pt x="90" y="1"/>
                    <a:pt x="18" y="63"/>
                    <a:pt x="10" y="143"/>
                  </a:cubicBezTo>
                  <a:cubicBezTo>
                    <a:pt x="1" y="241"/>
                    <a:pt x="72" y="322"/>
                    <a:pt x="170" y="322"/>
                  </a:cubicBezTo>
                  <a:lnTo>
                    <a:pt x="3257" y="322"/>
                  </a:lnTo>
                  <a:cubicBezTo>
                    <a:pt x="3337" y="322"/>
                    <a:pt x="3408" y="259"/>
                    <a:pt x="3417" y="179"/>
                  </a:cubicBezTo>
                  <a:cubicBezTo>
                    <a:pt x="3426" y="81"/>
                    <a:pt x="3355" y="1"/>
                    <a:pt x="3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8" name="Google Shape;458;p43"/>
            <p:cNvSpPr/>
            <p:nvPr/>
          </p:nvSpPr>
          <p:spPr>
            <a:xfrm>
              <a:off x="6629965" y="4403799"/>
              <a:ext cx="31747" cy="11241"/>
            </a:xfrm>
            <a:custGeom>
              <a:avLst/>
              <a:gdLst/>
              <a:ahLst/>
              <a:cxnLst/>
              <a:rect l="l" t="t" r="r" b="b"/>
              <a:pathLst>
                <a:path w="884" h="313" extrusionOk="0">
                  <a:moveTo>
                    <a:pt x="170" y="1"/>
                  </a:moveTo>
                  <a:cubicBezTo>
                    <a:pt x="89" y="1"/>
                    <a:pt x="18" y="54"/>
                    <a:pt x="9" y="134"/>
                  </a:cubicBezTo>
                  <a:cubicBezTo>
                    <a:pt x="0" y="233"/>
                    <a:pt x="71" y="313"/>
                    <a:pt x="170" y="313"/>
                  </a:cubicBezTo>
                  <a:lnTo>
                    <a:pt x="714" y="313"/>
                  </a:lnTo>
                  <a:cubicBezTo>
                    <a:pt x="794" y="313"/>
                    <a:pt x="865" y="259"/>
                    <a:pt x="874" y="179"/>
                  </a:cubicBezTo>
                  <a:cubicBezTo>
                    <a:pt x="883" y="81"/>
                    <a:pt x="812" y="1"/>
                    <a:pt x="7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79" name="Google Shape;459;p43"/>
            <p:cNvSpPr/>
            <p:nvPr/>
          </p:nvSpPr>
          <p:spPr>
            <a:xfrm>
              <a:off x="6525814" y="4403799"/>
              <a:ext cx="89745" cy="11241"/>
            </a:xfrm>
            <a:custGeom>
              <a:avLst/>
              <a:gdLst/>
              <a:ahLst/>
              <a:cxnLst/>
              <a:rect l="l" t="t" r="r" b="b"/>
              <a:pathLst>
                <a:path w="2499" h="313" extrusionOk="0">
                  <a:moveTo>
                    <a:pt x="170" y="1"/>
                  </a:moveTo>
                  <a:cubicBezTo>
                    <a:pt x="90" y="1"/>
                    <a:pt x="19" y="54"/>
                    <a:pt x="10" y="134"/>
                  </a:cubicBezTo>
                  <a:cubicBezTo>
                    <a:pt x="1" y="233"/>
                    <a:pt x="72" y="313"/>
                    <a:pt x="170" y="313"/>
                  </a:cubicBezTo>
                  <a:lnTo>
                    <a:pt x="2320" y="313"/>
                  </a:lnTo>
                  <a:cubicBezTo>
                    <a:pt x="2401" y="313"/>
                    <a:pt x="2481" y="259"/>
                    <a:pt x="2490" y="179"/>
                  </a:cubicBezTo>
                  <a:cubicBezTo>
                    <a:pt x="2499" y="81"/>
                    <a:pt x="2427" y="1"/>
                    <a:pt x="23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0" name="Google Shape;460;p43"/>
            <p:cNvSpPr/>
            <p:nvPr/>
          </p:nvSpPr>
          <p:spPr>
            <a:xfrm>
              <a:off x="6525814" y="4431991"/>
              <a:ext cx="135893" cy="11241"/>
            </a:xfrm>
            <a:custGeom>
              <a:avLst/>
              <a:gdLst/>
              <a:ahLst/>
              <a:cxnLst/>
              <a:rect l="l" t="t" r="r" b="b"/>
              <a:pathLst>
                <a:path w="3784" h="313" extrusionOk="0">
                  <a:moveTo>
                    <a:pt x="170" y="1"/>
                  </a:moveTo>
                  <a:cubicBezTo>
                    <a:pt x="90" y="1"/>
                    <a:pt x="19" y="54"/>
                    <a:pt x="10" y="135"/>
                  </a:cubicBezTo>
                  <a:cubicBezTo>
                    <a:pt x="1" y="233"/>
                    <a:pt x="72" y="313"/>
                    <a:pt x="170" y="313"/>
                  </a:cubicBezTo>
                  <a:lnTo>
                    <a:pt x="3614" y="313"/>
                  </a:lnTo>
                  <a:cubicBezTo>
                    <a:pt x="3694" y="313"/>
                    <a:pt x="3765" y="259"/>
                    <a:pt x="3774" y="170"/>
                  </a:cubicBezTo>
                  <a:cubicBezTo>
                    <a:pt x="3783" y="81"/>
                    <a:pt x="3712" y="1"/>
                    <a:pt x="36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1" name="Google Shape;461;p43"/>
            <p:cNvSpPr/>
            <p:nvPr/>
          </p:nvSpPr>
          <p:spPr>
            <a:xfrm>
              <a:off x="6587658" y="4460506"/>
              <a:ext cx="74052" cy="11564"/>
            </a:xfrm>
            <a:custGeom>
              <a:avLst/>
              <a:gdLst/>
              <a:ahLst/>
              <a:cxnLst/>
              <a:rect l="l" t="t" r="r" b="b"/>
              <a:pathLst>
                <a:path w="2062" h="322" extrusionOk="0">
                  <a:moveTo>
                    <a:pt x="179" y="1"/>
                  </a:moveTo>
                  <a:cubicBezTo>
                    <a:pt x="99" y="1"/>
                    <a:pt x="27" y="63"/>
                    <a:pt x="9" y="143"/>
                  </a:cubicBezTo>
                  <a:cubicBezTo>
                    <a:pt x="1" y="242"/>
                    <a:pt x="81" y="322"/>
                    <a:pt x="170" y="322"/>
                  </a:cubicBezTo>
                  <a:lnTo>
                    <a:pt x="1892" y="322"/>
                  </a:lnTo>
                  <a:cubicBezTo>
                    <a:pt x="1972" y="322"/>
                    <a:pt x="2043" y="259"/>
                    <a:pt x="2052" y="179"/>
                  </a:cubicBezTo>
                  <a:cubicBezTo>
                    <a:pt x="2061" y="90"/>
                    <a:pt x="1990" y="1"/>
                    <a:pt x="18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2" name="Google Shape;462;p43"/>
            <p:cNvSpPr/>
            <p:nvPr/>
          </p:nvSpPr>
          <p:spPr>
            <a:xfrm>
              <a:off x="6525814" y="4460506"/>
              <a:ext cx="47476" cy="11564"/>
            </a:xfrm>
            <a:custGeom>
              <a:avLst/>
              <a:gdLst/>
              <a:ahLst/>
              <a:cxnLst/>
              <a:rect l="l" t="t" r="r" b="b"/>
              <a:pathLst>
                <a:path w="1322" h="322" extrusionOk="0">
                  <a:moveTo>
                    <a:pt x="170" y="1"/>
                  </a:moveTo>
                  <a:cubicBezTo>
                    <a:pt x="72" y="1"/>
                    <a:pt x="1" y="90"/>
                    <a:pt x="10" y="179"/>
                  </a:cubicBezTo>
                  <a:cubicBezTo>
                    <a:pt x="19" y="259"/>
                    <a:pt x="90" y="322"/>
                    <a:pt x="170" y="322"/>
                  </a:cubicBezTo>
                  <a:lnTo>
                    <a:pt x="1152" y="322"/>
                  </a:lnTo>
                  <a:cubicBezTo>
                    <a:pt x="1232" y="322"/>
                    <a:pt x="1303" y="259"/>
                    <a:pt x="1312" y="179"/>
                  </a:cubicBezTo>
                  <a:cubicBezTo>
                    <a:pt x="1321" y="90"/>
                    <a:pt x="1250" y="1"/>
                    <a:pt x="11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3" name="Google Shape;463;p43"/>
            <p:cNvSpPr/>
            <p:nvPr/>
          </p:nvSpPr>
          <p:spPr>
            <a:xfrm>
              <a:off x="6319166" y="4195536"/>
              <a:ext cx="388322" cy="364332"/>
            </a:xfrm>
            <a:custGeom>
              <a:avLst/>
              <a:gdLst/>
              <a:ahLst/>
              <a:cxnLst/>
              <a:rect l="l" t="t" r="r" b="b"/>
              <a:pathLst>
                <a:path w="10813" h="10145" extrusionOk="0">
                  <a:moveTo>
                    <a:pt x="3150" y="1"/>
                  </a:moveTo>
                  <a:cubicBezTo>
                    <a:pt x="2222" y="10"/>
                    <a:pt x="1348" y="420"/>
                    <a:pt x="741" y="1134"/>
                  </a:cubicBezTo>
                  <a:cubicBezTo>
                    <a:pt x="697" y="1196"/>
                    <a:pt x="688" y="1277"/>
                    <a:pt x="732" y="1339"/>
                  </a:cubicBezTo>
                  <a:cubicBezTo>
                    <a:pt x="769" y="1380"/>
                    <a:pt x="818" y="1401"/>
                    <a:pt x="865" y="1401"/>
                  </a:cubicBezTo>
                  <a:cubicBezTo>
                    <a:pt x="909" y="1401"/>
                    <a:pt x="952" y="1383"/>
                    <a:pt x="982" y="1348"/>
                  </a:cubicBezTo>
                  <a:cubicBezTo>
                    <a:pt x="1526" y="697"/>
                    <a:pt x="2311" y="322"/>
                    <a:pt x="3150" y="313"/>
                  </a:cubicBezTo>
                  <a:lnTo>
                    <a:pt x="3177" y="313"/>
                  </a:lnTo>
                  <a:cubicBezTo>
                    <a:pt x="3926" y="313"/>
                    <a:pt x="4640" y="608"/>
                    <a:pt x="5175" y="1134"/>
                  </a:cubicBezTo>
                  <a:cubicBezTo>
                    <a:pt x="5719" y="1669"/>
                    <a:pt x="6031" y="2410"/>
                    <a:pt x="6031" y="3168"/>
                  </a:cubicBezTo>
                  <a:cubicBezTo>
                    <a:pt x="6031" y="4747"/>
                    <a:pt x="4747" y="6032"/>
                    <a:pt x="3177" y="6032"/>
                  </a:cubicBezTo>
                  <a:cubicBezTo>
                    <a:pt x="3052" y="6032"/>
                    <a:pt x="2927" y="6023"/>
                    <a:pt x="2811" y="6005"/>
                  </a:cubicBezTo>
                  <a:cubicBezTo>
                    <a:pt x="2801" y="6004"/>
                    <a:pt x="2790" y="6003"/>
                    <a:pt x="2780" y="6003"/>
                  </a:cubicBezTo>
                  <a:cubicBezTo>
                    <a:pt x="2710" y="6003"/>
                    <a:pt x="2642" y="6029"/>
                    <a:pt x="2588" y="6076"/>
                  </a:cubicBezTo>
                  <a:lnTo>
                    <a:pt x="1981" y="6594"/>
                  </a:lnTo>
                  <a:lnTo>
                    <a:pt x="1981" y="5942"/>
                  </a:lnTo>
                  <a:cubicBezTo>
                    <a:pt x="1981" y="5844"/>
                    <a:pt x="1928" y="5746"/>
                    <a:pt x="1838" y="5702"/>
                  </a:cubicBezTo>
                  <a:cubicBezTo>
                    <a:pt x="902" y="5202"/>
                    <a:pt x="313" y="4238"/>
                    <a:pt x="313" y="3177"/>
                  </a:cubicBezTo>
                  <a:cubicBezTo>
                    <a:pt x="313" y="2740"/>
                    <a:pt x="411" y="2320"/>
                    <a:pt x="607" y="1928"/>
                  </a:cubicBezTo>
                  <a:cubicBezTo>
                    <a:pt x="643" y="1848"/>
                    <a:pt x="625" y="1758"/>
                    <a:pt x="554" y="1714"/>
                  </a:cubicBezTo>
                  <a:cubicBezTo>
                    <a:pt x="528" y="1696"/>
                    <a:pt x="498" y="1688"/>
                    <a:pt x="470" y="1688"/>
                  </a:cubicBezTo>
                  <a:cubicBezTo>
                    <a:pt x="410" y="1688"/>
                    <a:pt x="352" y="1722"/>
                    <a:pt x="322" y="1776"/>
                  </a:cubicBezTo>
                  <a:cubicBezTo>
                    <a:pt x="108" y="2213"/>
                    <a:pt x="1" y="2686"/>
                    <a:pt x="1" y="3177"/>
                  </a:cubicBezTo>
                  <a:cubicBezTo>
                    <a:pt x="1" y="4346"/>
                    <a:pt x="634" y="5416"/>
                    <a:pt x="1669" y="5969"/>
                  </a:cubicBezTo>
                  <a:lnTo>
                    <a:pt x="1669" y="6665"/>
                  </a:lnTo>
                  <a:cubicBezTo>
                    <a:pt x="1669" y="6772"/>
                    <a:pt x="1714" y="6870"/>
                    <a:pt x="1803" y="6915"/>
                  </a:cubicBezTo>
                  <a:cubicBezTo>
                    <a:pt x="1847" y="6942"/>
                    <a:pt x="1901" y="6950"/>
                    <a:pt x="1945" y="6950"/>
                  </a:cubicBezTo>
                  <a:cubicBezTo>
                    <a:pt x="2008" y="6950"/>
                    <a:pt x="2070" y="6933"/>
                    <a:pt x="2124" y="6888"/>
                  </a:cubicBezTo>
                  <a:lnTo>
                    <a:pt x="2784" y="6326"/>
                  </a:lnTo>
                  <a:cubicBezTo>
                    <a:pt x="2909" y="6344"/>
                    <a:pt x="3043" y="6353"/>
                    <a:pt x="3177" y="6353"/>
                  </a:cubicBezTo>
                  <a:cubicBezTo>
                    <a:pt x="3640" y="6353"/>
                    <a:pt x="4078" y="6255"/>
                    <a:pt x="4479" y="6067"/>
                  </a:cubicBezTo>
                  <a:lnTo>
                    <a:pt x="4479" y="6067"/>
                  </a:lnTo>
                  <a:cubicBezTo>
                    <a:pt x="4470" y="6174"/>
                    <a:pt x="4461" y="6272"/>
                    <a:pt x="4461" y="6371"/>
                  </a:cubicBezTo>
                  <a:cubicBezTo>
                    <a:pt x="4461" y="8119"/>
                    <a:pt x="5889" y="9546"/>
                    <a:pt x="7637" y="9546"/>
                  </a:cubicBezTo>
                  <a:cubicBezTo>
                    <a:pt x="7762" y="9546"/>
                    <a:pt x="7896" y="9538"/>
                    <a:pt x="8030" y="9520"/>
                  </a:cubicBezTo>
                  <a:lnTo>
                    <a:pt x="8690" y="10082"/>
                  </a:lnTo>
                  <a:cubicBezTo>
                    <a:pt x="8734" y="10126"/>
                    <a:pt x="8806" y="10144"/>
                    <a:pt x="8868" y="10144"/>
                  </a:cubicBezTo>
                  <a:cubicBezTo>
                    <a:pt x="8913" y="10144"/>
                    <a:pt x="8957" y="10135"/>
                    <a:pt x="9002" y="10108"/>
                  </a:cubicBezTo>
                  <a:cubicBezTo>
                    <a:pt x="9091" y="10064"/>
                    <a:pt x="9145" y="9966"/>
                    <a:pt x="9145" y="9859"/>
                  </a:cubicBezTo>
                  <a:lnTo>
                    <a:pt x="9145" y="9163"/>
                  </a:lnTo>
                  <a:cubicBezTo>
                    <a:pt x="10171" y="8610"/>
                    <a:pt x="10813" y="7539"/>
                    <a:pt x="10813" y="6371"/>
                  </a:cubicBezTo>
                  <a:cubicBezTo>
                    <a:pt x="10813" y="6041"/>
                    <a:pt x="10759" y="5719"/>
                    <a:pt x="10661" y="5407"/>
                  </a:cubicBezTo>
                  <a:cubicBezTo>
                    <a:pt x="10640" y="5335"/>
                    <a:pt x="10578" y="5292"/>
                    <a:pt x="10512" y="5292"/>
                  </a:cubicBezTo>
                  <a:cubicBezTo>
                    <a:pt x="10497" y="5292"/>
                    <a:pt x="10481" y="5295"/>
                    <a:pt x="10465" y="5300"/>
                  </a:cubicBezTo>
                  <a:cubicBezTo>
                    <a:pt x="10376" y="5327"/>
                    <a:pt x="10331" y="5416"/>
                    <a:pt x="10358" y="5505"/>
                  </a:cubicBezTo>
                  <a:cubicBezTo>
                    <a:pt x="10447" y="5782"/>
                    <a:pt x="10492" y="6076"/>
                    <a:pt x="10492" y="6371"/>
                  </a:cubicBezTo>
                  <a:cubicBezTo>
                    <a:pt x="10492" y="7432"/>
                    <a:pt x="9912" y="8396"/>
                    <a:pt x="8975" y="8895"/>
                  </a:cubicBezTo>
                  <a:cubicBezTo>
                    <a:pt x="8886" y="8940"/>
                    <a:pt x="8824" y="9038"/>
                    <a:pt x="8824" y="9145"/>
                  </a:cubicBezTo>
                  <a:lnTo>
                    <a:pt x="8824" y="9787"/>
                  </a:lnTo>
                  <a:lnTo>
                    <a:pt x="8217" y="9270"/>
                  </a:lnTo>
                  <a:cubicBezTo>
                    <a:pt x="8175" y="9228"/>
                    <a:pt x="8116" y="9202"/>
                    <a:pt x="8053" y="9202"/>
                  </a:cubicBezTo>
                  <a:cubicBezTo>
                    <a:pt x="8036" y="9202"/>
                    <a:pt x="8020" y="9204"/>
                    <a:pt x="8003" y="9207"/>
                  </a:cubicBezTo>
                  <a:cubicBezTo>
                    <a:pt x="7878" y="9216"/>
                    <a:pt x="7762" y="9225"/>
                    <a:pt x="7637" y="9225"/>
                  </a:cubicBezTo>
                  <a:cubicBezTo>
                    <a:pt x="6058" y="9225"/>
                    <a:pt x="4782" y="7941"/>
                    <a:pt x="4782" y="6371"/>
                  </a:cubicBezTo>
                  <a:cubicBezTo>
                    <a:pt x="4782" y="6210"/>
                    <a:pt x="4791" y="6049"/>
                    <a:pt x="4818" y="5889"/>
                  </a:cubicBezTo>
                  <a:cubicBezTo>
                    <a:pt x="5550" y="5443"/>
                    <a:pt x="6085" y="4711"/>
                    <a:pt x="6272" y="3855"/>
                  </a:cubicBezTo>
                  <a:cubicBezTo>
                    <a:pt x="6691" y="3632"/>
                    <a:pt x="7155" y="3507"/>
                    <a:pt x="7637" y="3507"/>
                  </a:cubicBezTo>
                  <a:cubicBezTo>
                    <a:pt x="7646" y="3507"/>
                    <a:pt x="7655" y="3516"/>
                    <a:pt x="7655" y="3516"/>
                  </a:cubicBezTo>
                  <a:cubicBezTo>
                    <a:pt x="8636" y="3516"/>
                    <a:pt x="9537" y="4024"/>
                    <a:pt x="10064" y="4863"/>
                  </a:cubicBezTo>
                  <a:cubicBezTo>
                    <a:pt x="10092" y="4908"/>
                    <a:pt x="10142" y="4936"/>
                    <a:pt x="10193" y="4936"/>
                  </a:cubicBezTo>
                  <a:cubicBezTo>
                    <a:pt x="10222" y="4936"/>
                    <a:pt x="10252" y="4927"/>
                    <a:pt x="10278" y="4908"/>
                  </a:cubicBezTo>
                  <a:cubicBezTo>
                    <a:pt x="10358" y="4863"/>
                    <a:pt x="10376" y="4765"/>
                    <a:pt x="10331" y="4693"/>
                  </a:cubicBezTo>
                  <a:cubicBezTo>
                    <a:pt x="9751" y="3766"/>
                    <a:pt x="8752" y="3204"/>
                    <a:pt x="7664" y="3195"/>
                  </a:cubicBezTo>
                  <a:cubicBezTo>
                    <a:pt x="7191" y="3195"/>
                    <a:pt x="6745" y="3284"/>
                    <a:pt x="6335" y="3471"/>
                  </a:cubicBezTo>
                  <a:cubicBezTo>
                    <a:pt x="6344" y="3373"/>
                    <a:pt x="6352" y="3275"/>
                    <a:pt x="6352" y="3177"/>
                  </a:cubicBezTo>
                  <a:cubicBezTo>
                    <a:pt x="6352" y="2320"/>
                    <a:pt x="6013" y="1518"/>
                    <a:pt x="5407" y="920"/>
                  </a:cubicBezTo>
                  <a:cubicBezTo>
                    <a:pt x="4809" y="331"/>
                    <a:pt x="4015" y="1"/>
                    <a:pt x="3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4" name="Google Shape;464;p43"/>
            <p:cNvSpPr/>
            <p:nvPr/>
          </p:nvSpPr>
          <p:spPr>
            <a:xfrm>
              <a:off x="6423927" y="4351257"/>
              <a:ext cx="18962" cy="18639"/>
            </a:xfrm>
            <a:custGeom>
              <a:avLst/>
              <a:gdLst/>
              <a:ahLst/>
              <a:cxnLst/>
              <a:rect l="l" t="t" r="r" b="b"/>
              <a:pathLst>
                <a:path w="528" h="519" extrusionOk="0">
                  <a:moveTo>
                    <a:pt x="269" y="1"/>
                  </a:moveTo>
                  <a:cubicBezTo>
                    <a:pt x="117" y="1"/>
                    <a:pt x="1" y="117"/>
                    <a:pt x="1" y="259"/>
                  </a:cubicBezTo>
                  <a:cubicBezTo>
                    <a:pt x="1" y="402"/>
                    <a:pt x="117" y="518"/>
                    <a:pt x="269" y="518"/>
                  </a:cubicBezTo>
                  <a:cubicBezTo>
                    <a:pt x="411" y="518"/>
                    <a:pt x="527" y="402"/>
                    <a:pt x="527" y="259"/>
                  </a:cubicBezTo>
                  <a:cubicBezTo>
                    <a:pt x="527" y="117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85" name="Google Shape;465;p43"/>
            <p:cNvSpPr/>
            <p:nvPr/>
          </p:nvSpPr>
          <p:spPr>
            <a:xfrm>
              <a:off x="6398320" y="4241182"/>
              <a:ext cx="70496" cy="96030"/>
            </a:xfrm>
            <a:custGeom>
              <a:avLst/>
              <a:gdLst/>
              <a:ahLst/>
              <a:cxnLst/>
              <a:rect l="l" t="t" r="r" b="b"/>
              <a:pathLst>
                <a:path w="1963" h="2674" extrusionOk="0">
                  <a:moveTo>
                    <a:pt x="970" y="1"/>
                  </a:moveTo>
                  <a:cubicBezTo>
                    <a:pt x="493" y="1"/>
                    <a:pt x="76" y="352"/>
                    <a:pt x="9" y="835"/>
                  </a:cubicBezTo>
                  <a:cubicBezTo>
                    <a:pt x="9" y="880"/>
                    <a:pt x="0" y="925"/>
                    <a:pt x="0" y="969"/>
                  </a:cubicBezTo>
                  <a:cubicBezTo>
                    <a:pt x="0" y="1041"/>
                    <a:pt x="54" y="1112"/>
                    <a:pt x="125" y="1130"/>
                  </a:cubicBezTo>
                  <a:cubicBezTo>
                    <a:pt x="135" y="1131"/>
                    <a:pt x="145" y="1132"/>
                    <a:pt x="155" y="1132"/>
                  </a:cubicBezTo>
                  <a:cubicBezTo>
                    <a:pt x="248" y="1132"/>
                    <a:pt x="321" y="1058"/>
                    <a:pt x="321" y="969"/>
                  </a:cubicBezTo>
                  <a:cubicBezTo>
                    <a:pt x="321" y="942"/>
                    <a:pt x="321" y="907"/>
                    <a:pt x="330" y="880"/>
                  </a:cubicBezTo>
                  <a:cubicBezTo>
                    <a:pt x="372" y="555"/>
                    <a:pt x="647" y="323"/>
                    <a:pt x="967" y="323"/>
                  </a:cubicBezTo>
                  <a:cubicBezTo>
                    <a:pt x="989" y="323"/>
                    <a:pt x="1012" y="325"/>
                    <a:pt x="1035" y="327"/>
                  </a:cubicBezTo>
                  <a:cubicBezTo>
                    <a:pt x="1347" y="354"/>
                    <a:pt x="1597" y="612"/>
                    <a:pt x="1624" y="925"/>
                  </a:cubicBezTo>
                  <a:cubicBezTo>
                    <a:pt x="1642" y="1192"/>
                    <a:pt x="1490" y="1451"/>
                    <a:pt x="1240" y="1567"/>
                  </a:cubicBezTo>
                  <a:cubicBezTo>
                    <a:pt x="982" y="1683"/>
                    <a:pt x="812" y="1933"/>
                    <a:pt x="812" y="2209"/>
                  </a:cubicBezTo>
                  <a:lnTo>
                    <a:pt x="812" y="2513"/>
                  </a:lnTo>
                  <a:cubicBezTo>
                    <a:pt x="812" y="2593"/>
                    <a:pt x="874" y="2664"/>
                    <a:pt x="955" y="2673"/>
                  </a:cubicBezTo>
                  <a:cubicBezTo>
                    <a:pt x="960" y="2674"/>
                    <a:pt x="966" y="2674"/>
                    <a:pt x="971" y="2674"/>
                  </a:cubicBezTo>
                  <a:cubicBezTo>
                    <a:pt x="1062" y="2674"/>
                    <a:pt x="1133" y="2605"/>
                    <a:pt x="1133" y="2513"/>
                  </a:cubicBezTo>
                  <a:lnTo>
                    <a:pt x="1133" y="2209"/>
                  </a:lnTo>
                  <a:cubicBezTo>
                    <a:pt x="1133" y="2058"/>
                    <a:pt x="1222" y="1924"/>
                    <a:pt x="1365" y="1852"/>
                  </a:cubicBezTo>
                  <a:cubicBezTo>
                    <a:pt x="1740" y="1692"/>
                    <a:pt x="1963" y="1308"/>
                    <a:pt x="1936" y="898"/>
                  </a:cubicBezTo>
                  <a:cubicBezTo>
                    <a:pt x="1900" y="434"/>
                    <a:pt x="1535" y="50"/>
                    <a:pt x="1071" y="6"/>
                  </a:cubicBezTo>
                  <a:cubicBezTo>
                    <a:pt x="1037" y="2"/>
                    <a:pt x="1003" y="1"/>
                    <a:pt x="9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886" name="Google Shape;466;p43"/>
          <p:cNvSpPr txBox="1">
            <a:spLocks noGrp="1"/>
          </p:cNvSpPr>
          <p:nvPr>
            <p:ph type="title"/>
          </p:nvPr>
        </p:nvSpPr>
        <p:spPr>
          <a:xfrm>
            <a:off x="762357" y="1037872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D" sz="2800" b="1" dirty="0" err="1"/>
              <a:t>Fungsi</a:t>
            </a:r>
            <a:r>
              <a:rPr lang="en-ID" sz="2800" b="1" dirty="0"/>
              <a:t> dan </a:t>
            </a:r>
            <a:r>
              <a:rPr lang="en-ID" sz="2800" b="1" dirty="0" err="1"/>
              <a:t>Tujuan</a:t>
            </a:r>
            <a:r>
              <a:rPr lang="en-ID" sz="2800" b="1" dirty="0"/>
              <a:t> </a:t>
            </a:r>
            <a:r>
              <a:rPr lang="en-ID" sz="2800" b="1" dirty="0" err="1"/>
              <a:t>Menciptakan</a:t>
            </a:r>
            <a:r>
              <a:rPr lang="en-ID" sz="2800" b="1" dirty="0"/>
              <a:t> Masyarakat </a:t>
            </a:r>
            <a:r>
              <a:rPr lang="en-ID" sz="2800" b="1" dirty="0" err="1"/>
              <a:t>Berkarakter</a:t>
            </a:r>
            <a:br>
              <a:rPr lang="en-ID" dirty="0"/>
            </a:b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6" name="Google Shape;622;p47"/>
          <p:cNvSpPr/>
          <p:nvPr/>
        </p:nvSpPr>
        <p:spPr>
          <a:xfrm>
            <a:off x="4178959" y="2026951"/>
            <a:ext cx="4531448" cy="1490499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898" name="Google Shape;624;p47"/>
          <p:cNvSpPr txBox="1">
            <a:spLocks noGrp="1"/>
          </p:cNvSpPr>
          <p:nvPr>
            <p:ph type="title"/>
          </p:nvPr>
        </p:nvSpPr>
        <p:spPr>
          <a:xfrm>
            <a:off x="4166156" y="2627600"/>
            <a:ext cx="4615293" cy="6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D" sz="3200" b="1" dirty="0" err="1"/>
              <a:t>Konsep</a:t>
            </a:r>
            <a:r>
              <a:rPr lang="en-ID" sz="3200" b="1" dirty="0"/>
              <a:t> Pendidikan </a:t>
            </a:r>
            <a:r>
              <a:rPr lang="en-ID" sz="3200" b="1" dirty="0" err="1"/>
              <a:t>Karakter</a:t>
            </a:r>
            <a:r>
              <a:rPr lang="en-ID" sz="3200" b="1" dirty="0"/>
              <a:t> </a:t>
            </a:r>
            <a:r>
              <a:rPr lang="en-ID" sz="3200" b="1" dirty="0" err="1"/>
              <a:t>dalam</a:t>
            </a:r>
            <a:r>
              <a:rPr lang="en-ID" sz="3200" b="1" dirty="0"/>
              <a:t> Masyarakat</a:t>
            </a:r>
            <a:br>
              <a:rPr lang="en-ID" dirty="0"/>
            </a:br>
            <a:endParaRPr sz="2400" dirty="0">
              <a:solidFill>
                <a:schemeClr val="lt1"/>
              </a:solidFill>
            </a:endParaRPr>
          </a:p>
        </p:txBody>
      </p:sp>
      <p:grpSp>
        <p:nvGrpSpPr>
          <p:cNvPr id="86" name="Google Shape;626;p47"/>
          <p:cNvGrpSpPr/>
          <p:nvPr/>
        </p:nvGrpSpPr>
        <p:grpSpPr>
          <a:xfrm>
            <a:off x="851100" y="1101762"/>
            <a:ext cx="3214681" cy="2940000"/>
            <a:chOff x="851100" y="1101762"/>
            <a:chExt cx="3214681" cy="2940000"/>
          </a:xfrm>
        </p:grpSpPr>
        <p:sp>
          <p:nvSpPr>
            <p:cNvPr id="1048899" name="Google Shape;627;p47"/>
            <p:cNvSpPr/>
            <p:nvPr/>
          </p:nvSpPr>
          <p:spPr>
            <a:xfrm>
              <a:off x="988438" y="1101762"/>
              <a:ext cx="2940000" cy="2940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0" name="Google Shape;628;p47"/>
            <p:cNvSpPr/>
            <p:nvPr/>
          </p:nvSpPr>
          <p:spPr>
            <a:xfrm>
              <a:off x="851100" y="3171832"/>
              <a:ext cx="3214681" cy="371467"/>
            </a:xfrm>
            <a:custGeom>
              <a:avLst/>
              <a:gdLst/>
              <a:ahLst/>
              <a:cxnLst/>
              <a:rect l="l" t="t" r="r" b="b"/>
              <a:pathLst>
                <a:path w="18459" h="2133" extrusionOk="0">
                  <a:moveTo>
                    <a:pt x="18458" y="1062"/>
                  </a:moveTo>
                  <a:cubicBezTo>
                    <a:pt x="18458" y="473"/>
                    <a:pt x="14328" y="0"/>
                    <a:pt x="9225" y="0"/>
                  </a:cubicBezTo>
                  <a:cubicBezTo>
                    <a:pt x="4131" y="0"/>
                    <a:pt x="0" y="473"/>
                    <a:pt x="0" y="1062"/>
                  </a:cubicBezTo>
                  <a:cubicBezTo>
                    <a:pt x="0" y="1651"/>
                    <a:pt x="4131" y="2132"/>
                    <a:pt x="9225" y="2132"/>
                  </a:cubicBezTo>
                  <a:cubicBezTo>
                    <a:pt x="14328" y="2132"/>
                    <a:pt x="18458" y="1651"/>
                    <a:pt x="18458" y="1062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1" name="Google Shape;629;p47"/>
            <p:cNvSpPr/>
            <p:nvPr/>
          </p:nvSpPr>
          <p:spPr>
            <a:xfrm>
              <a:off x="2084629" y="2685598"/>
              <a:ext cx="1143659" cy="710020"/>
            </a:xfrm>
            <a:custGeom>
              <a:avLst/>
              <a:gdLst/>
              <a:ahLst/>
              <a:cxnLst/>
              <a:rect l="l" t="t" r="r" b="b"/>
              <a:pathLst>
                <a:path w="6567" h="4077" extrusionOk="0">
                  <a:moveTo>
                    <a:pt x="3471" y="963"/>
                  </a:moveTo>
                  <a:cubicBezTo>
                    <a:pt x="3471" y="963"/>
                    <a:pt x="955" y="1499"/>
                    <a:pt x="465" y="2275"/>
                  </a:cubicBezTo>
                  <a:lnTo>
                    <a:pt x="465" y="2275"/>
                  </a:lnTo>
                  <a:cubicBezTo>
                    <a:pt x="1" y="3006"/>
                    <a:pt x="411" y="3577"/>
                    <a:pt x="1544" y="3827"/>
                  </a:cubicBezTo>
                  <a:lnTo>
                    <a:pt x="1544" y="3827"/>
                  </a:lnTo>
                  <a:cubicBezTo>
                    <a:pt x="2677" y="4077"/>
                    <a:pt x="6237" y="3720"/>
                    <a:pt x="6237" y="3720"/>
                  </a:cubicBezTo>
                  <a:lnTo>
                    <a:pt x="6237" y="3720"/>
                  </a:lnTo>
                  <a:lnTo>
                    <a:pt x="6138" y="2409"/>
                  </a:lnTo>
                  <a:cubicBezTo>
                    <a:pt x="6138" y="2409"/>
                    <a:pt x="6567" y="1936"/>
                    <a:pt x="6522" y="1187"/>
                  </a:cubicBezTo>
                  <a:lnTo>
                    <a:pt x="6522" y="1187"/>
                  </a:lnTo>
                  <a:cubicBezTo>
                    <a:pt x="6486" y="437"/>
                    <a:pt x="6299" y="0"/>
                    <a:pt x="6299" y="0"/>
                  </a:cubicBezTo>
                  <a:lnTo>
                    <a:pt x="6299" y="0"/>
                  </a:lnTo>
                  <a:close/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2" name="Google Shape;630;p47"/>
            <p:cNvSpPr/>
            <p:nvPr/>
          </p:nvSpPr>
          <p:spPr>
            <a:xfrm>
              <a:off x="2378252" y="2741501"/>
              <a:ext cx="1143659" cy="711587"/>
            </a:xfrm>
            <a:custGeom>
              <a:avLst/>
              <a:gdLst/>
              <a:ahLst/>
              <a:cxnLst/>
              <a:rect l="l" t="t" r="r" b="b"/>
              <a:pathLst>
                <a:path w="6567" h="4086" extrusionOk="0">
                  <a:moveTo>
                    <a:pt x="3471" y="964"/>
                  </a:moveTo>
                  <a:cubicBezTo>
                    <a:pt x="3471" y="964"/>
                    <a:pt x="955" y="1508"/>
                    <a:pt x="465" y="2284"/>
                  </a:cubicBezTo>
                  <a:lnTo>
                    <a:pt x="465" y="2284"/>
                  </a:lnTo>
                  <a:cubicBezTo>
                    <a:pt x="1" y="3007"/>
                    <a:pt x="411" y="3578"/>
                    <a:pt x="1544" y="3827"/>
                  </a:cubicBezTo>
                  <a:lnTo>
                    <a:pt x="1544" y="3827"/>
                  </a:lnTo>
                  <a:cubicBezTo>
                    <a:pt x="2677" y="4086"/>
                    <a:pt x="6237" y="3720"/>
                    <a:pt x="6237" y="3720"/>
                  </a:cubicBezTo>
                  <a:lnTo>
                    <a:pt x="6237" y="3720"/>
                  </a:lnTo>
                  <a:lnTo>
                    <a:pt x="6139" y="2409"/>
                  </a:lnTo>
                  <a:cubicBezTo>
                    <a:pt x="6139" y="2409"/>
                    <a:pt x="6567" y="1936"/>
                    <a:pt x="6522" y="1187"/>
                  </a:cubicBezTo>
                  <a:lnTo>
                    <a:pt x="6522" y="1187"/>
                  </a:lnTo>
                  <a:cubicBezTo>
                    <a:pt x="6478" y="437"/>
                    <a:pt x="6299" y="0"/>
                    <a:pt x="6299" y="0"/>
                  </a:cubicBezTo>
                  <a:lnTo>
                    <a:pt x="6299" y="0"/>
                  </a:lnTo>
                  <a:close/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3" name="Google Shape;631;p47"/>
            <p:cNvSpPr/>
            <p:nvPr/>
          </p:nvSpPr>
          <p:spPr>
            <a:xfrm>
              <a:off x="2720116" y="1420900"/>
              <a:ext cx="769232" cy="1058151"/>
            </a:xfrm>
            <a:custGeom>
              <a:avLst/>
              <a:gdLst/>
              <a:ahLst/>
              <a:cxnLst/>
              <a:rect l="l" t="t" r="r" b="b"/>
              <a:pathLst>
                <a:path w="4417" h="6076" extrusionOk="0">
                  <a:moveTo>
                    <a:pt x="1455" y="241"/>
                  </a:moveTo>
                  <a:cubicBezTo>
                    <a:pt x="1455" y="241"/>
                    <a:pt x="1116" y="134"/>
                    <a:pt x="786" y="241"/>
                  </a:cubicBezTo>
                  <a:lnTo>
                    <a:pt x="786" y="241"/>
                  </a:lnTo>
                  <a:cubicBezTo>
                    <a:pt x="473" y="339"/>
                    <a:pt x="27" y="714"/>
                    <a:pt x="45" y="1338"/>
                  </a:cubicBezTo>
                  <a:lnTo>
                    <a:pt x="45" y="1338"/>
                  </a:lnTo>
                  <a:cubicBezTo>
                    <a:pt x="63" y="1972"/>
                    <a:pt x="661" y="2240"/>
                    <a:pt x="661" y="2240"/>
                  </a:cubicBezTo>
                  <a:lnTo>
                    <a:pt x="661" y="2240"/>
                  </a:lnTo>
                  <a:cubicBezTo>
                    <a:pt x="661" y="2240"/>
                    <a:pt x="1151" y="2471"/>
                    <a:pt x="678" y="3176"/>
                  </a:cubicBezTo>
                  <a:lnTo>
                    <a:pt x="678" y="3176"/>
                  </a:lnTo>
                  <a:cubicBezTo>
                    <a:pt x="215" y="3890"/>
                    <a:pt x="0" y="4675"/>
                    <a:pt x="438" y="5371"/>
                  </a:cubicBezTo>
                  <a:lnTo>
                    <a:pt x="438" y="5371"/>
                  </a:lnTo>
                  <a:cubicBezTo>
                    <a:pt x="866" y="6076"/>
                    <a:pt x="3926" y="6067"/>
                    <a:pt x="4202" y="5290"/>
                  </a:cubicBezTo>
                  <a:lnTo>
                    <a:pt x="4202" y="5290"/>
                  </a:lnTo>
                  <a:cubicBezTo>
                    <a:pt x="4416" y="4684"/>
                    <a:pt x="3908" y="4479"/>
                    <a:pt x="3747" y="3970"/>
                  </a:cubicBezTo>
                  <a:lnTo>
                    <a:pt x="3747" y="3970"/>
                  </a:lnTo>
                  <a:cubicBezTo>
                    <a:pt x="3587" y="3462"/>
                    <a:pt x="3703" y="2953"/>
                    <a:pt x="3792" y="2534"/>
                  </a:cubicBezTo>
                  <a:lnTo>
                    <a:pt x="3792" y="2534"/>
                  </a:lnTo>
                  <a:cubicBezTo>
                    <a:pt x="3979" y="1669"/>
                    <a:pt x="3729" y="384"/>
                    <a:pt x="2668" y="72"/>
                  </a:cubicBezTo>
                  <a:lnTo>
                    <a:pt x="2668" y="72"/>
                  </a:lnTo>
                  <a:cubicBezTo>
                    <a:pt x="2489" y="18"/>
                    <a:pt x="2338" y="0"/>
                    <a:pt x="2195" y="0"/>
                  </a:cubicBezTo>
                  <a:lnTo>
                    <a:pt x="2195" y="0"/>
                  </a:lnTo>
                  <a:cubicBezTo>
                    <a:pt x="1713" y="0"/>
                    <a:pt x="1455" y="241"/>
                    <a:pt x="1455" y="241"/>
                  </a:cubicBezTo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4" name="Google Shape;632;p47"/>
            <p:cNvSpPr/>
            <p:nvPr/>
          </p:nvSpPr>
          <p:spPr>
            <a:xfrm>
              <a:off x="2634606" y="2071883"/>
              <a:ext cx="481706" cy="408736"/>
            </a:xfrm>
            <a:custGeom>
              <a:avLst/>
              <a:gdLst/>
              <a:ahLst/>
              <a:cxnLst/>
              <a:rect l="l" t="t" r="r" b="b"/>
              <a:pathLst>
                <a:path w="2766" h="2347" extrusionOk="0">
                  <a:moveTo>
                    <a:pt x="2003" y="1"/>
                  </a:moveTo>
                  <a:cubicBezTo>
                    <a:pt x="1977" y="1"/>
                    <a:pt x="1952" y="4"/>
                    <a:pt x="1928" y="9"/>
                  </a:cubicBezTo>
                  <a:cubicBezTo>
                    <a:pt x="1401" y="134"/>
                    <a:pt x="1" y="1891"/>
                    <a:pt x="1" y="1891"/>
                  </a:cubicBezTo>
                  <a:lnTo>
                    <a:pt x="1410" y="2346"/>
                  </a:lnTo>
                  <a:cubicBezTo>
                    <a:pt x="1410" y="2346"/>
                    <a:pt x="2525" y="1124"/>
                    <a:pt x="2650" y="732"/>
                  </a:cubicBezTo>
                  <a:cubicBezTo>
                    <a:pt x="2765" y="370"/>
                    <a:pt x="2313" y="1"/>
                    <a:pt x="2003" y="1"/>
                  </a:cubicBezTo>
                  <a:close/>
                </a:path>
              </a:pathLst>
            </a:custGeom>
            <a:solidFill>
              <a:srgbClr val="FF7B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5" name="Google Shape;633;p47"/>
            <p:cNvSpPr/>
            <p:nvPr/>
          </p:nvSpPr>
          <p:spPr>
            <a:xfrm>
              <a:off x="1564259" y="2743068"/>
              <a:ext cx="180422" cy="127480"/>
            </a:xfrm>
            <a:custGeom>
              <a:avLst/>
              <a:gdLst/>
              <a:ahLst/>
              <a:cxnLst/>
              <a:rect l="l" t="t" r="r" b="b"/>
              <a:pathLst>
                <a:path w="1036" h="732" extrusionOk="0">
                  <a:moveTo>
                    <a:pt x="0" y="518"/>
                  </a:moveTo>
                  <a:cubicBezTo>
                    <a:pt x="0" y="518"/>
                    <a:pt x="571" y="732"/>
                    <a:pt x="803" y="696"/>
                  </a:cubicBezTo>
                  <a:lnTo>
                    <a:pt x="803" y="696"/>
                  </a:lnTo>
                  <a:cubicBezTo>
                    <a:pt x="1035" y="669"/>
                    <a:pt x="580" y="0"/>
                    <a:pt x="580" y="0"/>
                  </a:cubicBezTo>
                  <a:lnTo>
                    <a:pt x="580" y="0"/>
                  </a:ln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6" name="Google Shape;634;p47"/>
            <p:cNvSpPr/>
            <p:nvPr/>
          </p:nvSpPr>
          <p:spPr>
            <a:xfrm>
              <a:off x="1087252" y="1868299"/>
              <a:ext cx="584282" cy="466206"/>
            </a:xfrm>
            <a:custGeom>
              <a:avLst/>
              <a:gdLst/>
              <a:ahLst/>
              <a:cxnLst/>
              <a:rect l="l" t="t" r="r" b="b"/>
              <a:pathLst>
                <a:path w="3355" h="2677" extrusionOk="0">
                  <a:moveTo>
                    <a:pt x="830" y="732"/>
                  </a:moveTo>
                  <a:cubicBezTo>
                    <a:pt x="830" y="732"/>
                    <a:pt x="411" y="679"/>
                    <a:pt x="215" y="1026"/>
                  </a:cubicBezTo>
                  <a:lnTo>
                    <a:pt x="215" y="1026"/>
                  </a:lnTo>
                  <a:cubicBezTo>
                    <a:pt x="0" y="1401"/>
                    <a:pt x="223" y="2070"/>
                    <a:pt x="500" y="2374"/>
                  </a:cubicBezTo>
                  <a:lnTo>
                    <a:pt x="500" y="2374"/>
                  </a:lnTo>
                  <a:cubicBezTo>
                    <a:pt x="786" y="2677"/>
                    <a:pt x="2918" y="1910"/>
                    <a:pt x="2918" y="1910"/>
                  </a:cubicBezTo>
                  <a:lnTo>
                    <a:pt x="2918" y="1910"/>
                  </a:lnTo>
                  <a:cubicBezTo>
                    <a:pt x="2918" y="1910"/>
                    <a:pt x="3355" y="1731"/>
                    <a:pt x="3274" y="1232"/>
                  </a:cubicBezTo>
                  <a:lnTo>
                    <a:pt x="3274" y="1232"/>
                  </a:lnTo>
                  <a:cubicBezTo>
                    <a:pt x="3194" y="732"/>
                    <a:pt x="2820" y="714"/>
                    <a:pt x="2820" y="714"/>
                  </a:cubicBezTo>
                  <a:lnTo>
                    <a:pt x="2820" y="714"/>
                  </a:lnTo>
                  <a:cubicBezTo>
                    <a:pt x="2820" y="714"/>
                    <a:pt x="2721" y="152"/>
                    <a:pt x="2302" y="45"/>
                  </a:cubicBezTo>
                  <a:lnTo>
                    <a:pt x="2302" y="45"/>
                  </a:lnTo>
                  <a:cubicBezTo>
                    <a:pt x="2186" y="18"/>
                    <a:pt x="2079" y="1"/>
                    <a:pt x="1972" y="1"/>
                  </a:cubicBezTo>
                  <a:lnTo>
                    <a:pt x="1972" y="1"/>
                  </a:lnTo>
                  <a:cubicBezTo>
                    <a:pt x="1196" y="1"/>
                    <a:pt x="830" y="732"/>
                    <a:pt x="830" y="732"/>
                  </a:cubicBezTo>
                  <a:close/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7" name="Google Shape;635;p47"/>
            <p:cNvSpPr/>
            <p:nvPr/>
          </p:nvSpPr>
          <p:spPr>
            <a:xfrm>
              <a:off x="1349876" y="2537916"/>
              <a:ext cx="326362" cy="323401"/>
            </a:xfrm>
            <a:custGeom>
              <a:avLst/>
              <a:gdLst/>
              <a:ahLst/>
              <a:cxnLst/>
              <a:rect l="l" t="t" r="r" b="b"/>
              <a:pathLst>
                <a:path w="1874" h="1857" extrusionOk="0">
                  <a:moveTo>
                    <a:pt x="98" y="696"/>
                  </a:moveTo>
                  <a:lnTo>
                    <a:pt x="1044" y="1856"/>
                  </a:lnTo>
                  <a:lnTo>
                    <a:pt x="1874" y="1116"/>
                  </a:lnTo>
                  <a:cubicBezTo>
                    <a:pt x="1874" y="1116"/>
                    <a:pt x="1258" y="500"/>
                    <a:pt x="865" y="117"/>
                  </a:cubicBezTo>
                  <a:lnTo>
                    <a:pt x="865" y="117"/>
                  </a:lnTo>
                  <a:cubicBezTo>
                    <a:pt x="776" y="36"/>
                    <a:pt x="669" y="1"/>
                    <a:pt x="571" y="1"/>
                  </a:cubicBezTo>
                  <a:lnTo>
                    <a:pt x="571" y="1"/>
                  </a:lnTo>
                  <a:cubicBezTo>
                    <a:pt x="277" y="1"/>
                    <a:pt x="0" y="331"/>
                    <a:pt x="98" y="696"/>
                  </a:cubicBez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8" name="Google Shape;636;p47"/>
            <p:cNvSpPr/>
            <p:nvPr/>
          </p:nvSpPr>
          <p:spPr>
            <a:xfrm>
              <a:off x="1063916" y="2486715"/>
              <a:ext cx="553282" cy="707059"/>
            </a:xfrm>
            <a:custGeom>
              <a:avLst/>
              <a:gdLst/>
              <a:ahLst/>
              <a:cxnLst/>
              <a:rect l="l" t="t" r="r" b="b"/>
              <a:pathLst>
                <a:path w="3177" h="4060" extrusionOk="0">
                  <a:moveTo>
                    <a:pt x="277" y="741"/>
                  </a:moveTo>
                  <a:cubicBezTo>
                    <a:pt x="1" y="1240"/>
                    <a:pt x="581" y="3988"/>
                    <a:pt x="581" y="3988"/>
                  </a:cubicBezTo>
                  <a:lnTo>
                    <a:pt x="581" y="3988"/>
                  </a:lnTo>
                  <a:cubicBezTo>
                    <a:pt x="581" y="3988"/>
                    <a:pt x="1446" y="4059"/>
                    <a:pt x="2124" y="4059"/>
                  </a:cubicBezTo>
                  <a:lnTo>
                    <a:pt x="2124" y="4059"/>
                  </a:lnTo>
                  <a:cubicBezTo>
                    <a:pt x="3061" y="4059"/>
                    <a:pt x="3177" y="3908"/>
                    <a:pt x="3177" y="3908"/>
                  </a:cubicBezTo>
                  <a:lnTo>
                    <a:pt x="3177" y="3908"/>
                  </a:lnTo>
                  <a:cubicBezTo>
                    <a:pt x="3177" y="3908"/>
                    <a:pt x="3141" y="1865"/>
                    <a:pt x="2909" y="1115"/>
                  </a:cubicBezTo>
                  <a:lnTo>
                    <a:pt x="2909" y="1115"/>
                  </a:lnTo>
                  <a:cubicBezTo>
                    <a:pt x="2677" y="357"/>
                    <a:pt x="2097" y="63"/>
                    <a:pt x="2097" y="63"/>
                  </a:cubicBezTo>
                  <a:lnTo>
                    <a:pt x="2097" y="63"/>
                  </a:lnTo>
                  <a:lnTo>
                    <a:pt x="973" y="0"/>
                  </a:lnTo>
                  <a:cubicBezTo>
                    <a:pt x="973" y="0"/>
                    <a:pt x="563" y="232"/>
                    <a:pt x="277" y="741"/>
                  </a:cubicBezTo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09" name="Google Shape;637;p47"/>
            <p:cNvSpPr/>
            <p:nvPr/>
          </p:nvSpPr>
          <p:spPr>
            <a:xfrm>
              <a:off x="1192963" y="3062987"/>
              <a:ext cx="582714" cy="181989"/>
            </a:xfrm>
            <a:custGeom>
              <a:avLst/>
              <a:gdLst/>
              <a:ahLst/>
              <a:cxnLst/>
              <a:rect l="l" t="t" r="r" b="b"/>
              <a:pathLst>
                <a:path w="3346" h="1045" extrusionOk="0">
                  <a:moveTo>
                    <a:pt x="1472" y="286"/>
                  </a:moveTo>
                  <a:lnTo>
                    <a:pt x="0" y="170"/>
                  </a:lnTo>
                  <a:lnTo>
                    <a:pt x="1543" y="1045"/>
                  </a:lnTo>
                  <a:lnTo>
                    <a:pt x="3345" y="1"/>
                  </a:lnTo>
                  <a:close/>
                </a:path>
              </a:pathLst>
            </a:custGeom>
            <a:solidFill>
              <a:srgbClr val="0075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0" name="Google Shape;638;p47"/>
            <p:cNvSpPr/>
            <p:nvPr/>
          </p:nvSpPr>
          <p:spPr>
            <a:xfrm>
              <a:off x="1231800" y="2317264"/>
              <a:ext cx="209854" cy="216123"/>
            </a:xfrm>
            <a:custGeom>
              <a:avLst/>
              <a:gdLst/>
              <a:ahLst/>
              <a:cxnLst/>
              <a:rect l="l" t="t" r="r" b="b"/>
              <a:pathLst>
                <a:path w="1205" h="1241" extrusionOk="0">
                  <a:moveTo>
                    <a:pt x="0" y="982"/>
                  </a:moveTo>
                  <a:cubicBezTo>
                    <a:pt x="0" y="982"/>
                    <a:pt x="312" y="1241"/>
                    <a:pt x="758" y="1205"/>
                  </a:cubicBezTo>
                  <a:lnTo>
                    <a:pt x="758" y="1205"/>
                  </a:lnTo>
                  <a:cubicBezTo>
                    <a:pt x="1204" y="1178"/>
                    <a:pt x="1133" y="1036"/>
                    <a:pt x="1133" y="1036"/>
                  </a:cubicBezTo>
                  <a:lnTo>
                    <a:pt x="1133" y="1036"/>
                  </a:lnTo>
                  <a:lnTo>
                    <a:pt x="1071" y="35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9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1" name="Google Shape;639;p47"/>
            <p:cNvSpPr/>
            <p:nvPr/>
          </p:nvSpPr>
          <p:spPr>
            <a:xfrm>
              <a:off x="1231800" y="2317264"/>
              <a:ext cx="197489" cy="180422"/>
            </a:xfrm>
            <a:custGeom>
              <a:avLst/>
              <a:gdLst/>
              <a:ahLst/>
              <a:cxnLst/>
              <a:rect l="l" t="t" r="r" b="b"/>
              <a:pathLst>
                <a:path w="1134" h="1036" extrusionOk="0">
                  <a:moveTo>
                    <a:pt x="0" y="224"/>
                  </a:moveTo>
                  <a:cubicBezTo>
                    <a:pt x="0" y="224"/>
                    <a:pt x="339" y="1036"/>
                    <a:pt x="1133" y="1027"/>
                  </a:cubicBezTo>
                  <a:lnTo>
                    <a:pt x="1133" y="1027"/>
                  </a:lnTo>
                  <a:lnTo>
                    <a:pt x="1071" y="35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E13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2" name="Google Shape;640;p47"/>
            <p:cNvSpPr/>
            <p:nvPr/>
          </p:nvSpPr>
          <p:spPr>
            <a:xfrm>
              <a:off x="1122954" y="2051681"/>
              <a:ext cx="495812" cy="410303"/>
            </a:xfrm>
            <a:custGeom>
              <a:avLst/>
              <a:gdLst/>
              <a:ahLst/>
              <a:cxnLst/>
              <a:rect l="l" t="t" r="r" b="b"/>
              <a:pathLst>
                <a:path w="2847" h="2356" extrusionOk="0">
                  <a:moveTo>
                    <a:pt x="1285" y="348"/>
                  </a:moveTo>
                  <a:cubicBezTo>
                    <a:pt x="991" y="500"/>
                    <a:pt x="768" y="571"/>
                    <a:pt x="768" y="571"/>
                  </a:cubicBezTo>
                  <a:lnTo>
                    <a:pt x="768" y="571"/>
                  </a:lnTo>
                  <a:lnTo>
                    <a:pt x="741" y="999"/>
                  </a:lnTo>
                  <a:lnTo>
                    <a:pt x="554" y="1071"/>
                  </a:lnTo>
                  <a:cubicBezTo>
                    <a:pt x="554" y="1071"/>
                    <a:pt x="465" y="999"/>
                    <a:pt x="349" y="1008"/>
                  </a:cubicBezTo>
                  <a:lnTo>
                    <a:pt x="349" y="1008"/>
                  </a:lnTo>
                  <a:cubicBezTo>
                    <a:pt x="224" y="1017"/>
                    <a:pt x="1" y="1080"/>
                    <a:pt x="108" y="1347"/>
                  </a:cubicBezTo>
                  <a:lnTo>
                    <a:pt x="108" y="1347"/>
                  </a:lnTo>
                  <a:cubicBezTo>
                    <a:pt x="206" y="1606"/>
                    <a:pt x="482" y="1561"/>
                    <a:pt x="482" y="1561"/>
                  </a:cubicBezTo>
                  <a:lnTo>
                    <a:pt x="482" y="1561"/>
                  </a:lnTo>
                  <a:cubicBezTo>
                    <a:pt x="482" y="1561"/>
                    <a:pt x="786" y="2141"/>
                    <a:pt x="1383" y="2248"/>
                  </a:cubicBezTo>
                  <a:lnTo>
                    <a:pt x="1383" y="2248"/>
                  </a:lnTo>
                  <a:cubicBezTo>
                    <a:pt x="2035" y="2355"/>
                    <a:pt x="2722" y="2257"/>
                    <a:pt x="2802" y="1535"/>
                  </a:cubicBezTo>
                  <a:lnTo>
                    <a:pt x="2802" y="1535"/>
                  </a:lnTo>
                  <a:cubicBezTo>
                    <a:pt x="2846" y="1115"/>
                    <a:pt x="2695" y="696"/>
                    <a:pt x="2695" y="348"/>
                  </a:cubicBezTo>
                  <a:lnTo>
                    <a:pt x="2695" y="348"/>
                  </a:lnTo>
                  <a:cubicBezTo>
                    <a:pt x="2695" y="348"/>
                    <a:pt x="2436" y="304"/>
                    <a:pt x="2240" y="223"/>
                  </a:cubicBezTo>
                  <a:lnTo>
                    <a:pt x="2240" y="223"/>
                  </a:lnTo>
                  <a:cubicBezTo>
                    <a:pt x="2052" y="152"/>
                    <a:pt x="1847" y="0"/>
                    <a:pt x="1847" y="0"/>
                  </a:cubicBezTo>
                  <a:lnTo>
                    <a:pt x="1847" y="0"/>
                  </a:lnTo>
                  <a:cubicBezTo>
                    <a:pt x="1847" y="0"/>
                    <a:pt x="1705" y="125"/>
                    <a:pt x="1285" y="348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3" name="Google Shape;641;p47"/>
            <p:cNvSpPr/>
            <p:nvPr/>
          </p:nvSpPr>
          <p:spPr>
            <a:xfrm>
              <a:off x="1278299" y="2208593"/>
              <a:ext cx="155518" cy="155518"/>
            </a:xfrm>
            <a:custGeom>
              <a:avLst/>
              <a:gdLst/>
              <a:ahLst/>
              <a:cxnLst/>
              <a:rect l="l" t="t" r="r" b="b"/>
              <a:pathLst>
                <a:path w="893" h="893" extrusionOk="0">
                  <a:moveTo>
                    <a:pt x="893" y="446"/>
                  </a:moveTo>
                  <a:cubicBezTo>
                    <a:pt x="893" y="197"/>
                    <a:pt x="697" y="0"/>
                    <a:pt x="447" y="0"/>
                  </a:cubicBezTo>
                  <a:cubicBezTo>
                    <a:pt x="206" y="0"/>
                    <a:pt x="1" y="197"/>
                    <a:pt x="1" y="446"/>
                  </a:cubicBezTo>
                  <a:cubicBezTo>
                    <a:pt x="1" y="687"/>
                    <a:pt x="206" y="892"/>
                    <a:pt x="447" y="892"/>
                  </a:cubicBezTo>
                  <a:cubicBezTo>
                    <a:pt x="697" y="892"/>
                    <a:pt x="893" y="687"/>
                    <a:pt x="893" y="446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4" name="Google Shape;642;p47"/>
            <p:cNvSpPr/>
            <p:nvPr/>
          </p:nvSpPr>
          <p:spPr>
            <a:xfrm>
              <a:off x="1486586" y="2210160"/>
              <a:ext cx="129047" cy="158653"/>
            </a:xfrm>
            <a:custGeom>
              <a:avLst/>
              <a:gdLst/>
              <a:ahLst/>
              <a:cxnLst/>
              <a:rect l="l" t="t" r="r" b="b"/>
              <a:pathLst>
                <a:path w="741" h="911" extrusionOk="0">
                  <a:moveTo>
                    <a:pt x="732" y="473"/>
                  </a:moveTo>
                  <a:cubicBezTo>
                    <a:pt x="723" y="232"/>
                    <a:pt x="553" y="27"/>
                    <a:pt x="348" y="9"/>
                  </a:cubicBezTo>
                  <a:cubicBezTo>
                    <a:pt x="152" y="0"/>
                    <a:pt x="0" y="188"/>
                    <a:pt x="9" y="437"/>
                  </a:cubicBezTo>
                  <a:cubicBezTo>
                    <a:pt x="18" y="678"/>
                    <a:pt x="188" y="883"/>
                    <a:pt x="393" y="892"/>
                  </a:cubicBezTo>
                  <a:cubicBezTo>
                    <a:pt x="589" y="910"/>
                    <a:pt x="741" y="714"/>
                    <a:pt x="732" y="473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5" name="Google Shape;643;p47"/>
            <p:cNvSpPr/>
            <p:nvPr/>
          </p:nvSpPr>
          <p:spPr>
            <a:xfrm>
              <a:off x="1416577" y="3052189"/>
              <a:ext cx="539350" cy="254959"/>
            </a:xfrm>
            <a:custGeom>
              <a:avLst/>
              <a:gdLst/>
              <a:ahLst/>
              <a:cxnLst/>
              <a:rect l="l" t="t" r="r" b="b"/>
              <a:pathLst>
                <a:path w="3097" h="1464" extrusionOk="0">
                  <a:moveTo>
                    <a:pt x="804" y="643"/>
                  </a:moveTo>
                  <a:lnTo>
                    <a:pt x="1" y="1026"/>
                  </a:lnTo>
                  <a:lnTo>
                    <a:pt x="161" y="1455"/>
                  </a:lnTo>
                  <a:cubicBezTo>
                    <a:pt x="161" y="1455"/>
                    <a:pt x="1205" y="1463"/>
                    <a:pt x="2097" y="1160"/>
                  </a:cubicBezTo>
                  <a:lnTo>
                    <a:pt x="2097" y="1160"/>
                  </a:lnTo>
                  <a:cubicBezTo>
                    <a:pt x="2998" y="848"/>
                    <a:pt x="3096" y="277"/>
                    <a:pt x="2534" y="27"/>
                  </a:cubicBezTo>
                  <a:lnTo>
                    <a:pt x="2534" y="27"/>
                  </a:lnTo>
                  <a:cubicBezTo>
                    <a:pt x="2499" y="9"/>
                    <a:pt x="2454" y="0"/>
                    <a:pt x="2400" y="0"/>
                  </a:cubicBezTo>
                  <a:lnTo>
                    <a:pt x="2400" y="0"/>
                  </a:lnTo>
                  <a:cubicBezTo>
                    <a:pt x="1901" y="0"/>
                    <a:pt x="804" y="643"/>
                    <a:pt x="804" y="643"/>
                  </a:cubicBezTo>
                </a:path>
              </a:pathLst>
            </a:custGeom>
            <a:solidFill>
              <a:srgbClr val="FF9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6" name="Google Shape;644;p47"/>
            <p:cNvSpPr/>
            <p:nvPr/>
          </p:nvSpPr>
          <p:spPr>
            <a:xfrm>
              <a:off x="1199059" y="3260650"/>
              <a:ext cx="203758" cy="181293"/>
            </a:xfrm>
            <a:custGeom>
              <a:avLst/>
              <a:gdLst/>
              <a:ahLst/>
              <a:cxnLst/>
              <a:rect l="l" t="t" r="r" b="b"/>
              <a:pathLst>
                <a:path w="1170" h="1041" extrusionOk="0">
                  <a:moveTo>
                    <a:pt x="712" y="1"/>
                  </a:moveTo>
                  <a:cubicBezTo>
                    <a:pt x="638" y="1"/>
                    <a:pt x="560" y="5"/>
                    <a:pt x="491" y="17"/>
                  </a:cubicBezTo>
                  <a:cubicBezTo>
                    <a:pt x="286" y="61"/>
                    <a:pt x="10" y="142"/>
                    <a:pt x="1" y="302"/>
                  </a:cubicBezTo>
                  <a:cubicBezTo>
                    <a:pt x="1" y="472"/>
                    <a:pt x="54" y="962"/>
                    <a:pt x="384" y="1034"/>
                  </a:cubicBezTo>
                  <a:cubicBezTo>
                    <a:pt x="404" y="1038"/>
                    <a:pt x="425" y="1040"/>
                    <a:pt x="446" y="1040"/>
                  </a:cubicBezTo>
                  <a:cubicBezTo>
                    <a:pt x="762" y="1040"/>
                    <a:pt x="1169" y="570"/>
                    <a:pt x="1169" y="570"/>
                  </a:cubicBezTo>
                  <a:lnTo>
                    <a:pt x="991" y="17"/>
                  </a:lnTo>
                  <a:cubicBezTo>
                    <a:pt x="991" y="17"/>
                    <a:pt x="860" y="1"/>
                    <a:pt x="712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7" name="Google Shape;645;p47"/>
            <p:cNvSpPr/>
            <p:nvPr/>
          </p:nvSpPr>
          <p:spPr>
            <a:xfrm>
              <a:off x="1199059" y="3272841"/>
              <a:ext cx="118250" cy="168928"/>
            </a:xfrm>
            <a:custGeom>
              <a:avLst/>
              <a:gdLst/>
              <a:ahLst/>
              <a:cxnLst/>
              <a:rect l="l" t="t" r="r" b="b"/>
              <a:pathLst>
                <a:path w="679" h="970" extrusionOk="0">
                  <a:moveTo>
                    <a:pt x="295" y="0"/>
                  </a:moveTo>
                  <a:lnTo>
                    <a:pt x="295" y="0"/>
                  </a:lnTo>
                  <a:cubicBezTo>
                    <a:pt x="144" y="45"/>
                    <a:pt x="10" y="116"/>
                    <a:pt x="1" y="232"/>
                  </a:cubicBezTo>
                  <a:cubicBezTo>
                    <a:pt x="1" y="393"/>
                    <a:pt x="54" y="892"/>
                    <a:pt x="384" y="964"/>
                  </a:cubicBezTo>
                  <a:cubicBezTo>
                    <a:pt x="403" y="967"/>
                    <a:pt x="422" y="969"/>
                    <a:pt x="441" y="969"/>
                  </a:cubicBezTo>
                  <a:cubicBezTo>
                    <a:pt x="515" y="969"/>
                    <a:pt x="594" y="944"/>
                    <a:pt x="679" y="901"/>
                  </a:cubicBezTo>
                  <a:cubicBezTo>
                    <a:pt x="607" y="892"/>
                    <a:pt x="527" y="857"/>
                    <a:pt x="456" y="812"/>
                  </a:cubicBezTo>
                  <a:cubicBezTo>
                    <a:pt x="277" y="696"/>
                    <a:pt x="197" y="509"/>
                    <a:pt x="197" y="286"/>
                  </a:cubicBezTo>
                  <a:cubicBezTo>
                    <a:pt x="197" y="152"/>
                    <a:pt x="251" y="54"/>
                    <a:pt x="295" y="0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8" name="Google Shape;646;p47"/>
            <p:cNvSpPr/>
            <p:nvPr/>
          </p:nvSpPr>
          <p:spPr>
            <a:xfrm>
              <a:off x="1025079" y="3092593"/>
              <a:ext cx="674493" cy="289093"/>
            </a:xfrm>
            <a:custGeom>
              <a:avLst/>
              <a:gdLst/>
              <a:ahLst/>
              <a:cxnLst/>
              <a:rect l="l" t="t" r="r" b="b"/>
              <a:pathLst>
                <a:path w="3873" h="1660" extrusionOk="0">
                  <a:moveTo>
                    <a:pt x="518" y="98"/>
                  </a:moveTo>
                  <a:cubicBezTo>
                    <a:pt x="1" y="527"/>
                    <a:pt x="10" y="1214"/>
                    <a:pt x="1196" y="1410"/>
                  </a:cubicBezTo>
                  <a:lnTo>
                    <a:pt x="1196" y="1410"/>
                  </a:lnTo>
                  <a:cubicBezTo>
                    <a:pt x="2445" y="1615"/>
                    <a:pt x="3703" y="1660"/>
                    <a:pt x="3703" y="1660"/>
                  </a:cubicBezTo>
                  <a:lnTo>
                    <a:pt x="3703" y="1660"/>
                  </a:lnTo>
                  <a:lnTo>
                    <a:pt x="3872" y="1115"/>
                  </a:lnTo>
                  <a:lnTo>
                    <a:pt x="2989" y="794"/>
                  </a:lnTo>
                  <a:cubicBezTo>
                    <a:pt x="2668" y="678"/>
                    <a:pt x="2356" y="527"/>
                    <a:pt x="2061" y="348"/>
                  </a:cubicBezTo>
                  <a:lnTo>
                    <a:pt x="2061" y="348"/>
                  </a:lnTo>
                  <a:cubicBezTo>
                    <a:pt x="1794" y="179"/>
                    <a:pt x="1276" y="0"/>
                    <a:pt x="893" y="0"/>
                  </a:cubicBezTo>
                  <a:lnTo>
                    <a:pt x="893" y="0"/>
                  </a:lnTo>
                  <a:cubicBezTo>
                    <a:pt x="741" y="0"/>
                    <a:pt x="607" y="27"/>
                    <a:pt x="518" y="98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19" name="Google Shape;647;p47"/>
            <p:cNvSpPr/>
            <p:nvPr/>
          </p:nvSpPr>
          <p:spPr>
            <a:xfrm>
              <a:off x="1669796" y="3283290"/>
              <a:ext cx="203758" cy="180596"/>
            </a:xfrm>
            <a:custGeom>
              <a:avLst/>
              <a:gdLst/>
              <a:ahLst/>
              <a:cxnLst/>
              <a:rect l="l" t="t" r="r" b="b"/>
              <a:pathLst>
                <a:path w="1170" h="1037" extrusionOk="0">
                  <a:moveTo>
                    <a:pt x="449" y="1"/>
                  </a:moveTo>
                  <a:cubicBezTo>
                    <a:pt x="301" y="1"/>
                    <a:pt x="170" y="20"/>
                    <a:pt x="170" y="20"/>
                  </a:cubicBezTo>
                  <a:lnTo>
                    <a:pt x="1" y="565"/>
                  </a:lnTo>
                  <a:cubicBezTo>
                    <a:pt x="1" y="565"/>
                    <a:pt x="395" y="1037"/>
                    <a:pt x="716" y="1037"/>
                  </a:cubicBezTo>
                  <a:cubicBezTo>
                    <a:pt x="740" y="1037"/>
                    <a:pt x="763" y="1034"/>
                    <a:pt x="786" y="1029"/>
                  </a:cubicBezTo>
                  <a:cubicBezTo>
                    <a:pt x="1107" y="957"/>
                    <a:pt x="1170" y="467"/>
                    <a:pt x="1161" y="297"/>
                  </a:cubicBezTo>
                  <a:cubicBezTo>
                    <a:pt x="1152" y="136"/>
                    <a:pt x="884" y="56"/>
                    <a:pt x="670" y="20"/>
                  </a:cubicBezTo>
                  <a:cubicBezTo>
                    <a:pt x="602" y="6"/>
                    <a:pt x="523" y="1"/>
                    <a:pt x="449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20" name="Google Shape;648;p47"/>
            <p:cNvSpPr/>
            <p:nvPr/>
          </p:nvSpPr>
          <p:spPr>
            <a:xfrm>
              <a:off x="1755305" y="3294610"/>
              <a:ext cx="118250" cy="169450"/>
            </a:xfrm>
            <a:custGeom>
              <a:avLst/>
              <a:gdLst/>
              <a:ahLst/>
              <a:cxnLst/>
              <a:rect l="l" t="t" r="r" b="b"/>
              <a:pathLst>
                <a:path w="679" h="973" extrusionOk="0">
                  <a:moveTo>
                    <a:pt x="375" y="0"/>
                  </a:moveTo>
                  <a:cubicBezTo>
                    <a:pt x="420" y="63"/>
                    <a:pt x="473" y="161"/>
                    <a:pt x="473" y="294"/>
                  </a:cubicBezTo>
                  <a:cubicBezTo>
                    <a:pt x="473" y="517"/>
                    <a:pt x="393" y="696"/>
                    <a:pt x="215" y="812"/>
                  </a:cubicBezTo>
                  <a:cubicBezTo>
                    <a:pt x="143" y="865"/>
                    <a:pt x="63" y="892"/>
                    <a:pt x="1" y="910"/>
                  </a:cubicBezTo>
                  <a:cubicBezTo>
                    <a:pt x="75" y="944"/>
                    <a:pt x="150" y="973"/>
                    <a:pt x="225" y="973"/>
                  </a:cubicBezTo>
                  <a:cubicBezTo>
                    <a:pt x="248" y="973"/>
                    <a:pt x="271" y="970"/>
                    <a:pt x="295" y="964"/>
                  </a:cubicBezTo>
                  <a:cubicBezTo>
                    <a:pt x="616" y="892"/>
                    <a:pt x="679" y="402"/>
                    <a:pt x="670" y="232"/>
                  </a:cubicBezTo>
                  <a:cubicBezTo>
                    <a:pt x="661" y="116"/>
                    <a:pt x="527" y="45"/>
                    <a:pt x="375" y="0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21" name="Google Shape;649;p47"/>
            <p:cNvSpPr/>
            <p:nvPr/>
          </p:nvSpPr>
          <p:spPr>
            <a:xfrm>
              <a:off x="1068618" y="2589117"/>
              <a:ext cx="202191" cy="323401"/>
            </a:xfrm>
            <a:custGeom>
              <a:avLst/>
              <a:gdLst/>
              <a:ahLst/>
              <a:cxnLst/>
              <a:rect l="l" t="t" r="r" b="b"/>
              <a:pathLst>
                <a:path w="1161" h="1857" extrusionOk="0">
                  <a:moveTo>
                    <a:pt x="215" y="269"/>
                  </a:moveTo>
                  <a:lnTo>
                    <a:pt x="0" y="1749"/>
                  </a:lnTo>
                  <a:lnTo>
                    <a:pt x="1107" y="1856"/>
                  </a:lnTo>
                  <a:cubicBezTo>
                    <a:pt x="1107" y="1856"/>
                    <a:pt x="1151" y="982"/>
                    <a:pt x="1160" y="438"/>
                  </a:cubicBezTo>
                  <a:lnTo>
                    <a:pt x="1160" y="438"/>
                  </a:lnTo>
                  <a:cubicBezTo>
                    <a:pt x="1160" y="153"/>
                    <a:pt x="937" y="1"/>
                    <a:pt x="696" y="1"/>
                  </a:cubicBezTo>
                  <a:lnTo>
                    <a:pt x="696" y="1"/>
                  </a:lnTo>
                  <a:cubicBezTo>
                    <a:pt x="518" y="1"/>
                    <a:pt x="330" y="81"/>
                    <a:pt x="215" y="269"/>
                  </a:cubicBez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22" name="Google Shape;650;p47"/>
            <p:cNvSpPr/>
            <p:nvPr/>
          </p:nvSpPr>
          <p:spPr>
            <a:xfrm>
              <a:off x="1076455" y="2893710"/>
              <a:ext cx="585849" cy="278296"/>
            </a:xfrm>
            <a:custGeom>
              <a:avLst/>
              <a:gdLst/>
              <a:ahLst/>
              <a:cxnLst/>
              <a:rect l="l" t="t" r="r" b="b"/>
              <a:pathLst>
                <a:path w="3364" h="1598" extrusionOk="0">
                  <a:moveTo>
                    <a:pt x="89" y="750"/>
                  </a:moveTo>
                  <a:cubicBezTo>
                    <a:pt x="161" y="1017"/>
                    <a:pt x="1820" y="1276"/>
                    <a:pt x="2230" y="1348"/>
                  </a:cubicBezTo>
                  <a:lnTo>
                    <a:pt x="2230" y="1348"/>
                  </a:lnTo>
                  <a:cubicBezTo>
                    <a:pt x="2641" y="1419"/>
                    <a:pt x="2989" y="1597"/>
                    <a:pt x="3105" y="1571"/>
                  </a:cubicBezTo>
                  <a:lnTo>
                    <a:pt x="3105" y="1571"/>
                  </a:lnTo>
                  <a:cubicBezTo>
                    <a:pt x="3221" y="1544"/>
                    <a:pt x="2855" y="1383"/>
                    <a:pt x="2855" y="1383"/>
                  </a:cubicBezTo>
                  <a:lnTo>
                    <a:pt x="2855" y="1383"/>
                  </a:lnTo>
                  <a:cubicBezTo>
                    <a:pt x="2855" y="1383"/>
                    <a:pt x="3194" y="1490"/>
                    <a:pt x="3238" y="1446"/>
                  </a:cubicBezTo>
                  <a:lnTo>
                    <a:pt x="3238" y="1446"/>
                  </a:lnTo>
                  <a:cubicBezTo>
                    <a:pt x="3283" y="1410"/>
                    <a:pt x="3006" y="1294"/>
                    <a:pt x="2953" y="1267"/>
                  </a:cubicBezTo>
                  <a:lnTo>
                    <a:pt x="2953" y="1267"/>
                  </a:lnTo>
                  <a:cubicBezTo>
                    <a:pt x="3006" y="1294"/>
                    <a:pt x="3283" y="1401"/>
                    <a:pt x="3328" y="1365"/>
                  </a:cubicBezTo>
                  <a:lnTo>
                    <a:pt x="3328" y="1365"/>
                  </a:lnTo>
                  <a:cubicBezTo>
                    <a:pt x="3363" y="1330"/>
                    <a:pt x="2997" y="1151"/>
                    <a:pt x="2997" y="1151"/>
                  </a:cubicBezTo>
                  <a:lnTo>
                    <a:pt x="2997" y="1151"/>
                  </a:lnTo>
                  <a:cubicBezTo>
                    <a:pt x="2997" y="1151"/>
                    <a:pt x="3247" y="1249"/>
                    <a:pt x="3301" y="1240"/>
                  </a:cubicBezTo>
                  <a:lnTo>
                    <a:pt x="3301" y="1240"/>
                  </a:lnTo>
                  <a:cubicBezTo>
                    <a:pt x="3345" y="1232"/>
                    <a:pt x="3185" y="1116"/>
                    <a:pt x="3113" y="1080"/>
                  </a:cubicBezTo>
                  <a:lnTo>
                    <a:pt x="3113" y="1080"/>
                  </a:lnTo>
                  <a:cubicBezTo>
                    <a:pt x="3033" y="1035"/>
                    <a:pt x="2757" y="937"/>
                    <a:pt x="2650" y="928"/>
                  </a:cubicBezTo>
                  <a:lnTo>
                    <a:pt x="2650" y="928"/>
                  </a:lnTo>
                  <a:cubicBezTo>
                    <a:pt x="2534" y="919"/>
                    <a:pt x="2284" y="919"/>
                    <a:pt x="2284" y="919"/>
                  </a:cubicBezTo>
                  <a:lnTo>
                    <a:pt x="2284" y="919"/>
                  </a:lnTo>
                  <a:lnTo>
                    <a:pt x="910" y="161"/>
                  </a:lnTo>
                  <a:lnTo>
                    <a:pt x="928" y="90"/>
                  </a:lnTo>
                  <a:lnTo>
                    <a:pt x="0" y="0"/>
                  </a:lnTo>
                  <a:cubicBezTo>
                    <a:pt x="0" y="0"/>
                    <a:pt x="18" y="491"/>
                    <a:pt x="89" y="750"/>
                  </a:cubicBezTo>
                  <a:close/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23" name="Google Shape;651;p47"/>
            <p:cNvSpPr/>
            <p:nvPr/>
          </p:nvSpPr>
          <p:spPr>
            <a:xfrm>
              <a:off x="1318702" y="2161398"/>
              <a:ext cx="96480" cy="28735"/>
            </a:xfrm>
            <a:custGeom>
              <a:avLst/>
              <a:gdLst/>
              <a:ahLst/>
              <a:cxnLst/>
              <a:rect l="l" t="t" r="r" b="b"/>
              <a:pathLst>
                <a:path w="554" h="165" extrusionOk="0">
                  <a:moveTo>
                    <a:pt x="325" y="1"/>
                  </a:moveTo>
                  <a:cubicBezTo>
                    <a:pt x="171" y="1"/>
                    <a:pt x="49" y="57"/>
                    <a:pt x="36" y="57"/>
                  </a:cubicBezTo>
                  <a:cubicBezTo>
                    <a:pt x="10" y="66"/>
                    <a:pt x="1" y="102"/>
                    <a:pt x="10" y="129"/>
                  </a:cubicBezTo>
                  <a:cubicBezTo>
                    <a:pt x="27" y="155"/>
                    <a:pt x="45" y="164"/>
                    <a:pt x="63" y="164"/>
                  </a:cubicBezTo>
                  <a:cubicBezTo>
                    <a:pt x="72" y="164"/>
                    <a:pt x="81" y="164"/>
                    <a:pt x="90" y="155"/>
                  </a:cubicBezTo>
                  <a:cubicBezTo>
                    <a:pt x="90" y="155"/>
                    <a:pt x="190" y="110"/>
                    <a:pt x="316" y="110"/>
                  </a:cubicBezTo>
                  <a:cubicBezTo>
                    <a:pt x="366" y="110"/>
                    <a:pt x="420" y="117"/>
                    <a:pt x="474" y="137"/>
                  </a:cubicBezTo>
                  <a:cubicBezTo>
                    <a:pt x="478" y="139"/>
                    <a:pt x="483" y="140"/>
                    <a:pt x="488" y="140"/>
                  </a:cubicBezTo>
                  <a:cubicBezTo>
                    <a:pt x="509" y="140"/>
                    <a:pt x="530" y="124"/>
                    <a:pt x="545" y="102"/>
                  </a:cubicBezTo>
                  <a:cubicBezTo>
                    <a:pt x="554" y="75"/>
                    <a:pt x="536" y="39"/>
                    <a:pt x="509" y="30"/>
                  </a:cubicBezTo>
                  <a:cubicBezTo>
                    <a:pt x="446" y="9"/>
                    <a:pt x="383" y="1"/>
                    <a:pt x="325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24" name="Google Shape;652;p47"/>
            <p:cNvSpPr/>
            <p:nvPr/>
          </p:nvSpPr>
          <p:spPr>
            <a:xfrm>
              <a:off x="1494249" y="2161398"/>
              <a:ext cx="96480" cy="28735"/>
            </a:xfrm>
            <a:custGeom>
              <a:avLst/>
              <a:gdLst/>
              <a:ahLst/>
              <a:cxnLst/>
              <a:rect l="l" t="t" r="r" b="b"/>
              <a:pathLst>
                <a:path w="554" h="165" extrusionOk="0">
                  <a:moveTo>
                    <a:pt x="326" y="1"/>
                  </a:moveTo>
                  <a:cubicBezTo>
                    <a:pt x="172" y="1"/>
                    <a:pt x="52" y="57"/>
                    <a:pt x="45" y="57"/>
                  </a:cubicBezTo>
                  <a:cubicBezTo>
                    <a:pt x="19" y="66"/>
                    <a:pt x="1" y="102"/>
                    <a:pt x="19" y="129"/>
                  </a:cubicBezTo>
                  <a:cubicBezTo>
                    <a:pt x="28" y="155"/>
                    <a:pt x="45" y="164"/>
                    <a:pt x="63" y="164"/>
                  </a:cubicBezTo>
                  <a:cubicBezTo>
                    <a:pt x="72" y="164"/>
                    <a:pt x="81" y="164"/>
                    <a:pt x="90" y="155"/>
                  </a:cubicBezTo>
                  <a:cubicBezTo>
                    <a:pt x="90" y="155"/>
                    <a:pt x="190" y="110"/>
                    <a:pt x="316" y="110"/>
                  </a:cubicBezTo>
                  <a:cubicBezTo>
                    <a:pt x="366" y="110"/>
                    <a:pt x="420" y="117"/>
                    <a:pt x="474" y="137"/>
                  </a:cubicBezTo>
                  <a:cubicBezTo>
                    <a:pt x="478" y="139"/>
                    <a:pt x="483" y="140"/>
                    <a:pt x="488" y="140"/>
                  </a:cubicBezTo>
                  <a:cubicBezTo>
                    <a:pt x="512" y="140"/>
                    <a:pt x="538" y="124"/>
                    <a:pt x="545" y="102"/>
                  </a:cubicBezTo>
                  <a:cubicBezTo>
                    <a:pt x="554" y="75"/>
                    <a:pt x="536" y="39"/>
                    <a:pt x="509" y="30"/>
                  </a:cubicBezTo>
                  <a:cubicBezTo>
                    <a:pt x="446" y="9"/>
                    <a:pt x="383" y="1"/>
                    <a:pt x="326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25" name="Google Shape;653;p47"/>
            <p:cNvSpPr/>
            <p:nvPr/>
          </p:nvSpPr>
          <p:spPr>
            <a:xfrm>
              <a:off x="1368510" y="2200756"/>
              <a:ext cx="42145" cy="42145"/>
            </a:xfrm>
            <a:custGeom>
              <a:avLst/>
              <a:gdLst/>
              <a:ahLst/>
              <a:cxnLst/>
              <a:rect l="l" t="t" r="r" b="b"/>
              <a:pathLst>
                <a:path w="242" h="242" extrusionOk="0">
                  <a:moveTo>
                    <a:pt x="116" y="1"/>
                  </a:moveTo>
                  <a:cubicBezTo>
                    <a:pt x="54" y="1"/>
                    <a:pt x="0" y="54"/>
                    <a:pt x="0" y="117"/>
                  </a:cubicBezTo>
                  <a:cubicBezTo>
                    <a:pt x="0" y="188"/>
                    <a:pt x="54" y="242"/>
                    <a:pt x="116" y="242"/>
                  </a:cubicBezTo>
                  <a:cubicBezTo>
                    <a:pt x="188" y="242"/>
                    <a:pt x="241" y="188"/>
                    <a:pt x="241" y="117"/>
                  </a:cubicBezTo>
                  <a:cubicBezTo>
                    <a:pt x="241" y="54"/>
                    <a:pt x="188" y="1"/>
                    <a:pt x="116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26" name="Google Shape;654;p47"/>
            <p:cNvSpPr/>
            <p:nvPr/>
          </p:nvSpPr>
          <p:spPr>
            <a:xfrm>
              <a:off x="1509749" y="2200756"/>
              <a:ext cx="42145" cy="42145"/>
            </a:xfrm>
            <a:custGeom>
              <a:avLst/>
              <a:gdLst/>
              <a:ahLst/>
              <a:cxnLst/>
              <a:rect l="l" t="t" r="r" b="b"/>
              <a:pathLst>
                <a:path w="242" h="242" extrusionOk="0">
                  <a:moveTo>
                    <a:pt x="117" y="1"/>
                  </a:moveTo>
                  <a:cubicBezTo>
                    <a:pt x="55" y="1"/>
                    <a:pt x="1" y="54"/>
                    <a:pt x="1" y="117"/>
                  </a:cubicBezTo>
                  <a:cubicBezTo>
                    <a:pt x="1" y="188"/>
                    <a:pt x="55" y="242"/>
                    <a:pt x="117" y="242"/>
                  </a:cubicBezTo>
                  <a:cubicBezTo>
                    <a:pt x="188" y="242"/>
                    <a:pt x="242" y="188"/>
                    <a:pt x="242" y="117"/>
                  </a:cubicBezTo>
                  <a:cubicBezTo>
                    <a:pt x="242" y="54"/>
                    <a:pt x="188" y="1"/>
                    <a:pt x="117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27" name="Google Shape;655;p47"/>
            <p:cNvSpPr/>
            <p:nvPr/>
          </p:nvSpPr>
          <p:spPr>
            <a:xfrm>
              <a:off x="1456980" y="2193093"/>
              <a:ext cx="51549" cy="119643"/>
            </a:xfrm>
            <a:custGeom>
              <a:avLst/>
              <a:gdLst/>
              <a:ahLst/>
              <a:cxnLst/>
              <a:rect l="l" t="t" r="r" b="b"/>
              <a:pathLst>
                <a:path w="296" h="687" extrusionOk="0">
                  <a:moveTo>
                    <a:pt x="161" y="0"/>
                  </a:moveTo>
                  <a:cubicBezTo>
                    <a:pt x="143" y="0"/>
                    <a:pt x="126" y="0"/>
                    <a:pt x="126" y="18"/>
                  </a:cubicBezTo>
                  <a:cubicBezTo>
                    <a:pt x="117" y="27"/>
                    <a:pt x="1" y="241"/>
                    <a:pt x="152" y="410"/>
                  </a:cubicBezTo>
                  <a:cubicBezTo>
                    <a:pt x="233" y="500"/>
                    <a:pt x="233" y="553"/>
                    <a:pt x="224" y="580"/>
                  </a:cubicBezTo>
                  <a:cubicBezTo>
                    <a:pt x="215" y="625"/>
                    <a:pt x="170" y="633"/>
                    <a:pt x="170" y="633"/>
                  </a:cubicBezTo>
                  <a:cubicBezTo>
                    <a:pt x="152" y="633"/>
                    <a:pt x="143" y="651"/>
                    <a:pt x="143" y="660"/>
                  </a:cubicBezTo>
                  <a:cubicBezTo>
                    <a:pt x="143" y="678"/>
                    <a:pt x="161" y="687"/>
                    <a:pt x="170" y="687"/>
                  </a:cubicBezTo>
                  <a:lnTo>
                    <a:pt x="179" y="687"/>
                  </a:lnTo>
                  <a:cubicBezTo>
                    <a:pt x="179" y="687"/>
                    <a:pt x="259" y="669"/>
                    <a:pt x="277" y="598"/>
                  </a:cubicBezTo>
                  <a:cubicBezTo>
                    <a:pt x="295" y="544"/>
                    <a:pt x="268" y="464"/>
                    <a:pt x="197" y="375"/>
                  </a:cubicBezTo>
                  <a:cubicBezTo>
                    <a:pt x="72" y="232"/>
                    <a:pt x="170" y="45"/>
                    <a:pt x="170" y="45"/>
                  </a:cubicBezTo>
                  <a:cubicBezTo>
                    <a:pt x="179" y="27"/>
                    <a:pt x="170" y="9"/>
                    <a:pt x="161" y="0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28" name="Google Shape;656;p47"/>
            <p:cNvSpPr/>
            <p:nvPr/>
          </p:nvSpPr>
          <p:spPr>
            <a:xfrm>
              <a:off x="1449317" y="2331371"/>
              <a:ext cx="51375" cy="80807"/>
            </a:xfrm>
            <a:custGeom>
              <a:avLst/>
              <a:gdLst/>
              <a:ahLst/>
              <a:cxnLst/>
              <a:rect l="l" t="t" r="r" b="b"/>
              <a:pathLst>
                <a:path w="295" h="464" extrusionOk="0">
                  <a:moveTo>
                    <a:pt x="152" y="0"/>
                  </a:moveTo>
                  <a:cubicBezTo>
                    <a:pt x="71" y="0"/>
                    <a:pt x="0" y="107"/>
                    <a:pt x="0" y="232"/>
                  </a:cubicBezTo>
                  <a:cubicBezTo>
                    <a:pt x="0" y="357"/>
                    <a:pt x="71" y="464"/>
                    <a:pt x="152" y="464"/>
                  </a:cubicBezTo>
                  <a:cubicBezTo>
                    <a:pt x="223" y="464"/>
                    <a:pt x="294" y="357"/>
                    <a:pt x="294" y="232"/>
                  </a:cubicBezTo>
                  <a:cubicBezTo>
                    <a:pt x="294" y="107"/>
                    <a:pt x="223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29" name="Google Shape;657;p47"/>
            <p:cNvSpPr/>
            <p:nvPr/>
          </p:nvSpPr>
          <p:spPr>
            <a:xfrm>
              <a:off x="1150992" y="2249519"/>
              <a:ext cx="60779" cy="60257"/>
            </a:xfrm>
            <a:custGeom>
              <a:avLst/>
              <a:gdLst/>
              <a:ahLst/>
              <a:cxnLst/>
              <a:rect l="l" t="t" r="r" b="b"/>
              <a:pathLst>
                <a:path w="349" h="346" extrusionOk="0">
                  <a:moveTo>
                    <a:pt x="141" y="0"/>
                  </a:moveTo>
                  <a:cubicBezTo>
                    <a:pt x="104" y="0"/>
                    <a:pt x="63" y="14"/>
                    <a:pt x="18" y="42"/>
                  </a:cubicBezTo>
                  <a:cubicBezTo>
                    <a:pt x="9" y="51"/>
                    <a:pt x="0" y="69"/>
                    <a:pt x="9" y="78"/>
                  </a:cubicBezTo>
                  <a:cubicBezTo>
                    <a:pt x="15" y="84"/>
                    <a:pt x="26" y="90"/>
                    <a:pt x="35" y="90"/>
                  </a:cubicBezTo>
                  <a:cubicBezTo>
                    <a:pt x="39" y="90"/>
                    <a:pt x="42" y="89"/>
                    <a:pt x="45" y="86"/>
                  </a:cubicBezTo>
                  <a:cubicBezTo>
                    <a:pt x="81" y="63"/>
                    <a:pt x="112" y="51"/>
                    <a:pt x="140" y="51"/>
                  </a:cubicBezTo>
                  <a:cubicBezTo>
                    <a:pt x="154" y="51"/>
                    <a:pt x="167" y="54"/>
                    <a:pt x="179" y="60"/>
                  </a:cubicBezTo>
                  <a:cubicBezTo>
                    <a:pt x="259" y="104"/>
                    <a:pt x="295" y="265"/>
                    <a:pt x="295" y="318"/>
                  </a:cubicBezTo>
                  <a:cubicBezTo>
                    <a:pt x="295" y="336"/>
                    <a:pt x="312" y="345"/>
                    <a:pt x="321" y="345"/>
                  </a:cubicBezTo>
                  <a:cubicBezTo>
                    <a:pt x="339" y="345"/>
                    <a:pt x="348" y="327"/>
                    <a:pt x="348" y="318"/>
                  </a:cubicBezTo>
                  <a:cubicBezTo>
                    <a:pt x="348" y="309"/>
                    <a:pt x="330" y="78"/>
                    <a:pt x="205" y="15"/>
                  </a:cubicBezTo>
                  <a:cubicBezTo>
                    <a:pt x="185" y="5"/>
                    <a:pt x="164" y="0"/>
                    <a:pt x="141" y="0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0" name="Google Shape;658;p47"/>
            <p:cNvSpPr/>
            <p:nvPr/>
          </p:nvSpPr>
          <p:spPr>
            <a:xfrm>
              <a:off x="1587595" y="2342168"/>
              <a:ext cx="175720" cy="542311"/>
            </a:xfrm>
            <a:custGeom>
              <a:avLst/>
              <a:gdLst/>
              <a:ahLst/>
              <a:cxnLst/>
              <a:rect l="l" t="t" r="r" b="b"/>
              <a:pathLst>
                <a:path w="1009" h="3114" extrusionOk="0">
                  <a:moveTo>
                    <a:pt x="339" y="45"/>
                  </a:moveTo>
                  <a:cubicBezTo>
                    <a:pt x="339" y="125"/>
                    <a:pt x="410" y="206"/>
                    <a:pt x="428" y="286"/>
                  </a:cubicBezTo>
                  <a:lnTo>
                    <a:pt x="428" y="286"/>
                  </a:lnTo>
                  <a:cubicBezTo>
                    <a:pt x="446" y="366"/>
                    <a:pt x="464" y="509"/>
                    <a:pt x="464" y="509"/>
                  </a:cubicBezTo>
                  <a:lnTo>
                    <a:pt x="464" y="509"/>
                  </a:lnTo>
                  <a:cubicBezTo>
                    <a:pt x="464" y="509"/>
                    <a:pt x="455" y="464"/>
                    <a:pt x="428" y="429"/>
                  </a:cubicBezTo>
                  <a:lnTo>
                    <a:pt x="428" y="429"/>
                  </a:lnTo>
                  <a:cubicBezTo>
                    <a:pt x="401" y="393"/>
                    <a:pt x="294" y="313"/>
                    <a:pt x="232" y="304"/>
                  </a:cubicBezTo>
                  <a:lnTo>
                    <a:pt x="232" y="304"/>
                  </a:lnTo>
                  <a:cubicBezTo>
                    <a:pt x="178" y="304"/>
                    <a:pt x="89" y="322"/>
                    <a:pt x="116" y="375"/>
                  </a:cubicBezTo>
                  <a:lnTo>
                    <a:pt x="116" y="375"/>
                  </a:lnTo>
                  <a:cubicBezTo>
                    <a:pt x="143" y="429"/>
                    <a:pt x="268" y="357"/>
                    <a:pt x="312" y="509"/>
                  </a:cubicBezTo>
                  <a:lnTo>
                    <a:pt x="312" y="509"/>
                  </a:lnTo>
                  <a:cubicBezTo>
                    <a:pt x="357" y="661"/>
                    <a:pt x="250" y="696"/>
                    <a:pt x="187" y="670"/>
                  </a:cubicBezTo>
                  <a:lnTo>
                    <a:pt x="187" y="670"/>
                  </a:lnTo>
                  <a:cubicBezTo>
                    <a:pt x="134" y="643"/>
                    <a:pt x="89" y="464"/>
                    <a:pt x="45" y="500"/>
                  </a:cubicBezTo>
                  <a:lnTo>
                    <a:pt x="45" y="500"/>
                  </a:lnTo>
                  <a:cubicBezTo>
                    <a:pt x="0" y="527"/>
                    <a:pt x="9" y="634"/>
                    <a:pt x="62" y="723"/>
                  </a:cubicBezTo>
                  <a:lnTo>
                    <a:pt x="62" y="723"/>
                  </a:lnTo>
                  <a:cubicBezTo>
                    <a:pt x="107" y="812"/>
                    <a:pt x="330" y="1080"/>
                    <a:pt x="330" y="1080"/>
                  </a:cubicBezTo>
                  <a:lnTo>
                    <a:pt x="330" y="1080"/>
                  </a:lnTo>
                  <a:cubicBezTo>
                    <a:pt x="330" y="1080"/>
                    <a:pt x="196" y="2632"/>
                    <a:pt x="330" y="2846"/>
                  </a:cubicBezTo>
                  <a:lnTo>
                    <a:pt x="330" y="2846"/>
                  </a:lnTo>
                  <a:cubicBezTo>
                    <a:pt x="500" y="3114"/>
                    <a:pt x="990" y="2998"/>
                    <a:pt x="999" y="2748"/>
                  </a:cubicBezTo>
                  <a:lnTo>
                    <a:pt x="999" y="2748"/>
                  </a:lnTo>
                  <a:cubicBezTo>
                    <a:pt x="1008" y="2498"/>
                    <a:pt x="732" y="1026"/>
                    <a:pt x="732" y="1026"/>
                  </a:cubicBezTo>
                  <a:lnTo>
                    <a:pt x="732" y="1026"/>
                  </a:lnTo>
                  <a:cubicBezTo>
                    <a:pt x="732" y="1026"/>
                    <a:pt x="839" y="777"/>
                    <a:pt x="830" y="607"/>
                  </a:cubicBezTo>
                  <a:lnTo>
                    <a:pt x="830" y="607"/>
                  </a:lnTo>
                  <a:cubicBezTo>
                    <a:pt x="821" y="447"/>
                    <a:pt x="785" y="259"/>
                    <a:pt x="749" y="206"/>
                  </a:cubicBezTo>
                  <a:lnTo>
                    <a:pt x="749" y="206"/>
                  </a:lnTo>
                  <a:cubicBezTo>
                    <a:pt x="714" y="152"/>
                    <a:pt x="660" y="188"/>
                    <a:pt x="660" y="188"/>
                  </a:cubicBezTo>
                  <a:lnTo>
                    <a:pt x="660" y="188"/>
                  </a:lnTo>
                  <a:cubicBezTo>
                    <a:pt x="660" y="188"/>
                    <a:pt x="625" y="63"/>
                    <a:pt x="562" y="54"/>
                  </a:cubicBezTo>
                  <a:lnTo>
                    <a:pt x="562" y="54"/>
                  </a:lnTo>
                  <a:cubicBezTo>
                    <a:pt x="500" y="45"/>
                    <a:pt x="509" y="143"/>
                    <a:pt x="509" y="143"/>
                  </a:cubicBezTo>
                  <a:lnTo>
                    <a:pt x="509" y="143"/>
                  </a:lnTo>
                  <a:cubicBezTo>
                    <a:pt x="509" y="143"/>
                    <a:pt x="491" y="116"/>
                    <a:pt x="464" y="81"/>
                  </a:cubicBezTo>
                  <a:lnTo>
                    <a:pt x="464" y="81"/>
                  </a:lnTo>
                  <a:cubicBezTo>
                    <a:pt x="437" y="54"/>
                    <a:pt x="393" y="0"/>
                    <a:pt x="366" y="0"/>
                  </a:cubicBezTo>
                  <a:lnTo>
                    <a:pt x="366" y="0"/>
                  </a:lnTo>
                  <a:cubicBezTo>
                    <a:pt x="357" y="0"/>
                    <a:pt x="348" y="18"/>
                    <a:pt x="339" y="45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1" name="Google Shape;659;p47"/>
            <p:cNvSpPr/>
            <p:nvPr/>
          </p:nvSpPr>
          <p:spPr>
            <a:xfrm>
              <a:off x="2479261" y="1742386"/>
              <a:ext cx="278296" cy="853173"/>
            </a:xfrm>
            <a:custGeom>
              <a:avLst/>
              <a:gdLst/>
              <a:ahLst/>
              <a:cxnLst/>
              <a:rect l="l" t="t" r="r" b="b"/>
              <a:pathLst>
                <a:path w="1598" h="4899" extrusionOk="0">
                  <a:moveTo>
                    <a:pt x="866" y="108"/>
                  </a:moveTo>
                  <a:cubicBezTo>
                    <a:pt x="813" y="170"/>
                    <a:pt x="786" y="206"/>
                    <a:pt x="786" y="206"/>
                  </a:cubicBezTo>
                  <a:lnTo>
                    <a:pt x="786" y="206"/>
                  </a:lnTo>
                  <a:cubicBezTo>
                    <a:pt x="786" y="206"/>
                    <a:pt x="804" y="63"/>
                    <a:pt x="705" y="72"/>
                  </a:cubicBezTo>
                  <a:lnTo>
                    <a:pt x="705" y="72"/>
                  </a:lnTo>
                  <a:cubicBezTo>
                    <a:pt x="607" y="81"/>
                    <a:pt x="554" y="286"/>
                    <a:pt x="554" y="286"/>
                  </a:cubicBezTo>
                  <a:lnTo>
                    <a:pt x="554" y="286"/>
                  </a:lnTo>
                  <a:cubicBezTo>
                    <a:pt x="554" y="286"/>
                    <a:pt x="474" y="233"/>
                    <a:pt x="411" y="313"/>
                  </a:cubicBezTo>
                  <a:lnTo>
                    <a:pt x="411" y="313"/>
                  </a:lnTo>
                  <a:cubicBezTo>
                    <a:pt x="358" y="394"/>
                    <a:pt x="295" y="697"/>
                    <a:pt x="286" y="956"/>
                  </a:cubicBezTo>
                  <a:lnTo>
                    <a:pt x="286" y="956"/>
                  </a:lnTo>
                  <a:cubicBezTo>
                    <a:pt x="277" y="1205"/>
                    <a:pt x="447" y="1607"/>
                    <a:pt x="447" y="1607"/>
                  </a:cubicBezTo>
                  <a:lnTo>
                    <a:pt x="447" y="1607"/>
                  </a:lnTo>
                  <a:cubicBezTo>
                    <a:pt x="447" y="1607"/>
                    <a:pt x="1" y="3926"/>
                    <a:pt x="19" y="4328"/>
                  </a:cubicBezTo>
                  <a:lnTo>
                    <a:pt x="19" y="4328"/>
                  </a:lnTo>
                  <a:cubicBezTo>
                    <a:pt x="27" y="4720"/>
                    <a:pt x="813" y="4899"/>
                    <a:pt x="1071" y="4479"/>
                  </a:cubicBezTo>
                  <a:lnTo>
                    <a:pt x="1071" y="4479"/>
                  </a:lnTo>
                  <a:cubicBezTo>
                    <a:pt x="1285" y="4131"/>
                    <a:pt x="1080" y="1687"/>
                    <a:pt x="1080" y="1687"/>
                  </a:cubicBezTo>
                  <a:lnTo>
                    <a:pt x="1080" y="1687"/>
                  </a:lnTo>
                  <a:cubicBezTo>
                    <a:pt x="1080" y="1687"/>
                    <a:pt x="1419" y="1277"/>
                    <a:pt x="1499" y="1125"/>
                  </a:cubicBezTo>
                  <a:lnTo>
                    <a:pt x="1499" y="1125"/>
                  </a:lnTo>
                  <a:cubicBezTo>
                    <a:pt x="1580" y="982"/>
                    <a:pt x="1598" y="822"/>
                    <a:pt x="1517" y="777"/>
                  </a:cubicBezTo>
                  <a:lnTo>
                    <a:pt x="1517" y="777"/>
                  </a:lnTo>
                  <a:cubicBezTo>
                    <a:pt x="1446" y="724"/>
                    <a:pt x="1383" y="1000"/>
                    <a:pt x="1294" y="1045"/>
                  </a:cubicBezTo>
                  <a:lnTo>
                    <a:pt x="1294" y="1045"/>
                  </a:lnTo>
                  <a:cubicBezTo>
                    <a:pt x="1205" y="1089"/>
                    <a:pt x="1036" y="1027"/>
                    <a:pt x="1098" y="786"/>
                  </a:cubicBezTo>
                  <a:lnTo>
                    <a:pt x="1098" y="786"/>
                  </a:lnTo>
                  <a:cubicBezTo>
                    <a:pt x="1169" y="545"/>
                    <a:pt x="1375" y="670"/>
                    <a:pt x="1410" y="581"/>
                  </a:cubicBezTo>
                  <a:lnTo>
                    <a:pt x="1410" y="581"/>
                  </a:lnTo>
                  <a:cubicBezTo>
                    <a:pt x="1446" y="501"/>
                    <a:pt x="1321" y="465"/>
                    <a:pt x="1223" y="474"/>
                  </a:cubicBezTo>
                  <a:lnTo>
                    <a:pt x="1223" y="474"/>
                  </a:lnTo>
                  <a:cubicBezTo>
                    <a:pt x="1125" y="483"/>
                    <a:pt x="955" y="608"/>
                    <a:pt x="920" y="670"/>
                  </a:cubicBezTo>
                  <a:lnTo>
                    <a:pt x="920" y="670"/>
                  </a:lnTo>
                  <a:cubicBezTo>
                    <a:pt x="875" y="724"/>
                    <a:pt x="866" y="786"/>
                    <a:pt x="866" y="786"/>
                  </a:cubicBezTo>
                  <a:lnTo>
                    <a:pt x="866" y="786"/>
                  </a:lnTo>
                  <a:cubicBezTo>
                    <a:pt x="866" y="786"/>
                    <a:pt x="893" y="572"/>
                    <a:pt x="920" y="438"/>
                  </a:cubicBezTo>
                  <a:lnTo>
                    <a:pt x="920" y="438"/>
                  </a:lnTo>
                  <a:cubicBezTo>
                    <a:pt x="937" y="313"/>
                    <a:pt x="1062" y="188"/>
                    <a:pt x="1053" y="55"/>
                  </a:cubicBezTo>
                  <a:lnTo>
                    <a:pt x="1053" y="55"/>
                  </a:lnTo>
                  <a:cubicBezTo>
                    <a:pt x="1053" y="10"/>
                    <a:pt x="1036" y="1"/>
                    <a:pt x="1018" y="1"/>
                  </a:cubicBezTo>
                  <a:lnTo>
                    <a:pt x="1018" y="1"/>
                  </a:lnTo>
                  <a:cubicBezTo>
                    <a:pt x="973" y="1"/>
                    <a:pt x="902" y="72"/>
                    <a:pt x="866" y="108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2" name="Google Shape;660;p47"/>
            <p:cNvSpPr/>
            <p:nvPr/>
          </p:nvSpPr>
          <p:spPr>
            <a:xfrm>
              <a:off x="2689116" y="2028345"/>
              <a:ext cx="837499" cy="902807"/>
            </a:xfrm>
            <a:custGeom>
              <a:avLst/>
              <a:gdLst/>
              <a:ahLst/>
              <a:cxnLst/>
              <a:rect l="l" t="t" r="r" b="b"/>
              <a:pathLst>
                <a:path w="4809" h="5184" extrusionOk="0">
                  <a:moveTo>
                    <a:pt x="1758" y="170"/>
                  </a:moveTo>
                  <a:cubicBezTo>
                    <a:pt x="1758" y="170"/>
                    <a:pt x="1026" y="598"/>
                    <a:pt x="848" y="1249"/>
                  </a:cubicBezTo>
                  <a:lnTo>
                    <a:pt x="848" y="1249"/>
                  </a:lnTo>
                  <a:cubicBezTo>
                    <a:pt x="732" y="1695"/>
                    <a:pt x="705" y="3426"/>
                    <a:pt x="268" y="4425"/>
                  </a:cubicBezTo>
                  <a:lnTo>
                    <a:pt x="268" y="4425"/>
                  </a:lnTo>
                  <a:cubicBezTo>
                    <a:pt x="0" y="5050"/>
                    <a:pt x="1811" y="5184"/>
                    <a:pt x="2436" y="5157"/>
                  </a:cubicBezTo>
                  <a:lnTo>
                    <a:pt x="2436" y="5157"/>
                  </a:lnTo>
                  <a:cubicBezTo>
                    <a:pt x="3060" y="5130"/>
                    <a:pt x="4809" y="4925"/>
                    <a:pt x="4648" y="4372"/>
                  </a:cubicBezTo>
                  <a:lnTo>
                    <a:pt x="4648" y="4372"/>
                  </a:lnTo>
                  <a:cubicBezTo>
                    <a:pt x="4389" y="3480"/>
                    <a:pt x="4309" y="2302"/>
                    <a:pt x="4086" y="1356"/>
                  </a:cubicBezTo>
                  <a:lnTo>
                    <a:pt x="4086" y="1356"/>
                  </a:lnTo>
                  <a:cubicBezTo>
                    <a:pt x="3881" y="500"/>
                    <a:pt x="3006" y="0"/>
                    <a:pt x="3006" y="0"/>
                  </a:cubicBezTo>
                  <a:lnTo>
                    <a:pt x="3006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3" name="Google Shape;661;p47"/>
            <p:cNvSpPr/>
            <p:nvPr/>
          </p:nvSpPr>
          <p:spPr>
            <a:xfrm>
              <a:off x="3169083" y="2195880"/>
              <a:ext cx="278296" cy="489891"/>
            </a:xfrm>
            <a:custGeom>
              <a:avLst/>
              <a:gdLst/>
              <a:ahLst/>
              <a:cxnLst/>
              <a:rect l="l" t="t" r="r" b="b"/>
              <a:pathLst>
                <a:path w="1598" h="2813" extrusionOk="0">
                  <a:moveTo>
                    <a:pt x="688" y="1"/>
                  </a:moveTo>
                  <a:cubicBezTo>
                    <a:pt x="450" y="1"/>
                    <a:pt x="202" y="100"/>
                    <a:pt x="126" y="323"/>
                  </a:cubicBezTo>
                  <a:cubicBezTo>
                    <a:pt x="1" y="716"/>
                    <a:pt x="188" y="2357"/>
                    <a:pt x="188" y="2357"/>
                  </a:cubicBezTo>
                  <a:lnTo>
                    <a:pt x="1598" y="2812"/>
                  </a:lnTo>
                  <a:cubicBezTo>
                    <a:pt x="1598" y="2812"/>
                    <a:pt x="1499" y="573"/>
                    <a:pt x="1134" y="162"/>
                  </a:cubicBezTo>
                  <a:cubicBezTo>
                    <a:pt x="1045" y="58"/>
                    <a:pt x="870" y="1"/>
                    <a:pt x="688" y="1"/>
                  </a:cubicBezTo>
                  <a:close/>
                </a:path>
              </a:pathLst>
            </a:custGeom>
            <a:solidFill>
              <a:srgbClr val="FF7B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4" name="Google Shape;662;p47"/>
            <p:cNvSpPr/>
            <p:nvPr/>
          </p:nvSpPr>
          <p:spPr>
            <a:xfrm>
              <a:off x="2995104" y="1846529"/>
              <a:ext cx="217691" cy="233190"/>
            </a:xfrm>
            <a:custGeom>
              <a:avLst/>
              <a:gdLst/>
              <a:ahLst/>
              <a:cxnLst/>
              <a:rect l="l" t="t" r="r" b="b"/>
              <a:pathLst>
                <a:path w="1250" h="1339" extrusionOk="0">
                  <a:moveTo>
                    <a:pt x="1" y="572"/>
                  </a:moveTo>
                  <a:lnTo>
                    <a:pt x="1" y="1250"/>
                  </a:lnTo>
                  <a:cubicBezTo>
                    <a:pt x="1" y="1250"/>
                    <a:pt x="45" y="1339"/>
                    <a:pt x="393" y="1312"/>
                  </a:cubicBezTo>
                  <a:lnTo>
                    <a:pt x="393" y="1312"/>
                  </a:lnTo>
                  <a:cubicBezTo>
                    <a:pt x="946" y="1276"/>
                    <a:pt x="1249" y="1044"/>
                    <a:pt x="1249" y="1044"/>
                  </a:cubicBezTo>
                  <a:lnTo>
                    <a:pt x="1249" y="1044"/>
                  </a:lnTo>
                  <a:lnTo>
                    <a:pt x="1196" y="1"/>
                  </a:lnTo>
                  <a:close/>
                </a:path>
              </a:pathLst>
            </a:custGeom>
            <a:solidFill>
              <a:srgbClr val="FF9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5" name="Google Shape;663;p47"/>
            <p:cNvSpPr/>
            <p:nvPr/>
          </p:nvSpPr>
          <p:spPr>
            <a:xfrm>
              <a:off x="2965672" y="1846529"/>
              <a:ext cx="237718" cy="180422"/>
            </a:xfrm>
            <a:custGeom>
              <a:avLst/>
              <a:gdLst/>
              <a:ahLst/>
              <a:cxnLst/>
              <a:rect l="l" t="t" r="r" b="b"/>
              <a:pathLst>
                <a:path w="1365" h="1036" extrusionOk="0">
                  <a:moveTo>
                    <a:pt x="0" y="572"/>
                  </a:moveTo>
                  <a:lnTo>
                    <a:pt x="0" y="1036"/>
                  </a:lnTo>
                  <a:cubicBezTo>
                    <a:pt x="1178" y="911"/>
                    <a:pt x="1365" y="1"/>
                    <a:pt x="1365" y="1"/>
                  </a:cubicBezTo>
                  <a:lnTo>
                    <a:pt x="1365" y="1"/>
                  </a:lnTo>
                  <a:close/>
                </a:path>
              </a:pathLst>
            </a:custGeom>
            <a:solidFill>
              <a:srgbClr val="7E13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6" name="Google Shape;664;p47"/>
            <p:cNvSpPr/>
            <p:nvPr/>
          </p:nvSpPr>
          <p:spPr>
            <a:xfrm>
              <a:off x="2807192" y="1568407"/>
              <a:ext cx="466206" cy="418140"/>
            </a:xfrm>
            <a:custGeom>
              <a:avLst/>
              <a:gdLst/>
              <a:ahLst/>
              <a:cxnLst/>
              <a:rect l="l" t="t" r="r" b="b"/>
              <a:pathLst>
                <a:path w="2677" h="2401" extrusionOk="0">
                  <a:moveTo>
                    <a:pt x="27" y="545"/>
                  </a:moveTo>
                  <a:cubicBezTo>
                    <a:pt x="27" y="545"/>
                    <a:pt x="0" y="1598"/>
                    <a:pt x="170" y="1937"/>
                  </a:cubicBezTo>
                  <a:lnTo>
                    <a:pt x="170" y="1937"/>
                  </a:lnTo>
                  <a:cubicBezTo>
                    <a:pt x="330" y="2276"/>
                    <a:pt x="607" y="2401"/>
                    <a:pt x="767" y="2401"/>
                  </a:cubicBezTo>
                  <a:lnTo>
                    <a:pt x="767" y="2401"/>
                  </a:lnTo>
                  <a:cubicBezTo>
                    <a:pt x="919" y="2401"/>
                    <a:pt x="1570" y="2267"/>
                    <a:pt x="1891" y="2071"/>
                  </a:cubicBezTo>
                  <a:lnTo>
                    <a:pt x="1891" y="2071"/>
                  </a:lnTo>
                  <a:cubicBezTo>
                    <a:pt x="2221" y="1874"/>
                    <a:pt x="2293" y="1732"/>
                    <a:pt x="2293" y="1732"/>
                  </a:cubicBezTo>
                  <a:lnTo>
                    <a:pt x="2293" y="1732"/>
                  </a:lnTo>
                  <a:cubicBezTo>
                    <a:pt x="2293" y="1732"/>
                    <a:pt x="2525" y="1740"/>
                    <a:pt x="2596" y="1500"/>
                  </a:cubicBezTo>
                  <a:lnTo>
                    <a:pt x="2596" y="1500"/>
                  </a:lnTo>
                  <a:cubicBezTo>
                    <a:pt x="2676" y="1259"/>
                    <a:pt x="2453" y="1161"/>
                    <a:pt x="2373" y="1169"/>
                  </a:cubicBezTo>
                  <a:lnTo>
                    <a:pt x="2373" y="1169"/>
                  </a:lnTo>
                  <a:cubicBezTo>
                    <a:pt x="2275" y="1169"/>
                    <a:pt x="2212" y="1223"/>
                    <a:pt x="2212" y="1223"/>
                  </a:cubicBezTo>
                  <a:lnTo>
                    <a:pt x="2212" y="1223"/>
                  </a:lnTo>
                  <a:cubicBezTo>
                    <a:pt x="2212" y="1223"/>
                    <a:pt x="1731" y="1214"/>
                    <a:pt x="1392" y="902"/>
                  </a:cubicBezTo>
                  <a:lnTo>
                    <a:pt x="1392" y="902"/>
                  </a:lnTo>
                  <a:cubicBezTo>
                    <a:pt x="1053" y="599"/>
                    <a:pt x="892" y="1"/>
                    <a:pt x="892" y="1"/>
                  </a:cubicBezTo>
                  <a:lnTo>
                    <a:pt x="892" y="1"/>
                  </a:lnTo>
                  <a:cubicBezTo>
                    <a:pt x="892" y="1"/>
                    <a:pt x="241" y="10"/>
                    <a:pt x="27" y="545"/>
                  </a:cubicBezTo>
                </a:path>
              </a:pathLst>
            </a:custGeom>
            <a:solidFill>
              <a:srgbClr val="FFBF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7" name="Google Shape;665;p47"/>
            <p:cNvSpPr/>
            <p:nvPr/>
          </p:nvSpPr>
          <p:spPr>
            <a:xfrm>
              <a:off x="2400021" y="3097295"/>
              <a:ext cx="1064420" cy="355794"/>
            </a:xfrm>
            <a:custGeom>
              <a:avLst/>
              <a:gdLst/>
              <a:ahLst/>
              <a:cxnLst/>
              <a:rect l="l" t="t" r="r" b="b"/>
              <a:pathLst>
                <a:path w="6112" h="2043" extrusionOk="0">
                  <a:moveTo>
                    <a:pt x="197" y="518"/>
                  </a:moveTo>
                  <a:cubicBezTo>
                    <a:pt x="1" y="1115"/>
                    <a:pt x="438" y="1570"/>
                    <a:pt x="1419" y="1784"/>
                  </a:cubicBezTo>
                  <a:lnTo>
                    <a:pt x="1419" y="1784"/>
                  </a:lnTo>
                  <a:cubicBezTo>
                    <a:pt x="2552" y="2043"/>
                    <a:pt x="6112" y="1677"/>
                    <a:pt x="6112" y="1677"/>
                  </a:cubicBezTo>
                  <a:lnTo>
                    <a:pt x="6112" y="1677"/>
                  </a:lnTo>
                  <a:lnTo>
                    <a:pt x="6014" y="366"/>
                  </a:lnTo>
                  <a:cubicBezTo>
                    <a:pt x="6014" y="366"/>
                    <a:pt x="2713" y="18"/>
                    <a:pt x="1901" y="0"/>
                  </a:cubicBezTo>
                  <a:lnTo>
                    <a:pt x="1901" y="0"/>
                  </a:lnTo>
                  <a:cubicBezTo>
                    <a:pt x="1874" y="0"/>
                    <a:pt x="1838" y="0"/>
                    <a:pt x="1803" y="0"/>
                  </a:cubicBezTo>
                  <a:lnTo>
                    <a:pt x="1803" y="0"/>
                  </a:lnTo>
                  <a:cubicBezTo>
                    <a:pt x="1276" y="0"/>
                    <a:pt x="536" y="71"/>
                    <a:pt x="197" y="518"/>
                  </a:cubicBezTo>
                </a:path>
              </a:pathLst>
            </a:custGeom>
            <a:gradFill>
              <a:gsLst>
                <a:gs pos="0">
                  <a:srgbClr val="C33417"/>
                </a:gs>
                <a:gs pos="100000">
                  <a:srgbClr val="4B170D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8" name="Google Shape;666;p47"/>
            <p:cNvSpPr/>
            <p:nvPr/>
          </p:nvSpPr>
          <p:spPr>
            <a:xfrm>
              <a:off x="3447207" y="3137698"/>
              <a:ext cx="312430" cy="391669"/>
            </a:xfrm>
            <a:custGeom>
              <a:avLst/>
              <a:gdLst/>
              <a:ahLst/>
              <a:cxnLst/>
              <a:rect l="l" t="t" r="r" b="b"/>
              <a:pathLst>
                <a:path w="1794" h="2249" extrusionOk="0">
                  <a:moveTo>
                    <a:pt x="1" y="134"/>
                  </a:moveTo>
                  <a:lnTo>
                    <a:pt x="99" y="1445"/>
                  </a:lnTo>
                  <a:cubicBezTo>
                    <a:pt x="99" y="1445"/>
                    <a:pt x="634" y="2105"/>
                    <a:pt x="1035" y="2177"/>
                  </a:cubicBezTo>
                  <a:lnTo>
                    <a:pt x="1035" y="2177"/>
                  </a:lnTo>
                  <a:cubicBezTo>
                    <a:pt x="1437" y="2248"/>
                    <a:pt x="1794" y="2105"/>
                    <a:pt x="1794" y="1936"/>
                  </a:cubicBezTo>
                  <a:lnTo>
                    <a:pt x="1794" y="1936"/>
                  </a:lnTo>
                  <a:cubicBezTo>
                    <a:pt x="1794" y="1766"/>
                    <a:pt x="893" y="54"/>
                    <a:pt x="714" y="9"/>
                  </a:cubicBezTo>
                  <a:lnTo>
                    <a:pt x="714" y="9"/>
                  </a:lnTo>
                  <a:cubicBezTo>
                    <a:pt x="696" y="0"/>
                    <a:pt x="670" y="0"/>
                    <a:pt x="634" y="0"/>
                  </a:cubicBezTo>
                  <a:lnTo>
                    <a:pt x="634" y="0"/>
                  </a:lnTo>
                  <a:cubicBezTo>
                    <a:pt x="411" y="0"/>
                    <a:pt x="1" y="134"/>
                    <a:pt x="1" y="134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dk1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39" name="Google Shape;667;p47"/>
            <p:cNvSpPr/>
            <p:nvPr/>
          </p:nvSpPr>
          <p:spPr>
            <a:xfrm>
              <a:off x="3526447" y="3137524"/>
              <a:ext cx="233190" cy="368507"/>
            </a:xfrm>
            <a:custGeom>
              <a:avLst/>
              <a:gdLst/>
              <a:ahLst/>
              <a:cxnLst/>
              <a:rect l="l" t="t" r="r" b="b"/>
              <a:pathLst>
                <a:path w="1339" h="2116" extrusionOk="0">
                  <a:moveTo>
                    <a:pt x="180" y="0"/>
                  </a:moveTo>
                  <a:cubicBezTo>
                    <a:pt x="129" y="0"/>
                    <a:pt x="67" y="8"/>
                    <a:pt x="1" y="19"/>
                  </a:cubicBezTo>
                  <a:cubicBezTo>
                    <a:pt x="90" y="117"/>
                    <a:pt x="259" y="322"/>
                    <a:pt x="438" y="661"/>
                  </a:cubicBezTo>
                  <a:cubicBezTo>
                    <a:pt x="652" y="1045"/>
                    <a:pt x="1018" y="1785"/>
                    <a:pt x="1187" y="2115"/>
                  </a:cubicBezTo>
                  <a:cubicBezTo>
                    <a:pt x="1276" y="2071"/>
                    <a:pt x="1339" y="2008"/>
                    <a:pt x="1339" y="1937"/>
                  </a:cubicBezTo>
                  <a:cubicBezTo>
                    <a:pt x="1339" y="1767"/>
                    <a:pt x="438" y="55"/>
                    <a:pt x="259" y="10"/>
                  </a:cubicBezTo>
                  <a:cubicBezTo>
                    <a:pt x="239" y="3"/>
                    <a:pt x="212" y="0"/>
                    <a:pt x="180" y="0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0" name="Google Shape;668;p47"/>
            <p:cNvSpPr/>
            <p:nvPr/>
          </p:nvSpPr>
          <p:spPr>
            <a:xfrm>
              <a:off x="2811720" y="1680910"/>
              <a:ext cx="70183" cy="26645"/>
            </a:xfrm>
            <a:custGeom>
              <a:avLst/>
              <a:gdLst/>
              <a:ahLst/>
              <a:cxnLst/>
              <a:rect l="l" t="t" r="r" b="b"/>
              <a:pathLst>
                <a:path w="403" h="153" extrusionOk="0">
                  <a:moveTo>
                    <a:pt x="204" y="0"/>
                  </a:moveTo>
                  <a:cubicBezTo>
                    <a:pt x="125" y="0"/>
                    <a:pt x="59" y="33"/>
                    <a:pt x="28" y="60"/>
                  </a:cubicBezTo>
                  <a:cubicBezTo>
                    <a:pt x="1" y="77"/>
                    <a:pt x="1" y="113"/>
                    <a:pt x="19" y="131"/>
                  </a:cubicBezTo>
                  <a:cubicBezTo>
                    <a:pt x="28" y="146"/>
                    <a:pt x="41" y="152"/>
                    <a:pt x="55" y="152"/>
                  </a:cubicBezTo>
                  <a:cubicBezTo>
                    <a:pt x="66" y="152"/>
                    <a:pt x="78" y="148"/>
                    <a:pt x="90" y="140"/>
                  </a:cubicBezTo>
                  <a:cubicBezTo>
                    <a:pt x="90" y="140"/>
                    <a:pt x="138" y="104"/>
                    <a:pt x="204" y="104"/>
                  </a:cubicBezTo>
                  <a:cubicBezTo>
                    <a:pt x="237" y="104"/>
                    <a:pt x="274" y="113"/>
                    <a:pt x="313" y="140"/>
                  </a:cubicBezTo>
                  <a:cubicBezTo>
                    <a:pt x="322" y="149"/>
                    <a:pt x="331" y="149"/>
                    <a:pt x="340" y="149"/>
                  </a:cubicBezTo>
                  <a:cubicBezTo>
                    <a:pt x="358" y="149"/>
                    <a:pt x="376" y="149"/>
                    <a:pt x="384" y="131"/>
                  </a:cubicBezTo>
                  <a:cubicBezTo>
                    <a:pt x="402" y="113"/>
                    <a:pt x="393" y="77"/>
                    <a:pt x="376" y="60"/>
                  </a:cubicBezTo>
                  <a:cubicBezTo>
                    <a:pt x="317" y="16"/>
                    <a:pt x="258" y="0"/>
                    <a:pt x="204" y="0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1" name="Google Shape;669;p47"/>
            <p:cNvSpPr/>
            <p:nvPr/>
          </p:nvSpPr>
          <p:spPr>
            <a:xfrm>
              <a:off x="2982739" y="1677950"/>
              <a:ext cx="102576" cy="32044"/>
            </a:xfrm>
            <a:custGeom>
              <a:avLst/>
              <a:gdLst/>
              <a:ahLst/>
              <a:cxnLst/>
              <a:rect l="l" t="t" r="r" b="b"/>
              <a:pathLst>
                <a:path w="589" h="184" extrusionOk="0">
                  <a:moveTo>
                    <a:pt x="297" y="1"/>
                  </a:moveTo>
                  <a:cubicBezTo>
                    <a:pt x="175" y="1"/>
                    <a:pt x="76" y="51"/>
                    <a:pt x="27" y="94"/>
                  </a:cubicBezTo>
                  <a:cubicBezTo>
                    <a:pt x="9" y="112"/>
                    <a:pt x="0" y="148"/>
                    <a:pt x="18" y="166"/>
                  </a:cubicBezTo>
                  <a:cubicBezTo>
                    <a:pt x="36" y="175"/>
                    <a:pt x="45" y="184"/>
                    <a:pt x="63" y="184"/>
                  </a:cubicBezTo>
                  <a:cubicBezTo>
                    <a:pt x="72" y="184"/>
                    <a:pt x="80" y="175"/>
                    <a:pt x="89" y="166"/>
                  </a:cubicBezTo>
                  <a:cubicBezTo>
                    <a:pt x="95" y="166"/>
                    <a:pt x="173" y="102"/>
                    <a:pt x="292" y="102"/>
                  </a:cubicBezTo>
                  <a:cubicBezTo>
                    <a:pt x="352" y="102"/>
                    <a:pt x="422" y="118"/>
                    <a:pt x="500" y="166"/>
                  </a:cubicBezTo>
                  <a:cubicBezTo>
                    <a:pt x="507" y="168"/>
                    <a:pt x="514" y="169"/>
                    <a:pt x="521" y="169"/>
                  </a:cubicBezTo>
                  <a:cubicBezTo>
                    <a:pt x="540" y="169"/>
                    <a:pt x="558" y="161"/>
                    <a:pt x="571" y="148"/>
                  </a:cubicBezTo>
                  <a:cubicBezTo>
                    <a:pt x="589" y="121"/>
                    <a:pt x="580" y="94"/>
                    <a:pt x="553" y="77"/>
                  </a:cubicBezTo>
                  <a:cubicBezTo>
                    <a:pt x="463" y="21"/>
                    <a:pt x="375" y="1"/>
                    <a:pt x="297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2" name="Google Shape;670;p47"/>
            <p:cNvSpPr/>
            <p:nvPr/>
          </p:nvSpPr>
          <p:spPr>
            <a:xfrm>
              <a:off x="2830355" y="1731589"/>
              <a:ext cx="43712" cy="43712"/>
            </a:xfrm>
            <a:custGeom>
              <a:avLst/>
              <a:gdLst/>
              <a:ahLst/>
              <a:cxnLst/>
              <a:rect l="l" t="t" r="r" b="b"/>
              <a:pathLst>
                <a:path w="251" h="251" extrusionOk="0">
                  <a:moveTo>
                    <a:pt x="126" y="1"/>
                  </a:moveTo>
                  <a:cubicBezTo>
                    <a:pt x="63" y="1"/>
                    <a:pt x="1" y="54"/>
                    <a:pt x="1" y="125"/>
                  </a:cubicBezTo>
                  <a:cubicBezTo>
                    <a:pt x="1" y="197"/>
                    <a:pt x="63" y="250"/>
                    <a:pt x="126" y="250"/>
                  </a:cubicBezTo>
                  <a:cubicBezTo>
                    <a:pt x="197" y="250"/>
                    <a:pt x="251" y="197"/>
                    <a:pt x="251" y="125"/>
                  </a:cubicBezTo>
                  <a:cubicBezTo>
                    <a:pt x="251" y="54"/>
                    <a:pt x="197" y="1"/>
                    <a:pt x="126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3" name="Google Shape;671;p47"/>
            <p:cNvSpPr/>
            <p:nvPr/>
          </p:nvSpPr>
          <p:spPr>
            <a:xfrm>
              <a:off x="2987267" y="1731589"/>
              <a:ext cx="42145" cy="43712"/>
            </a:xfrm>
            <a:custGeom>
              <a:avLst/>
              <a:gdLst/>
              <a:ahLst/>
              <a:cxnLst/>
              <a:rect l="l" t="t" r="r" b="b"/>
              <a:pathLst>
                <a:path w="242" h="251" extrusionOk="0">
                  <a:moveTo>
                    <a:pt x="117" y="1"/>
                  </a:moveTo>
                  <a:cubicBezTo>
                    <a:pt x="54" y="1"/>
                    <a:pt x="1" y="54"/>
                    <a:pt x="1" y="125"/>
                  </a:cubicBezTo>
                  <a:cubicBezTo>
                    <a:pt x="1" y="197"/>
                    <a:pt x="54" y="250"/>
                    <a:pt x="117" y="250"/>
                  </a:cubicBezTo>
                  <a:cubicBezTo>
                    <a:pt x="188" y="250"/>
                    <a:pt x="242" y="197"/>
                    <a:pt x="242" y="125"/>
                  </a:cubicBezTo>
                  <a:cubicBezTo>
                    <a:pt x="242" y="54"/>
                    <a:pt x="188" y="1"/>
                    <a:pt x="117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4" name="Google Shape;672;p47"/>
            <p:cNvSpPr/>
            <p:nvPr/>
          </p:nvSpPr>
          <p:spPr>
            <a:xfrm>
              <a:off x="2906634" y="1869866"/>
              <a:ext cx="46673" cy="73144"/>
            </a:xfrm>
            <a:custGeom>
              <a:avLst/>
              <a:gdLst/>
              <a:ahLst/>
              <a:cxnLst/>
              <a:rect l="l" t="t" r="r" b="b"/>
              <a:pathLst>
                <a:path w="268" h="420" extrusionOk="0">
                  <a:moveTo>
                    <a:pt x="134" y="1"/>
                  </a:moveTo>
                  <a:cubicBezTo>
                    <a:pt x="62" y="1"/>
                    <a:pt x="0" y="99"/>
                    <a:pt x="0" y="215"/>
                  </a:cubicBezTo>
                  <a:cubicBezTo>
                    <a:pt x="0" y="331"/>
                    <a:pt x="62" y="420"/>
                    <a:pt x="134" y="420"/>
                  </a:cubicBezTo>
                  <a:cubicBezTo>
                    <a:pt x="205" y="420"/>
                    <a:pt x="268" y="331"/>
                    <a:pt x="268" y="215"/>
                  </a:cubicBezTo>
                  <a:cubicBezTo>
                    <a:pt x="268" y="99"/>
                    <a:pt x="205" y="1"/>
                    <a:pt x="1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5" name="Google Shape;673;p47"/>
            <p:cNvSpPr/>
            <p:nvPr/>
          </p:nvSpPr>
          <p:spPr>
            <a:xfrm>
              <a:off x="2422487" y="2132488"/>
              <a:ext cx="320266" cy="433640"/>
            </a:xfrm>
            <a:custGeom>
              <a:avLst/>
              <a:gdLst/>
              <a:ahLst/>
              <a:cxnLst/>
              <a:rect l="l" t="t" r="r" b="b"/>
              <a:pathLst>
                <a:path w="1839" h="2490" extrusionOk="0">
                  <a:moveTo>
                    <a:pt x="393" y="0"/>
                  </a:moveTo>
                  <a:cubicBezTo>
                    <a:pt x="179" y="0"/>
                    <a:pt x="0" y="179"/>
                    <a:pt x="0" y="402"/>
                  </a:cubicBezTo>
                  <a:lnTo>
                    <a:pt x="0" y="2097"/>
                  </a:lnTo>
                  <a:cubicBezTo>
                    <a:pt x="0" y="2311"/>
                    <a:pt x="179" y="2489"/>
                    <a:pt x="393" y="2489"/>
                  </a:cubicBezTo>
                  <a:lnTo>
                    <a:pt x="1437" y="2489"/>
                  </a:lnTo>
                  <a:cubicBezTo>
                    <a:pt x="1660" y="2489"/>
                    <a:pt x="1838" y="2311"/>
                    <a:pt x="1838" y="2097"/>
                  </a:cubicBezTo>
                  <a:lnTo>
                    <a:pt x="1838" y="402"/>
                  </a:lnTo>
                  <a:cubicBezTo>
                    <a:pt x="1838" y="179"/>
                    <a:pt x="1660" y="0"/>
                    <a:pt x="1437" y="0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75CCC3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6" name="Google Shape;674;p47"/>
            <p:cNvSpPr/>
            <p:nvPr/>
          </p:nvSpPr>
          <p:spPr>
            <a:xfrm>
              <a:off x="2679712" y="2373167"/>
              <a:ext cx="812073" cy="430679"/>
            </a:xfrm>
            <a:custGeom>
              <a:avLst/>
              <a:gdLst/>
              <a:ahLst/>
              <a:cxnLst/>
              <a:rect l="l" t="t" r="r" b="b"/>
              <a:pathLst>
                <a:path w="4663" h="2473" extrusionOk="0">
                  <a:moveTo>
                    <a:pt x="536" y="0"/>
                  </a:moveTo>
                  <a:cubicBezTo>
                    <a:pt x="498" y="0"/>
                    <a:pt x="464" y="6"/>
                    <a:pt x="438" y="19"/>
                  </a:cubicBezTo>
                  <a:cubicBezTo>
                    <a:pt x="348" y="72"/>
                    <a:pt x="295" y="99"/>
                    <a:pt x="215" y="153"/>
                  </a:cubicBezTo>
                  <a:cubicBezTo>
                    <a:pt x="125" y="197"/>
                    <a:pt x="188" y="269"/>
                    <a:pt x="188" y="269"/>
                  </a:cubicBezTo>
                  <a:cubicBezTo>
                    <a:pt x="188" y="269"/>
                    <a:pt x="54" y="304"/>
                    <a:pt x="27" y="367"/>
                  </a:cubicBezTo>
                  <a:cubicBezTo>
                    <a:pt x="1" y="420"/>
                    <a:pt x="143" y="465"/>
                    <a:pt x="143" y="465"/>
                  </a:cubicBezTo>
                  <a:cubicBezTo>
                    <a:pt x="143" y="465"/>
                    <a:pt x="54" y="509"/>
                    <a:pt x="72" y="563"/>
                  </a:cubicBezTo>
                  <a:cubicBezTo>
                    <a:pt x="94" y="608"/>
                    <a:pt x="272" y="627"/>
                    <a:pt x="330" y="633"/>
                  </a:cubicBezTo>
                  <a:lnTo>
                    <a:pt x="330" y="633"/>
                  </a:lnTo>
                  <a:cubicBezTo>
                    <a:pt x="320" y="632"/>
                    <a:pt x="307" y="631"/>
                    <a:pt x="292" y="631"/>
                  </a:cubicBezTo>
                  <a:cubicBezTo>
                    <a:pt x="246" y="631"/>
                    <a:pt x="188" y="638"/>
                    <a:pt x="188" y="670"/>
                  </a:cubicBezTo>
                  <a:cubicBezTo>
                    <a:pt x="188" y="724"/>
                    <a:pt x="322" y="759"/>
                    <a:pt x="447" y="822"/>
                  </a:cubicBezTo>
                  <a:cubicBezTo>
                    <a:pt x="563" y="884"/>
                    <a:pt x="563" y="1196"/>
                    <a:pt x="554" y="1214"/>
                  </a:cubicBezTo>
                  <a:cubicBezTo>
                    <a:pt x="491" y="1410"/>
                    <a:pt x="589" y="1607"/>
                    <a:pt x="812" y="1696"/>
                  </a:cubicBezTo>
                  <a:cubicBezTo>
                    <a:pt x="910" y="1732"/>
                    <a:pt x="3373" y="2463"/>
                    <a:pt x="3747" y="2472"/>
                  </a:cubicBezTo>
                  <a:cubicBezTo>
                    <a:pt x="3758" y="2472"/>
                    <a:pt x="3769" y="2472"/>
                    <a:pt x="3780" y="2472"/>
                  </a:cubicBezTo>
                  <a:cubicBezTo>
                    <a:pt x="4663" y="2472"/>
                    <a:pt x="4517" y="1382"/>
                    <a:pt x="3979" y="1250"/>
                  </a:cubicBezTo>
                  <a:cubicBezTo>
                    <a:pt x="3810" y="1205"/>
                    <a:pt x="1249" y="1143"/>
                    <a:pt x="1249" y="1143"/>
                  </a:cubicBezTo>
                  <a:cubicBezTo>
                    <a:pt x="1249" y="1143"/>
                    <a:pt x="1196" y="741"/>
                    <a:pt x="1142" y="581"/>
                  </a:cubicBezTo>
                  <a:cubicBezTo>
                    <a:pt x="1142" y="581"/>
                    <a:pt x="973" y="99"/>
                    <a:pt x="839" y="63"/>
                  </a:cubicBezTo>
                  <a:cubicBezTo>
                    <a:pt x="744" y="32"/>
                    <a:pt x="628" y="0"/>
                    <a:pt x="5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7" name="Google Shape;675;p47"/>
            <p:cNvSpPr/>
            <p:nvPr/>
          </p:nvSpPr>
          <p:spPr>
            <a:xfrm>
              <a:off x="2475328" y="2234890"/>
              <a:ext cx="214556" cy="205326"/>
            </a:xfrm>
            <a:custGeom>
              <a:avLst/>
              <a:gdLst/>
              <a:ahLst/>
              <a:cxnLst/>
              <a:rect l="l" t="t" r="r" b="b"/>
              <a:pathLst>
                <a:path w="1232" h="1179" extrusionOk="0">
                  <a:moveTo>
                    <a:pt x="616" y="1"/>
                  </a:moveTo>
                  <a:cubicBezTo>
                    <a:pt x="732" y="1"/>
                    <a:pt x="839" y="28"/>
                    <a:pt x="928" y="81"/>
                  </a:cubicBezTo>
                  <a:cubicBezTo>
                    <a:pt x="1026" y="126"/>
                    <a:pt x="1098" y="197"/>
                    <a:pt x="1151" y="286"/>
                  </a:cubicBezTo>
                  <a:cubicBezTo>
                    <a:pt x="1205" y="376"/>
                    <a:pt x="1231" y="474"/>
                    <a:pt x="1231" y="590"/>
                  </a:cubicBezTo>
                  <a:cubicBezTo>
                    <a:pt x="1231" y="697"/>
                    <a:pt x="1205" y="804"/>
                    <a:pt x="1151" y="893"/>
                  </a:cubicBezTo>
                  <a:cubicBezTo>
                    <a:pt x="1098" y="982"/>
                    <a:pt x="1026" y="1054"/>
                    <a:pt x="928" y="1107"/>
                  </a:cubicBezTo>
                  <a:cubicBezTo>
                    <a:pt x="839" y="1152"/>
                    <a:pt x="732" y="1179"/>
                    <a:pt x="616" y="1179"/>
                  </a:cubicBezTo>
                  <a:cubicBezTo>
                    <a:pt x="500" y="1179"/>
                    <a:pt x="393" y="1152"/>
                    <a:pt x="304" y="1107"/>
                  </a:cubicBezTo>
                  <a:cubicBezTo>
                    <a:pt x="205" y="1054"/>
                    <a:pt x="134" y="982"/>
                    <a:pt x="81" y="893"/>
                  </a:cubicBezTo>
                  <a:cubicBezTo>
                    <a:pt x="27" y="804"/>
                    <a:pt x="0" y="697"/>
                    <a:pt x="0" y="590"/>
                  </a:cubicBezTo>
                  <a:cubicBezTo>
                    <a:pt x="0" y="474"/>
                    <a:pt x="27" y="376"/>
                    <a:pt x="81" y="286"/>
                  </a:cubicBezTo>
                  <a:cubicBezTo>
                    <a:pt x="134" y="197"/>
                    <a:pt x="205" y="126"/>
                    <a:pt x="304" y="81"/>
                  </a:cubicBezTo>
                  <a:cubicBezTo>
                    <a:pt x="393" y="28"/>
                    <a:pt x="500" y="1"/>
                    <a:pt x="616" y="1"/>
                  </a:cubicBezTo>
                  <a:close/>
                  <a:moveTo>
                    <a:pt x="625" y="251"/>
                  </a:moveTo>
                  <a:cubicBezTo>
                    <a:pt x="562" y="251"/>
                    <a:pt x="509" y="269"/>
                    <a:pt x="464" y="295"/>
                  </a:cubicBezTo>
                  <a:cubicBezTo>
                    <a:pt x="420" y="331"/>
                    <a:pt x="375" y="367"/>
                    <a:pt x="348" y="420"/>
                  </a:cubicBezTo>
                  <a:cubicBezTo>
                    <a:pt x="321" y="474"/>
                    <a:pt x="304" y="527"/>
                    <a:pt x="304" y="590"/>
                  </a:cubicBezTo>
                  <a:cubicBezTo>
                    <a:pt x="304" y="652"/>
                    <a:pt x="321" y="706"/>
                    <a:pt x="348" y="759"/>
                  </a:cubicBezTo>
                  <a:cubicBezTo>
                    <a:pt x="375" y="813"/>
                    <a:pt x="420" y="857"/>
                    <a:pt x="464" y="884"/>
                  </a:cubicBezTo>
                  <a:cubicBezTo>
                    <a:pt x="509" y="911"/>
                    <a:pt x="562" y="929"/>
                    <a:pt x="625" y="929"/>
                  </a:cubicBezTo>
                  <a:cubicBezTo>
                    <a:pt x="678" y="929"/>
                    <a:pt x="732" y="911"/>
                    <a:pt x="776" y="884"/>
                  </a:cubicBezTo>
                  <a:cubicBezTo>
                    <a:pt x="821" y="857"/>
                    <a:pt x="857" y="813"/>
                    <a:pt x="883" y="759"/>
                  </a:cubicBezTo>
                  <a:cubicBezTo>
                    <a:pt x="910" y="706"/>
                    <a:pt x="928" y="652"/>
                    <a:pt x="928" y="590"/>
                  </a:cubicBezTo>
                  <a:cubicBezTo>
                    <a:pt x="928" y="527"/>
                    <a:pt x="910" y="474"/>
                    <a:pt x="883" y="420"/>
                  </a:cubicBezTo>
                  <a:cubicBezTo>
                    <a:pt x="857" y="367"/>
                    <a:pt x="821" y="331"/>
                    <a:pt x="776" y="295"/>
                  </a:cubicBezTo>
                  <a:cubicBezTo>
                    <a:pt x="732" y="269"/>
                    <a:pt x="678" y="251"/>
                    <a:pt x="625" y="251"/>
                  </a:cubicBezTo>
                  <a:close/>
                </a:path>
              </a:pathLst>
            </a:custGeom>
            <a:solidFill>
              <a:srgbClr val="FFF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8" name="Google Shape;676;p47"/>
            <p:cNvSpPr/>
            <p:nvPr/>
          </p:nvSpPr>
          <p:spPr>
            <a:xfrm>
              <a:off x="2978037" y="1750223"/>
              <a:ext cx="141586" cy="141586"/>
            </a:xfrm>
            <a:custGeom>
              <a:avLst/>
              <a:gdLst/>
              <a:ahLst/>
              <a:cxnLst/>
              <a:rect l="l" t="t" r="r" b="b"/>
              <a:pathLst>
                <a:path w="813" h="813" extrusionOk="0">
                  <a:moveTo>
                    <a:pt x="812" y="411"/>
                  </a:moveTo>
                  <a:cubicBezTo>
                    <a:pt x="812" y="179"/>
                    <a:pt x="625" y="1"/>
                    <a:pt x="402" y="1"/>
                  </a:cubicBezTo>
                  <a:cubicBezTo>
                    <a:pt x="179" y="1"/>
                    <a:pt x="0" y="179"/>
                    <a:pt x="0" y="411"/>
                  </a:cubicBezTo>
                  <a:cubicBezTo>
                    <a:pt x="0" y="634"/>
                    <a:pt x="179" y="812"/>
                    <a:pt x="402" y="812"/>
                  </a:cubicBezTo>
                  <a:cubicBezTo>
                    <a:pt x="625" y="812"/>
                    <a:pt x="812" y="634"/>
                    <a:pt x="812" y="411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49" name="Google Shape;677;p47"/>
            <p:cNvSpPr/>
            <p:nvPr/>
          </p:nvSpPr>
          <p:spPr>
            <a:xfrm>
              <a:off x="2816423" y="1784357"/>
              <a:ext cx="79414" cy="112154"/>
            </a:xfrm>
            <a:custGeom>
              <a:avLst/>
              <a:gdLst/>
              <a:ahLst/>
              <a:cxnLst/>
              <a:rect l="l" t="t" r="r" b="b"/>
              <a:pathLst>
                <a:path w="456" h="644" extrusionOk="0">
                  <a:moveTo>
                    <a:pt x="438" y="349"/>
                  </a:moveTo>
                  <a:cubicBezTo>
                    <a:pt x="429" y="179"/>
                    <a:pt x="322" y="28"/>
                    <a:pt x="206" y="19"/>
                  </a:cubicBezTo>
                  <a:cubicBezTo>
                    <a:pt x="90" y="1"/>
                    <a:pt x="1" y="126"/>
                    <a:pt x="18" y="295"/>
                  </a:cubicBezTo>
                  <a:cubicBezTo>
                    <a:pt x="27" y="465"/>
                    <a:pt x="134" y="616"/>
                    <a:pt x="250" y="625"/>
                  </a:cubicBezTo>
                  <a:cubicBezTo>
                    <a:pt x="366" y="643"/>
                    <a:pt x="456" y="518"/>
                    <a:pt x="438" y="349"/>
                  </a:cubicBezTo>
                  <a:close/>
                </a:path>
              </a:pathLst>
            </a:custGeom>
            <a:gradFill>
              <a:gsLst>
                <a:gs pos="0">
                  <a:srgbClr val="FF4557"/>
                </a:gs>
                <a:gs pos="66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0" name="Google Shape;678;p47"/>
            <p:cNvSpPr/>
            <p:nvPr/>
          </p:nvSpPr>
          <p:spPr>
            <a:xfrm>
              <a:off x="2863096" y="1723752"/>
              <a:ext cx="48240" cy="136884"/>
            </a:xfrm>
            <a:custGeom>
              <a:avLst/>
              <a:gdLst/>
              <a:ahLst/>
              <a:cxnLst/>
              <a:rect l="l" t="t" r="r" b="b"/>
              <a:pathLst>
                <a:path w="277" h="786" extrusionOk="0">
                  <a:moveTo>
                    <a:pt x="223" y="1"/>
                  </a:moveTo>
                  <a:cubicBezTo>
                    <a:pt x="223" y="1"/>
                    <a:pt x="205" y="117"/>
                    <a:pt x="179" y="206"/>
                  </a:cubicBezTo>
                  <a:cubicBezTo>
                    <a:pt x="161" y="304"/>
                    <a:pt x="116" y="393"/>
                    <a:pt x="72" y="465"/>
                  </a:cubicBezTo>
                  <a:cubicBezTo>
                    <a:pt x="45" y="527"/>
                    <a:pt x="9" y="581"/>
                    <a:pt x="0" y="625"/>
                  </a:cubicBezTo>
                  <a:cubicBezTo>
                    <a:pt x="0" y="652"/>
                    <a:pt x="0" y="679"/>
                    <a:pt x="18" y="706"/>
                  </a:cubicBezTo>
                  <a:cubicBezTo>
                    <a:pt x="63" y="768"/>
                    <a:pt x="196" y="786"/>
                    <a:pt x="214" y="786"/>
                  </a:cubicBezTo>
                  <a:cubicBezTo>
                    <a:pt x="232" y="786"/>
                    <a:pt x="241" y="777"/>
                    <a:pt x="241" y="768"/>
                  </a:cubicBezTo>
                  <a:cubicBezTo>
                    <a:pt x="241" y="750"/>
                    <a:pt x="232" y="732"/>
                    <a:pt x="223" y="732"/>
                  </a:cubicBezTo>
                  <a:cubicBezTo>
                    <a:pt x="170" y="732"/>
                    <a:pt x="89" y="706"/>
                    <a:pt x="63" y="670"/>
                  </a:cubicBezTo>
                  <a:cubicBezTo>
                    <a:pt x="54" y="661"/>
                    <a:pt x="54" y="652"/>
                    <a:pt x="54" y="643"/>
                  </a:cubicBezTo>
                  <a:cubicBezTo>
                    <a:pt x="63" y="599"/>
                    <a:pt x="89" y="554"/>
                    <a:pt x="125" y="492"/>
                  </a:cubicBezTo>
                  <a:cubicBezTo>
                    <a:pt x="161" y="411"/>
                    <a:pt x="214" y="322"/>
                    <a:pt x="232" y="215"/>
                  </a:cubicBezTo>
                  <a:cubicBezTo>
                    <a:pt x="259" y="126"/>
                    <a:pt x="277" y="19"/>
                    <a:pt x="277" y="19"/>
                  </a:cubicBezTo>
                  <a:lnTo>
                    <a:pt x="223" y="1"/>
                  </a:ln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51" name="Google Shape;679;p47"/>
            <p:cNvSpPr/>
            <p:nvPr/>
          </p:nvSpPr>
          <p:spPr>
            <a:xfrm>
              <a:off x="3200257" y="1796373"/>
              <a:ext cx="40578" cy="48763"/>
            </a:xfrm>
            <a:custGeom>
              <a:avLst/>
              <a:gdLst/>
              <a:ahLst/>
              <a:cxnLst/>
              <a:rect l="l" t="t" r="r" b="b"/>
              <a:pathLst>
                <a:path w="233" h="280" extrusionOk="0">
                  <a:moveTo>
                    <a:pt x="175" y="1"/>
                  </a:moveTo>
                  <a:cubicBezTo>
                    <a:pt x="128" y="1"/>
                    <a:pt x="94" y="18"/>
                    <a:pt x="71" y="48"/>
                  </a:cubicBezTo>
                  <a:cubicBezTo>
                    <a:pt x="0" y="119"/>
                    <a:pt x="18" y="253"/>
                    <a:pt x="18" y="253"/>
                  </a:cubicBezTo>
                  <a:cubicBezTo>
                    <a:pt x="27" y="271"/>
                    <a:pt x="36" y="280"/>
                    <a:pt x="45" y="280"/>
                  </a:cubicBezTo>
                  <a:lnTo>
                    <a:pt x="54" y="280"/>
                  </a:lnTo>
                  <a:cubicBezTo>
                    <a:pt x="63" y="280"/>
                    <a:pt x="71" y="262"/>
                    <a:pt x="71" y="253"/>
                  </a:cubicBezTo>
                  <a:cubicBezTo>
                    <a:pt x="63" y="217"/>
                    <a:pt x="63" y="128"/>
                    <a:pt x="107" y="84"/>
                  </a:cubicBezTo>
                  <a:cubicBezTo>
                    <a:pt x="121" y="63"/>
                    <a:pt x="144" y="53"/>
                    <a:pt x="170" y="53"/>
                  </a:cubicBezTo>
                  <a:cubicBezTo>
                    <a:pt x="179" y="53"/>
                    <a:pt x="187" y="55"/>
                    <a:pt x="196" y="57"/>
                  </a:cubicBezTo>
                  <a:cubicBezTo>
                    <a:pt x="214" y="57"/>
                    <a:pt x="223" y="48"/>
                    <a:pt x="223" y="30"/>
                  </a:cubicBezTo>
                  <a:cubicBezTo>
                    <a:pt x="232" y="21"/>
                    <a:pt x="214" y="3"/>
                    <a:pt x="205" y="3"/>
                  </a:cubicBezTo>
                  <a:cubicBezTo>
                    <a:pt x="195" y="2"/>
                    <a:pt x="184" y="1"/>
                    <a:pt x="175" y="1"/>
                  </a:cubicBezTo>
                  <a:close/>
                </a:path>
              </a:pathLst>
            </a:custGeom>
            <a:solidFill>
              <a:srgbClr val="53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952" name="Google Shape;680;p47"/>
          <p:cNvSpPr/>
          <p:nvPr/>
        </p:nvSpPr>
        <p:spPr>
          <a:xfrm>
            <a:off x="8080350" y="4290550"/>
            <a:ext cx="701100" cy="7011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53" name="Google Shape;681;p47"/>
          <p:cNvSpPr/>
          <p:nvPr/>
        </p:nvSpPr>
        <p:spPr>
          <a:xfrm>
            <a:off x="4269600" y="451450"/>
            <a:ext cx="774000" cy="774000"/>
          </a:xfrm>
          <a:prstGeom prst="ellipse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54" name="Google Shape;682;p47"/>
          <p:cNvSpPr/>
          <p:nvPr/>
        </p:nvSpPr>
        <p:spPr>
          <a:xfrm>
            <a:off x="5043600" y="4349325"/>
            <a:ext cx="459300" cy="4593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66" name="Google Shape;571;p45"/>
          <p:cNvSpPr txBox="1">
            <a:spLocks noGrp="1"/>
          </p:cNvSpPr>
          <p:nvPr>
            <p:ph type="body" idx="1"/>
          </p:nvPr>
        </p:nvSpPr>
        <p:spPr>
          <a:xfrm>
            <a:off x="735883" y="1074063"/>
            <a:ext cx="7672234" cy="2187300"/>
          </a:xfrm>
          <a:prstGeom prst="rect">
            <a:avLst/>
          </a:prstGeom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 lvl="0"/>
            <a:r>
              <a:rPr lang="en-ID" sz="1200" b="1" dirty="0" err="1">
                <a:latin typeface="Sitka Small" panose="02000505000000020004" pitchFamily="2" charset="0"/>
              </a:rPr>
              <a:t>Karakteristik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adalah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realisasi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perkembangan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positif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sebagai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individu</a:t>
            </a:r>
            <a:r>
              <a:rPr lang="en-ID" sz="1200" b="1" dirty="0">
                <a:latin typeface="Sitka Small" panose="02000505000000020004" pitchFamily="2" charset="0"/>
              </a:rPr>
              <a:t> (</a:t>
            </a:r>
            <a:r>
              <a:rPr lang="en-ID" sz="1200" b="1" dirty="0" err="1">
                <a:latin typeface="Sitka Small" panose="02000505000000020004" pitchFamily="2" charset="0"/>
              </a:rPr>
              <a:t>intelektual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emosional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sosial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etika</a:t>
            </a:r>
            <a:r>
              <a:rPr lang="en-ID" sz="1200" b="1" dirty="0">
                <a:latin typeface="Sitka Small" panose="02000505000000020004" pitchFamily="2" charset="0"/>
              </a:rPr>
              <a:t>, dan </a:t>
            </a:r>
            <a:r>
              <a:rPr lang="en-ID" sz="1200" b="1" dirty="0" err="1">
                <a:latin typeface="Sitka Small" panose="02000505000000020004" pitchFamily="2" charset="0"/>
              </a:rPr>
              <a:t>perilaku</a:t>
            </a:r>
            <a:r>
              <a:rPr lang="en-ID" sz="1200" b="1" dirty="0">
                <a:latin typeface="Sitka Small" panose="02000505000000020004" pitchFamily="2" charset="0"/>
              </a:rPr>
              <a:t>). </a:t>
            </a:r>
            <a:r>
              <a:rPr lang="en-ID" sz="1200" b="1" dirty="0" err="1">
                <a:latin typeface="Sitka Small" panose="02000505000000020004" pitchFamily="2" charset="0"/>
              </a:rPr>
              <a:t>Individu</a:t>
            </a:r>
            <a:r>
              <a:rPr lang="en-ID" sz="1200" b="1" dirty="0">
                <a:latin typeface="Sitka Small" panose="02000505000000020004" pitchFamily="2" charset="0"/>
              </a:rPr>
              <a:t> yang </a:t>
            </a:r>
            <a:r>
              <a:rPr lang="en-ID" sz="1200" b="1" dirty="0" err="1">
                <a:latin typeface="Sitka Small" panose="02000505000000020004" pitchFamily="2" charset="0"/>
              </a:rPr>
              <a:t>berkarakter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baik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atau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unggul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adalah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seseorang</a:t>
            </a:r>
            <a:r>
              <a:rPr lang="en-ID" sz="1200" b="1" dirty="0">
                <a:latin typeface="Sitka Small" panose="02000505000000020004" pitchFamily="2" charset="0"/>
              </a:rPr>
              <a:t> yang </a:t>
            </a:r>
            <a:r>
              <a:rPr lang="en-ID" sz="1200" b="1" dirty="0" err="1">
                <a:latin typeface="Sitka Small" panose="02000505000000020004" pitchFamily="2" charset="0"/>
              </a:rPr>
              <a:t>berusaha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melakukan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hal-hal</a:t>
            </a:r>
            <a:r>
              <a:rPr lang="en-ID" sz="1200" b="1" dirty="0">
                <a:latin typeface="Sitka Small" panose="02000505000000020004" pitchFamily="2" charset="0"/>
              </a:rPr>
              <a:t> yang </a:t>
            </a:r>
            <a:r>
              <a:rPr lang="en-ID" sz="1200" b="1" dirty="0" err="1">
                <a:latin typeface="Sitka Small" panose="02000505000000020004" pitchFamily="2" charset="0"/>
              </a:rPr>
              <a:t>terbaik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terhadap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Tuhan</a:t>
            </a:r>
            <a:r>
              <a:rPr lang="en-ID" sz="1200" b="1" dirty="0">
                <a:latin typeface="Sitka Small" panose="02000505000000020004" pitchFamily="2" charset="0"/>
              </a:rPr>
              <a:t> YME, </a:t>
            </a:r>
            <a:r>
              <a:rPr lang="en-ID" sz="1200" b="1" dirty="0" err="1">
                <a:latin typeface="Sitka Small" panose="02000505000000020004" pitchFamily="2" charset="0"/>
              </a:rPr>
              <a:t>dirinya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sesama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lingkungan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bangsa</a:t>
            </a:r>
            <a:r>
              <a:rPr lang="en-ID" sz="1200" b="1" dirty="0">
                <a:latin typeface="Sitka Small" panose="02000505000000020004" pitchFamily="2" charset="0"/>
              </a:rPr>
              <a:t> dan negara </a:t>
            </a:r>
            <a:r>
              <a:rPr lang="en-ID" sz="1200" b="1" dirty="0" err="1">
                <a:latin typeface="Sitka Small" panose="02000505000000020004" pitchFamily="2" charset="0"/>
              </a:rPr>
              <a:t>serta</a:t>
            </a:r>
            <a:r>
              <a:rPr lang="en-ID" sz="1200" b="1" dirty="0">
                <a:latin typeface="Sitka Small" panose="02000505000000020004" pitchFamily="2" charset="0"/>
              </a:rPr>
              <a:t> dunia </a:t>
            </a:r>
            <a:r>
              <a:rPr lang="en-ID" sz="1200" b="1" dirty="0" err="1">
                <a:latin typeface="Sitka Small" panose="02000505000000020004" pitchFamily="2" charset="0"/>
              </a:rPr>
              <a:t>internasional</a:t>
            </a:r>
            <a:r>
              <a:rPr lang="en-ID" sz="1200" b="1" dirty="0">
                <a:latin typeface="Sitka Small" panose="02000505000000020004" pitchFamily="2" charset="0"/>
              </a:rPr>
              <a:t> pada </a:t>
            </a:r>
            <a:r>
              <a:rPr lang="en-ID" sz="1200" b="1" dirty="0" err="1">
                <a:latin typeface="Sitka Small" panose="02000505000000020004" pitchFamily="2" charset="0"/>
              </a:rPr>
              <a:t>umumnya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dengan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mengoptimalkan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potensi</a:t>
            </a:r>
            <a:r>
              <a:rPr lang="en-ID" sz="1200" b="1" dirty="0">
                <a:latin typeface="Sitka Small" panose="02000505000000020004" pitchFamily="2" charset="0"/>
              </a:rPr>
              <a:t> (</a:t>
            </a:r>
            <a:r>
              <a:rPr lang="en-ID" sz="1200" b="1" dirty="0" err="1">
                <a:latin typeface="Sitka Small" panose="02000505000000020004" pitchFamily="2" charset="0"/>
              </a:rPr>
              <a:t>pengetahuan</a:t>
            </a:r>
            <a:r>
              <a:rPr lang="en-ID" sz="1200" b="1" dirty="0">
                <a:latin typeface="Sitka Small" panose="02000505000000020004" pitchFamily="2" charset="0"/>
              </a:rPr>
              <a:t>) </a:t>
            </a:r>
            <a:r>
              <a:rPr lang="en-ID" sz="1200" b="1" dirty="0" err="1">
                <a:latin typeface="Sitka Small" panose="02000505000000020004" pitchFamily="2" charset="0"/>
              </a:rPr>
              <a:t>dirinya</a:t>
            </a:r>
            <a:r>
              <a:rPr lang="en-ID" sz="1200" b="1" dirty="0">
                <a:latin typeface="Sitka Small" panose="02000505000000020004" pitchFamily="2" charset="0"/>
              </a:rPr>
              <a:t> dan </a:t>
            </a:r>
            <a:r>
              <a:rPr lang="en-ID" sz="1200" b="1" dirty="0" err="1">
                <a:latin typeface="Sitka Small" panose="02000505000000020004" pitchFamily="2" charset="0"/>
              </a:rPr>
              <a:t>disertai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dengan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kesadaran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emosi</a:t>
            </a:r>
            <a:r>
              <a:rPr lang="en-ID" sz="1200" b="1" dirty="0">
                <a:latin typeface="Sitka Small" panose="02000505000000020004" pitchFamily="2" charset="0"/>
              </a:rPr>
              <a:t> dan </a:t>
            </a:r>
            <a:r>
              <a:rPr lang="en-ID" sz="1200" b="1" dirty="0" err="1">
                <a:latin typeface="Sitka Small" panose="02000505000000020004" pitchFamily="2" charset="0"/>
              </a:rPr>
              <a:t>motivasinya</a:t>
            </a:r>
            <a:r>
              <a:rPr lang="en-ID" sz="1200" b="1" dirty="0">
                <a:latin typeface="Sitka Small" panose="02000505000000020004" pitchFamily="2" charset="0"/>
              </a:rPr>
              <a:t> (</a:t>
            </a:r>
            <a:r>
              <a:rPr lang="en-ID" sz="1200" b="1" dirty="0" err="1">
                <a:latin typeface="Sitka Small" panose="02000505000000020004" pitchFamily="2" charset="0"/>
              </a:rPr>
              <a:t>perasaannya</a:t>
            </a:r>
            <a:r>
              <a:rPr lang="en-ID" sz="1200" b="1" dirty="0">
                <a:latin typeface="Sitka Small" panose="02000505000000020004" pitchFamily="2" charset="0"/>
              </a:rPr>
              <a:t>). </a:t>
            </a:r>
            <a:r>
              <a:rPr lang="en-ID" sz="1200" b="1" dirty="0" err="1">
                <a:latin typeface="Sitka Small" panose="02000505000000020004" pitchFamily="2" charset="0"/>
              </a:rPr>
              <a:t>Lingkungan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masyarakat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merupakan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lingkungan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masyarakat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kelompok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manusia</a:t>
            </a:r>
            <a:r>
              <a:rPr lang="en-ID" sz="1200" b="1" dirty="0">
                <a:latin typeface="Sitka Small" panose="02000505000000020004" pitchFamily="2" charset="0"/>
              </a:rPr>
              <a:t> yang </a:t>
            </a:r>
            <a:r>
              <a:rPr lang="en-ID" sz="1200" b="1" dirty="0" err="1">
                <a:latin typeface="Sitka Small" panose="02000505000000020004" pitchFamily="2" charset="0"/>
              </a:rPr>
              <a:t>berada</a:t>
            </a:r>
            <a:r>
              <a:rPr lang="en-ID" sz="1200" b="1" dirty="0">
                <a:latin typeface="Sitka Small" panose="02000505000000020004" pitchFamily="2" charset="0"/>
              </a:rPr>
              <a:t> di </a:t>
            </a:r>
            <a:r>
              <a:rPr lang="en-ID" sz="1200" b="1" dirty="0" err="1">
                <a:latin typeface="Sitka Small" panose="02000505000000020004" pitchFamily="2" charset="0"/>
              </a:rPr>
              <a:t>sekeliling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kita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bekerja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bersama-sama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saling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menghormati</a:t>
            </a:r>
            <a:r>
              <a:rPr lang="en-ID" sz="1200" b="1" dirty="0">
                <a:latin typeface="Sitka Small" panose="02000505000000020004" pitchFamily="2" charset="0"/>
              </a:rPr>
              <a:t>, </a:t>
            </a:r>
            <a:r>
              <a:rPr lang="en-ID" sz="1200" b="1" dirty="0" err="1">
                <a:latin typeface="Sitka Small" panose="02000505000000020004" pitchFamily="2" charset="0"/>
              </a:rPr>
              <a:t>saling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membutuhkan</a:t>
            </a:r>
            <a:r>
              <a:rPr lang="en-ID" sz="1200" b="1" dirty="0">
                <a:latin typeface="Sitka Small" panose="02000505000000020004" pitchFamily="2" charset="0"/>
              </a:rPr>
              <a:t> dan </a:t>
            </a:r>
            <a:r>
              <a:rPr lang="en-ID" sz="1200" b="1" dirty="0" err="1">
                <a:latin typeface="Sitka Small" panose="02000505000000020004" pitchFamily="2" charset="0"/>
              </a:rPr>
              <a:t>dapaat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mengorganisasikan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lingkungan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tersebut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sebagai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satu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kesatuan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sosial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dalam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batas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tertentu</a:t>
            </a:r>
            <a:r>
              <a:rPr lang="en-ID" sz="1200" b="1" dirty="0">
                <a:latin typeface="Sitka Small" panose="02000505000000020004" pitchFamily="2" charset="0"/>
              </a:rPr>
              <a:t>. </a:t>
            </a:r>
            <a:r>
              <a:rPr lang="en-ID" sz="1200" b="1" dirty="0" err="1">
                <a:latin typeface="Sitka Small" panose="02000505000000020004" pitchFamily="2" charset="0"/>
              </a:rPr>
              <a:t>Setiap</a:t>
            </a:r>
            <a:r>
              <a:rPr lang="en-ID" sz="1200" b="1" dirty="0">
                <a:latin typeface="Sitka Small" panose="02000505000000020004" pitchFamily="2" charset="0"/>
              </a:rPr>
              <a:t> orang </a:t>
            </a:r>
            <a:r>
              <a:rPr lang="en-ID" sz="1200" b="1" dirty="0" err="1">
                <a:latin typeface="Sitka Small" panose="02000505000000020004" pitchFamily="2" charset="0"/>
              </a:rPr>
              <a:t>tidak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dapat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melepaskan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diri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dari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lingkungan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masyarakat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sekitarnya</a:t>
            </a:r>
            <a:r>
              <a:rPr lang="en-ID" sz="1200" b="1" dirty="0">
                <a:latin typeface="Sitka Small" panose="02000505000000020004" pitchFamily="2" charset="0"/>
              </a:rPr>
              <a:t>.</a:t>
            </a:r>
          </a:p>
          <a:p>
            <a:pPr marL="165100" lvl="0" indent="0">
              <a:buNone/>
            </a:pPr>
            <a:r>
              <a:rPr lang="en-ID" sz="1200" b="1" dirty="0">
                <a:latin typeface="Sitka Small" panose="02000505000000020004" pitchFamily="2" charset="0"/>
              </a:rPr>
              <a:t> </a:t>
            </a:r>
          </a:p>
          <a:p>
            <a:pPr lvl="0"/>
            <a:r>
              <a:rPr lang="en-ID" sz="1200" b="1" dirty="0" err="1">
                <a:latin typeface="Sitka Small" panose="02000505000000020004" pitchFamily="2" charset="0"/>
              </a:rPr>
              <a:t>Konsep-konsep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dasar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itu</a:t>
            </a:r>
            <a:r>
              <a:rPr lang="en-ID" sz="1200" b="1" dirty="0">
                <a:latin typeface="Sitka Small" panose="02000505000000020004" pitchFamily="2" charset="0"/>
              </a:rPr>
              <a:t> </a:t>
            </a:r>
            <a:r>
              <a:rPr lang="en-ID" sz="1200" b="1" dirty="0" err="1">
                <a:latin typeface="Sitka Small" panose="02000505000000020004" pitchFamily="2" charset="0"/>
              </a:rPr>
              <a:t>meliputi</a:t>
            </a:r>
            <a:r>
              <a:rPr lang="en-ID" sz="1200" b="1" dirty="0">
                <a:latin typeface="Sitka Small" panose="02000505000000020004" pitchFamily="2" charset="0"/>
              </a:rPr>
              <a:t>:</a:t>
            </a:r>
          </a:p>
          <a:p>
            <a:pPr marL="508000" lvl="0" indent="-342900">
              <a:buFont typeface="+mj-lt"/>
              <a:buAutoNum type="arabicPeriod"/>
            </a:pPr>
            <a:r>
              <a:rPr lang="en-ID" sz="1200" b="1" dirty="0" err="1">
                <a:latin typeface="Sitka Small" panose="02000505000000020004" pitchFamily="2" charset="0"/>
              </a:rPr>
              <a:t>Kebudayaan</a:t>
            </a:r>
            <a:endParaRPr lang="en-ID" sz="1200" b="1" dirty="0">
              <a:latin typeface="Sitka Small" panose="02000505000000020004" pitchFamily="2" charset="0"/>
            </a:endParaRPr>
          </a:p>
          <a:p>
            <a:pPr marL="508000" lvl="0" indent="-342900">
              <a:buFont typeface="+mj-lt"/>
              <a:buAutoNum type="arabicPeriod"/>
            </a:pPr>
            <a:r>
              <a:rPr lang="en-ID" sz="1200" b="1" dirty="0" err="1">
                <a:latin typeface="Sitka Small" panose="02000505000000020004" pitchFamily="2" charset="0"/>
              </a:rPr>
              <a:t>Tradisi</a:t>
            </a:r>
            <a:endParaRPr lang="en-ID" sz="1200" b="1" dirty="0">
              <a:latin typeface="Sitka Small" panose="02000505000000020004" pitchFamily="2" charset="0"/>
            </a:endParaRPr>
          </a:p>
          <a:p>
            <a:pPr marL="508000" lvl="0" indent="-342900">
              <a:buFont typeface="+mj-lt"/>
              <a:buAutoNum type="arabicPeriod"/>
            </a:pPr>
            <a:r>
              <a:rPr lang="en-ID" sz="1200" b="1" dirty="0" err="1">
                <a:latin typeface="Sitka Small" panose="02000505000000020004" pitchFamily="2" charset="0"/>
              </a:rPr>
              <a:t>Pengetahuan</a:t>
            </a:r>
            <a:endParaRPr lang="en-ID" sz="1200" b="1" dirty="0">
              <a:latin typeface="Sitka Small" panose="02000505000000020004" pitchFamily="2" charset="0"/>
            </a:endParaRPr>
          </a:p>
          <a:p>
            <a:pPr marL="508000" lvl="0" indent="-342900">
              <a:buFont typeface="+mj-lt"/>
              <a:buAutoNum type="arabicPeriod"/>
            </a:pPr>
            <a:r>
              <a:rPr lang="en-ID" sz="1200" b="1" dirty="0" err="1">
                <a:latin typeface="Sitka Small" panose="02000505000000020004" pitchFamily="2" charset="0"/>
              </a:rPr>
              <a:t>Ilmu</a:t>
            </a:r>
            <a:endParaRPr lang="en-ID" sz="1200" b="1" dirty="0">
              <a:latin typeface="Sitka Small" panose="02000505000000020004" pitchFamily="2" charset="0"/>
            </a:endParaRPr>
          </a:p>
          <a:p>
            <a:pPr marL="508000" lvl="0" indent="-342900">
              <a:buFont typeface="+mj-lt"/>
              <a:buAutoNum type="arabicPeriod"/>
            </a:pPr>
            <a:r>
              <a:rPr lang="en-ID" sz="1200" b="1" dirty="0" err="1">
                <a:latin typeface="Sitka Small" panose="02000505000000020004" pitchFamily="2" charset="0"/>
              </a:rPr>
              <a:t>Teknologi</a:t>
            </a:r>
            <a:endParaRPr lang="en-ID" sz="1200" b="1" dirty="0">
              <a:latin typeface="Sitka Small" panose="02000505000000020004" pitchFamily="2" charset="0"/>
            </a:endParaRPr>
          </a:p>
          <a:p>
            <a:pPr marL="508000" lvl="0" indent="-342900">
              <a:buFont typeface="+mj-lt"/>
              <a:buAutoNum type="arabicPeriod"/>
            </a:pPr>
            <a:r>
              <a:rPr lang="en-ID" sz="1200" b="1" dirty="0">
                <a:latin typeface="Sitka Small" panose="02000505000000020004" pitchFamily="2" charset="0"/>
              </a:rPr>
              <a:t>Norma</a:t>
            </a:r>
          </a:p>
          <a:p>
            <a:pPr marL="508000" lvl="0" indent="-342900">
              <a:buFont typeface="+mj-lt"/>
              <a:buAutoNum type="arabicPeriod"/>
            </a:pPr>
            <a:r>
              <a:rPr lang="en-ID" sz="1200" b="1" dirty="0">
                <a:latin typeface="Sitka Small" panose="02000505000000020004" pitchFamily="2" charset="0"/>
              </a:rPr>
              <a:t>Lembaga</a:t>
            </a:r>
          </a:p>
          <a:p>
            <a:pPr marL="508000" lvl="0" indent="-342900">
              <a:buFont typeface="+mj-lt"/>
              <a:buAutoNum type="arabicPeriod"/>
            </a:pPr>
            <a:r>
              <a:rPr lang="en-ID" sz="1200" b="1" dirty="0" err="1">
                <a:latin typeface="Sitka Small" panose="02000505000000020004" pitchFamily="2" charset="0"/>
              </a:rPr>
              <a:t>Seni</a:t>
            </a:r>
            <a:endParaRPr lang="en-ID" sz="1200" b="1" dirty="0">
              <a:latin typeface="Sitka Small" panose="02000505000000020004" pitchFamily="2" charset="0"/>
            </a:endParaRPr>
          </a:p>
          <a:p>
            <a:pPr marL="508000" lvl="0" indent="-342900">
              <a:buFont typeface="+mj-lt"/>
              <a:buAutoNum type="arabicPeriod"/>
            </a:pPr>
            <a:r>
              <a:rPr lang="en-ID" sz="1200" b="1" dirty="0">
                <a:latin typeface="Sitka Small" panose="02000505000000020004" pitchFamily="2" charset="0"/>
              </a:rPr>
              <a:t>Bahasa</a:t>
            </a:r>
          </a:p>
          <a:p>
            <a:pPr marL="508000" indent="-342900">
              <a:buFont typeface="+mj-lt"/>
              <a:buAutoNum type="arabicPeriod"/>
            </a:pPr>
            <a:r>
              <a:rPr lang="en-ID" sz="1200" b="1" dirty="0" err="1">
                <a:latin typeface="Sitka Small" panose="02000505000000020004" pitchFamily="2" charset="0"/>
              </a:rPr>
              <a:t>Lambang</a:t>
            </a:r>
            <a:endParaRPr sz="1100" b="1" dirty="0">
              <a:solidFill>
                <a:schemeClr val="dk1"/>
              </a:solidFill>
              <a:latin typeface="Sitka Small" panose="02000505000000020004" pitchFamily="2" charset="0"/>
            </a:endParaRPr>
          </a:p>
        </p:txBody>
      </p:sp>
      <p:sp>
        <p:nvSpPr>
          <p:cNvPr id="1048967" name="Google Shape;572;p45"/>
          <p:cNvSpPr/>
          <p:nvPr/>
        </p:nvSpPr>
        <p:spPr>
          <a:xfrm>
            <a:off x="3893000" y="4459850"/>
            <a:ext cx="549900" cy="549900"/>
          </a:xfrm>
          <a:prstGeom prst="ellipse">
            <a:avLst/>
          </a:prstGeom>
          <a:gradFill>
            <a:gsLst>
              <a:gs pos="0">
                <a:srgbClr val="C33417"/>
              </a:gs>
              <a:gs pos="100000">
                <a:srgbClr val="4B170D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nguage Arts Subject for Elementary - 1st Grade: The Sounds of o and b by Slidesgo">
  <a:themeElements>
    <a:clrScheme name="Simple Light">
      <a:dk1>
        <a:srgbClr val="00404C"/>
      </a:dk1>
      <a:lt1>
        <a:srgbClr val="FFFFFF"/>
      </a:lt1>
      <a:dk2>
        <a:srgbClr val="FFF5E4"/>
      </a:dk2>
      <a:lt2>
        <a:srgbClr val="00AB9A"/>
      </a:lt2>
      <a:accent1>
        <a:srgbClr val="007573"/>
      </a:accent1>
      <a:accent2>
        <a:srgbClr val="FFC337"/>
      </a:accent2>
      <a:accent3>
        <a:srgbClr val="FFAB40"/>
      </a:accent3>
      <a:accent4>
        <a:srgbClr val="FF7B47"/>
      </a:accent4>
      <a:accent5>
        <a:srgbClr val="882310"/>
      </a:accent5>
      <a:accent6>
        <a:srgbClr val="00404C"/>
      </a:accent6>
      <a:hlink>
        <a:srgbClr val="00AB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234</Words>
  <Application>Microsoft Office PowerPoint</Application>
  <PresentationFormat>On-screen Show (16:9)</PresentationFormat>
  <Paragraphs>70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Wingdings</vt:lpstr>
      <vt:lpstr>Arial</vt:lpstr>
      <vt:lpstr>Catamaran</vt:lpstr>
      <vt:lpstr>Baskerville</vt:lpstr>
      <vt:lpstr>Garamond</vt:lpstr>
      <vt:lpstr>Fredoka One</vt:lpstr>
      <vt:lpstr>Sitka Small</vt:lpstr>
      <vt:lpstr>Language Arts Subject for Elementary - 1st Grade: The Sounds of o and b by Slidesgo</vt:lpstr>
      <vt:lpstr>Menciptakan   Masyarakat yang Berkarakter</vt:lpstr>
      <vt:lpstr>Pengertian dan ciri-ciri  Masyarakat Berkarakter</vt:lpstr>
      <vt:lpstr>Masyarakat berkarakter</vt:lpstr>
      <vt:lpstr>Ciri-ciri Masyarakat Berkarakter</vt:lpstr>
      <vt:lpstr>Strategi Membangun Masyarakat Berkarakter</vt:lpstr>
      <vt:lpstr>02</vt:lpstr>
      <vt:lpstr>Fungsi dan Tujuan Menciptakan Masyarakat Berkarakter </vt:lpstr>
      <vt:lpstr>Konsep Pendidikan Karakter dalam Masyarakat </vt:lpstr>
      <vt:lpstr>PowerPoint Presentation</vt:lpstr>
      <vt:lpstr>Faktor yang Mempengaruhi Kualitas Pendidikan Di Masyarakat </vt:lpstr>
      <vt:lpstr>    </vt:lpstr>
      <vt:lpstr>Pentingnya Pendidikan Karakter Di masyarakat </vt:lpstr>
      <vt:lpstr>PowerPoint Presentation</vt:lpstr>
      <vt:lpstr>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Merancang  RPP dan Silabus Pembelajaran PKN SD</dc:title>
  <dc:creator>ASUS</dc:creator>
  <cp:lastModifiedBy>Indrie Tarisa Putri</cp:lastModifiedBy>
  <cp:revision>10</cp:revision>
  <dcterms:created xsi:type="dcterms:W3CDTF">1969-12-31T17:00:00Z</dcterms:created>
  <dcterms:modified xsi:type="dcterms:W3CDTF">2022-05-31T13:21:47Z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37059c47f1dd447ca885ee45af712548</vt:lpwstr>
  </property>
  <property fmtid="{D5CDD505-2E9C-101B-9397-08002B2CF9AE}" pid="3" name="KSOProductBuildVer">
    <vt:lpwstr>2052-11.20.2</vt:lpwstr>
  </property>
</Properties>
</file>