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5"/>
  </p:notesMasterIdLst>
  <p:handoutMasterIdLst>
    <p:handoutMasterId r:id="rId16"/>
  </p:handoutMasterIdLst>
  <p:sldIdLst>
    <p:sldId id="256" r:id="rId5"/>
    <p:sldId id="258" r:id="rId6"/>
    <p:sldId id="261" r:id="rId7"/>
    <p:sldId id="257" r:id="rId8"/>
    <p:sldId id="262" r:id="rId9"/>
    <p:sldId id="268" r:id="rId10"/>
    <p:sldId id="264" r:id="rId11"/>
    <p:sldId id="266" r:id="rId12"/>
    <p:sldId id="269" r:id="rId13"/>
    <p:sldId id="267"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712" autoAdjust="0"/>
  </p:normalViewPr>
  <p:slideViewPr>
    <p:cSldViewPr snapToGrid="0">
      <p:cViewPr>
        <p:scale>
          <a:sx n="70" d="100"/>
          <a:sy n="70" d="100"/>
        </p:scale>
        <p:origin x="-744" y="-210"/>
      </p:cViewPr>
      <p:guideLst>
        <p:guide orient="horz" pos="2160"/>
        <p:guide pos="3840"/>
      </p:guideLst>
    </p:cSldViewPr>
  </p:slideViewPr>
  <p:notesTextViewPr>
    <p:cViewPr>
      <p:scale>
        <a:sx n="3" d="2"/>
        <a:sy n="3" d="2"/>
      </p:scale>
      <p:origin x="0" y="0"/>
    </p:cViewPr>
  </p:notesTextViewPr>
  <p:notesViewPr>
    <p:cSldViewPr snapToGrid="0" showGuides="1">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30594C5-4210-4C0B-94C8-05EA2A273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9A07B545-CB7B-485B-8848-24C5090D7C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23E10C-4735-4A0D-A76B-FFFBF4B6ED03}" type="datetimeFigureOut">
              <a:rPr lang="en-US" smtClean="0"/>
              <a:t>4/26/2022</a:t>
            </a:fld>
            <a:endParaRPr lang="en-US" dirty="0"/>
          </a:p>
        </p:txBody>
      </p:sp>
      <p:sp>
        <p:nvSpPr>
          <p:cNvPr id="4" name="Footer Placeholder 3">
            <a:extLst>
              <a:ext uri="{FF2B5EF4-FFF2-40B4-BE49-F238E27FC236}">
                <a16:creationId xmlns:a16="http://schemas.microsoft.com/office/drawing/2014/main" xmlns="" id="{DD9E7E0C-EC12-408D-80EA-659FD94A65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DF952D70-4DD5-4630-8772-5085BDBF1D2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D13D6A-DFDD-4B27-9F53-83C0CD9331E8}" type="slidenum">
              <a:rPr lang="en-US" smtClean="0"/>
              <a:t>‹#›</a:t>
            </a:fld>
            <a:endParaRPr lang="en-US" dirty="0"/>
          </a:p>
        </p:txBody>
      </p:sp>
    </p:spTree>
    <p:extLst>
      <p:ext uri="{BB962C8B-B14F-4D97-AF65-F5344CB8AC3E}">
        <p14:creationId xmlns:p14="http://schemas.microsoft.com/office/powerpoint/2010/main" val="27869633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735CDE-2E0B-4188-96E9-ADF9ACB826A9}" type="datetimeFigureOut">
              <a:rPr lang="en-US" noProof="0" smtClean="0"/>
              <a:t>4/26/2022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1D7B6F-E65C-42E7-86A5-0A01C6C95227}" type="slidenum">
              <a:rPr lang="en-US" noProof="0" smtClean="0"/>
              <a:t>‹#›</a:t>
            </a:fld>
            <a:endParaRPr lang="en-US" noProof="0" dirty="0"/>
          </a:p>
        </p:txBody>
      </p:sp>
    </p:spTree>
    <p:extLst>
      <p:ext uri="{BB962C8B-B14F-4D97-AF65-F5344CB8AC3E}">
        <p14:creationId xmlns:p14="http://schemas.microsoft.com/office/powerpoint/2010/main" val="2295432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grpSp>
        <p:nvGrpSpPr>
          <p:cNvPr id="25" name="Graphic 23">
            <a:extLst>
              <a:ext uri="{FF2B5EF4-FFF2-40B4-BE49-F238E27FC236}">
                <a16:creationId xmlns:a16="http://schemas.microsoft.com/office/drawing/2014/main" xmlns="" id="{47C3B2E9-ECBE-41AD-AEEB-38E82FC382A0}"/>
              </a:ext>
            </a:extLst>
          </p:cNvPr>
          <p:cNvGrpSpPr/>
          <p:nvPr/>
        </p:nvGrpSpPr>
        <p:grpSpPr>
          <a:xfrm>
            <a:off x="-12700" y="-12700"/>
            <a:ext cx="12212320" cy="6882130"/>
            <a:chOff x="-12700" y="-12700"/>
            <a:chExt cx="12212320" cy="6882130"/>
          </a:xfrm>
        </p:grpSpPr>
        <p:sp>
          <p:nvSpPr>
            <p:cNvPr id="38" name="Freeform: Shape 37">
              <a:extLst>
                <a:ext uri="{FF2B5EF4-FFF2-40B4-BE49-F238E27FC236}">
                  <a16:creationId xmlns:a16="http://schemas.microsoft.com/office/drawing/2014/main" xmlns=""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endParaRPr lang="en-US" noProof="0" dirty="0"/>
            </a:p>
          </p:txBody>
        </p:sp>
        <p:sp>
          <p:nvSpPr>
            <p:cNvPr id="40" name="Freeform: Shape 39">
              <a:extLst>
                <a:ext uri="{FF2B5EF4-FFF2-40B4-BE49-F238E27FC236}">
                  <a16:creationId xmlns:a16="http://schemas.microsoft.com/office/drawing/2014/main" xmlns=""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xmlns=""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endParaRPr lang="en-US" noProof="0" dirty="0"/>
            </a:p>
          </p:txBody>
        </p:sp>
        <p:sp>
          <p:nvSpPr>
            <p:cNvPr id="36" name="Freeform: Shape 35">
              <a:extLst>
                <a:ext uri="{FF2B5EF4-FFF2-40B4-BE49-F238E27FC236}">
                  <a16:creationId xmlns:a16="http://schemas.microsoft.com/office/drawing/2014/main" xmlns=""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endParaRPr lang="en-US" noProof="0" dirty="0"/>
            </a:p>
          </p:txBody>
        </p:sp>
        <p:sp>
          <p:nvSpPr>
            <p:cNvPr id="37" name="Freeform: Shape 36">
              <a:extLst>
                <a:ext uri="{FF2B5EF4-FFF2-40B4-BE49-F238E27FC236}">
                  <a16:creationId xmlns:a16="http://schemas.microsoft.com/office/drawing/2014/main" xmlns=""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endParaRPr lang="en-US" noProof="0" dirty="0"/>
            </a:p>
          </p:txBody>
        </p:sp>
        <p:sp>
          <p:nvSpPr>
            <p:cNvPr id="39" name="Freeform: Shape 38">
              <a:extLst>
                <a:ext uri="{FF2B5EF4-FFF2-40B4-BE49-F238E27FC236}">
                  <a16:creationId xmlns:a16="http://schemas.microsoft.com/office/drawing/2014/main" xmlns=""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endParaRPr lang="en-US" noProof="0" dirty="0"/>
            </a:p>
          </p:txBody>
        </p:sp>
        <p:sp>
          <p:nvSpPr>
            <p:cNvPr id="26" name="Freeform: Shape 25">
              <a:extLst>
                <a:ext uri="{FF2B5EF4-FFF2-40B4-BE49-F238E27FC236}">
                  <a16:creationId xmlns:a16="http://schemas.microsoft.com/office/drawing/2014/main" xmlns=""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endParaRPr lang="en-US" noProof="0" dirty="0"/>
            </a:p>
          </p:txBody>
        </p:sp>
        <p:sp>
          <p:nvSpPr>
            <p:cNvPr id="31" name="Freeform: Shape 30">
              <a:extLst>
                <a:ext uri="{FF2B5EF4-FFF2-40B4-BE49-F238E27FC236}">
                  <a16:creationId xmlns:a16="http://schemas.microsoft.com/office/drawing/2014/main" xmlns=""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endParaRPr lang="en-US" noProof="0" dirty="0"/>
            </a:p>
          </p:txBody>
        </p:sp>
        <p:sp>
          <p:nvSpPr>
            <p:cNvPr id="32" name="Freeform: Shape 31">
              <a:extLst>
                <a:ext uri="{FF2B5EF4-FFF2-40B4-BE49-F238E27FC236}">
                  <a16:creationId xmlns:a16="http://schemas.microsoft.com/office/drawing/2014/main" xmlns=""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endParaRPr lang="en-US" noProof="0" dirty="0"/>
            </a:p>
          </p:txBody>
        </p:sp>
        <p:sp>
          <p:nvSpPr>
            <p:cNvPr id="35" name="Freeform: Shape 34">
              <a:extLst>
                <a:ext uri="{FF2B5EF4-FFF2-40B4-BE49-F238E27FC236}">
                  <a16:creationId xmlns:a16="http://schemas.microsoft.com/office/drawing/2014/main" xmlns=""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endParaRPr lang="en-US" noProof="0" dirty="0"/>
            </a:p>
          </p:txBody>
        </p:sp>
      </p:grpSp>
      <p:sp>
        <p:nvSpPr>
          <p:cNvPr id="3" name="Subtitle 2">
            <a:extLst>
              <a:ext uri="{FF2B5EF4-FFF2-40B4-BE49-F238E27FC236}">
                <a16:creationId xmlns:a16="http://schemas.microsoft.com/office/drawing/2014/main" xmlns="" id="{14E79CE3-6B36-4090-99A1-F1D0E79B4276}"/>
              </a:ext>
            </a:extLst>
          </p:cNvPr>
          <p:cNvSpPr>
            <a:spLocks noGrp="1"/>
          </p:cNvSpPr>
          <p:nvPr>
            <p:ph type="subTitle" idx="1" hasCustomPrompt="1"/>
          </p:nvPr>
        </p:nvSpPr>
        <p:spPr>
          <a:xfrm rot="720000">
            <a:off x="8126323" y="5127866"/>
            <a:ext cx="3963590" cy="858767"/>
          </a:xfrm>
        </p:spPr>
        <p:txBody>
          <a:bodyPr anchor="ctr" anchorCtr="0">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a:t>
            </a:r>
          </a:p>
        </p:txBody>
      </p:sp>
      <p:sp>
        <p:nvSpPr>
          <p:cNvPr id="42" name="Picture Placeholder 26">
            <a:extLst>
              <a:ext uri="{FF2B5EF4-FFF2-40B4-BE49-F238E27FC236}">
                <a16:creationId xmlns:a16="http://schemas.microsoft.com/office/drawing/2014/main" xmlns="" id="{C109A47C-99A8-42F1-AF6B-F5CB08E6BC97}"/>
              </a:ext>
            </a:extLst>
          </p:cNvPr>
          <p:cNvSpPr>
            <a:spLocks noGrp="1"/>
          </p:cNvSpPr>
          <p:nvPr>
            <p:ph type="pic" sz="quarter" idx="15"/>
          </p:nvPr>
        </p:nvSpPr>
        <p:spPr>
          <a:xfrm>
            <a:off x="90" y="1115082"/>
            <a:ext cx="6230657" cy="5314602"/>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 name="connsiteX0" fmla="*/ 693 w 6218366"/>
              <a:gd name="connsiteY0" fmla="*/ 5408602 h 5408602"/>
              <a:gd name="connsiteX1" fmla="*/ 1170 w 6218366"/>
              <a:gd name="connsiteY1" fmla="*/ 0 h 5408602"/>
              <a:gd name="connsiteX2" fmla="*/ 5725098 w 6218366"/>
              <a:gd name="connsiteY2" fmla="*/ 841 h 5408602"/>
              <a:gd name="connsiteX3" fmla="*/ 6218366 w 6218366"/>
              <a:gd name="connsiteY3" fmla="*/ 4235528 h 5408602"/>
              <a:gd name="connsiteX4" fmla="*/ 693 w 6218366"/>
              <a:gd name="connsiteY4" fmla="*/ 5408602 h 5408602"/>
              <a:gd name="connsiteX0" fmla="*/ 693 w 6218366"/>
              <a:gd name="connsiteY0" fmla="*/ 5408602 h 5408602"/>
              <a:gd name="connsiteX1" fmla="*/ 1170 w 6218366"/>
              <a:gd name="connsiteY1" fmla="*/ 0 h 5408602"/>
              <a:gd name="connsiteX2" fmla="*/ 5496498 w 6218366"/>
              <a:gd name="connsiteY2" fmla="*/ 39317 h 5408602"/>
              <a:gd name="connsiteX3" fmla="*/ 6218366 w 6218366"/>
              <a:gd name="connsiteY3" fmla="*/ 4235528 h 5408602"/>
              <a:gd name="connsiteX4" fmla="*/ 693 w 6218366"/>
              <a:gd name="connsiteY4" fmla="*/ 5408602 h 5408602"/>
              <a:gd name="connsiteX0" fmla="*/ 693 w 6218366"/>
              <a:gd name="connsiteY0" fmla="*/ 5369285 h 5369285"/>
              <a:gd name="connsiteX1" fmla="*/ 1170 w 6218366"/>
              <a:gd name="connsiteY1" fmla="*/ 1012345 h 5369285"/>
              <a:gd name="connsiteX2" fmla="*/ 5496498 w 6218366"/>
              <a:gd name="connsiteY2" fmla="*/ 0 h 5369285"/>
              <a:gd name="connsiteX3" fmla="*/ 6218366 w 6218366"/>
              <a:gd name="connsiteY3" fmla="*/ 4196211 h 5369285"/>
              <a:gd name="connsiteX4" fmla="*/ 693 w 6218366"/>
              <a:gd name="connsiteY4" fmla="*/ 5369285 h 5369285"/>
              <a:gd name="connsiteX0" fmla="*/ 693 w 6225320"/>
              <a:gd name="connsiteY0" fmla="*/ 5369285 h 5369285"/>
              <a:gd name="connsiteX1" fmla="*/ 1170 w 6225320"/>
              <a:gd name="connsiteY1" fmla="*/ 1012345 h 5369285"/>
              <a:gd name="connsiteX2" fmla="*/ 5496498 w 6225320"/>
              <a:gd name="connsiteY2" fmla="*/ 0 h 5369285"/>
              <a:gd name="connsiteX3" fmla="*/ 6225320 w 6225320"/>
              <a:gd name="connsiteY3" fmla="*/ 4224299 h 5369285"/>
              <a:gd name="connsiteX4" fmla="*/ 693 w 6225320"/>
              <a:gd name="connsiteY4" fmla="*/ 5369285 h 5369285"/>
              <a:gd name="connsiteX0" fmla="*/ 3850 w 6225001"/>
              <a:gd name="connsiteY0" fmla="*/ 5358752 h 5358752"/>
              <a:gd name="connsiteX1" fmla="*/ 851 w 6225001"/>
              <a:gd name="connsiteY1" fmla="*/ 1012345 h 5358752"/>
              <a:gd name="connsiteX2" fmla="*/ 5496179 w 6225001"/>
              <a:gd name="connsiteY2" fmla="*/ 0 h 5358752"/>
              <a:gd name="connsiteX3" fmla="*/ 6225001 w 6225001"/>
              <a:gd name="connsiteY3" fmla="*/ 4224299 h 5358752"/>
              <a:gd name="connsiteX4" fmla="*/ 3850 w 6225001"/>
              <a:gd name="connsiteY4" fmla="*/ 5358752 h 5358752"/>
              <a:gd name="connsiteX0" fmla="*/ 3850 w 6230428"/>
              <a:gd name="connsiteY0" fmla="*/ 5358752 h 5358752"/>
              <a:gd name="connsiteX1" fmla="*/ 851 w 6230428"/>
              <a:gd name="connsiteY1" fmla="*/ 1012345 h 5358752"/>
              <a:gd name="connsiteX2" fmla="*/ 5496179 w 6230428"/>
              <a:gd name="connsiteY2" fmla="*/ 0 h 5358752"/>
              <a:gd name="connsiteX3" fmla="*/ 6230428 w 6230428"/>
              <a:gd name="connsiteY3" fmla="*/ 4229780 h 5358752"/>
              <a:gd name="connsiteX4" fmla="*/ 3850 w 6230428"/>
              <a:gd name="connsiteY4" fmla="*/ 5358752 h 5358752"/>
              <a:gd name="connsiteX0" fmla="*/ 3850 w 6230428"/>
              <a:gd name="connsiteY0" fmla="*/ 5361493 h 5361493"/>
              <a:gd name="connsiteX1" fmla="*/ 851 w 6230428"/>
              <a:gd name="connsiteY1" fmla="*/ 1015086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1493 h 5361493"/>
              <a:gd name="connsiteX1" fmla="*/ 851 w 6230428"/>
              <a:gd name="connsiteY1" fmla="*/ 1009607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4233 h 5364233"/>
              <a:gd name="connsiteX1" fmla="*/ 851 w 6230428"/>
              <a:gd name="connsiteY1" fmla="*/ 1009607 h 5364233"/>
              <a:gd name="connsiteX2" fmla="*/ 5501605 w 6230428"/>
              <a:gd name="connsiteY2" fmla="*/ 0 h 5364233"/>
              <a:gd name="connsiteX3" fmla="*/ 6230428 w 6230428"/>
              <a:gd name="connsiteY3" fmla="*/ 4232521 h 5364233"/>
              <a:gd name="connsiteX4" fmla="*/ 3850 w 6230428"/>
              <a:gd name="connsiteY4" fmla="*/ 5364233 h 5364233"/>
              <a:gd name="connsiteX0" fmla="*/ 1366 w 6230657"/>
              <a:gd name="connsiteY0" fmla="*/ 5366973 h 5366973"/>
              <a:gd name="connsiteX1" fmla="*/ 1080 w 6230657"/>
              <a:gd name="connsiteY1" fmla="*/ 1009607 h 5366973"/>
              <a:gd name="connsiteX2" fmla="*/ 5501834 w 6230657"/>
              <a:gd name="connsiteY2" fmla="*/ 0 h 5366973"/>
              <a:gd name="connsiteX3" fmla="*/ 6230657 w 6230657"/>
              <a:gd name="connsiteY3" fmla="*/ 4232521 h 5366973"/>
              <a:gd name="connsiteX4" fmla="*/ 1366 w 6230657"/>
              <a:gd name="connsiteY4" fmla="*/ 5366973 h 5366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657" h="5366973">
                <a:moveTo>
                  <a:pt x="1366" y="5366973"/>
                </a:moveTo>
                <a:cubicBezTo>
                  <a:pt x="5219" y="3567836"/>
                  <a:pt x="-2773" y="2808744"/>
                  <a:pt x="1080" y="1009607"/>
                </a:cubicBezTo>
                <a:lnTo>
                  <a:pt x="5501834" y="0"/>
                </a:lnTo>
                <a:lnTo>
                  <a:pt x="6230657" y="4232521"/>
                </a:lnTo>
                <a:lnTo>
                  <a:pt x="1366" y="5366973"/>
                </a:lnTo>
                <a:close/>
              </a:path>
            </a:pathLst>
          </a:custGeom>
          <a:ln>
            <a:noFill/>
          </a:ln>
        </p:spPr>
        <p:txBody>
          <a:bodyPr anchor="ctr" anchorCtr="0">
            <a:normAutofit/>
          </a:bodyPr>
          <a:lstStyle>
            <a:lvl1pPr marL="0" indent="0" algn="ctr">
              <a:buNone/>
              <a:defRPr sz="1400"/>
            </a:lvl1pPr>
          </a:lstStyle>
          <a:p>
            <a:r>
              <a:rPr lang="en-US" noProof="0" smtClean="0"/>
              <a:t>Click icon to add picture</a:t>
            </a:r>
            <a:endParaRPr lang="en-US" noProof="0" dirty="0"/>
          </a:p>
        </p:txBody>
      </p:sp>
      <p:sp>
        <p:nvSpPr>
          <p:cNvPr id="2" name="Title 1">
            <a:extLst>
              <a:ext uri="{FF2B5EF4-FFF2-40B4-BE49-F238E27FC236}">
                <a16:creationId xmlns:a16="http://schemas.microsoft.com/office/drawing/2014/main" xmlns="" id="{4B92DD61-4420-4806-AA96-2BCD8FCA8CA4}"/>
              </a:ext>
            </a:extLst>
          </p:cNvPr>
          <p:cNvSpPr>
            <a:spLocks noGrp="1"/>
          </p:cNvSpPr>
          <p:nvPr>
            <p:ph type="ctrTitle" hasCustomPrompt="1"/>
          </p:nvPr>
        </p:nvSpPr>
        <p:spPr>
          <a:xfrm rot="840000">
            <a:off x="7262451" y="2726139"/>
            <a:ext cx="4851352" cy="1827069"/>
          </a:xfrm>
        </p:spPr>
        <p:txBody>
          <a:bodyPr anchor="ctr" anchorCtr="0">
            <a:normAutofit/>
          </a:bodyPr>
          <a:lstStyle>
            <a:lvl1pPr algn="l">
              <a:defRPr sz="5500">
                <a:solidFill>
                  <a:schemeClr val="bg1"/>
                </a:solidFill>
              </a:defRPr>
            </a:lvl1pPr>
          </a:lstStyle>
          <a:p>
            <a:r>
              <a:rPr lang="en-US" noProof="0"/>
              <a:t>Presentation</a:t>
            </a:r>
            <a:br>
              <a:rPr lang="en-US" noProof="0"/>
            </a:br>
            <a:r>
              <a:rPr lang="en-US" noProof="0"/>
              <a:t>Title</a:t>
            </a:r>
          </a:p>
        </p:txBody>
      </p:sp>
      <p:sp>
        <p:nvSpPr>
          <p:cNvPr id="45" name="Text Placeholder 44">
            <a:extLst>
              <a:ext uri="{FF2B5EF4-FFF2-40B4-BE49-F238E27FC236}">
                <a16:creationId xmlns:a16="http://schemas.microsoft.com/office/drawing/2014/main" xmlns="" id="{01A16A82-6F5C-4DAC-A624-CA3711A1B027}"/>
              </a:ext>
            </a:extLst>
          </p:cNvPr>
          <p:cNvSpPr>
            <a:spLocks noGrp="1"/>
          </p:cNvSpPr>
          <p:nvPr>
            <p:ph type="body" sz="quarter" idx="16" hasCustomPrompt="1"/>
          </p:nvPr>
        </p:nvSpPr>
        <p:spPr>
          <a:xfrm rot="720000">
            <a:off x="9571721" y="580664"/>
            <a:ext cx="1391775" cy="858837"/>
          </a:xfrm>
        </p:spPr>
        <p:txBody>
          <a:bodyPr>
            <a:normAutofit/>
          </a:bodyPr>
          <a:lstStyle>
            <a:lvl1pPr marL="0" indent="0" algn="ctr">
              <a:buNone/>
              <a:defRPr sz="2600" b="1">
                <a:solidFill>
                  <a:schemeClr val="bg1"/>
                </a:solidFill>
              </a:defRPr>
            </a:lvl1pPr>
          </a:lstStyle>
          <a:p>
            <a:pPr lvl="0"/>
            <a:r>
              <a:rPr lang="en-US" noProof="0"/>
              <a:t>MONTH</a:t>
            </a:r>
            <a:br>
              <a:rPr lang="en-US" noProof="0"/>
            </a:br>
            <a:r>
              <a:rPr lang="en-US" noProof="0"/>
              <a:t>20XX</a:t>
            </a:r>
          </a:p>
        </p:txBody>
      </p:sp>
    </p:spTree>
    <p:extLst>
      <p:ext uri="{BB962C8B-B14F-4D97-AF65-F5344CB8AC3E}">
        <p14:creationId xmlns:p14="http://schemas.microsoft.com/office/powerpoint/2010/main" val="3771749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a16="http://schemas.microsoft.com/office/drawing/2014/main" xmlns=""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a16="http://schemas.microsoft.com/office/drawing/2014/main" xmlns=""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xmlns=""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a16="http://schemas.microsoft.com/office/drawing/2014/main" xmlns=""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xmlns=""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xmlns=""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xmlns=""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xmlns=""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xmlns=""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xmlns=""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a16="http://schemas.microsoft.com/office/drawing/2014/main" xmlns=""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a16="http://schemas.microsoft.com/office/drawing/2014/main" xmlns=""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a16="http://schemas.microsoft.com/office/drawing/2014/main" xmlns=""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xmlns=""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a16="http://schemas.microsoft.com/office/drawing/2014/main" xmlns=""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smtClean="0"/>
              <a:t>Click icon to add picture</a:t>
            </a:r>
            <a:endParaRPr lang="en-US" noProof="0" dirty="0"/>
          </a:p>
        </p:txBody>
      </p:sp>
      <p:sp>
        <p:nvSpPr>
          <p:cNvPr id="35" name="Text Placeholder 34">
            <a:extLst>
              <a:ext uri="{FF2B5EF4-FFF2-40B4-BE49-F238E27FC236}">
                <a16:creationId xmlns:a16="http://schemas.microsoft.com/office/drawing/2014/main" xmlns=""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smtClean="0"/>
              <a:t>Click to edit Master text styles</a:t>
            </a:r>
          </a:p>
        </p:txBody>
      </p:sp>
    </p:spTree>
    <p:extLst>
      <p:ext uri="{BB962C8B-B14F-4D97-AF65-F5344CB8AC3E}">
        <p14:creationId xmlns:p14="http://schemas.microsoft.com/office/powerpoint/2010/main" val="225617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25" name="Graphic 23">
            <a:extLst>
              <a:ext uri="{FF2B5EF4-FFF2-40B4-BE49-F238E27FC236}">
                <a16:creationId xmlns:a16="http://schemas.microsoft.com/office/drawing/2014/main" xmlns="" id="{47C3B2E9-ECBE-41AD-AEEB-38E82FC382A0}"/>
              </a:ext>
            </a:extLst>
          </p:cNvPr>
          <p:cNvGrpSpPr/>
          <p:nvPr/>
        </p:nvGrpSpPr>
        <p:grpSpPr>
          <a:xfrm>
            <a:off x="-12700" y="-12700"/>
            <a:ext cx="12212320" cy="6882130"/>
            <a:chOff x="-12700" y="-12700"/>
            <a:chExt cx="12212320" cy="6882130"/>
          </a:xfrm>
        </p:grpSpPr>
        <p:sp>
          <p:nvSpPr>
            <p:cNvPr id="38" name="Freeform: Shape 37">
              <a:extLst>
                <a:ext uri="{FF2B5EF4-FFF2-40B4-BE49-F238E27FC236}">
                  <a16:creationId xmlns:a16="http://schemas.microsoft.com/office/drawing/2014/main" xmlns=""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endParaRPr lang="en-US" noProof="0" dirty="0"/>
            </a:p>
          </p:txBody>
        </p:sp>
        <p:sp>
          <p:nvSpPr>
            <p:cNvPr id="40" name="Freeform: Shape 39">
              <a:extLst>
                <a:ext uri="{FF2B5EF4-FFF2-40B4-BE49-F238E27FC236}">
                  <a16:creationId xmlns:a16="http://schemas.microsoft.com/office/drawing/2014/main" xmlns=""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xmlns=""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endParaRPr lang="en-US" noProof="0" dirty="0"/>
            </a:p>
          </p:txBody>
        </p:sp>
        <p:sp>
          <p:nvSpPr>
            <p:cNvPr id="36" name="Freeform: Shape 35">
              <a:extLst>
                <a:ext uri="{FF2B5EF4-FFF2-40B4-BE49-F238E27FC236}">
                  <a16:creationId xmlns:a16="http://schemas.microsoft.com/office/drawing/2014/main" xmlns=""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endParaRPr lang="en-US" noProof="0" dirty="0"/>
            </a:p>
          </p:txBody>
        </p:sp>
        <p:sp>
          <p:nvSpPr>
            <p:cNvPr id="37" name="Freeform: Shape 36">
              <a:extLst>
                <a:ext uri="{FF2B5EF4-FFF2-40B4-BE49-F238E27FC236}">
                  <a16:creationId xmlns:a16="http://schemas.microsoft.com/office/drawing/2014/main" xmlns=""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endParaRPr lang="en-US" noProof="0" dirty="0"/>
            </a:p>
          </p:txBody>
        </p:sp>
        <p:sp>
          <p:nvSpPr>
            <p:cNvPr id="39" name="Freeform: Shape 38">
              <a:extLst>
                <a:ext uri="{FF2B5EF4-FFF2-40B4-BE49-F238E27FC236}">
                  <a16:creationId xmlns:a16="http://schemas.microsoft.com/office/drawing/2014/main" xmlns=""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endParaRPr lang="en-US" noProof="0" dirty="0"/>
            </a:p>
          </p:txBody>
        </p:sp>
        <p:sp>
          <p:nvSpPr>
            <p:cNvPr id="26" name="Freeform: Shape 25">
              <a:extLst>
                <a:ext uri="{FF2B5EF4-FFF2-40B4-BE49-F238E27FC236}">
                  <a16:creationId xmlns:a16="http://schemas.microsoft.com/office/drawing/2014/main" xmlns=""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endParaRPr lang="en-US" noProof="0" dirty="0"/>
            </a:p>
          </p:txBody>
        </p:sp>
        <p:sp>
          <p:nvSpPr>
            <p:cNvPr id="31" name="Freeform: Shape 30">
              <a:extLst>
                <a:ext uri="{FF2B5EF4-FFF2-40B4-BE49-F238E27FC236}">
                  <a16:creationId xmlns:a16="http://schemas.microsoft.com/office/drawing/2014/main" xmlns=""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endParaRPr lang="en-US" noProof="0" dirty="0"/>
            </a:p>
          </p:txBody>
        </p:sp>
        <p:sp>
          <p:nvSpPr>
            <p:cNvPr id="32" name="Freeform: Shape 31">
              <a:extLst>
                <a:ext uri="{FF2B5EF4-FFF2-40B4-BE49-F238E27FC236}">
                  <a16:creationId xmlns:a16="http://schemas.microsoft.com/office/drawing/2014/main" xmlns=""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endParaRPr lang="en-US" noProof="0" dirty="0"/>
            </a:p>
          </p:txBody>
        </p:sp>
        <p:sp>
          <p:nvSpPr>
            <p:cNvPr id="35" name="Freeform: Shape 34">
              <a:extLst>
                <a:ext uri="{FF2B5EF4-FFF2-40B4-BE49-F238E27FC236}">
                  <a16:creationId xmlns:a16="http://schemas.microsoft.com/office/drawing/2014/main" xmlns=""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endParaRPr lang="en-US" noProof="0" dirty="0"/>
            </a:p>
          </p:txBody>
        </p:sp>
      </p:grpSp>
      <p:sp>
        <p:nvSpPr>
          <p:cNvPr id="2" name="Title 1">
            <a:extLst>
              <a:ext uri="{FF2B5EF4-FFF2-40B4-BE49-F238E27FC236}">
                <a16:creationId xmlns:a16="http://schemas.microsoft.com/office/drawing/2014/main" xmlns="" id="{4B92DD61-4420-4806-AA96-2BCD8FCA8CA4}"/>
              </a:ext>
            </a:extLst>
          </p:cNvPr>
          <p:cNvSpPr>
            <a:spLocks noGrp="1"/>
          </p:cNvSpPr>
          <p:nvPr>
            <p:ph type="ctrTitle" hasCustomPrompt="1"/>
          </p:nvPr>
        </p:nvSpPr>
        <p:spPr>
          <a:xfrm rot="21020577">
            <a:off x="630442" y="2818995"/>
            <a:ext cx="4851352" cy="1827069"/>
          </a:xfrm>
        </p:spPr>
        <p:txBody>
          <a:bodyPr anchor="ctr" anchorCtr="0">
            <a:normAutofit/>
          </a:bodyPr>
          <a:lstStyle>
            <a:lvl1pPr algn="l">
              <a:defRPr sz="5500">
                <a:solidFill>
                  <a:schemeClr val="bg1"/>
                </a:solidFill>
              </a:defRPr>
            </a:lvl1pPr>
          </a:lstStyle>
          <a:p>
            <a:r>
              <a:rPr lang="en-US" noProof="0"/>
              <a:t>Presentation</a:t>
            </a:r>
            <a:br>
              <a:rPr lang="en-US" noProof="0"/>
            </a:br>
            <a:r>
              <a:rPr lang="en-US" noProof="0"/>
              <a:t>Title</a:t>
            </a:r>
          </a:p>
        </p:txBody>
      </p:sp>
      <p:sp>
        <p:nvSpPr>
          <p:cNvPr id="23" name="Subtitle 2">
            <a:extLst>
              <a:ext uri="{FF2B5EF4-FFF2-40B4-BE49-F238E27FC236}">
                <a16:creationId xmlns:a16="http://schemas.microsoft.com/office/drawing/2014/main" xmlns="" id="{EEDE58A0-A534-4BA6-A842-9291BD21B3B3}"/>
              </a:ext>
            </a:extLst>
          </p:cNvPr>
          <p:cNvSpPr>
            <a:spLocks noGrp="1"/>
          </p:cNvSpPr>
          <p:nvPr>
            <p:ph type="subTitle" idx="1" hasCustomPrompt="1"/>
          </p:nvPr>
        </p:nvSpPr>
        <p:spPr>
          <a:xfrm rot="853085">
            <a:off x="7075878" y="2826510"/>
            <a:ext cx="4975641" cy="1655762"/>
          </a:xfrm>
        </p:spPr>
        <p:txBody>
          <a:bodyPr anchor="ctr">
            <a:normAutofit/>
          </a:bodyPr>
          <a:lstStyle>
            <a:lvl1pPr marL="0" indent="0" algn="l">
              <a:buFont typeface="Arial" panose="020B0604020202020204" pitchFamily="34" charset="0"/>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Tree>
    <p:extLst>
      <p:ext uri="{BB962C8B-B14F-4D97-AF65-F5344CB8AC3E}">
        <p14:creationId xmlns:p14="http://schemas.microsoft.com/office/powerpoint/2010/main" val="655702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grpSp>
        <p:nvGrpSpPr>
          <p:cNvPr id="11" name="Graphic 9">
            <a:extLst>
              <a:ext uri="{FF2B5EF4-FFF2-40B4-BE49-F238E27FC236}">
                <a16:creationId xmlns:a16="http://schemas.microsoft.com/office/drawing/2014/main" xmlns="" id="{DBE053F1-F4AB-44C9-AD59-A25E78B48A3F}"/>
              </a:ext>
            </a:extLst>
          </p:cNvPr>
          <p:cNvGrpSpPr/>
          <p:nvPr/>
        </p:nvGrpSpPr>
        <p:grpSpPr>
          <a:xfrm>
            <a:off x="1980240" y="520107"/>
            <a:ext cx="10219389" cy="6350602"/>
            <a:chOff x="1980240" y="520107"/>
            <a:chExt cx="10219389" cy="6350602"/>
          </a:xfrm>
        </p:grpSpPr>
        <p:sp>
          <p:nvSpPr>
            <p:cNvPr id="12" name="Freeform: Shape 11">
              <a:extLst>
                <a:ext uri="{FF2B5EF4-FFF2-40B4-BE49-F238E27FC236}">
                  <a16:creationId xmlns:a16="http://schemas.microsoft.com/office/drawing/2014/main" xmlns="" id="{FACD9D55-0502-4018-AF6A-4F0A0F0E07E9}"/>
                </a:ext>
              </a:extLst>
            </p:cNvPr>
            <p:cNvSpPr/>
            <p:nvPr/>
          </p:nvSpPr>
          <p:spPr>
            <a:xfrm>
              <a:off x="1980240" y="2877450"/>
              <a:ext cx="3086393" cy="3988178"/>
            </a:xfrm>
            <a:custGeom>
              <a:avLst/>
              <a:gdLst>
                <a:gd name="connsiteX0" fmla="*/ 12693 w 3086392"/>
                <a:gd name="connsiteY0" fmla="*/ 614730 h 3988178"/>
                <a:gd name="connsiteX1" fmla="*/ 1910253 w 3086392"/>
                <a:gd name="connsiteY1" fmla="*/ 3983090 h 3988178"/>
                <a:gd name="connsiteX2" fmla="*/ 3082574 w 3086392"/>
                <a:gd name="connsiteY2" fmla="*/ 3983090 h 3988178"/>
                <a:gd name="connsiteX3" fmla="*/ 2258266 w 3086392"/>
                <a:gd name="connsiteY3" fmla="*/ 12693 h 3988178"/>
                <a:gd name="connsiteX4" fmla="*/ 12693 w 3086392"/>
                <a:gd name="connsiteY4" fmla="*/ 614730 h 3988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6392" h="3988178">
                  <a:moveTo>
                    <a:pt x="12693" y="614730"/>
                  </a:moveTo>
                  <a:cubicBezTo>
                    <a:pt x="12693" y="614730"/>
                    <a:pt x="1595263" y="2043616"/>
                    <a:pt x="1910253" y="3983090"/>
                  </a:cubicBezTo>
                  <a:lnTo>
                    <a:pt x="3082574" y="3983090"/>
                  </a:lnTo>
                  <a:lnTo>
                    <a:pt x="2258266" y="12693"/>
                  </a:lnTo>
                  <a:lnTo>
                    <a:pt x="12693" y="614730"/>
                  </a:lnTo>
                  <a:close/>
                </a:path>
              </a:pathLst>
            </a:custGeom>
            <a:gradFill>
              <a:gsLst>
                <a:gs pos="3000">
                  <a:schemeClr val="bg1"/>
                </a:gs>
                <a:gs pos="100000">
                  <a:schemeClr val="accent5">
                    <a:alpha val="50000"/>
                  </a:schemeClr>
                </a:gs>
              </a:gsLst>
              <a:lin ang="4278000" scaled="0"/>
            </a:gradFill>
            <a:ln w="12692"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CF529C4B-24D5-4FF8-BD78-3A27C68248CA}"/>
                </a:ext>
              </a:extLst>
            </p:cNvPr>
            <p:cNvSpPr/>
            <p:nvPr/>
          </p:nvSpPr>
          <p:spPr>
            <a:xfrm>
              <a:off x="2962043" y="520107"/>
              <a:ext cx="9233775" cy="6350602"/>
            </a:xfrm>
            <a:custGeom>
              <a:avLst/>
              <a:gdLst>
                <a:gd name="connsiteX0" fmla="*/ 9229957 w 9233775"/>
                <a:gd name="connsiteY0" fmla="*/ 12693 h 6350602"/>
                <a:gd name="connsiteX1" fmla="*/ 12693 w 9233775"/>
                <a:gd name="connsiteY1" fmla="*/ 2225243 h 6350602"/>
                <a:gd name="connsiteX2" fmla="*/ 999577 w 9233775"/>
                <a:gd name="connsiteY2" fmla="*/ 6340434 h 6350602"/>
                <a:gd name="connsiteX3" fmla="*/ 9229957 w 9233775"/>
                <a:gd name="connsiteY3" fmla="*/ 6340434 h 6350602"/>
              </a:gdLst>
              <a:ahLst/>
              <a:cxnLst>
                <a:cxn ang="0">
                  <a:pos x="connsiteX0" y="connsiteY0"/>
                </a:cxn>
                <a:cxn ang="0">
                  <a:pos x="connsiteX1" y="connsiteY1"/>
                </a:cxn>
                <a:cxn ang="0">
                  <a:pos x="connsiteX2" y="connsiteY2"/>
                </a:cxn>
                <a:cxn ang="0">
                  <a:pos x="connsiteX3" y="connsiteY3"/>
                </a:cxn>
              </a:cxnLst>
              <a:rect l="l" t="t" r="r" b="b"/>
              <a:pathLst>
                <a:path w="9233775" h="6350602">
                  <a:moveTo>
                    <a:pt x="9229957" y="12693"/>
                  </a:moveTo>
                  <a:lnTo>
                    <a:pt x="12693" y="2225243"/>
                  </a:lnTo>
                  <a:lnTo>
                    <a:pt x="999577" y="6340434"/>
                  </a:lnTo>
                  <a:lnTo>
                    <a:pt x="9229957" y="6340434"/>
                  </a:lnTo>
                  <a:close/>
                </a:path>
              </a:pathLst>
            </a:custGeom>
            <a:gradFill>
              <a:gsLst>
                <a:gs pos="3000">
                  <a:schemeClr val="accent5"/>
                </a:gs>
                <a:gs pos="100000">
                  <a:schemeClr val="bg2"/>
                </a:gs>
              </a:gsLst>
              <a:lin ang="810000" scaled="0"/>
            </a:gradFill>
            <a:ln w="12692"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xmlns="" id="{543A97B8-65D7-47BC-AF76-3D5AA4527481}"/>
                </a:ext>
              </a:extLst>
            </p:cNvPr>
            <p:cNvSpPr/>
            <p:nvPr/>
          </p:nvSpPr>
          <p:spPr>
            <a:xfrm>
              <a:off x="3270682" y="752539"/>
              <a:ext cx="8928947" cy="6109280"/>
            </a:xfrm>
            <a:custGeom>
              <a:avLst/>
              <a:gdLst>
                <a:gd name="connsiteX0" fmla="*/ 43176 w 8928946"/>
                <a:gd name="connsiteY0" fmla="*/ 2217623 h 6109279"/>
                <a:gd name="connsiteX1" fmla="*/ 8913698 w 8928946"/>
                <a:gd name="connsiteY1" fmla="*/ 40636 h 6109279"/>
                <a:gd name="connsiteX2" fmla="*/ 8921318 w 8928946"/>
                <a:gd name="connsiteY2" fmla="*/ 71119 h 6109279"/>
                <a:gd name="connsiteX3" fmla="*/ 8921318 w 8928946"/>
                <a:gd name="connsiteY3" fmla="*/ 12693 h 6109279"/>
                <a:gd name="connsiteX4" fmla="*/ 25395 w 8928946"/>
                <a:gd name="connsiteY4" fmla="*/ 2196031 h 6109279"/>
                <a:gd name="connsiteX5" fmla="*/ 12693 w 8928946"/>
                <a:gd name="connsiteY5" fmla="*/ 2198571 h 6109279"/>
                <a:gd name="connsiteX6" fmla="*/ 958933 w 8928946"/>
                <a:gd name="connsiteY6" fmla="*/ 6108002 h 6109279"/>
                <a:gd name="connsiteX7" fmla="*/ 985606 w 8928946"/>
                <a:gd name="connsiteY7" fmla="*/ 6108002 h 61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28946" h="6109279">
                  <a:moveTo>
                    <a:pt x="43176" y="2217623"/>
                  </a:moveTo>
                  <a:lnTo>
                    <a:pt x="8913698" y="40636"/>
                  </a:lnTo>
                  <a:lnTo>
                    <a:pt x="8921318" y="71119"/>
                  </a:lnTo>
                  <a:lnTo>
                    <a:pt x="8921318" y="12693"/>
                  </a:lnTo>
                  <a:lnTo>
                    <a:pt x="25395" y="2196031"/>
                  </a:lnTo>
                  <a:lnTo>
                    <a:pt x="12693" y="2198571"/>
                  </a:lnTo>
                  <a:lnTo>
                    <a:pt x="958933" y="6108002"/>
                  </a:lnTo>
                  <a:lnTo>
                    <a:pt x="985606" y="6108002"/>
                  </a:lnTo>
                  <a:close/>
                </a:path>
              </a:pathLst>
            </a:custGeom>
            <a:solidFill>
              <a:schemeClr val="bg1"/>
            </a:solidFill>
            <a:ln w="12692" cap="flat">
              <a:noFill/>
              <a:prstDash val="solid"/>
              <a:miter/>
            </a:ln>
          </p:spPr>
          <p:txBody>
            <a:bodyPr rtlCol="0" anchor="ctr"/>
            <a:lstStyle/>
            <a:p>
              <a:endParaRPr lang="en-US" noProof="0" dirty="0"/>
            </a:p>
          </p:txBody>
        </p:sp>
      </p:grpSp>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xmlns="" id="{3817A1DD-06FF-4C7B-827F-06BEA646B2F1}"/>
              </a:ext>
            </a:extLst>
          </p:cNvPr>
          <p:cNvSpPr/>
          <p:nvPr/>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xmlns="" id="{0397A1D9-602E-4BC0-9119-818273B1D85A}"/>
              </a:ext>
            </a:extLst>
          </p:cNvPr>
          <p:cNvSpPr/>
          <p:nvPr/>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 name="Title 1">
            <a:extLst>
              <a:ext uri="{FF2B5EF4-FFF2-40B4-BE49-F238E27FC236}">
                <a16:creationId xmlns:a16="http://schemas.microsoft.com/office/drawing/2014/main" xmlns="" id="{F3955EAF-4D26-452F-BE4D-A9B580AC9283}"/>
              </a:ext>
            </a:extLst>
          </p:cNvPr>
          <p:cNvSpPr>
            <a:spLocks noGrp="1"/>
          </p:cNvSpPr>
          <p:nvPr>
            <p:ph type="title" hasCustomPrompt="1"/>
          </p:nvPr>
        </p:nvSpPr>
        <p:spPr>
          <a:xfrm rot="-360000">
            <a:off x="803491" y="1001491"/>
            <a:ext cx="4065084" cy="700842"/>
          </a:xfrm>
        </p:spPr>
        <p:txBody>
          <a:bodyPr>
            <a:normAutofit/>
          </a:bodyPr>
          <a:lstStyle>
            <a:lvl1pPr>
              <a:defRPr sz="4000" b="1">
                <a:solidFill>
                  <a:schemeClr val="bg1"/>
                </a:solidFill>
              </a:defRPr>
            </a:lvl1pPr>
          </a:lstStyle>
          <a:p>
            <a:r>
              <a:rPr lang="en-US" noProof="0"/>
              <a:t>Divider Slide</a:t>
            </a:r>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21" name="Text Placeholder 2">
            <a:extLst>
              <a:ext uri="{FF2B5EF4-FFF2-40B4-BE49-F238E27FC236}">
                <a16:creationId xmlns:a16="http://schemas.microsoft.com/office/drawing/2014/main" xmlns="" id="{E88D0B4A-E9EE-4F17-AF07-687763131457}"/>
              </a:ext>
            </a:extLst>
          </p:cNvPr>
          <p:cNvSpPr>
            <a:spLocks noGrp="1"/>
          </p:cNvSpPr>
          <p:nvPr>
            <p:ph type="body" idx="1"/>
          </p:nvPr>
        </p:nvSpPr>
        <p:spPr>
          <a:xfrm>
            <a:off x="3961075" y="3345999"/>
            <a:ext cx="7319700" cy="1500187"/>
          </a:xfrm>
        </p:spPr>
        <p:txBody>
          <a:bodyPr>
            <a:normAutofit/>
          </a:bodyPr>
          <a:lstStyle>
            <a:lvl1pPr marL="0" indent="0" algn="ctr">
              <a:buFont typeface="Arial" panose="020B0604020202020204" pitchFamily="34" charset="0"/>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Tree>
    <p:extLst>
      <p:ext uri="{BB962C8B-B14F-4D97-AF65-F5344CB8AC3E}">
        <p14:creationId xmlns:p14="http://schemas.microsoft.com/office/powerpoint/2010/main" val="1804643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xmlns=""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xmlns=""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xmlns=""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smtClean="0"/>
              <a:t>Click to edit Master title style</a:t>
            </a:r>
            <a:endParaRPr lang="en-US" noProof="0"/>
          </a:p>
        </p:txBody>
      </p:sp>
      <p:sp>
        <p:nvSpPr>
          <p:cNvPr id="22" name="Content Placeholder 2">
            <a:extLst>
              <a:ext uri="{FF2B5EF4-FFF2-40B4-BE49-F238E27FC236}">
                <a16:creationId xmlns:a16="http://schemas.microsoft.com/office/drawing/2014/main" xmlns="" id="{6C9B7F00-EB71-4AB0-9B4E-A64B7BB58EC5}"/>
              </a:ext>
            </a:extLst>
          </p:cNvPr>
          <p:cNvSpPr>
            <a:spLocks noGrp="1"/>
          </p:cNvSpPr>
          <p:nvPr>
            <p:ph idx="1"/>
          </p:nvPr>
        </p:nvSpPr>
        <p:spPr>
          <a:xfrm>
            <a:off x="911225" y="1825625"/>
            <a:ext cx="10442575" cy="4351338"/>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991442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xmlns=""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xmlns=""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xmlns=""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smtClean="0"/>
              <a:t>Click to edit Master title style</a:t>
            </a:r>
            <a:endParaRPr lang="en-US" noProof="0"/>
          </a:p>
        </p:txBody>
      </p:sp>
      <p:sp>
        <p:nvSpPr>
          <p:cNvPr id="17" name="Content Placeholder 2">
            <a:extLst>
              <a:ext uri="{FF2B5EF4-FFF2-40B4-BE49-F238E27FC236}">
                <a16:creationId xmlns:a16="http://schemas.microsoft.com/office/drawing/2014/main" xmlns="" id="{F2DC463F-D8D9-4961-B44E-0CCDE38BA290}"/>
              </a:ext>
            </a:extLst>
          </p:cNvPr>
          <p:cNvSpPr>
            <a:spLocks noGrp="1"/>
          </p:cNvSpPr>
          <p:nvPr>
            <p:ph sz="half" idx="1"/>
          </p:nvPr>
        </p:nvSpPr>
        <p:spPr>
          <a:xfrm>
            <a:off x="838200" y="1825625"/>
            <a:ext cx="5181600" cy="3976085"/>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8" name="Content Placeholder 3">
            <a:extLst>
              <a:ext uri="{FF2B5EF4-FFF2-40B4-BE49-F238E27FC236}">
                <a16:creationId xmlns:a16="http://schemas.microsoft.com/office/drawing/2014/main" xmlns="" id="{5DB1D622-84A6-489A-91BE-DF1D23C03B54}"/>
              </a:ext>
            </a:extLst>
          </p:cNvPr>
          <p:cNvSpPr>
            <a:spLocks noGrp="1"/>
          </p:cNvSpPr>
          <p:nvPr>
            <p:ph sz="half" idx="2"/>
          </p:nvPr>
        </p:nvSpPr>
        <p:spPr>
          <a:xfrm>
            <a:off x="6172200" y="1825625"/>
            <a:ext cx="5181600" cy="3976085"/>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1013669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xmlns=""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xmlns=""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xmlns="" id="{B3E6E898-94D1-4811-B538-34042349F418}"/>
              </a:ext>
            </a:extLst>
          </p:cNvPr>
          <p:cNvSpPr>
            <a:spLocks noGrp="1"/>
          </p:cNvSpPr>
          <p:nvPr>
            <p:ph type="title"/>
          </p:nvPr>
        </p:nvSpPr>
        <p:spPr>
          <a:xfrm rot="21180000">
            <a:off x="285870" y="312092"/>
            <a:ext cx="4391191" cy="1368122"/>
          </a:xfrm>
        </p:spPr>
        <p:txBody>
          <a:bodyPr vert="horz" lIns="91440" tIns="45720" rIns="91440" bIns="45720" rtlCol="0" anchor="ctr">
            <a:normAutofit/>
          </a:bodyPr>
          <a:lstStyle>
            <a:lvl1pPr>
              <a:defRPr lang="en-US">
                <a:solidFill>
                  <a:schemeClr val="bg1"/>
                </a:solidFill>
              </a:defRPr>
            </a:lvl1pPr>
          </a:lstStyle>
          <a:p>
            <a:pPr lvl="0"/>
            <a:r>
              <a:rPr lang="en-US" noProof="0" smtClean="0"/>
              <a:t>Click to edit Master title style</a:t>
            </a:r>
            <a:endParaRPr lang="en-US" noProof="0"/>
          </a:p>
        </p:txBody>
      </p:sp>
      <p:sp>
        <p:nvSpPr>
          <p:cNvPr id="17" name="Text Placeholder 2">
            <a:extLst>
              <a:ext uri="{FF2B5EF4-FFF2-40B4-BE49-F238E27FC236}">
                <a16:creationId xmlns:a16="http://schemas.microsoft.com/office/drawing/2014/main" xmlns="" id="{5A6B27D7-F5EE-4688-B64B-CDC996CB368E}"/>
              </a:ext>
            </a:extLst>
          </p:cNvPr>
          <p:cNvSpPr>
            <a:spLocks noGrp="1"/>
          </p:cNvSpPr>
          <p:nvPr>
            <p:ph type="body" idx="1"/>
          </p:nvPr>
        </p:nvSpPr>
        <p:spPr>
          <a:xfrm>
            <a:off x="839788" y="1942689"/>
            <a:ext cx="5157787" cy="562385"/>
          </a:xfrm>
        </p:spPr>
        <p:txBody>
          <a:bodyPr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18" name="Content Placeholder 3">
            <a:extLst>
              <a:ext uri="{FF2B5EF4-FFF2-40B4-BE49-F238E27FC236}">
                <a16:creationId xmlns:a16="http://schemas.microsoft.com/office/drawing/2014/main" xmlns="" id="{9D3AFCF0-98C5-4ECC-A2A6-BA8BA0A64592}"/>
              </a:ext>
            </a:extLst>
          </p:cNvPr>
          <p:cNvSpPr>
            <a:spLocks noGrp="1"/>
          </p:cNvSpPr>
          <p:nvPr>
            <p:ph sz="half" idx="2"/>
          </p:nvPr>
        </p:nvSpPr>
        <p:spPr>
          <a:xfrm>
            <a:off x="839788" y="2638097"/>
            <a:ext cx="5157787" cy="3184634"/>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9" name="Text Placeholder 4">
            <a:extLst>
              <a:ext uri="{FF2B5EF4-FFF2-40B4-BE49-F238E27FC236}">
                <a16:creationId xmlns:a16="http://schemas.microsoft.com/office/drawing/2014/main" xmlns="" id="{3F44E47F-9EE9-414B-B2D8-DD6737905A30}"/>
              </a:ext>
            </a:extLst>
          </p:cNvPr>
          <p:cNvSpPr>
            <a:spLocks noGrp="1"/>
          </p:cNvSpPr>
          <p:nvPr>
            <p:ph type="body" sz="quarter" idx="3"/>
          </p:nvPr>
        </p:nvSpPr>
        <p:spPr>
          <a:xfrm>
            <a:off x="6172200" y="1942689"/>
            <a:ext cx="5183188" cy="562385"/>
          </a:xfrm>
        </p:spPr>
        <p:txBody>
          <a:bodyPr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20" name="Content Placeholder 5">
            <a:extLst>
              <a:ext uri="{FF2B5EF4-FFF2-40B4-BE49-F238E27FC236}">
                <a16:creationId xmlns:a16="http://schemas.microsoft.com/office/drawing/2014/main" xmlns="" id="{D8D8261D-A3B4-4909-8FCD-D7C160F42D85}"/>
              </a:ext>
            </a:extLst>
          </p:cNvPr>
          <p:cNvSpPr>
            <a:spLocks noGrp="1"/>
          </p:cNvSpPr>
          <p:nvPr>
            <p:ph sz="quarter" idx="4"/>
          </p:nvPr>
        </p:nvSpPr>
        <p:spPr>
          <a:xfrm>
            <a:off x="6172200" y="2638097"/>
            <a:ext cx="5183188" cy="3184634"/>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Tree>
    <p:extLst>
      <p:ext uri="{BB962C8B-B14F-4D97-AF65-F5344CB8AC3E}">
        <p14:creationId xmlns:p14="http://schemas.microsoft.com/office/powerpoint/2010/main" val="3915233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xmlns=""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xmlns=""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xmlns=""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xmlns=""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xmlns=""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xmlns=""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
        <p:nvSpPr>
          <p:cNvPr id="16" name="Content Placeholder 2">
            <a:extLst>
              <a:ext uri="{FF2B5EF4-FFF2-40B4-BE49-F238E27FC236}">
                <a16:creationId xmlns:a16="http://schemas.microsoft.com/office/drawing/2014/main" xmlns="" id="{9E80D7DF-92B2-4A46-AA79-DDC69AC8A8EE}"/>
              </a:ext>
            </a:extLst>
          </p:cNvPr>
          <p:cNvSpPr>
            <a:spLocks noGrp="1"/>
          </p:cNvSpPr>
          <p:nvPr>
            <p:ph idx="1"/>
          </p:nvPr>
        </p:nvSpPr>
        <p:spPr>
          <a:xfrm>
            <a:off x="5180012" y="1347788"/>
            <a:ext cx="6172200" cy="43305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19" name="Text Placeholder 3">
            <a:extLst>
              <a:ext uri="{FF2B5EF4-FFF2-40B4-BE49-F238E27FC236}">
                <a16:creationId xmlns:a16="http://schemas.microsoft.com/office/drawing/2014/main" xmlns="" id="{F0A242F9-0019-4B57-A03D-285B738367AC}"/>
              </a:ext>
            </a:extLst>
          </p:cNvPr>
          <p:cNvSpPr>
            <a:spLocks noGrp="1"/>
          </p:cNvSpPr>
          <p:nvPr>
            <p:ph type="body" sz="half" idx="2"/>
          </p:nvPr>
        </p:nvSpPr>
        <p:spPr>
          <a:xfrm>
            <a:off x="839788" y="2806262"/>
            <a:ext cx="3932237" cy="2872065"/>
          </a:xfrm>
          <a:gradFill>
            <a:gsLst>
              <a:gs pos="0">
                <a:schemeClr val="tx2"/>
              </a:gs>
              <a:gs pos="100000">
                <a:schemeClr val="tx1"/>
              </a:gs>
            </a:gsLst>
            <a:lin ang="10800000" scaled="1"/>
          </a:gradFill>
        </p:spPr>
        <p:txBody>
          <a:bodyPr lIns="274320" anchor="ctr">
            <a:normAutofit/>
          </a:bodyPr>
          <a:lstStyle>
            <a:lvl1pPr marL="0" indent="0">
              <a:buFont typeface="Arial" panose="020B0604020202020204" pitchFamily="34" charse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2" name="Title 1">
            <a:extLst>
              <a:ext uri="{FF2B5EF4-FFF2-40B4-BE49-F238E27FC236}">
                <a16:creationId xmlns:a16="http://schemas.microsoft.com/office/drawing/2014/main" xmlns="" id="{94A01F06-84A3-407F-8D89-167A9D402359}"/>
              </a:ext>
            </a:extLst>
          </p:cNvPr>
          <p:cNvSpPr>
            <a:spLocks noGrp="1"/>
          </p:cNvSpPr>
          <p:nvPr>
            <p:ph type="title"/>
          </p:nvPr>
        </p:nvSpPr>
        <p:spPr>
          <a:xfrm rot="21227985">
            <a:off x="857494" y="721373"/>
            <a:ext cx="3918639" cy="1325563"/>
          </a:xfrm>
        </p:spPr>
        <p:txBody>
          <a:bodyPr/>
          <a:lstStyle>
            <a:lvl1pPr>
              <a:defRPr>
                <a:solidFill>
                  <a:schemeClr val="bg1"/>
                </a:solidFill>
              </a:defRPr>
            </a:lvl1pPr>
          </a:lstStyle>
          <a:p>
            <a:r>
              <a:rPr lang="en-US" noProof="0" smtClean="0"/>
              <a:t>Click to edit Master title style</a:t>
            </a:r>
            <a:endParaRPr lang="en-US" noProof="0"/>
          </a:p>
        </p:txBody>
      </p:sp>
    </p:spTree>
    <p:extLst>
      <p:ext uri="{BB962C8B-B14F-4D97-AF65-F5344CB8AC3E}">
        <p14:creationId xmlns:p14="http://schemas.microsoft.com/office/powerpoint/2010/main" val="199802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hart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xmlns=""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xmlns=""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xmlns=""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xmlns=""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xmlns=""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xmlns=""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xmlns=""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
        <p:nvSpPr>
          <p:cNvPr id="17" name="Picture Placeholder 2">
            <a:extLst>
              <a:ext uri="{FF2B5EF4-FFF2-40B4-BE49-F238E27FC236}">
                <a16:creationId xmlns:a16="http://schemas.microsoft.com/office/drawing/2014/main" xmlns="" id="{1C9B27A5-4499-4F2B-843D-B4AC979D3003}"/>
              </a:ext>
            </a:extLst>
          </p:cNvPr>
          <p:cNvSpPr>
            <a:spLocks noGrp="1"/>
          </p:cNvSpPr>
          <p:nvPr>
            <p:ph type="pic" idx="13"/>
          </p:nvPr>
        </p:nvSpPr>
        <p:spPr>
          <a:xfrm>
            <a:off x="5183188" y="1347788"/>
            <a:ext cx="6172200" cy="433053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
        <p:nvSpPr>
          <p:cNvPr id="18" name="Text Placeholder 3">
            <a:extLst>
              <a:ext uri="{FF2B5EF4-FFF2-40B4-BE49-F238E27FC236}">
                <a16:creationId xmlns:a16="http://schemas.microsoft.com/office/drawing/2014/main" xmlns="" id="{4C8F7DBB-2923-48F9-AE53-06CE214A362F}"/>
              </a:ext>
            </a:extLst>
          </p:cNvPr>
          <p:cNvSpPr>
            <a:spLocks noGrp="1"/>
          </p:cNvSpPr>
          <p:nvPr>
            <p:ph type="body" sz="half" idx="2"/>
          </p:nvPr>
        </p:nvSpPr>
        <p:spPr>
          <a:xfrm>
            <a:off x="839788" y="2603601"/>
            <a:ext cx="3932237" cy="3074726"/>
          </a:xfrm>
          <a:gradFill>
            <a:gsLst>
              <a:gs pos="0">
                <a:schemeClr val="tx2"/>
              </a:gs>
              <a:gs pos="100000">
                <a:schemeClr val="tx1"/>
              </a:gs>
            </a:gsLst>
            <a:lin ang="10800000" scaled="1"/>
          </a:gradFill>
        </p:spPr>
        <p:txBody>
          <a:bodyPr lIns="274320" anchor="ctr">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smtClean="0"/>
              <a:t>Click to edit Master text styles</a:t>
            </a:r>
          </a:p>
        </p:txBody>
      </p:sp>
      <p:sp>
        <p:nvSpPr>
          <p:cNvPr id="2" name="Title 1">
            <a:extLst>
              <a:ext uri="{FF2B5EF4-FFF2-40B4-BE49-F238E27FC236}">
                <a16:creationId xmlns:a16="http://schemas.microsoft.com/office/drawing/2014/main" xmlns="" id="{B6AB5B22-678B-4BFD-ABBC-49961466D4A8}"/>
              </a:ext>
            </a:extLst>
          </p:cNvPr>
          <p:cNvSpPr>
            <a:spLocks noGrp="1"/>
          </p:cNvSpPr>
          <p:nvPr>
            <p:ph type="title"/>
          </p:nvPr>
        </p:nvSpPr>
        <p:spPr>
          <a:xfrm rot="21228869">
            <a:off x="857652" y="725128"/>
            <a:ext cx="3833278" cy="1325563"/>
          </a:xfrm>
        </p:spPr>
        <p:txBody>
          <a:bodyPr/>
          <a:lstStyle>
            <a:lvl1pPr>
              <a:defRPr>
                <a:solidFill>
                  <a:schemeClr val="bg1"/>
                </a:solidFill>
              </a:defRPr>
            </a:lvl1pPr>
          </a:lstStyle>
          <a:p>
            <a:r>
              <a:rPr lang="en-US" noProof="0" smtClean="0"/>
              <a:t>Click to edit Master title style</a:t>
            </a:r>
            <a:endParaRPr lang="en-US" noProof="0"/>
          </a:p>
        </p:txBody>
      </p:sp>
    </p:spTree>
    <p:extLst>
      <p:ext uri="{BB962C8B-B14F-4D97-AF65-F5344CB8AC3E}">
        <p14:creationId xmlns:p14="http://schemas.microsoft.com/office/powerpoint/2010/main" val="9872488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xmlns=""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xmlns=""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xmlns=""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smtClean="0"/>
              <a:t>Click to edit Master title style</a:t>
            </a:r>
            <a:endParaRPr lang="en-US" noProof="0"/>
          </a:p>
        </p:txBody>
      </p:sp>
    </p:spTree>
    <p:extLst>
      <p:ext uri="{BB962C8B-B14F-4D97-AF65-F5344CB8AC3E}">
        <p14:creationId xmlns:p14="http://schemas.microsoft.com/office/powerpoint/2010/main" val="224023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xmlns=""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xmlns=""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xmlns=""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smtClean="0"/>
              <a:t>Click to edit Master title style</a:t>
            </a:r>
            <a:endParaRPr lang="en-US" noProof="0"/>
          </a:p>
        </p:txBody>
      </p:sp>
      <p:sp>
        <p:nvSpPr>
          <p:cNvPr id="3" name="Text Placeholder 2">
            <a:extLst>
              <a:ext uri="{FF2B5EF4-FFF2-40B4-BE49-F238E27FC236}">
                <a16:creationId xmlns:a16="http://schemas.microsoft.com/office/drawing/2014/main" xmlns="" id="{DDA29EA0-54CE-44CE-A619-B63EB6AA2D12}"/>
              </a:ext>
            </a:extLst>
          </p:cNvPr>
          <p:cNvSpPr>
            <a:spLocks noGrp="1"/>
          </p:cNvSpPr>
          <p:nvPr>
            <p:ph type="body" sz="quarter" idx="13"/>
          </p:nvPr>
        </p:nvSpPr>
        <p:spPr>
          <a:xfrm>
            <a:off x="1444441" y="2373246"/>
            <a:ext cx="9303119" cy="2111508"/>
          </a:xfrm>
        </p:spPr>
        <p:txBody>
          <a:bodyPr anchor="ctr">
            <a:normAutofit/>
          </a:bodyPr>
          <a:lstStyle>
            <a:lvl1pPr marL="0" indent="0" algn="ctr">
              <a:buNone/>
              <a:defRPr sz="6000"/>
            </a:lvl1pPr>
            <a:lvl2pPr marL="457200" indent="0">
              <a:buNone/>
              <a:defRPr/>
            </a:lvl2pPr>
          </a:lstStyle>
          <a:p>
            <a:pPr lvl="0"/>
            <a:r>
              <a:rPr lang="en-US" noProof="0" smtClean="0"/>
              <a:t>Click to edit Master text styles</a:t>
            </a:r>
          </a:p>
        </p:txBody>
      </p:sp>
    </p:spTree>
    <p:extLst>
      <p:ext uri="{BB962C8B-B14F-4D97-AF65-F5344CB8AC3E}">
        <p14:creationId xmlns:p14="http://schemas.microsoft.com/office/powerpoint/2010/main" val="1225526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grpSp>
        <p:nvGrpSpPr>
          <p:cNvPr id="11" name="Graphic 9">
            <a:extLst>
              <a:ext uri="{FF2B5EF4-FFF2-40B4-BE49-F238E27FC236}">
                <a16:creationId xmlns:a16="http://schemas.microsoft.com/office/drawing/2014/main" xmlns="" id="{DBE053F1-F4AB-44C9-AD59-A25E78B48A3F}"/>
              </a:ext>
            </a:extLst>
          </p:cNvPr>
          <p:cNvGrpSpPr/>
          <p:nvPr/>
        </p:nvGrpSpPr>
        <p:grpSpPr>
          <a:xfrm>
            <a:off x="1980240" y="520107"/>
            <a:ext cx="10219389" cy="6350602"/>
            <a:chOff x="1980240" y="520107"/>
            <a:chExt cx="10219389" cy="6350602"/>
          </a:xfrm>
        </p:grpSpPr>
        <p:sp>
          <p:nvSpPr>
            <p:cNvPr id="12" name="Freeform: Shape 11">
              <a:extLst>
                <a:ext uri="{FF2B5EF4-FFF2-40B4-BE49-F238E27FC236}">
                  <a16:creationId xmlns:a16="http://schemas.microsoft.com/office/drawing/2014/main" xmlns="" id="{FACD9D55-0502-4018-AF6A-4F0A0F0E07E9}"/>
                </a:ext>
              </a:extLst>
            </p:cNvPr>
            <p:cNvSpPr/>
            <p:nvPr/>
          </p:nvSpPr>
          <p:spPr>
            <a:xfrm>
              <a:off x="1980240" y="2877450"/>
              <a:ext cx="3086393" cy="3988178"/>
            </a:xfrm>
            <a:custGeom>
              <a:avLst/>
              <a:gdLst>
                <a:gd name="connsiteX0" fmla="*/ 12693 w 3086392"/>
                <a:gd name="connsiteY0" fmla="*/ 614730 h 3988178"/>
                <a:gd name="connsiteX1" fmla="*/ 1910253 w 3086392"/>
                <a:gd name="connsiteY1" fmla="*/ 3983090 h 3988178"/>
                <a:gd name="connsiteX2" fmla="*/ 3082574 w 3086392"/>
                <a:gd name="connsiteY2" fmla="*/ 3983090 h 3988178"/>
                <a:gd name="connsiteX3" fmla="*/ 2258266 w 3086392"/>
                <a:gd name="connsiteY3" fmla="*/ 12693 h 3988178"/>
                <a:gd name="connsiteX4" fmla="*/ 12693 w 3086392"/>
                <a:gd name="connsiteY4" fmla="*/ 614730 h 3988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6392" h="3988178">
                  <a:moveTo>
                    <a:pt x="12693" y="614730"/>
                  </a:moveTo>
                  <a:cubicBezTo>
                    <a:pt x="12693" y="614730"/>
                    <a:pt x="1595263" y="2043616"/>
                    <a:pt x="1910253" y="3983090"/>
                  </a:cubicBezTo>
                  <a:lnTo>
                    <a:pt x="3082574" y="3983090"/>
                  </a:lnTo>
                  <a:lnTo>
                    <a:pt x="2258266" y="12693"/>
                  </a:lnTo>
                  <a:lnTo>
                    <a:pt x="12693" y="614730"/>
                  </a:lnTo>
                  <a:close/>
                </a:path>
              </a:pathLst>
            </a:custGeom>
            <a:gradFill>
              <a:gsLst>
                <a:gs pos="3000">
                  <a:schemeClr val="bg1"/>
                </a:gs>
                <a:gs pos="100000">
                  <a:schemeClr val="accent5">
                    <a:alpha val="50000"/>
                  </a:schemeClr>
                </a:gs>
              </a:gsLst>
              <a:lin ang="4278000" scaled="0"/>
            </a:gradFill>
            <a:ln w="12692"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CF529C4B-24D5-4FF8-BD78-3A27C68248CA}"/>
                </a:ext>
              </a:extLst>
            </p:cNvPr>
            <p:cNvSpPr/>
            <p:nvPr/>
          </p:nvSpPr>
          <p:spPr>
            <a:xfrm>
              <a:off x="2962043" y="520107"/>
              <a:ext cx="9233775" cy="6350602"/>
            </a:xfrm>
            <a:custGeom>
              <a:avLst/>
              <a:gdLst>
                <a:gd name="connsiteX0" fmla="*/ 9229957 w 9233775"/>
                <a:gd name="connsiteY0" fmla="*/ 12693 h 6350602"/>
                <a:gd name="connsiteX1" fmla="*/ 12693 w 9233775"/>
                <a:gd name="connsiteY1" fmla="*/ 2225243 h 6350602"/>
                <a:gd name="connsiteX2" fmla="*/ 999577 w 9233775"/>
                <a:gd name="connsiteY2" fmla="*/ 6340434 h 6350602"/>
                <a:gd name="connsiteX3" fmla="*/ 9229957 w 9233775"/>
                <a:gd name="connsiteY3" fmla="*/ 6340434 h 6350602"/>
              </a:gdLst>
              <a:ahLst/>
              <a:cxnLst>
                <a:cxn ang="0">
                  <a:pos x="connsiteX0" y="connsiteY0"/>
                </a:cxn>
                <a:cxn ang="0">
                  <a:pos x="connsiteX1" y="connsiteY1"/>
                </a:cxn>
                <a:cxn ang="0">
                  <a:pos x="connsiteX2" y="connsiteY2"/>
                </a:cxn>
                <a:cxn ang="0">
                  <a:pos x="connsiteX3" y="connsiteY3"/>
                </a:cxn>
              </a:cxnLst>
              <a:rect l="l" t="t" r="r" b="b"/>
              <a:pathLst>
                <a:path w="9233775" h="6350602">
                  <a:moveTo>
                    <a:pt x="9229957" y="12693"/>
                  </a:moveTo>
                  <a:lnTo>
                    <a:pt x="12693" y="2225243"/>
                  </a:lnTo>
                  <a:lnTo>
                    <a:pt x="999577" y="6340434"/>
                  </a:lnTo>
                  <a:lnTo>
                    <a:pt x="9229957" y="6340434"/>
                  </a:lnTo>
                  <a:close/>
                </a:path>
              </a:pathLst>
            </a:custGeom>
            <a:gradFill>
              <a:gsLst>
                <a:gs pos="3000">
                  <a:schemeClr val="accent5"/>
                </a:gs>
                <a:gs pos="100000">
                  <a:schemeClr val="bg2"/>
                </a:gs>
              </a:gsLst>
              <a:lin ang="810000" scaled="0"/>
            </a:gradFill>
            <a:ln w="12692"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xmlns="" id="{543A97B8-65D7-47BC-AF76-3D5AA4527481}"/>
                </a:ext>
              </a:extLst>
            </p:cNvPr>
            <p:cNvSpPr/>
            <p:nvPr/>
          </p:nvSpPr>
          <p:spPr>
            <a:xfrm>
              <a:off x="3270682" y="752539"/>
              <a:ext cx="8928947" cy="6109280"/>
            </a:xfrm>
            <a:custGeom>
              <a:avLst/>
              <a:gdLst>
                <a:gd name="connsiteX0" fmla="*/ 43176 w 8928946"/>
                <a:gd name="connsiteY0" fmla="*/ 2217623 h 6109279"/>
                <a:gd name="connsiteX1" fmla="*/ 8913698 w 8928946"/>
                <a:gd name="connsiteY1" fmla="*/ 40636 h 6109279"/>
                <a:gd name="connsiteX2" fmla="*/ 8921318 w 8928946"/>
                <a:gd name="connsiteY2" fmla="*/ 71119 h 6109279"/>
                <a:gd name="connsiteX3" fmla="*/ 8921318 w 8928946"/>
                <a:gd name="connsiteY3" fmla="*/ 12693 h 6109279"/>
                <a:gd name="connsiteX4" fmla="*/ 25395 w 8928946"/>
                <a:gd name="connsiteY4" fmla="*/ 2196031 h 6109279"/>
                <a:gd name="connsiteX5" fmla="*/ 12693 w 8928946"/>
                <a:gd name="connsiteY5" fmla="*/ 2198571 h 6109279"/>
                <a:gd name="connsiteX6" fmla="*/ 958933 w 8928946"/>
                <a:gd name="connsiteY6" fmla="*/ 6108002 h 6109279"/>
                <a:gd name="connsiteX7" fmla="*/ 985606 w 8928946"/>
                <a:gd name="connsiteY7" fmla="*/ 6108002 h 61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28946" h="6109279">
                  <a:moveTo>
                    <a:pt x="43176" y="2217623"/>
                  </a:moveTo>
                  <a:lnTo>
                    <a:pt x="8913698" y="40636"/>
                  </a:lnTo>
                  <a:lnTo>
                    <a:pt x="8921318" y="71119"/>
                  </a:lnTo>
                  <a:lnTo>
                    <a:pt x="8921318" y="12693"/>
                  </a:lnTo>
                  <a:lnTo>
                    <a:pt x="25395" y="2196031"/>
                  </a:lnTo>
                  <a:lnTo>
                    <a:pt x="12693" y="2198571"/>
                  </a:lnTo>
                  <a:lnTo>
                    <a:pt x="958933" y="6108002"/>
                  </a:lnTo>
                  <a:lnTo>
                    <a:pt x="985606" y="6108002"/>
                  </a:lnTo>
                  <a:close/>
                </a:path>
              </a:pathLst>
            </a:custGeom>
            <a:solidFill>
              <a:schemeClr val="bg1"/>
            </a:solidFill>
            <a:ln w="12692" cap="flat">
              <a:noFill/>
              <a:prstDash val="solid"/>
              <a:miter/>
            </a:ln>
          </p:spPr>
          <p:txBody>
            <a:bodyPr rtlCol="0" anchor="ctr"/>
            <a:lstStyle/>
            <a:p>
              <a:endParaRPr lang="en-US" noProof="0" dirty="0"/>
            </a:p>
          </p:txBody>
        </p:sp>
      </p:grpSp>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xmlns="" id="{3817A1DD-06FF-4C7B-827F-06BEA646B2F1}"/>
              </a:ext>
            </a:extLst>
          </p:cNvPr>
          <p:cNvSpPr/>
          <p:nvPr/>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6" name="Picture Placeholder 15">
            <a:extLst>
              <a:ext uri="{FF2B5EF4-FFF2-40B4-BE49-F238E27FC236}">
                <a16:creationId xmlns:a16="http://schemas.microsoft.com/office/drawing/2014/main" xmlns="" id="{18500C30-FF27-4A5C-AA4F-B1D5C57A0F7F}"/>
              </a:ext>
            </a:extLst>
          </p:cNvPr>
          <p:cNvSpPr>
            <a:spLocks noGrp="1"/>
          </p:cNvSpPr>
          <p:nvPr>
            <p:ph type="pic" sz="quarter" idx="13"/>
          </p:nvPr>
        </p:nvSpPr>
        <p:spPr>
          <a:xfrm>
            <a:off x="3314240" y="793217"/>
            <a:ext cx="8877760" cy="6064783"/>
          </a:xfrm>
          <a:custGeom>
            <a:avLst/>
            <a:gdLst>
              <a:gd name="connsiteX0" fmla="*/ 0 w 8534400"/>
              <a:gd name="connsiteY0" fmla="*/ 6043236 h 6043236"/>
              <a:gd name="connsiteX1" fmla="*/ 1510809 w 8534400"/>
              <a:gd name="connsiteY1" fmla="*/ 0 h 6043236"/>
              <a:gd name="connsiteX2" fmla="*/ 7023591 w 8534400"/>
              <a:gd name="connsiteY2" fmla="*/ 0 h 6043236"/>
              <a:gd name="connsiteX3" fmla="*/ 8534400 w 8534400"/>
              <a:gd name="connsiteY3" fmla="*/ 6043236 h 6043236"/>
              <a:gd name="connsiteX4" fmla="*/ 0 w 8534400"/>
              <a:gd name="connsiteY4" fmla="*/ 6043236 h 6043236"/>
              <a:gd name="connsiteX0" fmla="*/ 0 w 8534400"/>
              <a:gd name="connsiteY0" fmla="*/ 6043236 h 6043236"/>
              <a:gd name="connsiteX1" fmla="*/ 1510809 w 8534400"/>
              <a:gd name="connsiteY1" fmla="*/ 0 h 6043236"/>
              <a:gd name="connsiteX2" fmla="*/ 8518563 w 8534400"/>
              <a:gd name="connsiteY2" fmla="*/ 14514 h 6043236"/>
              <a:gd name="connsiteX3" fmla="*/ 8534400 w 8534400"/>
              <a:gd name="connsiteY3" fmla="*/ 6043236 h 6043236"/>
              <a:gd name="connsiteX4" fmla="*/ 0 w 8534400"/>
              <a:gd name="connsiteY4" fmla="*/ 6043236 h 6043236"/>
              <a:gd name="connsiteX0" fmla="*/ 317991 w 8852391"/>
              <a:gd name="connsiteY0" fmla="*/ 6028722 h 6028722"/>
              <a:gd name="connsiteX1" fmla="*/ 0 w 8852391"/>
              <a:gd name="connsiteY1" fmla="*/ 2162629 h 6028722"/>
              <a:gd name="connsiteX2" fmla="*/ 8836554 w 8852391"/>
              <a:gd name="connsiteY2" fmla="*/ 0 h 6028722"/>
              <a:gd name="connsiteX3" fmla="*/ 8852391 w 8852391"/>
              <a:gd name="connsiteY3" fmla="*/ 6028722 h 6028722"/>
              <a:gd name="connsiteX4" fmla="*/ 317991 w 8852391"/>
              <a:gd name="connsiteY4" fmla="*/ 6028722 h 6028722"/>
              <a:gd name="connsiteX0" fmla="*/ 913076 w 8852391"/>
              <a:gd name="connsiteY0" fmla="*/ 6043236 h 6043236"/>
              <a:gd name="connsiteX1" fmla="*/ 0 w 8852391"/>
              <a:gd name="connsiteY1" fmla="*/ 2162629 h 6043236"/>
              <a:gd name="connsiteX2" fmla="*/ 8836554 w 8852391"/>
              <a:gd name="connsiteY2" fmla="*/ 0 h 6043236"/>
              <a:gd name="connsiteX3" fmla="*/ 8852391 w 8852391"/>
              <a:gd name="connsiteY3" fmla="*/ 6028722 h 6043236"/>
              <a:gd name="connsiteX4" fmla="*/ 913076 w 8852391"/>
              <a:gd name="connsiteY4" fmla="*/ 6043236 h 6043236"/>
              <a:gd name="connsiteX0" fmla="*/ 933682 w 8872997"/>
              <a:gd name="connsiteY0" fmla="*/ 6043236 h 6043236"/>
              <a:gd name="connsiteX1" fmla="*/ 0 w 8872997"/>
              <a:gd name="connsiteY1" fmla="*/ 2167781 h 6043236"/>
              <a:gd name="connsiteX2" fmla="*/ 8857160 w 8872997"/>
              <a:gd name="connsiteY2" fmla="*/ 0 h 6043236"/>
              <a:gd name="connsiteX3" fmla="*/ 8872997 w 8872997"/>
              <a:gd name="connsiteY3" fmla="*/ 6028722 h 6043236"/>
              <a:gd name="connsiteX4" fmla="*/ 933682 w 8872997"/>
              <a:gd name="connsiteY4" fmla="*/ 6043236 h 6043236"/>
              <a:gd name="connsiteX0" fmla="*/ 933682 w 8872997"/>
              <a:gd name="connsiteY0" fmla="*/ 6050963 h 6050963"/>
              <a:gd name="connsiteX1" fmla="*/ 0 w 8872997"/>
              <a:gd name="connsiteY1" fmla="*/ 2167781 h 6050963"/>
              <a:gd name="connsiteX2" fmla="*/ 8857160 w 8872997"/>
              <a:gd name="connsiteY2" fmla="*/ 0 h 6050963"/>
              <a:gd name="connsiteX3" fmla="*/ 8872997 w 8872997"/>
              <a:gd name="connsiteY3" fmla="*/ 6028722 h 6050963"/>
              <a:gd name="connsiteX4" fmla="*/ 933682 w 8872997"/>
              <a:gd name="connsiteY4" fmla="*/ 6050963 h 6050963"/>
              <a:gd name="connsiteX0" fmla="*/ 933682 w 8872997"/>
              <a:gd name="connsiteY0" fmla="*/ 6050963 h 6054480"/>
              <a:gd name="connsiteX1" fmla="*/ 0 w 8872997"/>
              <a:gd name="connsiteY1" fmla="*/ 2167781 h 6054480"/>
              <a:gd name="connsiteX2" fmla="*/ 8857160 w 8872997"/>
              <a:gd name="connsiteY2" fmla="*/ 0 h 6054480"/>
              <a:gd name="connsiteX3" fmla="*/ 8872997 w 8872997"/>
              <a:gd name="connsiteY3" fmla="*/ 6054480 h 6054480"/>
              <a:gd name="connsiteX4" fmla="*/ 933682 w 8872997"/>
              <a:gd name="connsiteY4" fmla="*/ 6050963 h 6054480"/>
              <a:gd name="connsiteX0" fmla="*/ 933682 w 8875190"/>
              <a:gd name="connsiteY0" fmla="*/ 6063842 h 6067359"/>
              <a:gd name="connsiteX1" fmla="*/ 0 w 8875190"/>
              <a:gd name="connsiteY1" fmla="*/ 2180660 h 6067359"/>
              <a:gd name="connsiteX2" fmla="*/ 8875190 w 8875190"/>
              <a:gd name="connsiteY2" fmla="*/ 0 h 6067359"/>
              <a:gd name="connsiteX3" fmla="*/ 8872997 w 8875190"/>
              <a:gd name="connsiteY3" fmla="*/ 6067359 h 6067359"/>
              <a:gd name="connsiteX4" fmla="*/ 933682 w 8875190"/>
              <a:gd name="connsiteY4" fmla="*/ 6063842 h 6067359"/>
              <a:gd name="connsiteX0" fmla="*/ 933682 w 8872997"/>
              <a:gd name="connsiteY0" fmla="*/ 6061266 h 6064783"/>
              <a:gd name="connsiteX1" fmla="*/ 0 w 8872997"/>
              <a:gd name="connsiteY1" fmla="*/ 2178084 h 6064783"/>
              <a:gd name="connsiteX2" fmla="*/ 8872614 w 8872997"/>
              <a:gd name="connsiteY2" fmla="*/ 0 h 6064783"/>
              <a:gd name="connsiteX3" fmla="*/ 8872997 w 8872997"/>
              <a:gd name="connsiteY3" fmla="*/ 6064783 h 6064783"/>
              <a:gd name="connsiteX4" fmla="*/ 933682 w 8872997"/>
              <a:gd name="connsiteY4" fmla="*/ 6061266 h 6064783"/>
              <a:gd name="connsiteX0" fmla="*/ 938445 w 8877760"/>
              <a:gd name="connsiteY0" fmla="*/ 6061266 h 6064783"/>
              <a:gd name="connsiteX1" fmla="*/ 0 w 8877760"/>
              <a:gd name="connsiteY1" fmla="*/ 2175703 h 6064783"/>
              <a:gd name="connsiteX2" fmla="*/ 8877377 w 8877760"/>
              <a:gd name="connsiteY2" fmla="*/ 0 h 6064783"/>
              <a:gd name="connsiteX3" fmla="*/ 8877760 w 8877760"/>
              <a:gd name="connsiteY3" fmla="*/ 6064783 h 6064783"/>
              <a:gd name="connsiteX4" fmla="*/ 938445 w 8877760"/>
              <a:gd name="connsiteY4" fmla="*/ 6061266 h 6064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7760" h="6064783">
                <a:moveTo>
                  <a:pt x="938445" y="6061266"/>
                </a:moveTo>
                <a:lnTo>
                  <a:pt x="0" y="2175703"/>
                </a:lnTo>
                <a:lnTo>
                  <a:pt x="8877377" y="0"/>
                </a:lnTo>
                <a:cubicBezTo>
                  <a:pt x="8877505" y="2021594"/>
                  <a:pt x="8877632" y="4043189"/>
                  <a:pt x="8877760" y="6064783"/>
                </a:cubicBezTo>
                <a:lnTo>
                  <a:pt x="938445" y="6061266"/>
                </a:lnTo>
                <a:close/>
              </a:path>
            </a:pathLst>
          </a:custGeom>
          <a:ln>
            <a:noFill/>
          </a:ln>
        </p:spPr>
        <p:txBody>
          <a:bodyPr anchor="ctr" anchorCtr="0">
            <a:normAutofit/>
          </a:bodyPr>
          <a:lstStyle>
            <a:lvl1pPr marL="0" indent="0" algn="ctr">
              <a:buNone/>
              <a:defRPr sz="1400"/>
            </a:lvl1pPr>
          </a:lstStyle>
          <a:p>
            <a:r>
              <a:rPr lang="en-US" noProof="0" smtClean="0"/>
              <a:t>Click icon to add picture</a:t>
            </a:r>
            <a:endParaRPr lang="en-US" noProof="0" dirty="0"/>
          </a:p>
        </p:txBody>
      </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xmlns="" id="{0397A1D9-602E-4BC0-9119-818273B1D85A}"/>
              </a:ext>
            </a:extLst>
          </p:cNvPr>
          <p:cNvSpPr/>
          <p:nvPr/>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 name="Title 1">
            <a:extLst>
              <a:ext uri="{FF2B5EF4-FFF2-40B4-BE49-F238E27FC236}">
                <a16:creationId xmlns:a16="http://schemas.microsoft.com/office/drawing/2014/main" xmlns="" id="{F3955EAF-4D26-452F-BE4D-A9B580AC9283}"/>
              </a:ext>
            </a:extLst>
          </p:cNvPr>
          <p:cNvSpPr>
            <a:spLocks noGrp="1"/>
          </p:cNvSpPr>
          <p:nvPr>
            <p:ph type="title" hasCustomPrompt="1"/>
          </p:nvPr>
        </p:nvSpPr>
        <p:spPr>
          <a:xfrm rot="-360000">
            <a:off x="803491" y="1001491"/>
            <a:ext cx="4065084" cy="700842"/>
          </a:xfrm>
        </p:spPr>
        <p:txBody>
          <a:bodyPr>
            <a:normAutofit/>
          </a:bodyPr>
          <a:lstStyle>
            <a:lvl1pPr>
              <a:defRPr sz="4000" b="1">
                <a:solidFill>
                  <a:schemeClr val="bg1"/>
                </a:solidFill>
              </a:defRPr>
            </a:lvl1pPr>
          </a:lstStyle>
          <a:p>
            <a:r>
              <a:rPr lang="en-US" noProof="0"/>
              <a:t>Divider Slide</a:t>
            </a:r>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365204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xmlns=""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xmlns=""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xmlns=""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Date Placeholder 3">
            <a:extLst>
              <a:ext uri="{FF2B5EF4-FFF2-40B4-BE49-F238E27FC236}">
                <a16:creationId xmlns:a16="http://schemas.microsoft.com/office/drawing/2014/main" xmlns=""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26" name="Graphic 17">
            <a:extLst>
              <a:ext uri="{FF2B5EF4-FFF2-40B4-BE49-F238E27FC236}">
                <a16:creationId xmlns:a16="http://schemas.microsoft.com/office/drawing/2014/main" xmlns=""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xmlns=""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xmlns=""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xmlns=""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29228556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Manual">
    <p:bg>
      <p:bgPr>
        <a:solidFill>
          <a:schemeClr val="bg1"/>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xmlns="" id="{5D6F87F4-A9FD-42C2-B2B3-2EBAE9413A33}"/>
              </a:ext>
            </a:extLst>
          </p:cNvPr>
          <p:cNvSpPr/>
          <p:nvPr/>
        </p:nvSpPr>
        <p:spPr>
          <a:xfrm>
            <a:off x="-12778" y="429785"/>
            <a:ext cx="7606299" cy="1490682"/>
          </a:xfrm>
          <a:custGeom>
            <a:avLst/>
            <a:gdLst>
              <a:gd name="connsiteX0" fmla="*/ 7602514 w 7606298"/>
              <a:gd name="connsiteY0" fmla="*/ 407745 h 1490681"/>
              <a:gd name="connsiteX1" fmla="*/ 12778 w 7606298"/>
              <a:gd name="connsiteY1" fmla="*/ 12778 h 1490681"/>
              <a:gd name="connsiteX2" fmla="*/ 12778 w 7606298"/>
              <a:gd name="connsiteY2" fmla="*/ 1056256 h 1490681"/>
              <a:gd name="connsiteX3" fmla="*/ 7593596 w 7606298"/>
              <a:gd name="connsiteY3" fmla="*/ 1481801 h 1490681"/>
              <a:gd name="connsiteX4" fmla="*/ 7602514 w 7606298"/>
              <a:gd name="connsiteY4" fmla="*/ 407745 h 1490681"/>
              <a:gd name="connsiteX5" fmla="*/ 7602514 w 7606298"/>
              <a:gd name="connsiteY5" fmla="*/ 407745 h 1490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06298" h="1490681">
                <a:moveTo>
                  <a:pt x="7602514" y="407745"/>
                </a:moveTo>
                <a:cubicBezTo>
                  <a:pt x="7602514" y="407745"/>
                  <a:pt x="3107535" y="56097"/>
                  <a:pt x="12778" y="12778"/>
                </a:cubicBezTo>
                <a:lnTo>
                  <a:pt x="12778" y="1056256"/>
                </a:lnTo>
                <a:cubicBezTo>
                  <a:pt x="6306768" y="1024403"/>
                  <a:pt x="7593596" y="1481801"/>
                  <a:pt x="7593596" y="1481801"/>
                </a:cubicBezTo>
                <a:lnTo>
                  <a:pt x="7602514" y="407745"/>
                </a:lnTo>
                <a:lnTo>
                  <a:pt x="7602514" y="407745"/>
                </a:lnTo>
                <a:close/>
              </a:path>
            </a:pathLst>
          </a:custGeom>
          <a:gradFill>
            <a:gsLst>
              <a:gs pos="0">
                <a:schemeClr val="accent2">
                  <a:alpha val="10000"/>
                </a:schemeClr>
              </a:gs>
              <a:gs pos="100000">
                <a:schemeClr val="accent2">
                  <a:alpha val="20000"/>
                </a:schemeClr>
              </a:gs>
            </a:gsLst>
            <a:lin ang="60000" scaled="0"/>
          </a:gradFill>
          <a:ln w="12737" cap="flat">
            <a:noFill/>
            <a:prstDash val="solid"/>
            <a:miter/>
          </a:ln>
        </p:spPr>
        <p:txBody>
          <a:bodyPr rtlCol="0" anchor="ctr"/>
          <a:lstStyle/>
          <a:p>
            <a:endParaRPr lang="en-US" noProof="0" dirty="0"/>
          </a:p>
        </p:txBody>
      </p:sp>
      <p:sp>
        <p:nvSpPr>
          <p:cNvPr id="23" name="Text Placeholder 21">
            <a:extLst>
              <a:ext uri="{FF2B5EF4-FFF2-40B4-BE49-F238E27FC236}">
                <a16:creationId xmlns:a16="http://schemas.microsoft.com/office/drawing/2014/main" xmlns="" id="{F27BBFB4-84C4-42C9-9CB3-DFD801CEBF70}"/>
              </a:ext>
            </a:extLst>
          </p:cNvPr>
          <p:cNvSpPr>
            <a:spLocks noGrp="1"/>
          </p:cNvSpPr>
          <p:nvPr>
            <p:ph type="body" sz="quarter" idx="10" hasCustomPrompt="1"/>
          </p:nvPr>
        </p:nvSpPr>
        <p:spPr>
          <a:xfrm>
            <a:off x="711200" y="1896003"/>
            <a:ext cx="528638" cy="1092200"/>
          </a:xfrm>
        </p:spPr>
        <p:txBody>
          <a:bodyPr>
            <a:normAutofit/>
          </a:bodyPr>
          <a:lstStyle>
            <a:lvl1pPr marL="0" indent="0">
              <a:buNone/>
              <a:defRPr sz="7000" b="1">
                <a:solidFill>
                  <a:schemeClr val="accent5"/>
                </a:solidFill>
                <a:latin typeface="+mj-lt"/>
              </a:defRPr>
            </a:lvl1pPr>
          </a:lstStyle>
          <a:p>
            <a:pPr lvl="0"/>
            <a:r>
              <a:rPr lang="en-US" noProof="0"/>
              <a:t>1</a:t>
            </a:r>
          </a:p>
        </p:txBody>
      </p:sp>
      <p:sp>
        <p:nvSpPr>
          <p:cNvPr id="26" name="Text Placeholder 24">
            <a:extLst>
              <a:ext uri="{FF2B5EF4-FFF2-40B4-BE49-F238E27FC236}">
                <a16:creationId xmlns:a16="http://schemas.microsoft.com/office/drawing/2014/main" xmlns="" id="{C8BBE7AC-17E7-4828-A40C-39EED5284E6D}"/>
              </a:ext>
            </a:extLst>
          </p:cNvPr>
          <p:cNvSpPr>
            <a:spLocks noGrp="1"/>
          </p:cNvSpPr>
          <p:nvPr>
            <p:ph type="body" sz="quarter" idx="11"/>
          </p:nvPr>
        </p:nvSpPr>
        <p:spPr>
          <a:xfrm>
            <a:off x="1185863" y="2088090"/>
            <a:ext cx="3103110" cy="800100"/>
          </a:xfrm>
        </p:spPr>
        <p:txBody>
          <a:bodyPr>
            <a:normAutofit/>
          </a:bodyPr>
          <a:lstStyle>
            <a:lvl1pPr marL="0" indent="0">
              <a:buNone/>
              <a:defRPr sz="2500" b="1">
                <a:solidFill>
                  <a:schemeClr val="tx2"/>
                </a:solidFill>
                <a:latin typeface="+mj-lt"/>
              </a:defRPr>
            </a:lvl1pPr>
          </a:lstStyle>
          <a:p>
            <a:pPr lvl="0"/>
            <a:r>
              <a:rPr lang="en-US" noProof="0" smtClean="0"/>
              <a:t>Click to edit Master text styles</a:t>
            </a:r>
          </a:p>
        </p:txBody>
      </p:sp>
      <p:sp>
        <p:nvSpPr>
          <p:cNvPr id="33" name="Text Placeholder 21">
            <a:extLst>
              <a:ext uri="{FF2B5EF4-FFF2-40B4-BE49-F238E27FC236}">
                <a16:creationId xmlns:a16="http://schemas.microsoft.com/office/drawing/2014/main" xmlns="" id="{FC1057E8-2611-45B5-913B-82D301FE8A86}"/>
              </a:ext>
            </a:extLst>
          </p:cNvPr>
          <p:cNvSpPr>
            <a:spLocks noGrp="1"/>
          </p:cNvSpPr>
          <p:nvPr>
            <p:ph type="body" sz="quarter" idx="12" hasCustomPrompt="1"/>
          </p:nvPr>
        </p:nvSpPr>
        <p:spPr>
          <a:xfrm>
            <a:off x="4804600" y="1896003"/>
            <a:ext cx="528638" cy="1092200"/>
          </a:xfrm>
        </p:spPr>
        <p:txBody>
          <a:bodyPr>
            <a:normAutofit/>
          </a:bodyPr>
          <a:lstStyle>
            <a:lvl1pPr marL="0" indent="0">
              <a:buNone/>
              <a:defRPr sz="7000" b="1">
                <a:solidFill>
                  <a:schemeClr val="accent5"/>
                </a:solidFill>
                <a:latin typeface="+mj-lt"/>
              </a:defRPr>
            </a:lvl1pPr>
          </a:lstStyle>
          <a:p>
            <a:pPr lvl="0"/>
            <a:r>
              <a:rPr lang="en-US" noProof="0"/>
              <a:t>2</a:t>
            </a:r>
          </a:p>
        </p:txBody>
      </p:sp>
      <p:sp>
        <p:nvSpPr>
          <p:cNvPr id="34" name="Text Placeholder 24">
            <a:extLst>
              <a:ext uri="{FF2B5EF4-FFF2-40B4-BE49-F238E27FC236}">
                <a16:creationId xmlns:a16="http://schemas.microsoft.com/office/drawing/2014/main" xmlns="" id="{A65257E6-B10F-49C0-862A-53648E3F2D0B}"/>
              </a:ext>
            </a:extLst>
          </p:cNvPr>
          <p:cNvSpPr>
            <a:spLocks noGrp="1"/>
          </p:cNvSpPr>
          <p:nvPr>
            <p:ph type="body" sz="quarter" idx="13"/>
          </p:nvPr>
        </p:nvSpPr>
        <p:spPr>
          <a:xfrm>
            <a:off x="5349603" y="2088090"/>
            <a:ext cx="2243918" cy="800100"/>
          </a:xfrm>
        </p:spPr>
        <p:txBody>
          <a:bodyPr>
            <a:normAutofit/>
          </a:bodyPr>
          <a:lstStyle>
            <a:lvl1pPr marL="0" indent="0">
              <a:buNone/>
              <a:defRPr sz="2500" b="1">
                <a:solidFill>
                  <a:schemeClr val="tx2"/>
                </a:solidFill>
                <a:latin typeface="+mj-lt"/>
              </a:defRPr>
            </a:lvl1pPr>
          </a:lstStyle>
          <a:p>
            <a:pPr lvl="0"/>
            <a:r>
              <a:rPr lang="en-US" noProof="0" smtClean="0"/>
              <a:t>Click to edit Master text styles</a:t>
            </a:r>
          </a:p>
        </p:txBody>
      </p:sp>
      <p:sp>
        <p:nvSpPr>
          <p:cNvPr id="37" name="Text Placeholder 21">
            <a:extLst>
              <a:ext uri="{FF2B5EF4-FFF2-40B4-BE49-F238E27FC236}">
                <a16:creationId xmlns:a16="http://schemas.microsoft.com/office/drawing/2014/main" xmlns="" id="{83A147CC-1513-463A-8B07-CC14AEC845D9}"/>
              </a:ext>
            </a:extLst>
          </p:cNvPr>
          <p:cNvSpPr>
            <a:spLocks noGrp="1"/>
          </p:cNvSpPr>
          <p:nvPr>
            <p:ph type="body" sz="quarter" idx="14" hasCustomPrompt="1"/>
          </p:nvPr>
        </p:nvSpPr>
        <p:spPr>
          <a:xfrm>
            <a:off x="7890713" y="1913782"/>
            <a:ext cx="528638" cy="1092200"/>
          </a:xfrm>
        </p:spPr>
        <p:txBody>
          <a:bodyPr>
            <a:normAutofit/>
          </a:bodyPr>
          <a:lstStyle>
            <a:lvl1pPr marL="0" indent="0">
              <a:buNone/>
              <a:defRPr sz="7000" b="1">
                <a:solidFill>
                  <a:schemeClr val="accent5"/>
                </a:solidFill>
                <a:latin typeface="+mj-lt"/>
              </a:defRPr>
            </a:lvl1pPr>
          </a:lstStyle>
          <a:p>
            <a:pPr lvl="0"/>
            <a:r>
              <a:rPr lang="en-US" noProof="0"/>
              <a:t>3</a:t>
            </a:r>
          </a:p>
        </p:txBody>
      </p:sp>
      <p:sp>
        <p:nvSpPr>
          <p:cNvPr id="38" name="Text Placeholder 24">
            <a:extLst>
              <a:ext uri="{FF2B5EF4-FFF2-40B4-BE49-F238E27FC236}">
                <a16:creationId xmlns:a16="http://schemas.microsoft.com/office/drawing/2014/main" xmlns="" id="{BCE98261-6A42-49F1-B208-2E6C24DFCF83}"/>
              </a:ext>
            </a:extLst>
          </p:cNvPr>
          <p:cNvSpPr>
            <a:spLocks noGrp="1"/>
          </p:cNvSpPr>
          <p:nvPr>
            <p:ph type="body" sz="quarter" idx="15"/>
          </p:nvPr>
        </p:nvSpPr>
        <p:spPr>
          <a:xfrm>
            <a:off x="8435716" y="2105869"/>
            <a:ext cx="2959116" cy="800100"/>
          </a:xfrm>
        </p:spPr>
        <p:txBody>
          <a:bodyPr>
            <a:normAutofit/>
          </a:bodyPr>
          <a:lstStyle>
            <a:lvl1pPr marL="0" indent="0">
              <a:buNone/>
              <a:defRPr sz="2500" b="1">
                <a:solidFill>
                  <a:schemeClr val="tx2"/>
                </a:solidFill>
                <a:latin typeface="+mj-lt"/>
              </a:defRPr>
            </a:lvl1pPr>
          </a:lstStyle>
          <a:p>
            <a:pPr lvl="0"/>
            <a:r>
              <a:rPr lang="en-US" noProof="0" smtClean="0"/>
              <a:t>Click to edit Master text styles</a:t>
            </a:r>
          </a:p>
        </p:txBody>
      </p:sp>
      <p:sp>
        <p:nvSpPr>
          <p:cNvPr id="40" name="Text Placeholder 24">
            <a:extLst>
              <a:ext uri="{FF2B5EF4-FFF2-40B4-BE49-F238E27FC236}">
                <a16:creationId xmlns:a16="http://schemas.microsoft.com/office/drawing/2014/main" xmlns="" id="{937F4311-EBEC-44E3-8542-07503B54D770}"/>
              </a:ext>
            </a:extLst>
          </p:cNvPr>
          <p:cNvSpPr>
            <a:spLocks noGrp="1"/>
          </p:cNvSpPr>
          <p:nvPr>
            <p:ph type="body" sz="quarter" idx="16"/>
          </p:nvPr>
        </p:nvSpPr>
        <p:spPr>
          <a:xfrm>
            <a:off x="891723" y="2943573"/>
            <a:ext cx="1698625" cy="800100"/>
          </a:xfrm>
        </p:spPr>
        <p:txBody>
          <a:bodyPr>
            <a:normAutofit/>
          </a:bodyPr>
          <a:lstStyle>
            <a:lvl1pPr marL="0" indent="0">
              <a:buNone/>
              <a:defRPr sz="1600" b="1">
                <a:solidFill>
                  <a:schemeClr val="accent4"/>
                </a:solidFill>
                <a:latin typeface="+mn-lt"/>
              </a:defRPr>
            </a:lvl1pPr>
          </a:lstStyle>
          <a:p>
            <a:pPr lvl="0"/>
            <a:r>
              <a:rPr lang="en-US" noProof="0" smtClean="0"/>
              <a:t>Click to edit Master text styles</a:t>
            </a:r>
          </a:p>
        </p:txBody>
      </p:sp>
      <p:sp>
        <p:nvSpPr>
          <p:cNvPr id="43" name="Text Placeholder 24">
            <a:extLst>
              <a:ext uri="{FF2B5EF4-FFF2-40B4-BE49-F238E27FC236}">
                <a16:creationId xmlns:a16="http://schemas.microsoft.com/office/drawing/2014/main" xmlns="" id="{FED4B056-A42A-4115-B98D-177B9AFDABFE}"/>
              </a:ext>
            </a:extLst>
          </p:cNvPr>
          <p:cNvSpPr>
            <a:spLocks noGrp="1"/>
          </p:cNvSpPr>
          <p:nvPr>
            <p:ph type="body" sz="quarter" idx="17"/>
          </p:nvPr>
        </p:nvSpPr>
        <p:spPr>
          <a:xfrm>
            <a:off x="2590348" y="2943573"/>
            <a:ext cx="1698625" cy="800100"/>
          </a:xfrm>
        </p:spPr>
        <p:txBody>
          <a:bodyPr>
            <a:normAutofit/>
          </a:bodyPr>
          <a:lstStyle>
            <a:lvl1pPr marL="0" indent="0">
              <a:buNone/>
              <a:defRPr sz="1600" b="1">
                <a:solidFill>
                  <a:schemeClr val="accent4"/>
                </a:solidFill>
                <a:latin typeface="+mn-lt"/>
              </a:defRPr>
            </a:lvl1pPr>
          </a:lstStyle>
          <a:p>
            <a:pPr lvl="0"/>
            <a:r>
              <a:rPr lang="en-US" noProof="0" smtClean="0"/>
              <a:t>Click to edit Master text styles</a:t>
            </a:r>
          </a:p>
        </p:txBody>
      </p:sp>
      <p:sp>
        <p:nvSpPr>
          <p:cNvPr id="45" name="Text Placeholder 24">
            <a:extLst>
              <a:ext uri="{FF2B5EF4-FFF2-40B4-BE49-F238E27FC236}">
                <a16:creationId xmlns:a16="http://schemas.microsoft.com/office/drawing/2014/main" xmlns="" id="{2D359611-5488-43D7-A2A6-E60DB2E1D872}"/>
              </a:ext>
            </a:extLst>
          </p:cNvPr>
          <p:cNvSpPr>
            <a:spLocks noGrp="1"/>
          </p:cNvSpPr>
          <p:nvPr>
            <p:ph type="body" sz="quarter" idx="18"/>
          </p:nvPr>
        </p:nvSpPr>
        <p:spPr>
          <a:xfrm>
            <a:off x="4794793" y="2943573"/>
            <a:ext cx="1698625" cy="800100"/>
          </a:xfrm>
        </p:spPr>
        <p:txBody>
          <a:bodyPr>
            <a:normAutofit/>
          </a:bodyPr>
          <a:lstStyle>
            <a:lvl1pPr marL="0" indent="0">
              <a:buNone/>
              <a:defRPr sz="1600" b="1">
                <a:solidFill>
                  <a:schemeClr val="accent4"/>
                </a:solidFill>
                <a:latin typeface="+mn-lt"/>
              </a:defRPr>
            </a:lvl1pPr>
          </a:lstStyle>
          <a:p>
            <a:pPr lvl="0"/>
            <a:r>
              <a:rPr lang="en-US" noProof="0" smtClean="0"/>
              <a:t>Click to edit Master text styles</a:t>
            </a:r>
          </a:p>
        </p:txBody>
      </p:sp>
      <p:sp>
        <p:nvSpPr>
          <p:cNvPr id="46" name="Text Placeholder 24">
            <a:extLst>
              <a:ext uri="{FF2B5EF4-FFF2-40B4-BE49-F238E27FC236}">
                <a16:creationId xmlns:a16="http://schemas.microsoft.com/office/drawing/2014/main" xmlns="" id="{F2182E7C-B18B-4F73-B0D1-86196D992B18}"/>
              </a:ext>
            </a:extLst>
          </p:cNvPr>
          <p:cNvSpPr>
            <a:spLocks noGrp="1"/>
          </p:cNvSpPr>
          <p:nvPr>
            <p:ph type="body" sz="quarter" idx="19"/>
          </p:nvPr>
        </p:nvSpPr>
        <p:spPr>
          <a:xfrm>
            <a:off x="7876955" y="2942030"/>
            <a:ext cx="3517877" cy="800100"/>
          </a:xfrm>
        </p:spPr>
        <p:txBody>
          <a:bodyPr>
            <a:normAutofit/>
          </a:bodyPr>
          <a:lstStyle>
            <a:lvl1pPr marL="0" indent="0">
              <a:buNone/>
              <a:defRPr sz="1600" b="1">
                <a:solidFill>
                  <a:schemeClr val="accent4"/>
                </a:solidFill>
                <a:latin typeface="+mn-lt"/>
              </a:defRPr>
            </a:lvl1pPr>
          </a:lstStyle>
          <a:p>
            <a:pPr lvl="0"/>
            <a:r>
              <a:rPr lang="en-US" noProof="0" smtClean="0"/>
              <a:t>Click to edit Master text styles</a:t>
            </a:r>
          </a:p>
        </p:txBody>
      </p:sp>
      <p:sp>
        <p:nvSpPr>
          <p:cNvPr id="48" name="Text Placeholder 24">
            <a:extLst>
              <a:ext uri="{FF2B5EF4-FFF2-40B4-BE49-F238E27FC236}">
                <a16:creationId xmlns:a16="http://schemas.microsoft.com/office/drawing/2014/main" xmlns="" id="{3D51A445-889E-44A8-AF12-58BC161D148C}"/>
              </a:ext>
            </a:extLst>
          </p:cNvPr>
          <p:cNvSpPr>
            <a:spLocks noGrp="1"/>
          </p:cNvSpPr>
          <p:nvPr>
            <p:ph type="body" sz="quarter" idx="20"/>
          </p:nvPr>
        </p:nvSpPr>
        <p:spPr>
          <a:xfrm>
            <a:off x="891722" y="5607548"/>
            <a:ext cx="3397251" cy="800100"/>
          </a:xfrm>
        </p:spPr>
        <p:txBody>
          <a:bodyPr>
            <a:normAutofit/>
          </a:bodyPr>
          <a:lstStyle>
            <a:lvl1pPr marL="0" indent="0">
              <a:buNone/>
              <a:defRPr sz="1600" b="0">
                <a:solidFill>
                  <a:schemeClr val="accent3"/>
                </a:solidFill>
                <a:latin typeface="+mn-lt"/>
              </a:defRPr>
            </a:lvl1pPr>
          </a:lstStyle>
          <a:p>
            <a:pPr lvl="0"/>
            <a:r>
              <a:rPr lang="en-US" noProof="0" smtClean="0"/>
              <a:t>Click to edit Master text styles</a:t>
            </a:r>
          </a:p>
        </p:txBody>
      </p:sp>
      <p:sp>
        <p:nvSpPr>
          <p:cNvPr id="49" name="Text Placeholder 24">
            <a:extLst>
              <a:ext uri="{FF2B5EF4-FFF2-40B4-BE49-F238E27FC236}">
                <a16:creationId xmlns:a16="http://schemas.microsoft.com/office/drawing/2014/main" xmlns="" id="{358BC44E-644D-4E21-A055-1178CD0D2698}"/>
              </a:ext>
            </a:extLst>
          </p:cNvPr>
          <p:cNvSpPr>
            <a:spLocks noGrp="1"/>
          </p:cNvSpPr>
          <p:nvPr>
            <p:ph type="body" sz="quarter" idx="21"/>
          </p:nvPr>
        </p:nvSpPr>
        <p:spPr>
          <a:xfrm>
            <a:off x="4794792" y="4909834"/>
            <a:ext cx="1698625" cy="800100"/>
          </a:xfrm>
        </p:spPr>
        <p:txBody>
          <a:bodyPr>
            <a:normAutofit/>
          </a:bodyPr>
          <a:lstStyle>
            <a:lvl1pPr marL="0" indent="0">
              <a:buNone/>
              <a:defRPr sz="1600" b="0">
                <a:solidFill>
                  <a:schemeClr val="accent2"/>
                </a:solidFill>
                <a:latin typeface="+mn-lt"/>
              </a:defRPr>
            </a:lvl1pPr>
          </a:lstStyle>
          <a:p>
            <a:pPr lvl="0"/>
            <a:r>
              <a:rPr lang="en-US" noProof="0" smtClean="0"/>
              <a:t>Click to edit Master text styles</a:t>
            </a:r>
          </a:p>
        </p:txBody>
      </p:sp>
      <p:sp>
        <p:nvSpPr>
          <p:cNvPr id="50" name="Text Placeholder 24">
            <a:extLst>
              <a:ext uri="{FF2B5EF4-FFF2-40B4-BE49-F238E27FC236}">
                <a16:creationId xmlns:a16="http://schemas.microsoft.com/office/drawing/2014/main" xmlns="" id="{32C60917-FE9C-4C02-976E-9F4DF95F1614}"/>
              </a:ext>
            </a:extLst>
          </p:cNvPr>
          <p:cNvSpPr>
            <a:spLocks noGrp="1"/>
          </p:cNvSpPr>
          <p:nvPr>
            <p:ph type="body" sz="quarter" idx="22"/>
          </p:nvPr>
        </p:nvSpPr>
        <p:spPr>
          <a:xfrm>
            <a:off x="7890713" y="4909834"/>
            <a:ext cx="2692939" cy="800100"/>
          </a:xfrm>
        </p:spPr>
        <p:txBody>
          <a:bodyPr>
            <a:normAutofit/>
          </a:bodyPr>
          <a:lstStyle>
            <a:lvl1pPr marL="0" indent="0">
              <a:buNone/>
              <a:defRPr sz="1600" b="0">
                <a:solidFill>
                  <a:schemeClr val="accent2"/>
                </a:solidFill>
                <a:latin typeface="+mn-lt"/>
              </a:defRPr>
            </a:lvl1pPr>
          </a:lstStyle>
          <a:p>
            <a:pPr lvl="0"/>
            <a:r>
              <a:rPr lang="en-US" noProof="0" smtClean="0"/>
              <a:t>Click to edit Master text styles</a:t>
            </a:r>
          </a:p>
        </p:txBody>
      </p:sp>
      <p:sp>
        <p:nvSpPr>
          <p:cNvPr id="55" name="Picture Placeholder 12">
            <a:extLst>
              <a:ext uri="{FF2B5EF4-FFF2-40B4-BE49-F238E27FC236}">
                <a16:creationId xmlns:a16="http://schemas.microsoft.com/office/drawing/2014/main" xmlns="" id="{2535BC4C-3D36-473A-B9EF-EC6F3BA67113}"/>
              </a:ext>
            </a:extLst>
          </p:cNvPr>
          <p:cNvSpPr>
            <a:spLocks noGrp="1"/>
          </p:cNvSpPr>
          <p:nvPr>
            <p:ph type="pic" sz="quarter" idx="37"/>
          </p:nvPr>
        </p:nvSpPr>
        <p:spPr>
          <a:xfrm>
            <a:off x="891723" y="3816446"/>
            <a:ext cx="1636776" cy="1618488"/>
          </a:xfrm>
        </p:spPr>
        <p:txBody>
          <a:bodyPr anchor="ctr" anchorCtr="0">
            <a:noAutofit/>
          </a:bodyPr>
          <a:lstStyle>
            <a:lvl1pPr marL="0" indent="0" algn="ctr">
              <a:buNone/>
              <a:defRPr sz="1400">
                <a:solidFill>
                  <a:schemeClr val="accent4"/>
                </a:solidFill>
                <a:latin typeface="+mn-lt"/>
              </a:defRPr>
            </a:lvl1pPr>
          </a:lstStyle>
          <a:p>
            <a:r>
              <a:rPr lang="en-US" noProof="0" smtClean="0"/>
              <a:t>Click icon to add picture</a:t>
            </a:r>
            <a:endParaRPr lang="en-US" noProof="0" dirty="0"/>
          </a:p>
        </p:txBody>
      </p:sp>
      <p:sp>
        <p:nvSpPr>
          <p:cNvPr id="56" name="Picture Placeholder 12">
            <a:extLst>
              <a:ext uri="{FF2B5EF4-FFF2-40B4-BE49-F238E27FC236}">
                <a16:creationId xmlns:a16="http://schemas.microsoft.com/office/drawing/2014/main" xmlns="" id="{A1E61843-0C1E-4581-98C1-C9247F7043AC}"/>
              </a:ext>
            </a:extLst>
          </p:cNvPr>
          <p:cNvSpPr>
            <a:spLocks noGrp="1"/>
          </p:cNvSpPr>
          <p:nvPr>
            <p:ph type="pic" sz="quarter" idx="38"/>
          </p:nvPr>
        </p:nvSpPr>
        <p:spPr>
          <a:xfrm>
            <a:off x="2590348" y="3816446"/>
            <a:ext cx="1636776" cy="1618488"/>
          </a:xfrm>
        </p:spPr>
        <p:txBody>
          <a:bodyPr anchor="ctr" anchorCtr="0">
            <a:noAutofit/>
          </a:bodyPr>
          <a:lstStyle>
            <a:lvl1pPr marL="0" indent="0" algn="ctr">
              <a:buNone/>
              <a:defRPr sz="1400">
                <a:solidFill>
                  <a:schemeClr val="accent4"/>
                </a:solidFill>
                <a:latin typeface="+mn-lt"/>
              </a:defRPr>
            </a:lvl1pPr>
          </a:lstStyle>
          <a:p>
            <a:r>
              <a:rPr lang="en-US" noProof="0" smtClean="0"/>
              <a:t>Click icon to add picture</a:t>
            </a:r>
            <a:endParaRPr lang="en-US" noProof="0" dirty="0"/>
          </a:p>
        </p:txBody>
      </p:sp>
      <p:sp>
        <p:nvSpPr>
          <p:cNvPr id="57" name="Picture Placeholder 12">
            <a:extLst>
              <a:ext uri="{FF2B5EF4-FFF2-40B4-BE49-F238E27FC236}">
                <a16:creationId xmlns:a16="http://schemas.microsoft.com/office/drawing/2014/main" xmlns="" id="{F3B39F0E-B245-4510-8C07-0EC29B83F1BA}"/>
              </a:ext>
            </a:extLst>
          </p:cNvPr>
          <p:cNvSpPr>
            <a:spLocks noGrp="1"/>
          </p:cNvSpPr>
          <p:nvPr>
            <p:ph type="pic" sz="quarter" idx="43"/>
          </p:nvPr>
        </p:nvSpPr>
        <p:spPr>
          <a:xfrm>
            <a:off x="4794793" y="3816446"/>
            <a:ext cx="2048256" cy="896112"/>
          </a:xfrm>
        </p:spPr>
        <p:txBody>
          <a:bodyPr anchor="ctr" anchorCtr="0">
            <a:noAutofit/>
          </a:bodyPr>
          <a:lstStyle>
            <a:lvl1pPr marL="0" indent="0" algn="ctr">
              <a:buNone/>
              <a:defRPr sz="1400">
                <a:solidFill>
                  <a:schemeClr val="accent4"/>
                </a:solidFill>
                <a:latin typeface="+mn-lt"/>
              </a:defRPr>
            </a:lvl1pPr>
          </a:lstStyle>
          <a:p>
            <a:r>
              <a:rPr lang="en-US" noProof="0" smtClean="0"/>
              <a:t>Click icon to add picture</a:t>
            </a:r>
            <a:endParaRPr lang="en-US" noProof="0" dirty="0"/>
          </a:p>
        </p:txBody>
      </p:sp>
      <p:sp>
        <p:nvSpPr>
          <p:cNvPr id="58" name="Picture Placeholder 9">
            <a:extLst>
              <a:ext uri="{FF2B5EF4-FFF2-40B4-BE49-F238E27FC236}">
                <a16:creationId xmlns:a16="http://schemas.microsoft.com/office/drawing/2014/main" xmlns="" id="{A9E755CD-1A38-4F75-A18E-2D31E4934C8A}"/>
              </a:ext>
            </a:extLst>
          </p:cNvPr>
          <p:cNvSpPr>
            <a:spLocks noGrp="1"/>
          </p:cNvSpPr>
          <p:nvPr>
            <p:ph type="pic" sz="quarter" idx="44"/>
          </p:nvPr>
        </p:nvSpPr>
        <p:spPr>
          <a:xfrm>
            <a:off x="7876955" y="3864572"/>
            <a:ext cx="1481328" cy="758952"/>
          </a:xfrm>
        </p:spPr>
        <p:txBody>
          <a:bodyPr anchor="ctr" anchorCtr="0">
            <a:normAutofit/>
          </a:bodyPr>
          <a:lstStyle>
            <a:lvl1pPr marL="0" indent="0" algn="ctr">
              <a:buNone/>
              <a:defRPr sz="1400">
                <a:solidFill>
                  <a:schemeClr val="accent4"/>
                </a:solidFill>
                <a:latin typeface="+mn-lt"/>
              </a:defRPr>
            </a:lvl1pPr>
          </a:lstStyle>
          <a:p>
            <a:r>
              <a:rPr lang="en-US" noProof="0" smtClean="0"/>
              <a:t>Click icon to add picture</a:t>
            </a:r>
            <a:endParaRPr lang="en-US" noProof="0" dirty="0"/>
          </a:p>
        </p:txBody>
      </p:sp>
      <p:sp>
        <p:nvSpPr>
          <p:cNvPr id="2" name="Title 1">
            <a:extLst>
              <a:ext uri="{FF2B5EF4-FFF2-40B4-BE49-F238E27FC236}">
                <a16:creationId xmlns:a16="http://schemas.microsoft.com/office/drawing/2014/main" xmlns="" id="{1C750AC0-7255-417F-919C-19DF42857E05}"/>
              </a:ext>
            </a:extLst>
          </p:cNvPr>
          <p:cNvSpPr>
            <a:spLocks noGrp="1"/>
          </p:cNvSpPr>
          <p:nvPr>
            <p:ph type="title" hasCustomPrompt="1"/>
          </p:nvPr>
        </p:nvSpPr>
        <p:spPr>
          <a:xfrm>
            <a:off x="0" y="365125"/>
            <a:ext cx="7909560" cy="1069848"/>
          </a:xfrm>
          <a:gradFill>
            <a:gsLst>
              <a:gs pos="0">
                <a:schemeClr val="accent2"/>
              </a:gs>
              <a:gs pos="100000">
                <a:schemeClr val="accent1"/>
              </a:gs>
            </a:gsLst>
            <a:lin ang="10800000" scaled="1"/>
          </a:gradFill>
        </p:spPr>
        <p:txBody>
          <a:bodyPr lIns="900000"/>
          <a:lstStyle>
            <a:lvl1pPr>
              <a:defRPr>
                <a:solidFill>
                  <a:schemeClr val="bg1"/>
                </a:solidFill>
              </a:defRPr>
            </a:lvl1pPr>
          </a:lstStyle>
          <a:p>
            <a:r>
              <a:rPr lang="en-US" noProof="0"/>
              <a:t>How to use this template</a:t>
            </a:r>
          </a:p>
        </p:txBody>
      </p:sp>
    </p:spTree>
    <p:extLst>
      <p:ext uri="{BB962C8B-B14F-4D97-AF65-F5344CB8AC3E}">
        <p14:creationId xmlns:p14="http://schemas.microsoft.com/office/powerpoint/2010/main" val="2464497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Layout 1">
    <p:spTree>
      <p:nvGrpSpPr>
        <p:cNvPr id="1" name=""/>
        <p:cNvGrpSpPr/>
        <p:nvPr/>
      </p:nvGrpSpPr>
      <p:grpSpPr>
        <a:xfrm>
          <a:off x="0" y="0"/>
          <a:ext cx="0" cy="0"/>
          <a:chOff x="0" y="0"/>
          <a:chExt cx="0" cy="0"/>
        </a:xfrm>
      </p:grpSpPr>
      <p:grpSp>
        <p:nvGrpSpPr>
          <p:cNvPr id="7" name="Graphic 16">
            <a:extLst>
              <a:ext uri="{FF2B5EF4-FFF2-40B4-BE49-F238E27FC236}">
                <a16:creationId xmlns:a16="http://schemas.microsoft.com/office/drawing/2014/main" xmlns="" id="{AD638337-297E-49B3-AE0F-B36EC9D01661}"/>
              </a:ext>
            </a:extLst>
          </p:cNvPr>
          <p:cNvGrpSpPr/>
          <p:nvPr userDrawn="1"/>
        </p:nvGrpSpPr>
        <p:grpSpPr>
          <a:xfrm>
            <a:off x="10962579" y="5678327"/>
            <a:ext cx="1234800" cy="1051200"/>
            <a:chOff x="5626893" y="3026568"/>
            <a:chExt cx="937260" cy="800760"/>
          </a:xfrm>
        </p:grpSpPr>
        <p:sp>
          <p:nvSpPr>
            <p:cNvPr id="8" name="Freeform: Shape 7">
              <a:extLst>
                <a:ext uri="{FF2B5EF4-FFF2-40B4-BE49-F238E27FC236}">
                  <a16:creationId xmlns:a16="http://schemas.microsoft.com/office/drawing/2014/main" xmlns="" id="{2FA8DCE5-120B-4D39-B899-95EBEC388DEA}"/>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xmlns="" id="{53F4B5D3-A813-434A-B7AA-8FEE19B9CF16}"/>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Text Placeholder 2">
            <a:extLst>
              <a:ext uri="{FF2B5EF4-FFF2-40B4-BE49-F238E27FC236}">
                <a16:creationId xmlns:a16="http://schemas.microsoft.com/office/drawing/2014/main" xmlns="" id="{B6DFBA5C-859C-4C16-8ECF-9FCA37E77DD4}"/>
              </a:ext>
            </a:extLst>
          </p:cNvPr>
          <p:cNvSpPr>
            <a:spLocks noGrp="1"/>
          </p:cNvSpPr>
          <p:nvPr>
            <p:ph type="body" idx="1" hasCustomPrompt="1"/>
          </p:nvPr>
        </p:nvSpPr>
        <p:spPr>
          <a:xfrm>
            <a:off x="748030" y="2442380"/>
            <a:ext cx="3913632" cy="804672"/>
          </a:xfrm>
          <a:gradFill>
            <a:gsLst>
              <a:gs pos="0">
                <a:schemeClr val="tx2"/>
              </a:gs>
              <a:gs pos="100000">
                <a:schemeClr val="tx1"/>
              </a:gs>
            </a:gsLst>
            <a:lin ang="10800000" scaled="1"/>
          </a:gradFill>
        </p:spPr>
        <p:txBody>
          <a:bodyPr lIns="144000" tIns="72000" bIns="72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xmlns="" id="{4DBF8466-F90A-4774-B172-0061F1A7985F}"/>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xmlns="" id="{7BC76C28-113A-459C-BD12-125E112B10B7}"/>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xmlns="" id="{6D51ADD0-1305-43DD-A03D-2FE3B5D0EB62}"/>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0" name="Graphic 23">
            <a:extLst>
              <a:ext uri="{FF2B5EF4-FFF2-40B4-BE49-F238E27FC236}">
                <a16:creationId xmlns:a16="http://schemas.microsoft.com/office/drawing/2014/main" xmlns="" id="{74E08599-4D6A-4CDA-9228-3DBD31E1E64D}"/>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1" name="Graphic 6">
            <a:extLst>
              <a:ext uri="{FF2B5EF4-FFF2-40B4-BE49-F238E27FC236}">
                <a16:creationId xmlns:a16="http://schemas.microsoft.com/office/drawing/2014/main" xmlns="" id="{548D0821-4E36-47CF-A7AC-8FB339F5F24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13" name="Title 1">
            <a:extLst>
              <a:ext uri="{FF2B5EF4-FFF2-40B4-BE49-F238E27FC236}">
                <a16:creationId xmlns:a16="http://schemas.microsoft.com/office/drawing/2014/main" xmlns="" id="{F708432B-D626-47BC-8C1E-E5F2ADCDCE43}"/>
              </a:ext>
            </a:extLst>
          </p:cNvPr>
          <p:cNvSpPr>
            <a:spLocks noGrp="1"/>
          </p:cNvSpPr>
          <p:nvPr>
            <p:ph type="title" hasCustomPrompt="1"/>
          </p:nvPr>
        </p:nvSpPr>
        <p:spPr>
          <a:xfrm rot="-360000">
            <a:off x="846111" y="974881"/>
            <a:ext cx="3933620" cy="734415"/>
          </a:xfrm>
        </p:spPr>
        <p:txBody>
          <a:bodyPr anchor="b">
            <a:normAutofit/>
          </a:bodyPr>
          <a:lstStyle>
            <a:lvl1pPr>
              <a:defRPr sz="4000">
                <a:solidFill>
                  <a:schemeClr val="bg1"/>
                </a:solidFill>
              </a:defRPr>
            </a:lvl1pPr>
          </a:lstStyle>
          <a:p>
            <a:r>
              <a:rPr lang="en-US" noProof="0"/>
              <a:t>Text Layout 1</a:t>
            </a:r>
          </a:p>
        </p:txBody>
      </p:sp>
      <p:sp>
        <p:nvSpPr>
          <p:cNvPr id="17" name="Text Placeholder 16">
            <a:extLst>
              <a:ext uri="{FF2B5EF4-FFF2-40B4-BE49-F238E27FC236}">
                <a16:creationId xmlns:a16="http://schemas.microsoft.com/office/drawing/2014/main" xmlns="" id="{B8041375-FFF3-48A5-8985-52AD4D496A62}"/>
              </a:ext>
            </a:extLst>
          </p:cNvPr>
          <p:cNvSpPr>
            <a:spLocks noGrp="1"/>
          </p:cNvSpPr>
          <p:nvPr>
            <p:ph type="body" sz="quarter" idx="13"/>
          </p:nvPr>
        </p:nvSpPr>
        <p:spPr>
          <a:xfrm>
            <a:off x="808990" y="3392622"/>
            <a:ext cx="3913188" cy="2249488"/>
          </a:xfrm>
        </p:spPr>
        <p:txBody>
          <a:bodyPr>
            <a:normAutofit/>
          </a:bodyPr>
          <a:lstStyle>
            <a:lvl1pPr marL="180000" indent="-180000">
              <a:spcBef>
                <a:spcPts val="600"/>
              </a:spcBef>
              <a:buClr>
                <a:schemeClr val="accent2"/>
              </a:buClr>
              <a:defRPr sz="1600" b="0">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smtClean="0"/>
              <a:t>Click to edit Master text styles</a:t>
            </a:r>
          </a:p>
        </p:txBody>
      </p:sp>
      <p:grpSp>
        <p:nvGrpSpPr>
          <p:cNvPr id="19" name="Graphic 17">
            <a:extLst>
              <a:ext uri="{FF2B5EF4-FFF2-40B4-BE49-F238E27FC236}">
                <a16:creationId xmlns:a16="http://schemas.microsoft.com/office/drawing/2014/main" xmlns="" id="{1CF7F5A7-666B-4C97-8F1C-0930361F612E}"/>
              </a:ext>
            </a:extLst>
          </p:cNvPr>
          <p:cNvGrpSpPr/>
          <p:nvPr/>
        </p:nvGrpSpPr>
        <p:grpSpPr>
          <a:xfrm>
            <a:off x="5530724" y="0"/>
            <a:ext cx="6340653" cy="6429600"/>
            <a:chOff x="5530724" y="0"/>
            <a:chExt cx="6340653" cy="6429600"/>
          </a:xfrm>
        </p:grpSpPr>
        <p:sp>
          <p:nvSpPr>
            <p:cNvPr id="20" name="Freeform: Shape 19">
              <a:extLst>
                <a:ext uri="{FF2B5EF4-FFF2-40B4-BE49-F238E27FC236}">
                  <a16:creationId xmlns:a16="http://schemas.microsoft.com/office/drawing/2014/main" xmlns="" id="{E7BC95EC-0C9A-48BD-BC1E-AF1C1DA9C02C}"/>
                </a:ext>
              </a:extLst>
            </p:cNvPr>
            <p:cNvSpPr/>
            <p:nvPr/>
          </p:nvSpPr>
          <p:spPr>
            <a:xfrm>
              <a:off x="5518024" y="-12700"/>
              <a:ext cx="2287209" cy="5565543"/>
            </a:xfrm>
            <a:custGeom>
              <a:avLst/>
              <a:gdLst>
                <a:gd name="connsiteX0" fmla="*/ 1132162 w 2287209"/>
                <a:gd name="connsiteY0" fmla="*/ 5560454 h 5565543"/>
                <a:gd name="connsiteX1" fmla="*/ 2283391 w 2287209"/>
                <a:gd name="connsiteY1" fmla="*/ 12700 h 5565543"/>
                <a:gd name="connsiteX2" fmla="*/ 552736 w 2287209"/>
                <a:gd name="connsiteY2" fmla="*/ 12700 h 5565543"/>
                <a:gd name="connsiteX3" fmla="*/ 12700 w 2287209"/>
                <a:gd name="connsiteY3" fmla="*/ 5359688 h 5565543"/>
                <a:gd name="connsiteX4" fmla="*/ 1132162 w 2287209"/>
                <a:gd name="connsiteY4" fmla="*/ 5560454 h 5565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7209" h="5565543">
                  <a:moveTo>
                    <a:pt x="1132162" y="5560454"/>
                  </a:moveTo>
                  <a:lnTo>
                    <a:pt x="2283391" y="12700"/>
                  </a:lnTo>
                  <a:lnTo>
                    <a:pt x="552736" y="12700"/>
                  </a:lnTo>
                  <a:cubicBezTo>
                    <a:pt x="569255" y="560360"/>
                    <a:pt x="573067" y="2477804"/>
                    <a:pt x="12700" y="5359688"/>
                  </a:cubicBezTo>
                  <a:cubicBezTo>
                    <a:pt x="363406" y="5395267"/>
                    <a:pt x="1132162" y="5560454"/>
                    <a:pt x="1132162" y="5560454"/>
                  </a:cubicBezTo>
                  <a:close/>
                </a:path>
              </a:pathLst>
            </a:custGeom>
            <a:gradFill flip="none" rotWithShape="1">
              <a:gsLst>
                <a:gs pos="3000">
                  <a:schemeClr val="accent5">
                    <a:alpha val="6000"/>
                  </a:schemeClr>
                </a:gs>
                <a:gs pos="100000">
                  <a:schemeClr val="accent5">
                    <a:alpha val="50000"/>
                  </a:schemeClr>
                </a:gs>
              </a:gsLst>
              <a:lin ang="5880000" scaled="0"/>
              <a:tileRect/>
            </a:gradFill>
            <a:ln w="12694" cap="flat">
              <a:noFill/>
              <a:prstDash val="solid"/>
              <a:miter/>
            </a:ln>
          </p:spPr>
          <p:txBody>
            <a:bodyPr rtlCol="0" anchor="ctr"/>
            <a:lstStyle/>
            <a:p>
              <a:endParaRPr lang="en-US" noProof="0" dirty="0"/>
            </a:p>
          </p:txBody>
        </p:sp>
        <p:sp>
          <p:nvSpPr>
            <p:cNvPr id="21" name="Freeform: Shape 20">
              <a:extLst>
                <a:ext uri="{FF2B5EF4-FFF2-40B4-BE49-F238E27FC236}">
                  <a16:creationId xmlns:a16="http://schemas.microsoft.com/office/drawing/2014/main" xmlns="" id="{DF5F80F8-FA23-4496-B401-E10D70AC21A8}"/>
                </a:ext>
              </a:extLst>
            </p:cNvPr>
            <p:cNvSpPr/>
            <p:nvPr/>
          </p:nvSpPr>
          <p:spPr>
            <a:xfrm>
              <a:off x="5537084" y="-12700"/>
              <a:ext cx="6340653" cy="6455013"/>
            </a:xfrm>
            <a:custGeom>
              <a:avLst/>
              <a:gdLst>
                <a:gd name="connsiteX0" fmla="*/ 5080140 w 6340653"/>
                <a:gd name="connsiteY0" fmla="*/ 6446112 h 6455013"/>
                <a:gd name="connsiteX1" fmla="*/ 6334294 w 6340653"/>
                <a:gd name="connsiteY1" fmla="*/ 545112 h 6455013"/>
                <a:gd name="connsiteX2" fmla="*/ 3831070 w 6340653"/>
                <a:gd name="connsiteY2" fmla="*/ 12700 h 6455013"/>
                <a:gd name="connsiteX3" fmla="*/ 1151222 w 6340653"/>
                <a:gd name="connsiteY3" fmla="*/ 12700 h 6455013"/>
                <a:gd name="connsiteX4" fmla="*/ 12700 w 6340653"/>
                <a:gd name="connsiteY4" fmla="*/ 5369854 h 64550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0653" h="6455013">
                  <a:moveTo>
                    <a:pt x="5080140" y="6446112"/>
                  </a:moveTo>
                  <a:lnTo>
                    <a:pt x="6334294" y="545112"/>
                  </a:lnTo>
                  <a:lnTo>
                    <a:pt x="3831070" y="12700"/>
                  </a:lnTo>
                  <a:lnTo>
                    <a:pt x="1151222" y="12700"/>
                  </a:lnTo>
                  <a:lnTo>
                    <a:pt x="12700" y="5369854"/>
                  </a:lnTo>
                  <a:close/>
                </a:path>
              </a:pathLst>
            </a:custGeom>
            <a:gradFill>
              <a:gsLst>
                <a:gs pos="3000">
                  <a:schemeClr val="accent5"/>
                </a:gs>
                <a:gs pos="100000">
                  <a:schemeClr val="bg2"/>
                </a:gs>
              </a:gsLst>
              <a:lin ang="0" scaled="1"/>
            </a:gradFill>
            <a:ln w="12694" cap="flat">
              <a:noFill/>
              <a:prstDash val="solid"/>
              <a:miter/>
            </a:ln>
          </p:spPr>
          <p:txBody>
            <a:bodyPr rtlCol="0" anchor="ctr"/>
            <a:lstStyle/>
            <a:p>
              <a:endParaRPr lang="en-US" noProof="0" dirty="0"/>
            </a:p>
          </p:txBody>
        </p:sp>
        <p:sp>
          <p:nvSpPr>
            <p:cNvPr id="22" name="Freeform: Shape 21">
              <a:extLst>
                <a:ext uri="{FF2B5EF4-FFF2-40B4-BE49-F238E27FC236}">
                  <a16:creationId xmlns:a16="http://schemas.microsoft.com/office/drawing/2014/main" xmlns="" id="{65F2E539-DDA4-47DC-A929-17C7DB4D8C88}"/>
                </a:ext>
              </a:extLst>
            </p:cNvPr>
            <p:cNvSpPr/>
            <p:nvPr/>
          </p:nvSpPr>
          <p:spPr>
            <a:xfrm>
              <a:off x="5830609" y="-12700"/>
              <a:ext cx="5756144" cy="6150052"/>
            </a:xfrm>
            <a:custGeom>
              <a:avLst/>
              <a:gdLst>
                <a:gd name="connsiteX0" fmla="*/ 5715476 w 5756143"/>
                <a:gd name="connsiteY0" fmla="*/ 764938 h 6150052"/>
                <a:gd name="connsiteX1" fmla="*/ 4579496 w 5756143"/>
                <a:gd name="connsiteY1" fmla="*/ 6113197 h 6150052"/>
                <a:gd name="connsiteX2" fmla="*/ 43196 w 5756143"/>
                <a:gd name="connsiteY2" fmla="*/ 5150027 h 6150052"/>
                <a:gd name="connsiteX3" fmla="*/ 1134704 w 5756143"/>
                <a:gd name="connsiteY3" fmla="*/ 12700 h 6150052"/>
                <a:gd name="connsiteX4" fmla="*/ 1109290 w 5756143"/>
                <a:gd name="connsiteY4" fmla="*/ 12700 h 6150052"/>
                <a:gd name="connsiteX5" fmla="*/ 12700 w 5756143"/>
                <a:gd name="connsiteY5" fmla="*/ 5169087 h 6150052"/>
                <a:gd name="connsiteX6" fmla="*/ 4598556 w 5756143"/>
                <a:gd name="connsiteY6" fmla="*/ 6143693 h 6150052"/>
                <a:gd name="connsiteX7" fmla="*/ 5743431 w 5756143"/>
                <a:gd name="connsiteY7" fmla="*/ 757314 h 6150052"/>
                <a:gd name="connsiteX8" fmla="*/ 5745972 w 5756143"/>
                <a:gd name="connsiteY8" fmla="*/ 744607 h 6150052"/>
                <a:gd name="connsiteX9" fmla="*/ 2299910 w 5756143"/>
                <a:gd name="connsiteY9" fmla="*/ 12700 h 6150052"/>
                <a:gd name="connsiteX10" fmla="*/ 2177925 w 5756143"/>
                <a:gd name="connsiteY10" fmla="*/ 12700 h 6150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56143" h="6150052">
                  <a:moveTo>
                    <a:pt x="5715476" y="764938"/>
                  </a:moveTo>
                  <a:lnTo>
                    <a:pt x="4579496" y="6113197"/>
                  </a:lnTo>
                  <a:lnTo>
                    <a:pt x="43196" y="5150027"/>
                  </a:lnTo>
                  <a:lnTo>
                    <a:pt x="1134704" y="12700"/>
                  </a:lnTo>
                  <a:lnTo>
                    <a:pt x="1109290" y="12700"/>
                  </a:lnTo>
                  <a:lnTo>
                    <a:pt x="12700" y="5169087"/>
                  </a:lnTo>
                  <a:lnTo>
                    <a:pt x="4598556" y="6143693"/>
                  </a:lnTo>
                  <a:lnTo>
                    <a:pt x="5743431" y="757314"/>
                  </a:lnTo>
                  <a:lnTo>
                    <a:pt x="5745972" y="744607"/>
                  </a:lnTo>
                  <a:lnTo>
                    <a:pt x="2299910" y="12700"/>
                  </a:lnTo>
                  <a:lnTo>
                    <a:pt x="2177925" y="12700"/>
                  </a:lnTo>
                  <a:close/>
                </a:path>
              </a:pathLst>
            </a:custGeom>
            <a:solidFill>
              <a:schemeClr val="bg1"/>
            </a:solidFill>
            <a:ln w="12694" cap="flat">
              <a:noFill/>
              <a:prstDash val="solid"/>
              <a:miter/>
            </a:ln>
          </p:spPr>
          <p:txBody>
            <a:bodyPr rtlCol="0" anchor="ctr"/>
            <a:lstStyle/>
            <a:p>
              <a:endParaRPr lang="en-US" noProof="0" dirty="0"/>
            </a:p>
          </p:txBody>
        </p:sp>
      </p:grpSp>
      <p:sp>
        <p:nvSpPr>
          <p:cNvPr id="24" name="Picture Placeholder 23">
            <a:extLst>
              <a:ext uri="{FF2B5EF4-FFF2-40B4-BE49-F238E27FC236}">
                <a16:creationId xmlns:a16="http://schemas.microsoft.com/office/drawing/2014/main" xmlns="" id="{76641E2E-882B-485E-AD7C-2BC054BEA520}"/>
              </a:ext>
            </a:extLst>
          </p:cNvPr>
          <p:cNvSpPr>
            <a:spLocks noGrp="1"/>
          </p:cNvSpPr>
          <p:nvPr>
            <p:ph type="pic" sz="quarter" idx="14"/>
          </p:nvPr>
        </p:nvSpPr>
        <p:spPr>
          <a:xfrm rot="720000">
            <a:off x="6384187" y="209524"/>
            <a:ext cx="4647699" cy="5472101"/>
          </a:xfrm>
          <a:custGeom>
            <a:avLst/>
            <a:gdLst>
              <a:gd name="connsiteX0" fmla="*/ 0 w 4643879"/>
              <a:gd name="connsiteY0" fmla="*/ 5462044 h 5462044"/>
              <a:gd name="connsiteX1" fmla="*/ 1160970 w 4643879"/>
              <a:gd name="connsiteY1" fmla="*/ 0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1026146 w 4643879"/>
              <a:gd name="connsiteY2" fmla="*/ 8068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11990 w 4643879"/>
              <a:gd name="connsiteY1" fmla="*/ 13839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4634592 w 4643879"/>
              <a:gd name="connsiteY4" fmla="*/ 5460922 h 5462044"/>
              <a:gd name="connsiteX5" fmla="*/ 0 w 4643879"/>
              <a:gd name="connsiteY5" fmla="*/ 5462044 h 546204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72101 h 5472101"/>
              <a:gd name="connsiteX1" fmla="*/ 8345 w 4647218"/>
              <a:gd name="connsiteY1" fmla="*/ 21518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0 w 4647218"/>
              <a:gd name="connsiteY0" fmla="*/ 5472101 h 5472101"/>
              <a:gd name="connsiteX1" fmla="*/ 5908 w 4647218"/>
              <a:gd name="connsiteY1" fmla="*/ 22456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38412 w 4647699"/>
              <a:gd name="connsiteY4" fmla="*/ 5465839 h 5472101"/>
              <a:gd name="connsiteX5" fmla="*/ 481 w 4647699"/>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43537 w 4647699"/>
              <a:gd name="connsiteY4" fmla="*/ 5464749 h 5472101"/>
              <a:gd name="connsiteX5" fmla="*/ 481 w 4647699"/>
              <a:gd name="connsiteY5" fmla="*/ 5472101 h 5472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7699" h="5472101">
                <a:moveTo>
                  <a:pt x="481" y="5472101"/>
                </a:moveTo>
                <a:cubicBezTo>
                  <a:pt x="4478" y="3656033"/>
                  <a:pt x="-2747" y="2037289"/>
                  <a:pt x="1250" y="221221"/>
                </a:cubicBezTo>
                <a:lnTo>
                  <a:pt x="1049359" y="0"/>
                </a:lnTo>
                <a:lnTo>
                  <a:pt x="4647699" y="4917"/>
                </a:lnTo>
                <a:cubicBezTo>
                  <a:pt x="4644603" y="1825224"/>
                  <a:pt x="4646633" y="3644442"/>
                  <a:pt x="4643537" y="5464749"/>
                </a:cubicBezTo>
                <a:lnTo>
                  <a:pt x="481" y="5472101"/>
                </a:lnTo>
                <a:close/>
              </a:path>
            </a:pathLst>
          </a:custGeom>
          <a:ln>
            <a:noFill/>
          </a:ln>
        </p:spPr>
        <p:txBody>
          <a:bodyPr anchor="ctr" anchorCtr="0">
            <a:normAutofit/>
          </a:bodyPr>
          <a:lstStyle>
            <a:lvl1pPr marL="0" indent="0" algn="ctr">
              <a:buNone/>
              <a:defRPr sz="1400"/>
            </a:lvl1pPr>
          </a:lstStyle>
          <a:p>
            <a:r>
              <a:rPr lang="en-US" noProof="0" smtClean="0"/>
              <a:t>Click icon to add picture</a:t>
            </a:r>
            <a:endParaRPr lang="en-US" noProof="0" dirty="0"/>
          </a:p>
        </p:txBody>
      </p:sp>
    </p:spTree>
    <p:extLst>
      <p:ext uri="{BB962C8B-B14F-4D97-AF65-F5344CB8AC3E}">
        <p14:creationId xmlns:p14="http://schemas.microsoft.com/office/powerpoint/2010/main" val="265814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Layout 2">
    <p:spTree>
      <p:nvGrpSpPr>
        <p:cNvPr id="1" name=""/>
        <p:cNvGrpSpPr/>
        <p:nvPr/>
      </p:nvGrpSpPr>
      <p:grpSpPr>
        <a:xfrm>
          <a:off x="0" y="0"/>
          <a:ext cx="0" cy="0"/>
          <a:chOff x="0" y="0"/>
          <a:chExt cx="0" cy="0"/>
        </a:xfrm>
      </p:grpSpPr>
      <p:grpSp>
        <p:nvGrpSpPr>
          <p:cNvPr id="8" name="Graphic 16">
            <a:extLst>
              <a:ext uri="{FF2B5EF4-FFF2-40B4-BE49-F238E27FC236}">
                <a16:creationId xmlns:a16="http://schemas.microsoft.com/office/drawing/2014/main" xmlns="" id="{AD4D64B1-E729-4A4C-8FF7-134EACCE9ED5}"/>
              </a:ext>
            </a:extLst>
          </p:cNvPr>
          <p:cNvGrpSpPr/>
          <p:nvPr userDrawn="1"/>
        </p:nvGrpSpPr>
        <p:grpSpPr>
          <a:xfrm>
            <a:off x="10962579" y="5678327"/>
            <a:ext cx="1234800" cy="1051200"/>
            <a:chOff x="5626893" y="3026568"/>
            <a:chExt cx="937260" cy="800760"/>
          </a:xfrm>
        </p:grpSpPr>
        <p:sp>
          <p:nvSpPr>
            <p:cNvPr id="9" name="Freeform: Shape 8">
              <a:extLst>
                <a:ext uri="{FF2B5EF4-FFF2-40B4-BE49-F238E27FC236}">
                  <a16:creationId xmlns:a16="http://schemas.microsoft.com/office/drawing/2014/main" xmlns="" id="{57668185-4891-4CEF-B849-B73B1AD90FD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xmlns="" id="{2A3C1BE6-5446-49A0-9C65-D92077D0E911}"/>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5" name="Date Placeholder 4">
            <a:extLst>
              <a:ext uri="{FF2B5EF4-FFF2-40B4-BE49-F238E27FC236}">
                <a16:creationId xmlns:a16="http://schemas.microsoft.com/office/drawing/2014/main" xmlns="" id="{BC7C1B33-ECEC-4E34-B218-27830F70B24F}"/>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xmlns="" id="{2D31CE7A-B999-4982-BCDD-EEC4E9A23247}"/>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xmlns="" id="{B6317B1B-B559-4F47-A9AB-834EB93A8563}"/>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13" name="Group 12">
            <a:extLst>
              <a:ext uri="{FF2B5EF4-FFF2-40B4-BE49-F238E27FC236}">
                <a16:creationId xmlns:a16="http://schemas.microsoft.com/office/drawing/2014/main" xmlns="" id="{23F3C396-D7E8-4134-99CB-83AC5015781D}"/>
              </a:ext>
            </a:extLst>
          </p:cNvPr>
          <p:cNvGrpSpPr/>
          <p:nvPr userDrawn="1"/>
        </p:nvGrpSpPr>
        <p:grpSpPr>
          <a:xfrm flipH="1">
            <a:off x="7321677" y="587196"/>
            <a:ext cx="4885313" cy="1632656"/>
            <a:chOff x="-26126" y="587196"/>
            <a:chExt cx="4885313" cy="1632656"/>
          </a:xfrm>
        </p:grpSpPr>
        <p:sp>
          <p:nvSpPr>
            <p:cNvPr id="11" name="Graphic 23">
              <a:extLst>
                <a:ext uri="{FF2B5EF4-FFF2-40B4-BE49-F238E27FC236}">
                  <a16:creationId xmlns:a16="http://schemas.microsoft.com/office/drawing/2014/main" xmlns="" id="{545A4C09-DA17-4F53-9893-7152B53CD712}"/>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2" name="Graphic 6">
              <a:extLst>
                <a:ext uri="{FF2B5EF4-FFF2-40B4-BE49-F238E27FC236}">
                  <a16:creationId xmlns:a16="http://schemas.microsoft.com/office/drawing/2014/main" xmlns="" id="{2D92C53E-EB06-4CBC-A335-BC3156E96896}"/>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sp>
        <p:nvSpPr>
          <p:cNvPr id="16" name="Title 1">
            <a:extLst>
              <a:ext uri="{FF2B5EF4-FFF2-40B4-BE49-F238E27FC236}">
                <a16:creationId xmlns:a16="http://schemas.microsoft.com/office/drawing/2014/main" xmlns="" id="{D3A443B5-C60C-4149-99AA-5309F8B41C14}"/>
              </a:ext>
            </a:extLst>
          </p:cNvPr>
          <p:cNvSpPr>
            <a:spLocks noGrp="1"/>
          </p:cNvSpPr>
          <p:nvPr>
            <p:ph type="title" hasCustomPrompt="1"/>
          </p:nvPr>
        </p:nvSpPr>
        <p:spPr>
          <a:xfrm rot="360000">
            <a:off x="7354844" y="895259"/>
            <a:ext cx="4735459" cy="1012583"/>
          </a:xfrm>
        </p:spPr>
        <p:txBody>
          <a:bodyPr/>
          <a:lstStyle>
            <a:lvl1pPr algn="ctr">
              <a:defRPr>
                <a:solidFill>
                  <a:schemeClr val="bg1"/>
                </a:solidFill>
              </a:defRPr>
            </a:lvl1pPr>
          </a:lstStyle>
          <a:p>
            <a:r>
              <a:rPr lang="en-US" noProof="0"/>
              <a:t>Text Layout 2</a:t>
            </a:r>
          </a:p>
        </p:txBody>
      </p:sp>
      <p:sp>
        <p:nvSpPr>
          <p:cNvPr id="17" name="Text Placeholder 2">
            <a:extLst>
              <a:ext uri="{FF2B5EF4-FFF2-40B4-BE49-F238E27FC236}">
                <a16:creationId xmlns:a16="http://schemas.microsoft.com/office/drawing/2014/main" xmlns="" id="{D901BA76-252C-47D8-A48A-ECBA799BFCC3}"/>
              </a:ext>
            </a:extLst>
          </p:cNvPr>
          <p:cNvSpPr>
            <a:spLocks noGrp="1"/>
          </p:cNvSpPr>
          <p:nvPr>
            <p:ph type="body" idx="1" hasCustomPrompt="1"/>
          </p:nvPr>
        </p:nvSpPr>
        <p:spPr>
          <a:xfrm>
            <a:off x="6879053" y="2442380"/>
            <a:ext cx="3913632" cy="804672"/>
          </a:xfrm>
          <a:gradFill flip="none" rotWithShape="1">
            <a:gsLst>
              <a:gs pos="0">
                <a:schemeClr val="tx2"/>
              </a:gs>
              <a:gs pos="100000">
                <a:schemeClr val="tx1"/>
              </a:gs>
            </a:gsLst>
            <a:lin ang="0" scaled="1"/>
            <a:tileRect/>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8" name="Text Placeholder 16">
            <a:extLst>
              <a:ext uri="{FF2B5EF4-FFF2-40B4-BE49-F238E27FC236}">
                <a16:creationId xmlns:a16="http://schemas.microsoft.com/office/drawing/2014/main" xmlns="" id="{9D30E37C-4282-4FD1-9238-5F541F189EC3}"/>
              </a:ext>
            </a:extLst>
          </p:cNvPr>
          <p:cNvSpPr>
            <a:spLocks noGrp="1"/>
          </p:cNvSpPr>
          <p:nvPr>
            <p:ph type="body" sz="quarter" idx="13"/>
          </p:nvPr>
        </p:nvSpPr>
        <p:spPr>
          <a:xfrm>
            <a:off x="6932841" y="3401290"/>
            <a:ext cx="4347933" cy="693295"/>
          </a:xfrm>
        </p:spPr>
        <p:txBody>
          <a:bodyPr>
            <a:normAutofit/>
          </a:bodyPr>
          <a:lstStyle>
            <a:lvl1pPr marL="0" indent="0">
              <a:spcBef>
                <a:spcPts val="600"/>
              </a:spcBef>
              <a:buClr>
                <a:schemeClr val="accent2"/>
              </a:buClr>
              <a:buNone/>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smtClean="0"/>
              <a:t>Click to edit Master text styles</a:t>
            </a:r>
          </a:p>
        </p:txBody>
      </p:sp>
      <p:sp>
        <p:nvSpPr>
          <p:cNvPr id="20" name="Text Placeholder 16">
            <a:extLst>
              <a:ext uri="{FF2B5EF4-FFF2-40B4-BE49-F238E27FC236}">
                <a16:creationId xmlns:a16="http://schemas.microsoft.com/office/drawing/2014/main" xmlns="" id="{2B21A588-9CF1-4122-959A-D1A3DA672BDA}"/>
              </a:ext>
            </a:extLst>
          </p:cNvPr>
          <p:cNvSpPr>
            <a:spLocks noGrp="1"/>
          </p:cNvSpPr>
          <p:nvPr>
            <p:ph type="body" sz="quarter" idx="14"/>
          </p:nvPr>
        </p:nvSpPr>
        <p:spPr>
          <a:xfrm>
            <a:off x="6932841" y="4200309"/>
            <a:ext cx="4347933" cy="1408743"/>
          </a:xfrm>
        </p:spPr>
        <p:txBody>
          <a:bodyPr>
            <a:normAutofit/>
          </a:bodyPr>
          <a:lstStyle>
            <a:lvl1pPr marL="180000" indent="-180000">
              <a:spcBef>
                <a:spcPts val="600"/>
              </a:spcBef>
              <a:buClr>
                <a:schemeClr val="accent2"/>
              </a:buClr>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smtClean="0"/>
              <a:t>Click to edit Master text styles</a:t>
            </a:r>
          </a:p>
        </p:txBody>
      </p:sp>
      <p:grpSp>
        <p:nvGrpSpPr>
          <p:cNvPr id="22" name="Graphic 20">
            <a:extLst>
              <a:ext uri="{FF2B5EF4-FFF2-40B4-BE49-F238E27FC236}">
                <a16:creationId xmlns:a16="http://schemas.microsoft.com/office/drawing/2014/main" xmlns="" id="{15D5C0A2-3C70-442D-AAF6-E16ADACDBF4F}"/>
              </a:ext>
            </a:extLst>
          </p:cNvPr>
          <p:cNvGrpSpPr/>
          <p:nvPr/>
        </p:nvGrpSpPr>
        <p:grpSpPr>
          <a:xfrm>
            <a:off x="-12667" y="-12667"/>
            <a:ext cx="6418971" cy="6160919"/>
            <a:chOff x="-12667" y="-12667"/>
            <a:chExt cx="6418971" cy="6160919"/>
          </a:xfrm>
        </p:grpSpPr>
        <p:sp>
          <p:nvSpPr>
            <p:cNvPr id="23" name="Freeform: Shape 22">
              <a:extLst>
                <a:ext uri="{FF2B5EF4-FFF2-40B4-BE49-F238E27FC236}">
                  <a16:creationId xmlns:a16="http://schemas.microsoft.com/office/drawing/2014/main" xmlns="" id="{DBA690C0-CF33-41CB-B76C-FC462F39BB66}"/>
                </a:ext>
              </a:extLst>
            </p:cNvPr>
            <p:cNvSpPr/>
            <p:nvPr/>
          </p:nvSpPr>
          <p:spPr>
            <a:xfrm>
              <a:off x="0" y="4388743"/>
              <a:ext cx="6396137" cy="1759509"/>
            </a:xfrm>
            <a:custGeom>
              <a:avLst/>
              <a:gdLst>
                <a:gd name="connsiteX0" fmla="*/ 6346644 w 6418971"/>
                <a:gd name="connsiteY0" fmla="*/ 12667 h 1776000"/>
                <a:gd name="connsiteX1" fmla="*/ 12667 w 6418971"/>
                <a:gd name="connsiteY1" fmla="*/ 456667 h 1776000"/>
                <a:gd name="connsiteX2" fmla="*/ 12667 w 6418971"/>
                <a:gd name="connsiteY2" fmla="*/ 1772176 h 1776000"/>
                <a:gd name="connsiteX3" fmla="*/ 6408804 w 6418971"/>
                <a:gd name="connsiteY3" fmla="*/ 909547 h 1776000"/>
                <a:gd name="connsiteX4" fmla="*/ 6346644 w 6418971"/>
                <a:gd name="connsiteY4" fmla="*/ 12667 h 1776000"/>
                <a:gd name="connsiteX0" fmla="*/ 6333977 w 6396137"/>
                <a:gd name="connsiteY0" fmla="*/ 0 h 1759509"/>
                <a:gd name="connsiteX1" fmla="*/ 0 w 6396137"/>
                <a:gd name="connsiteY1" fmla="*/ 444000 h 1759509"/>
                <a:gd name="connsiteX2" fmla="*/ 0 w 6396137"/>
                <a:gd name="connsiteY2" fmla="*/ 1759509 h 1759509"/>
                <a:gd name="connsiteX3" fmla="*/ 6396137 w 6396137"/>
                <a:gd name="connsiteY3" fmla="*/ 834832 h 1759509"/>
                <a:gd name="connsiteX4" fmla="*/ 6333977 w 6396137"/>
                <a:gd name="connsiteY4" fmla="*/ 0 h 175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6137" h="1759509">
                  <a:moveTo>
                    <a:pt x="6333977" y="0"/>
                  </a:moveTo>
                  <a:lnTo>
                    <a:pt x="0" y="444000"/>
                  </a:lnTo>
                  <a:lnTo>
                    <a:pt x="0" y="1759509"/>
                  </a:lnTo>
                  <a:cubicBezTo>
                    <a:pt x="1074480" y="1438560"/>
                    <a:pt x="3085166" y="949003"/>
                    <a:pt x="6396137" y="834832"/>
                  </a:cubicBezTo>
                  <a:cubicBezTo>
                    <a:pt x="6369497" y="303301"/>
                    <a:pt x="6333977" y="0"/>
                    <a:pt x="6333977" y="0"/>
                  </a:cubicBezTo>
                  <a:close/>
                </a:path>
              </a:pathLst>
            </a:custGeom>
            <a:gradFill>
              <a:gsLst>
                <a:gs pos="0">
                  <a:schemeClr val="accent5">
                    <a:alpha val="50000"/>
                  </a:schemeClr>
                </a:gs>
                <a:gs pos="100000">
                  <a:schemeClr val="accent5">
                    <a:alpha val="6000"/>
                  </a:schemeClr>
                </a:gs>
              </a:gsLst>
              <a:lin ang="10800000" scaled="1"/>
            </a:gradFill>
            <a:ln w="12681" cap="flat">
              <a:noFill/>
              <a:prstDash val="solid"/>
              <a:miter/>
            </a:ln>
          </p:spPr>
          <p:txBody>
            <a:bodyPr rtlCol="0" anchor="ctr"/>
            <a:lstStyle/>
            <a:p>
              <a:endParaRPr lang="en-US" noProof="0" dirty="0"/>
            </a:p>
          </p:txBody>
        </p:sp>
        <p:sp>
          <p:nvSpPr>
            <p:cNvPr id="24" name="Freeform: Shape 23">
              <a:extLst>
                <a:ext uri="{FF2B5EF4-FFF2-40B4-BE49-F238E27FC236}">
                  <a16:creationId xmlns:a16="http://schemas.microsoft.com/office/drawing/2014/main" xmlns="" id="{36D855DB-2DC5-479D-94A0-542899B6911B}"/>
                </a:ext>
              </a:extLst>
            </p:cNvPr>
            <p:cNvSpPr/>
            <p:nvPr/>
          </p:nvSpPr>
          <p:spPr>
            <a:xfrm>
              <a:off x="-12667" y="-12667"/>
              <a:ext cx="6418971" cy="5683200"/>
            </a:xfrm>
            <a:custGeom>
              <a:avLst/>
              <a:gdLst>
                <a:gd name="connsiteX0" fmla="*/ 12667 w 6418971"/>
                <a:gd name="connsiteY0" fmla="*/ 5681913 h 5683200"/>
                <a:gd name="connsiteX1" fmla="*/ 6408804 w 6418971"/>
                <a:gd name="connsiteY1" fmla="*/ 5234107 h 5683200"/>
                <a:gd name="connsiteX2" fmla="*/ 6043456 w 6418971"/>
                <a:gd name="connsiteY2" fmla="*/ 12667 h 5683200"/>
                <a:gd name="connsiteX3" fmla="*/ 12667 w 6418971"/>
                <a:gd name="connsiteY3" fmla="*/ 12667 h 5683200"/>
              </a:gdLst>
              <a:ahLst/>
              <a:cxnLst>
                <a:cxn ang="0">
                  <a:pos x="connsiteX0" y="connsiteY0"/>
                </a:cxn>
                <a:cxn ang="0">
                  <a:pos x="connsiteX1" y="connsiteY1"/>
                </a:cxn>
                <a:cxn ang="0">
                  <a:pos x="connsiteX2" y="connsiteY2"/>
                </a:cxn>
                <a:cxn ang="0">
                  <a:pos x="connsiteX3" y="connsiteY3"/>
                </a:cxn>
              </a:cxnLst>
              <a:rect l="l" t="t" r="r" b="b"/>
              <a:pathLst>
                <a:path w="6418971" h="5683200">
                  <a:moveTo>
                    <a:pt x="12667" y="5681913"/>
                  </a:moveTo>
                  <a:lnTo>
                    <a:pt x="6408804" y="5234107"/>
                  </a:lnTo>
                  <a:lnTo>
                    <a:pt x="6043456" y="12667"/>
                  </a:lnTo>
                  <a:lnTo>
                    <a:pt x="12667" y="12667"/>
                  </a:lnTo>
                  <a:close/>
                </a:path>
              </a:pathLst>
            </a:custGeom>
            <a:gradFill>
              <a:gsLst>
                <a:gs pos="0">
                  <a:schemeClr val="accent5"/>
                </a:gs>
                <a:gs pos="100000">
                  <a:schemeClr val="bg2"/>
                </a:gs>
              </a:gsLst>
              <a:lin ang="840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xmlns="" id="{C2DADFD8-5DEE-449A-A576-39F98BB2A88B}"/>
                </a:ext>
              </a:extLst>
            </p:cNvPr>
            <p:cNvSpPr/>
            <p:nvPr/>
          </p:nvSpPr>
          <p:spPr>
            <a:xfrm>
              <a:off x="-12667" y="-12667"/>
              <a:ext cx="6114514" cy="5404114"/>
            </a:xfrm>
            <a:custGeom>
              <a:avLst/>
              <a:gdLst>
                <a:gd name="connsiteX0" fmla="*/ 6080244 w 6114514"/>
                <a:gd name="connsiteY0" fmla="*/ 4942336 h 5404114"/>
                <a:gd name="connsiteX1" fmla="*/ 12667 w 6114514"/>
                <a:gd name="connsiteY1" fmla="*/ 5367307 h 5404114"/>
                <a:gd name="connsiteX2" fmla="*/ 12667 w 6114514"/>
                <a:gd name="connsiteY2" fmla="*/ 5392679 h 5404114"/>
                <a:gd name="connsiteX3" fmla="*/ 6095467 w 6114514"/>
                <a:gd name="connsiteY3" fmla="*/ 4966439 h 5404114"/>
                <a:gd name="connsiteX4" fmla="*/ 6108153 w 6114514"/>
                <a:gd name="connsiteY4" fmla="*/ 4966439 h 5404114"/>
                <a:gd name="connsiteX5" fmla="*/ 5761833 w 6114514"/>
                <a:gd name="connsiteY5" fmla="*/ 12667 h 5404114"/>
                <a:gd name="connsiteX6" fmla="*/ 5736462 w 6114514"/>
                <a:gd name="connsiteY6" fmla="*/ 12667 h 540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14514" h="5404114">
                  <a:moveTo>
                    <a:pt x="6080244" y="4942336"/>
                  </a:moveTo>
                  <a:lnTo>
                    <a:pt x="12667" y="5367307"/>
                  </a:lnTo>
                  <a:lnTo>
                    <a:pt x="12667" y="5392679"/>
                  </a:lnTo>
                  <a:lnTo>
                    <a:pt x="6095467" y="4966439"/>
                  </a:lnTo>
                  <a:lnTo>
                    <a:pt x="6108153" y="4966439"/>
                  </a:lnTo>
                  <a:lnTo>
                    <a:pt x="5761833" y="12667"/>
                  </a:lnTo>
                  <a:lnTo>
                    <a:pt x="5736462" y="12667"/>
                  </a:lnTo>
                  <a:close/>
                </a:path>
              </a:pathLst>
            </a:custGeom>
            <a:solidFill>
              <a:schemeClr val="bg1"/>
            </a:solidFill>
            <a:ln w="12681" cap="flat">
              <a:noFill/>
              <a:prstDash val="solid"/>
              <a:miter/>
            </a:ln>
          </p:spPr>
          <p:txBody>
            <a:bodyPr rtlCol="0" anchor="ctr"/>
            <a:lstStyle/>
            <a:p>
              <a:endParaRPr lang="en-US" noProof="0" dirty="0"/>
            </a:p>
          </p:txBody>
        </p:sp>
      </p:grpSp>
      <p:sp>
        <p:nvSpPr>
          <p:cNvPr id="27" name="Picture Placeholder 26">
            <a:extLst>
              <a:ext uri="{FF2B5EF4-FFF2-40B4-BE49-F238E27FC236}">
                <a16:creationId xmlns:a16="http://schemas.microsoft.com/office/drawing/2014/main" xmlns="" id="{BBA8375B-3CE5-468D-91DF-8151963A9531}"/>
              </a:ext>
            </a:extLst>
          </p:cNvPr>
          <p:cNvSpPr>
            <a:spLocks noGrp="1"/>
          </p:cNvSpPr>
          <p:nvPr>
            <p:ph type="pic" sz="quarter" idx="15"/>
          </p:nvPr>
        </p:nvSpPr>
        <p:spPr>
          <a:xfrm>
            <a:off x="-694" y="0"/>
            <a:ext cx="6065966" cy="5355825"/>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5966" h="5408602">
                <a:moveTo>
                  <a:pt x="693" y="5408602"/>
                </a:moveTo>
                <a:cubicBezTo>
                  <a:pt x="4546" y="3609465"/>
                  <a:pt x="-2683" y="1799137"/>
                  <a:pt x="1170" y="0"/>
                </a:cubicBezTo>
                <a:lnTo>
                  <a:pt x="5725098" y="841"/>
                </a:lnTo>
                <a:lnTo>
                  <a:pt x="6065966" y="4979386"/>
                </a:lnTo>
                <a:lnTo>
                  <a:pt x="693" y="5408602"/>
                </a:lnTo>
                <a:close/>
              </a:path>
            </a:pathLst>
          </a:custGeom>
          <a:ln>
            <a:noFill/>
          </a:ln>
        </p:spPr>
        <p:txBody>
          <a:bodyPr anchor="ctr" anchorCtr="0">
            <a:normAutofit/>
          </a:bodyPr>
          <a:lstStyle>
            <a:lvl1pPr marL="0" indent="0" algn="ctr">
              <a:buNone/>
              <a:defRPr sz="1400"/>
            </a:lvl1pPr>
          </a:lstStyle>
          <a:p>
            <a:r>
              <a:rPr lang="en-US" noProof="0" smtClean="0"/>
              <a:t>Click icon to add picture</a:t>
            </a:r>
            <a:endParaRPr lang="en-US" noProof="0" dirty="0"/>
          </a:p>
        </p:txBody>
      </p:sp>
    </p:spTree>
    <p:extLst>
      <p:ext uri="{BB962C8B-B14F-4D97-AF65-F5344CB8AC3E}">
        <p14:creationId xmlns:p14="http://schemas.microsoft.com/office/powerpoint/2010/main" val="4214248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grpSp>
        <p:nvGrpSpPr>
          <p:cNvPr id="18" name="Graphic 16">
            <a:extLst>
              <a:ext uri="{FF2B5EF4-FFF2-40B4-BE49-F238E27FC236}">
                <a16:creationId xmlns:a16="http://schemas.microsoft.com/office/drawing/2014/main" xmlns="" id="{6E486D59-536F-433A-BA1F-E5D8171D28EE}"/>
              </a:ext>
            </a:extLst>
          </p:cNvPr>
          <p:cNvGrpSpPr/>
          <p:nvPr userDrawn="1"/>
        </p:nvGrpSpPr>
        <p:grpSpPr>
          <a:xfrm>
            <a:off x="10962579" y="5678327"/>
            <a:ext cx="1234800" cy="1051200"/>
            <a:chOff x="5626893" y="3026568"/>
            <a:chExt cx="937260" cy="800760"/>
          </a:xfrm>
        </p:grpSpPr>
        <p:sp>
          <p:nvSpPr>
            <p:cNvPr id="19" name="Freeform: Shape 18">
              <a:extLst>
                <a:ext uri="{FF2B5EF4-FFF2-40B4-BE49-F238E27FC236}">
                  <a16:creationId xmlns:a16="http://schemas.microsoft.com/office/drawing/2014/main" xmlns="" id="{A58001F8-106A-42FB-834D-9A42C409CE0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20" name="Freeform: Shape 19">
              <a:extLst>
                <a:ext uri="{FF2B5EF4-FFF2-40B4-BE49-F238E27FC236}">
                  <a16:creationId xmlns:a16="http://schemas.microsoft.com/office/drawing/2014/main" xmlns="" id="{12C44DFF-8C15-44EB-9668-D72BDBCAC7EB}"/>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Text Placeholder 2">
            <a:extLst>
              <a:ext uri="{FF2B5EF4-FFF2-40B4-BE49-F238E27FC236}">
                <a16:creationId xmlns:a16="http://schemas.microsoft.com/office/drawing/2014/main" xmlns="" id="{69CEAA8A-68C1-422B-827F-B9BB0A5DBA9F}"/>
              </a:ext>
            </a:extLst>
          </p:cNvPr>
          <p:cNvSpPr>
            <a:spLocks noGrp="1"/>
          </p:cNvSpPr>
          <p:nvPr>
            <p:ph type="body" idx="1" hasCustomPrompt="1"/>
          </p:nvPr>
        </p:nvSpPr>
        <p:spPr>
          <a:xfrm>
            <a:off x="1032739" y="2647949"/>
            <a:ext cx="4593600" cy="600075"/>
          </a:xfrm>
        </p:spPr>
        <p:txBody>
          <a:bodyPr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Section 1 Title</a:t>
            </a:r>
          </a:p>
        </p:txBody>
      </p:sp>
      <p:sp>
        <p:nvSpPr>
          <p:cNvPr id="4" name="Content Placeholder 3">
            <a:extLst>
              <a:ext uri="{FF2B5EF4-FFF2-40B4-BE49-F238E27FC236}">
                <a16:creationId xmlns:a16="http://schemas.microsoft.com/office/drawing/2014/main" xmlns="" id="{C7EF9F20-7EC3-4301-8D75-2F88B498A5B5}"/>
              </a:ext>
            </a:extLst>
          </p:cNvPr>
          <p:cNvSpPr>
            <a:spLocks noGrp="1"/>
          </p:cNvSpPr>
          <p:nvPr>
            <p:ph sz="half" idx="2"/>
          </p:nvPr>
        </p:nvSpPr>
        <p:spPr>
          <a:xfrm>
            <a:off x="1030139" y="3248025"/>
            <a:ext cx="4573338" cy="2311872"/>
          </a:xfrm>
        </p:spPr>
        <p:txBody>
          <a:bodyPr>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a:r>
              <a:rPr lang="en-US" noProof="0" smtClean="0"/>
              <a:t>Click to edit Master text styles</a:t>
            </a:r>
          </a:p>
          <a:p>
            <a:pPr lvl="1"/>
            <a:r>
              <a:rPr lang="en-US" noProof="0" smtClean="0"/>
              <a:t>Second level</a:t>
            </a:r>
          </a:p>
        </p:txBody>
      </p:sp>
      <p:sp>
        <p:nvSpPr>
          <p:cNvPr id="8" name="Footer Placeholder 7">
            <a:extLst>
              <a:ext uri="{FF2B5EF4-FFF2-40B4-BE49-F238E27FC236}">
                <a16:creationId xmlns:a16="http://schemas.microsoft.com/office/drawing/2014/main" xmlns="" id="{701F359F-D118-4F66-A9AB-3A95DC285386}"/>
              </a:ext>
            </a:extLst>
          </p:cNvPr>
          <p:cNvSpPr>
            <a:spLocks noGrp="1"/>
          </p:cNvSpPr>
          <p:nvPr>
            <p:ph type="ftr" sz="quarter" idx="11"/>
          </p:nvPr>
        </p:nvSpPr>
        <p:spPr/>
        <p:txBody>
          <a:bodyPr/>
          <a:lstStyle/>
          <a:p>
            <a:r>
              <a:rPr lang="en-US" noProof="0" dirty="0"/>
              <a:t>ADD A FOOTER</a:t>
            </a:r>
          </a:p>
        </p:txBody>
      </p:sp>
      <p:sp>
        <p:nvSpPr>
          <p:cNvPr id="9" name="Slide Number Placeholder 8">
            <a:extLst>
              <a:ext uri="{FF2B5EF4-FFF2-40B4-BE49-F238E27FC236}">
                <a16:creationId xmlns:a16="http://schemas.microsoft.com/office/drawing/2014/main" xmlns="" id="{068CC05F-AFDC-44E7-8014-867EBAC64F3F}"/>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0" name="Graphic 23">
            <a:extLst>
              <a:ext uri="{FF2B5EF4-FFF2-40B4-BE49-F238E27FC236}">
                <a16:creationId xmlns:a16="http://schemas.microsoft.com/office/drawing/2014/main" xmlns="" id="{69BE7BF4-3069-409E-BFA9-64375BC3D04B}"/>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1" name="Graphic 6">
            <a:extLst>
              <a:ext uri="{FF2B5EF4-FFF2-40B4-BE49-F238E27FC236}">
                <a16:creationId xmlns:a16="http://schemas.microsoft.com/office/drawing/2014/main" xmlns="" id="{F3C766CD-B979-4D7C-8A2C-417E79767E3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13" name="Title 1">
            <a:extLst>
              <a:ext uri="{FF2B5EF4-FFF2-40B4-BE49-F238E27FC236}">
                <a16:creationId xmlns:a16="http://schemas.microsoft.com/office/drawing/2014/main" xmlns="" id="{D10447CE-8352-418F-9BA9-B6C2160B9376}"/>
              </a:ext>
            </a:extLst>
          </p:cNvPr>
          <p:cNvSpPr>
            <a:spLocks noGrp="1"/>
          </p:cNvSpPr>
          <p:nvPr>
            <p:ph type="title" hasCustomPrompt="1"/>
          </p:nvPr>
        </p:nvSpPr>
        <p:spPr>
          <a:xfrm rot="-360000">
            <a:off x="830561" y="849316"/>
            <a:ext cx="3923299" cy="1042492"/>
          </a:xfrm>
        </p:spPr>
        <p:txBody>
          <a:bodyPr/>
          <a:lstStyle>
            <a:lvl1pPr>
              <a:defRPr>
                <a:solidFill>
                  <a:schemeClr val="bg1"/>
                </a:solidFill>
              </a:defRPr>
            </a:lvl1pPr>
          </a:lstStyle>
          <a:p>
            <a:r>
              <a:rPr lang="en-US" noProof="0"/>
              <a:t>Comparison</a:t>
            </a:r>
          </a:p>
        </p:txBody>
      </p:sp>
      <p:sp>
        <p:nvSpPr>
          <p:cNvPr id="15" name="Text Placeholder 2">
            <a:extLst>
              <a:ext uri="{FF2B5EF4-FFF2-40B4-BE49-F238E27FC236}">
                <a16:creationId xmlns:a16="http://schemas.microsoft.com/office/drawing/2014/main" xmlns="" id="{D440566B-A9B8-43D7-AF31-EC51D5850D00}"/>
              </a:ext>
            </a:extLst>
          </p:cNvPr>
          <p:cNvSpPr>
            <a:spLocks noGrp="1"/>
          </p:cNvSpPr>
          <p:nvPr>
            <p:ph type="body" idx="13" hasCustomPrompt="1"/>
          </p:nvPr>
        </p:nvSpPr>
        <p:spPr>
          <a:xfrm>
            <a:off x="6207364" y="2647949"/>
            <a:ext cx="5076010" cy="600075"/>
          </a:xfrm>
        </p:spPr>
        <p:txBody>
          <a:bodyPr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Section 1 Title</a:t>
            </a:r>
          </a:p>
        </p:txBody>
      </p:sp>
      <p:sp>
        <p:nvSpPr>
          <p:cNvPr id="16" name="Content Placeholder 3">
            <a:extLst>
              <a:ext uri="{FF2B5EF4-FFF2-40B4-BE49-F238E27FC236}">
                <a16:creationId xmlns:a16="http://schemas.microsoft.com/office/drawing/2014/main" xmlns="" id="{159211AA-05DE-48A1-97CC-3BE597E71490}"/>
              </a:ext>
            </a:extLst>
          </p:cNvPr>
          <p:cNvSpPr>
            <a:spLocks noGrp="1"/>
          </p:cNvSpPr>
          <p:nvPr>
            <p:ph sz="half" idx="14"/>
          </p:nvPr>
        </p:nvSpPr>
        <p:spPr>
          <a:xfrm>
            <a:off x="6207363" y="3248025"/>
            <a:ext cx="5073411" cy="2311872"/>
          </a:xfrm>
        </p:spPr>
        <p:txBody>
          <a:bodyPr>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a:r>
              <a:rPr lang="en-US" noProof="0" smtClean="0"/>
              <a:t>Click to edit Master text styles</a:t>
            </a:r>
          </a:p>
          <a:p>
            <a:pPr lvl="1"/>
            <a:r>
              <a:rPr lang="en-US" noProof="0" smtClean="0"/>
              <a:t>Second level</a:t>
            </a:r>
          </a:p>
        </p:txBody>
      </p:sp>
      <p:sp>
        <p:nvSpPr>
          <p:cNvPr id="17" name="Text Placeholder 2">
            <a:extLst>
              <a:ext uri="{FF2B5EF4-FFF2-40B4-BE49-F238E27FC236}">
                <a16:creationId xmlns:a16="http://schemas.microsoft.com/office/drawing/2014/main" xmlns="" id="{79FCC9E8-58D0-4280-842F-285B2710BA14}"/>
              </a:ext>
            </a:extLst>
          </p:cNvPr>
          <p:cNvSpPr>
            <a:spLocks noGrp="1"/>
          </p:cNvSpPr>
          <p:nvPr>
            <p:ph type="body" idx="15" hasCustomPrompt="1"/>
          </p:nvPr>
        </p:nvSpPr>
        <p:spPr>
          <a:xfrm>
            <a:off x="5676900" y="1374622"/>
            <a:ext cx="5202936" cy="1115568"/>
          </a:xfrm>
          <a:gradFill flip="none" rotWithShape="1">
            <a:gsLst>
              <a:gs pos="0">
                <a:schemeClr val="tx2"/>
              </a:gs>
              <a:gs pos="100000">
                <a:schemeClr val="tx1"/>
              </a:gs>
            </a:gsLst>
            <a:lin ang="0" scaled="1"/>
            <a:tileRect/>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2" name="Freeform: Shape 21">
            <a:extLst>
              <a:ext uri="{FF2B5EF4-FFF2-40B4-BE49-F238E27FC236}">
                <a16:creationId xmlns:a16="http://schemas.microsoft.com/office/drawing/2014/main" xmlns="" id="{0313A844-31D3-4D0D-8043-C498865AF65B}"/>
              </a:ext>
            </a:extLst>
          </p:cNvPr>
          <p:cNvSpPr/>
          <p:nvPr/>
        </p:nvSpPr>
        <p:spPr>
          <a:xfrm>
            <a:off x="4200902" y="5658793"/>
            <a:ext cx="1842058" cy="1206865"/>
          </a:xfrm>
          <a:custGeom>
            <a:avLst/>
            <a:gdLst>
              <a:gd name="connsiteX0" fmla="*/ 1838211 w 1842057"/>
              <a:gd name="connsiteY0" fmla="*/ 12668 h 1206865"/>
              <a:gd name="connsiteX1" fmla="*/ 1156014 w 1842057"/>
              <a:gd name="connsiteY1" fmla="*/ 331534 h 1206865"/>
              <a:gd name="connsiteX2" fmla="*/ 12668 w 1842057"/>
              <a:gd name="connsiteY2" fmla="*/ 1200477 h 1206865"/>
              <a:gd name="connsiteX3" fmla="*/ 557663 w 1842057"/>
              <a:gd name="connsiteY3" fmla="*/ 1200477 h 1206865"/>
              <a:gd name="connsiteX4" fmla="*/ 1389765 w 1842057"/>
              <a:gd name="connsiteY4" fmla="*/ 576719 h 1206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2057" h="1206865">
                <a:moveTo>
                  <a:pt x="1838211" y="12668"/>
                </a:moveTo>
                <a:lnTo>
                  <a:pt x="1156014" y="331534"/>
                </a:lnTo>
                <a:lnTo>
                  <a:pt x="12668" y="1200477"/>
                </a:lnTo>
                <a:lnTo>
                  <a:pt x="557663" y="1200477"/>
                </a:lnTo>
                <a:lnTo>
                  <a:pt x="1389765" y="576719"/>
                </a:lnTo>
                <a:close/>
              </a:path>
            </a:pathLst>
          </a:custGeom>
          <a:gradFill>
            <a:gsLst>
              <a:gs pos="0">
                <a:schemeClr val="bg2">
                  <a:alpha val="5000"/>
                </a:schemeClr>
              </a:gs>
              <a:gs pos="100000">
                <a:schemeClr val="bg2">
                  <a:alpha val="20000"/>
                </a:schemeClr>
              </a:gs>
            </a:gsLst>
            <a:lin ang="8340000" scaled="0"/>
          </a:gradFill>
          <a:ln w="12664" cap="flat">
            <a:noFill/>
            <a:prstDash val="solid"/>
            <a:miter/>
          </a:ln>
        </p:spPr>
        <p:txBody>
          <a:bodyPr rtlCol="0" anchor="ctr"/>
          <a:lstStyle/>
          <a:p>
            <a:endParaRPr lang="en-US" noProof="0" dirty="0"/>
          </a:p>
        </p:txBody>
      </p:sp>
      <p:sp>
        <p:nvSpPr>
          <p:cNvPr id="23" name="Freeform: Shape 22">
            <a:extLst>
              <a:ext uri="{FF2B5EF4-FFF2-40B4-BE49-F238E27FC236}">
                <a16:creationId xmlns:a16="http://schemas.microsoft.com/office/drawing/2014/main" xmlns="" id="{8948DAA4-D083-418A-B253-F1F56A7613B3}"/>
              </a:ext>
            </a:extLst>
          </p:cNvPr>
          <p:cNvSpPr/>
          <p:nvPr/>
        </p:nvSpPr>
        <p:spPr>
          <a:xfrm>
            <a:off x="4406705" y="5524132"/>
            <a:ext cx="2045319" cy="1346608"/>
          </a:xfrm>
          <a:custGeom>
            <a:avLst/>
            <a:gdLst>
              <a:gd name="connsiteX0" fmla="*/ 12668 w 2045319"/>
              <a:gd name="connsiteY0" fmla="*/ 1335138 h 1346607"/>
              <a:gd name="connsiteX1" fmla="*/ 705027 w 2045319"/>
              <a:gd name="connsiteY1" fmla="*/ 1335138 h 1346607"/>
              <a:gd name="connsiteX2" fmla="*/ 2044013 w 2045319"/>
              <a:gd name="connsiteY2" fmla="*/ 342968 h 1346607"/>
              <a:gd name="connsiteX3" fmla="*/ 1800099 w 2045319"/>
              <a:gd name="connsiteY3" fmla="*/ 12668 h 1346607"/>
            </a:gdLst>
            <a:ahLst/>
            <a:cxnLst>
              <a:cxn ang="0">
                <a:pos x="connsiteX0" y="connsiteY0"/>
              </a:cxn>
              <a:cxn ang="0">
                <a:pos x="connsiteX1" y="connsiteY1"/>
              </a:cxn>
              <a:cxn ang="0">
                <a:pos x="connsiteX2" y="connsiteY2"/>
              </a:cxn>
              <a:cxn ang="0">
                <a:pos x="connsiteX3" y="connsiteY3"/>
              </a:cxn>
            </a:cxnLst>
            <a:rect l="l" t="t" r="r" b="b"/>
            <a:pathLst>
              <a:path w="2045319" h="1346607">
                <a:moveTo>
                  <a:pt x="12668" y="1335138"/>
                </a:moveTo>
                <a:lnTo>
                  <a:pt x="705027" y="1335138"/>
                </a:lnTo>
                <a:lnTo>
                  <a:pt x="2044013" y="342968"/>
                </a:lnTo>
                <a:lnTo>
                  <a:pt x="1800099" y="12668"/>
                </a:lnTo>
                <a:close/>
              </a:path>
            </a:pathLst>
          </a:custGeom>
          <a:blipFill>
            <a:blip r:embed="rId2"/>
            <a:srcRect/>
            <a:stretch>
              <a:fillRect l="-51458" t="10702" r="5240" b="-85592"/>
            </a:stretch>
          </a:blipFill>
          <a:ln w="12664"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353897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xmlns=""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xmlns=""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xmlns=""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xmlns=""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xmlns=""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xmlns=""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9" name="Title 1">
            <a:extLst>
              <a:ext uri="{FF2B5EF4-FFF2-40B4-BE49-F238E27FC236}">
                <a16:creationId xmlns:a16="http://schemas.microsoft.com/office/drawing/2014/main" xmlns="" id="{C4A611E3-53E2-4E99-8C39-155C3C48E5D4}"/>
              </a:ext>
            </a:extLst>
          </p:cNvPr>
          <p:cNvSpPr>
            <a:spLocks noGrp="1"/>
          </p:cNvSpPr>
          <p:nvPr>
            <p:ph type="title" hasCustomPrompt="1"/>
          </p:nvPr>
        </p:nvSpPr>
        <p:spPr>
          <a:xfrm rot="-360000">
            <a:off x="837870" y="842706"/>
            <a:ext cx="3960711" cy="1061509"/>
          </a:xfrm>
        </p:spPr>
        <p:txBody>
          <a:bodyPr/>
          <a:lstStyle>
            <a:lvl1pPr>
              <a:defRPr>
                <a:solidFill>
                  <a:schemeClr val="bg1"/>
                </a:solidFill>
              </a:defRPr>
            </a:lvl1pPr>
          </a:lstStyle>
          <a:p>
            <a:r>
              <a:rPr lang="en-US" noProof="0"/>
              <a:t>Chart Slide</a:t>
            </a:r>
          </a:p>
        </p:txBody>
      </p:sp>
      <p:sp>
        <p:nvSpPr>
          <p:cNvPr id="10" name="Text Placeholder 2">
            <a:extLst>
              <a:ext uri="{FF2B5EF4-FFF2-40B4-BE49-F238E27FC236}">
                <a16:creationId xmlns:a16="http://schemas.microsoft.com/office/drawing/2014/main" xmlns="" id="{0C72696B-274F-4123-B9CF-0349B48D1822}"/>
              </a:ext>
            </a:extLst>
          </p:cNvPr>
          <p:cNvSpPr>
            <a:spLocks noGrp="1"/>
          </p:cNvSpPr>
          <p:nvPr>
            <p:ph type="body" idx="1" hasCustomPrompt="1"/>
          </p:nvPr>
        </p:nvSpPr>
        <p:spPr>
          <a:xfrm>
            <a:off x="748030" y="2755778"/>
            <a:ext cx="2724912" cy="2267712"/>
          </a:xfrm>
          <a:gradFill>
            <a:gsLst>
              <a:gs pos="0">
                <a:schemeClr val="tx2"/>
              </a:gs>
              <a:gs pos="100000">
                <a:schemeClr val="tx1"/>
              </a:gs>
            </a:gsLst>
            <a:lin ang="10800000" scaled="1"/>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3" name="Chart Placeholder 21">
            <a:extLst>
              <a:ext uri="{FF2B5EF4-FFF2-40B4-BE49-F238E27FC236}">
                <a16:creationId xmlns:a16="http://schemas.microsoft.com/office/drawing/2014/main" xmlns="" id="{DD959D31-8095-4F0E-8AA3-33ABE262D130}"/>
              </a:ext>
            </a:extLst>
          </p:cNvPr>
          <p:cNvSpPr>
            <a:spLocks noGrp="1"/>
          </p:cNvSpPr>
          <p:nvPr>
            <p:ph type="chart" sz="quarter" idx="14"/>
          </p:nvPr>
        </p:nvSpPr>
        <p:spPr>
          <a:xfrm>
            <a:off x="5159375" y="1347788"/>
            <a:ext cx="6121400" cy="4090987"/>
          </a:xfrm>
        </p:spPr>
        <p:txBody>
          <a:bodyPr anchor="ctr" anchorCtr="0">
            <a:normAutofit/>
          </a:bodyPr>
          <a:lstStyle>
            <a:lvl1pPr marL="0" indent="0" algn="ctr">
              <a:buNone/>
              <a:defRPr sz="1400"/>
            </a:lvl1pPr>
          </a:lstStyle>
          <a:p>
            <a:r>
              <a:rPr lang="en-US" noProof="0" smtClean="0"/>
              <a:t>Click icon to add chart</a:t>
            </a:r>
            <a:endParaRPr lang="en-US" noProof="0" dirty="0"/>
          </a:p>
        </p:txBody>
      </p:sp>
      <p:sp>
        <p:nvSpPr>
          <p:cNvPr id="27" name="Freeform: Shape 26">
            <a:extLst>
              <a:ext uri="{FF2B5EF4-FFF2-40B4-BE49-F238E27FC236}">
                <a16:creationId xmlns:a16="http://schemas.microsoft.com/office/drawing/2014/main" xmlns=""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xmlns=""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197984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xmlns=""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xmlns=""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xmlns=""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xmlns=""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xmlns=""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xmlns=""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9" name="Title 1">
            <a:extLst>
              <a:ext uri="{FF2B5EF4-FFF2-40B4-BE49-F238E27FC236}">
                <a16:creationId xmlns:a16="http://schemas.microsoft.com/office/drawing/2014/main" xmlns="" id="{C4A611E3-53E2-4E99-8C39-155C3C48E5D4}"/>
              </a:ext>
            </a:extLst>
          </p:cNvPr>
          <p:cNvSpPr>
            <a:spLocks noGrp="1"/>
          </p:cNvSpPr>
          <p:nvPr>
            <p:ph type="title" hasCustomPrompt="1"/>
          </p:nvPr>
        </p:nvSpPr>
        <p:spPr>
          <a:xfrm rot="-360000">
            <a:off x="837870" y="842706"/>
            <a:ext cx="3960711" cy="1061509"/>
          </a:xfrm>
        </p:spPr>
        <p:txBody>
          <a:bodyPr/>
          <a:lstStyle>
            <a:lvl1pPr>
              <a:defRPr>
                <a:solidFill>
                  <a:schemeClr val="bg1"/>
                </a:solidFill>
              </a:defRPr>
            </a:lvl1pPr>
          </a:lstStyle>
          <a:p>
            <a:r>
              <a:rPr lang="en-US" noProof="0"/>
              <a:t>Table Slide</a:t>
            </a:r>
          </a:p>
        </p:txBody>
      </p:sp>
      <p:sp>
        <p:nvSpPr>
          <p:cNvPr id="10" name="Text Placeholder 2">
            <a:extLst>
              <a:ext uri="{FF2B5EF4-FFF2-40B4-BE49-F238E27FC236}">
                <a16:creationId xmlns:a16="http://schemas.microsoft.com/office/drawing/2014/main" xmlns="" id="{0C72696B-274F-4123-B9CF-0349B48D1822}"/>
              </a:ext>
            </a:extLst>
          </p:cNvPr>
          <p:cNvSpPr>
            <a:spLocks noGrp="1"/>
          </p:cNvSpPr>
          <p:nvPr>
            <p:ph type="body" idx="1" hasCustomPrompt="1"/>
          </p:nvPr>
        </p:nvSpPr>
        <p:spPr>
          <a:xfrm>
            <a:off x="748030" y="3314576"/>
            <a:ext cx="3200400" cy="1700784"/>
          </a:xfrm>
          <a:gradFill>
            <a:gsLst>
              <a:gs pos="0">
                <a:schemeClr val="tx2"/>
              </a:gs>
              <a:gs pos="100000">
                <a:schemeClr val="tx1"/>
              </a:gs>
            </a:gsLst>
            <a:lin ang="10800000" scaled="1"/>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5" name="Table Placeholder 14">
            <a:extLst>
              <a:ext uri="{FF2B5EF4-FFF2-40B4-BE49-F238E27FC236}">
                <a16:creationId xmlns:a16="http://schemas.microsoft.com/office/drawing/2014/main" xmlns="" id="{7658F6E5-229A-4857-8140-782AA94211B5}"/>
              </a:ext>
            </a:extLst>
          </p:cNvPr>
          <p:cNvSpPr>
            <a:spLocks noGrp="1"/>
          </p:cNvSpPr>
          <p:nvPr>
            <p:ph type="tbl" sz="quarter" idx="13"/>
          </p:nvPr>
        </p:nvSpPr>
        <p:spPr>
          <a:xfrm>
            <a:off x="5159375" y="1347788"/>
            <a:ext cx="6121400" cy="4090987"/>
          </a:xfrm>
        </p:spPr>
        <p:txBody>
          <a:bodyPr anchor="ctr" anchorCtr="0">
            <a:normAutofit/>
          </a:bodyPr>
          <a:lstStyle>
            <a:lvl1pPr marL="0" indent="0" algn="ctr">
              <a:buNone/>
              <a:defRPr sz="1400"/>
            </a:lvl1pPr>
          </a:lstStyle>
          <a:p>
            <a:r>
              <a:rPr lang="en-US" noProof="0" smtClean="0"/>
              <a:t>Click icon to add table</a:t>
            </a:r>
            <a:endParaRPr lang="en-US" noProof="0" dirty="0"/>
          </a:p>
        </p:txBody>
      </p:sp>
      <p:sp>
        <p:nvSpPr>
          <p:cNvPr id="17" name="Freeform: Shape 16">
            <a:extLst>
              <a:ext uri="{FF2B5EF4-FFF2-40B4-BE49-F238E27FC236}">
                <a16:creationId xmlns:a16="http://schemas.microsoft.com/office/drawing/2014/main" xmlns="" id="{9FB4E85B-0FE6-4367-8B3F-4F3B5621BF3B}"/>
              </a:ext>
            </a:extLst>
          </p:cNvPr>
          <p:cNvSpPr/>
          <p:nvPr/>
        </p:nvSpPr>
        <p:spPr>
          <a:xfrm>
            <a:off x="2641930" y="5658793"/>
            <a:ext cx="1842058" cy="1206865"/>
          </a:xfrm>
          <a:custGeom>
            <a:avLst/>
            <a:gdLst>
              <a:gd name="connsiteX0" fmla="*/ 1838211 w 1842057"/>
              <a:gd name="connsiteY0" fmla="*/ 12668 h 1206865"/>
              <a:gd name="connsiteX1" fmla="*/ 1156014 w 1842057"/>
              <a:gd name="connsiteY1" fmla="*/ 331534 h 1206865"/>
              <a:gd name="connsiteX2" fmla="*/ 12668 w 1842057"/>
              <a:gd name="connsiteY2" fmla="*/ 1200477 h 1206865"/>
              <a:gd name="connsiteX3" fmla="*/ 557663 w 1842057"/>
              <a:gd name="connsiteY3" fmla="*/ 1200477 h 1206865"/>
              <a:gd name="connsiteX4" fmla="*/ 1389765 w 1842057"/>
              <a:gd name="connsiteY4" fmla="*/ 576719 h 1206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2057" h="1206865">
                <a:moveTo>
                  <a:pt x="1838211" y="12668"/>
                </a:moveTo>
                <a:lnTo>
                  <a:pt x="1156014" y="331534"/>
                </a:lnTo>
                <a:lnTo>
                  <a:pt x="12668" y="1200477"/>
                </a:lnTo>
                <a:lnTo>
                  <a:pt x="557663" y="1200477"/>
                </a:lnTo>
                <a:lnTo>
                  <a:pt x="1389765" y="576719"/>
                </a:lnTo>
                <a:close/>
              </a:path>
            </a:pathLst>
          </a:custGeom>
          <a:gradFill>
            <a:gsLst>
              <a:gs pos="0">
                <a:schemeClr val="bg2">
                  <a:alpha val="5000"/>
                </a:schemeClr>
              </a:gs>
              <a:gs pos="100000">
                <a:schemeClr val="bg2">
                  <a:alpha val="20000"/>
                </a:schemeClr>
              </a:gs>
            </a:gsLst>
            <a:lin ang="8340000" scaled="0"/>
          </a:gradFill>
          <a:ln w="12664" cap="flat">
            <a:noFill/>
            <a:prstDash val="solid"/>
            <a:miter/>
          </a:ln>
        </p:spPr>
        <p:txBody>
          <a:bodyPr rtlCol="0" anchor="ctr"/>
          <a:lstStyle/>
          <a:p>
            <a:endParaRPr lang="en-US" noProof="0" dirty="0"/>
          </a:p>
        </p:txBody>
      </p:sp>
      <p:sp>
        <p:nvSpPr>
          <p:cNvPr id="18" name="Freeform: Shape 17">
            <a:extLst>
              <a:ext uri="{FF2B5EF4-FFF2-40B4-BE49-F238E27FC236}">
                <a16:creationId xmlns:a16="http://schemas.microsoft.com/office/drawing/2014/main" xmlns="" id="{6AC08F80-E4EE-498F-927C-7F97FBA89C96}"/>
              </a:ext>
            </a:extLst>
          </p:cNvPr>
          <p:cNvSpPr/>
          <p:nvPr/>
        </p:nvSpPr>
        <p:spPr>
          <a:xfrm>
            <a:off x="2847733" y="5524132"/>
            <a:ext cx="2045319" cy="1346608"/>
          </a:xfrm>
          <a:custGeom>
            <a:avLst/>
            <a:gdLst>
              <a:gd name="connsiteX0" fmla="*/ 12668 w 2045319"/>
              <a:gd name="connsiteY0" fmla="*/ 1335138 h 1346607"/>
              <a:gd name="connsiteX1" fmla="*/ 705027 w 2045319"/>
              <a:gd name="connsiteY1" fmla="*/ 1335138 h 1346607"/>
              <a:gd name="connsiteX2" fmla="*/ 2044013 w 2045319"/>
              <a:gd name="connsiteY2" fmla="*/ 342968 h 1346607"/>
              <a:gd name="connsiteX3" fmla="*/ 1800099 w 2045319"/>
              <a:gd name="connsiteY3" fmla="*/ 12668 h 1346607"/>
            </a:gdLst>
            <a:ahLst/>
            <a:cxnLst>
              <a:cxn ang="0">
                <a:pos x="connsiteX0" y="connsiteY0"/>
              </a:cxn>
              <a:cxn ang="0">
                <a:pos x="connsiteX1" y="connsiteY1"/>
              </a:cxn>
              <a:cxn ang="0">
                <a:pos x="connsiteX2" y="connsiteY2"/>
              </a:cxn>
              <a:cxn ang="0">
                <a:pos x="connsiteX3" y="connsiteY3"/>
              </a:cxn>
            </a:cxnLst>
            <a:rect l="l" t="t" r="r" b="b"/>
            <a:pathLst>
              <a:path w="2045319" h="1346607">
                <a:moveTo>
                  <a:pt x="12668" y="1335138"/>
                </a:moveTo>
                <a:lnTo>
                  <a:pt x="705027" y="1335138"/>
                </a:lnTo>
                <a:lnTo>
                  <a:pt x="2044013" y="342968"/>
                </a:lnTo>
                <a:lnTo>
                  <a:pt x="1800099" y="12668"/>
                </a:lnTo>
                <a:close/>
              </a:path>
            </a:pathLst>
          </a:custGeom>
          <a:blipFill>
            <a:blip r:embed="rId2"/>
            <a:srcRect/>
            <a:stretch>
              <a:fillRect l="-76814" t="10702" r="6336" b="-114608"/>
            </a:stretch>
          </a:blipFill>
          <a:ln w="12664"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4200568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grpSp>
        <p:nvGrpSpPr>
          <p:cNvPr id="6" name="Graphic 16">
            <a:extLst>
              <a:ext uri="{FF2B5EF4-FFF2-40B4-BE49-F238E27FC236}">
                <a16:creationId xmlns:a16="http://schemas.microsoft.com/office/drawing/2014/main" xmlns="" id="{A6C11E25-2AF0-4EBF-905C-81BDCFB5E4C8}"/>
              </a:ext>
            </a:extLst>
          </p:cNvPr>
          <p:cNvGrpSpPr/>
          <p:nvPr userDrawn="1"/>
        </p:nvGrpSpPr>
        <p:grpSpPr>
          <a:xfrm>
            <a:off x="10962579" y="5678327"/>
            <a:ext cx="1234800" cy="1051200"/>
            <a:chOff x="5626893" y="3026568"/>
            <a:chExt cx="937260" cy="800760"/>
          </a:xfrm>
        </p:grpSpPr>
        <p:sp>
          <p:nvSpPr>
            <p:cNvPr id="7" name="Freeform: Shape 6">
              <a:extLst>
                <a:ext uri="{FF2B5EF4-FFF2-40B4-BE49-F238E27FC236}">
                  <a16:creationId xmlns:a16="http://schemas.microsoft.com/office/drawing/2014/main" xmlns="" id="{9D892266-5EB4-4DE9-BB23-F21047C71611}"/>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8" name="Freeform: Shape 7">
              <a:extLst>
                <a:ext uri="{FF2B5EF4-FFF2-40B4-BE49-F238E27FC236}">
                  <a16:creationId xmlns:a16="http://schemas.microsoft.com/office/drawing/2014/main" xmlns="" id="{ADD8BBD5-9B7C-4CF3-9606-41DC9C0151B9}"/>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Footer Placeholder 2">
            <a:extLst>
              <a:ext uri="{FF2B5EF4-FFF2-40B4-BE49-F238E27FC236}">
                <a16:creationId xmlns:a16="http://schemas.microsoft.com/office/drawing/2014/main" xmlns="" id="{4C97017C-1C1C-4B7D-A1F6-792FC58C89C0}"/>
              </a:ext>
            </a:extLst>
          </p:cNvPr>
          <p:cNvSpPr>
            <a:spLocks noGrp="1"/>
          </p:cNvSpPr>
          <p:nvPr>
            <p:ph type="ftr" sz="quarter" idx="11"/>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xmlns="" id="{1247CDBA-2DF6-4122-86A8-F7C1A6444675}"/>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9" name="Graphic 4">
            <a:extLst>
              <a:ext uri="{FF2B5EF4-FFF2-40B4-BE49-F238E27FC236}">
                <a16:creationId xmlns:a16="http://schemas.microsoft.com/office/drawing/2014/main" xmlns="" id="{EA075FD4-B92A-4706-AF9F-516E4D97661A}"/>
              </a:ext>
            </a:extLst>
          </p:cNvPr>
          <p:cNvGrpSpPr/>
          <p:nvPr/>
        </p:nvGrpSpPr>
        <p:grpSpPr>
          <a:xfrm>
            <a:off x="3101009" y="-12694"/>
            <a:ext cx="9094808" cy="5689901"/>
            <a:chOff x="227974" y="-12694"/>
            <a:chExt cx="11967843" cy="5689901"/>
          </a:xfrm>
        </p:grpSpPr>
        <p:sp>
          <p:nvSpPr>
            <p:cNvPr id="10" name="Freeform: Shape 9">
              <a:extLst>
                <a:ext uri="{FF2B5EF4-FFF2-40B4-BE49-F238E27FC236}">
                  <a16:creationId xmlns:a16="http://schemas.microsoft.com/office/drawing/2014/main" xmlns="" id="{CC47232B-AA36-4054-91B9-8A58B1EB5A7C}"/>
                </a:ext>
              </a:extLst>
            </p:cNvPr>
            <p:cNvSpPr/>
            <p:nvPr/>
          </p:nvSpPr>
          <p:spPr>
            <a:xfrm>
              <a:off x="227974" y="-12694"/>
              <a:ext cx="2146414" cy="5677200"/>
            </a:xfrm>
            <a:custGeom>
              <a:avLst/>
              <a:gdLst>
                <a:gd name="connsiteX0" fmla="*/ 1684102 w 2146413"/>
                <a:gd name="connsiteY0" fmla="*/ 12694 h 5677200"/>
                <a:gd name="connsiteX1" fmla="*/ 12694 w 2146413"/>
                <a:gd name="connsiteY1" fmla="*/ 508020 h 5677200"/>
                <a:gd name="connsiteX2" fmla="*/ 1184966 w 2146413"/>
                <a:gd name="connsiteY2" fmla="*/ 5677194 h 5677200"/>
                <a:gd name="connsiteX3" fmla="*/ 2136246 w 2146413"/>
                <a:gd name="connsiteY3" fmla="*/ 5494304 h 5677200"/>
                <a:gd name="connsiteX4" fmla="*/ 1945736 w 2146413"/>
                <a:gd name="connsiteY4" fmla="*/ 12694 h 5677200"/>
                <a:gd name="connsiteX5" fmla="*/ 1684102 w 2146413"/>
                <a:gd name="connsiteY5" fmla="*/ 12694 h 567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6413" h="5677200">
                  <a:moveTo>
                    <a:pt x="1684102" y="12694"/>
                  </a:moveTo>
                  <a:cubicBezTo>
                    <a:pt x="1158295" y="151131"/>
                    <a:pt x="12694" y="508020"/>
                    <a:pt x="12694" y="508020"/>
                  </a:cubicBezTo>
                  <a:cubicBezTo>
                    <a:pt x="12694" y="508020"/>
                    <a:pt x="764574" y="1905094"/>
                    <a:pt x="1184966" y="5677194"/>
                  </a:cubicBezTo>
                  <a:cubicBezTo>
                    <a:pt x="1404688" y="5606070"/>
                    <a:pt x="2136246" y="5494304"/>
                    <a:pt x="2136246" y="5494304"/>
                  </a:cubicBezTo>
                  <a:cubicBezTo>
                    <a:pt x="2136246" y="5494304"/>
                    <a:pt x="1963517" y="568983"/>
                    <a:pt x="1945736" y="12694"/>
                  </a:cubicBezTo>
                  <a:lnTo>
                    <a:pt x="1684102" y="12694"/>
                  </a:lnTo>
                  <a:close/>
                </a:path>
              </a:pathLst>
            </a:custGeom>
            <a:gradFill>
              <a:gsLst>
                <a:gs pos="0">
                  <a:schemeClr val="accent5">
                    <a:alpha val="5000"/>
                  </a:schemeClr>
                </a:gs>
                <a:gs pos="100000">
                  <a:schemeClr val="accent5"/>
                </a:gs>
              </a:gsLst>
              <a:lin ang="360000" scaled="0"/>
            </a:gradFill>
            <a:ln w="12693"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xmlns="" id="{A10FD2C3-F226-42E6-A01E-50BAFB037D89}"/>
                </a:ext>
              </a:extLst>
            </p:cNvPr>
            <p:cNvSpPr/>
            <p:nvPr/>
          </p:nvSpPr>
          <p:spPr>
            <a:xfrm>
              <a:off x="866818" y="-12694"/>
              <a:ext cx="11328999" cy="5689901"/>
            </a:xfrm>
            <a:custGeom>
              <a:avLst/>
              <a:gdLst>
                <a:gd name="connsiteX0" fmla="*/ 11322642 w 11328999"/>
                <a:gd name="connsiteY0" fmla="*/ 4653519 h 5689900"/>
                <a:gd name="connsiteX1" fmla="*/ 11322642 w 11328999"/>
                <a:gd name="connsiteY1" fmla="*/ 12694 h 5689900"/>
                <a:gd name="connsiteX2" fmla="*/ 12694 w 11328999"/>
                <a:gd name="connsiteY2" fmla="*/ 12694 h 5689900"/>
                <a:gd name="connsiteX3" fmla="*/ 560093 w 11328999"/>
                <a:gd name="connsiteY3" fmla="*/ 5689894 h 5689900"/>
              </a:gdLst>
              <a:ahLst/>
              <a:cxnLst>
                <a:cxn ang="0">
                  <a:pos x="connsiteX0" y="connsiteY0"/>
                </a:cxn>
                <a:cxn ang="0">
                  <a:pos x="connsiteX1" y="connsiteY1"/>
                </a:cxn>
                <a:cxn ang="0">
                  <a:pos x="connsiteX2" y="connsiteY2"/>
                </a:cxn>
                <a:cxn ang="0">
                  <a:pos x="connsiteX3" y="connsiteY3"/>
                </a:cxn>
              </a:cxnLst>
              <a:rect l="l" t="t" r="r" b="b"/>
              <a:pathLst>
                <a:path w="11328999" h="5689900">
                  <a:moveTo>
                    <a:pt x="11322642" y="4653519"/>
                  </a:moveTo>
                  <a:lnTo>
                    <a:pt x="11322642" y="12694"/>
                  </a:lnTo>
                  <a:lnTo>
                    <a:pt x="12694" y="12694"/>
                  </a:lnTo>
                  <a:lnTo>
                    <a:pt x="560093" y="5689894"/>
                  </a:lnTo>
                  <a:close/>
                </a:path>
              </a:pathLst>
            </a:custGeom>
            <a:gradFill>
              <a:gsLst>
                <a:gs pos="0">
                  <a:schemeClr val="accent5"/>
                </a:gs>
                <a:gs pos="100000">
                  <a:schemeClr val="bg2"/>
                </a:gs>
              </a:gsLst>
              <a:lin ang="360000" scaled="0"/>
            </a:gradFill>
            <a:ln w="12693"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xmlns="" id="{D326E1C1-191D-4CBC-9151-C6FB8AFCA679}"/>
                </a:ext>
              </a:extLst>
            </p:cNvPr>
            <p:cNvSpPr/>
            <p:nvPr/>
          </p:nvSpPr>
          <p:spPr>
            <a:xfrm>
              <a:off x="1152583" y="-12694"/>
              <a:ext cx="11036884" cy="5410486"/>
            </a:xfrm>
            <a:custGeom>
              <a:avLst/>
              <a:gdLst>
                <a:gd name="connsiteX0" fmla="*/ 11036877 w 11036883"/>
                <a:gd name="connsiteY0" fmla="*/ 4372834 h 5410485"/>
                <a:gd name="connsiteX1" fmla="*/ 555013 w 11036883"/>
                <a:gd name="connsiteY1" fmla="*/ 5382538 h 5410485"/>
                <a:gd name="connsiteX2" fmla="*/ 38095 w 11036883"/>
                <a:gd name="connsiteY2" fmla="*/ 12694 h 5410485"/>
                <a:gd name="connsiteX3" fmla="*/ 12694 w 11036883"/>
                <a:gd name="connsiteY3" fmla="*/ 12694 h 5410485"/>
                <a:gd name="connsiteX4" fmla="*/ 530881 w 11036883"/>
                <a:gd name="connsiteY4" fmla="*/ 5396509 h 5410485"/>
                <a:gd name="connsiteX5" fmla="*/ 532151 w 11036883"/>
                <a:gd name="connsiteY5" fmla="*/ 5409209 h 5410485"/>
                <a:gd name="connsiteX6" fmla="*/ 11036877 w 11036883"/>
                <a:gd name="connsiteY6" fmla="*/ 4398236 h 5410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36883" h="5410485">
                  <a:moveTo>
                    <a:pt x="11036877" y="4372834"/>
                  </a:moveTo>
                  <a:lnTo>
                    <a:pt x="555013" y="5382538"/>
                  </a:lnTo>
                  <a:lnTo>
                    <a:pt x="38095" y="12694"/>
                  </a:lnTo>
                  <a:lnTo>
                    <a:pt x="12694" y="12694"/>
                  </a:lnTo>
                  <a:lnTo>
                    <a:pt x="530881" y="5396509"/>
                  </a:lnTo>
                  <a:lnTo>
                    <a:pt x="532151" y="5409209"/>
                  </a:lnTo>
                  <a:lnTo>
                    <a:pt x="11036877" y="4398236"/>
                  </a:lnTo>
                  <a:close/>
                </a:path>
              </a:pathLst>
            </a:custGeom>
            <a:solidFill>
              <a:schemeClr val="bg1"/>
            </a:solidFill>
            <a:ln w="12693" cap="flat">
              <a:noFill/>
              <a:prstDash val="solid"/>
              <a:miter/>
            </a:ln>
          </p:spPr>
          <p:txBody>
            <a:bodyPr rtlCol="0" anchor="ctr"/>
            <a:lstStyle/>
            <a:p>
              <a:endParaRPr lang="en-US" noProof="0" dirty="0"/>
            </a:p>
          </p:txBody>
        </p:sp>
      </p:grpSp>
      <p:sp>
        <p:nvSpPr>
          <p:cNvPr id="16" name="Text Placeholder 3">
            <a:extLst>
              <a:ext uri="{FF2B5EF4-FFF2-40B4-BE49-F238E27FC236}">
                <a16:creationId xmlns:a16="http://schemas.microsoft.com/office/drawing/2014/main" xmlns="" id="{768D53E4-BBD0-4F2E-B5E9-1CDB627A84B6}"/>
              </a:ext>
            </a:extLst>
          </p:cNvPr>
          <p:cNvSpPr>
            <a:spLocks noGrp="1"/>
          </p:cNvSpPr>
          <p:nvPr>
            <p:ph type="body" sz="half" idx="2" hasCustomPrompt="1"/>
          </p:nvPr>
        </p:nvSpPr>
        <p:spPr>
          <a:xfrm>
            <a:off x="494969" y="2282951"/>
            <a:ext cx="3055579" cy="3402714"/>
          </a:xfrm>
          <a:gradFill>
            <a:gsLst>
              <a:gs pos="0">
                <a:schemeClr val="tx2"/>
              </a:gs>
              <a:gs pos="100000">
                <a:schemeClr val="tx1"/>
              </a:gs>
            </a:gsLst>
            <a:lin ang="10800000" scaled="1"/>
          </a:gradFill>
        </p:spPr>
        <p:txBody>
          <a:bodyPr vert="horz" lIns="144000" tIns="108000" rIns="108000" bIns="108000" rtlCol="0" anchor="ctr" anchorCtr="0">
            <a:normAutofit/>
          </a:bodyPr>
          <a:lstStyle>
            <a:lvl1pPr marL="0" indent="0" algn="l">
              <a:buFont typeface="Arial" panose="020B0604020202020204" pitchFamily="34" charset="0"/>
              <a:buNone/>
              <a:defRPr lang="en-US" sz="2000" b="1">
                <a:solidFill>
                  <a:schemeClr val="bg1"/>
                </a:solidFill>
              </a:defRPr>
            </a:lvl1pPr>
          </a:lstStyle>
          <a:p>
            <a:pPr marL="228600" lvl="0" indent="-228600"/>
            <a:r>
              <a:rPr lang="en-US" noProof="0"/>
              <a:t>EDIT MASTER TEXT STYLES</a:t>
            </a:r>
          </a:p>
        </p:txBody>
      </p:sp>
      <p:sp>
        <p:nvSpPr>
          <p:cNvPr id="20" name="Picture Placeholder 19">
            <a:extLst>
              <a:ext uri="{FF2B5EF4-FFF2-40B4-BE49-F238E27FC236}">
                <a16:creationId xmlns:a16="http://schemas.microsoft.com/office/drawing/2014/main" xmlns="" id="{C9B40841-64AD-4F36-A387-121624847296}"/>
              </a:ext>
            </a:extLst>
          </p:cNvPr>
          <p:cNvSpPr>
            <a:spLocks noGrp="1"/>
          </p:cNvSpPr>
          <p:nvPr>
            <p:ph type="pic" idx="1"/>
          </p:nvPr>
        </p:nvSpPr>
        <p:spPr>
          <a:xfrm>
            <a:off x="3703978" y="1"/>
            <a:ext cx="8495014" cy="5685664"/>
          </a:xfrm>
          <a:custGeom>
            <a:avLst/>
            <a:gdLst>
              <a:gd name="connsiteX0" fmla="*/ 0 w 10973163"/>
              <a:gd name="connsiteY0" fmla="*/ 0 h 5778507"/>
              <a:gd name="connsiteX1" fmla="*/ 10973163 w 10973163"/>
              <a:gd name="connsiteY1" fmla="*/ 0 h 5778507"/>
              <a:gd name="connsiteX2" fmla="*/ 10973163 w 10973163"/>
              <a:gd name="connsiteY2" fmla="*/ 4708234 h 5778507"/>
              <a:gd name="connsiteX3" fmla="*/ 637629 w 10973163"/>
              <a:gd name="connsiteY3" fmla="*/ 5778507 h 5778507"/>
              <a:gd name="connsiteX4" fmla="*/ 513924 w 10973163"/>
              <a:gd name="connsiteY4" fmla="*/ 5778507 h 5778507"/>
              <a:gd name="connsiteX5" fmla="*/ 0 w 10973163"/>
              <a:gd name="connsiteY5" fmla="*/ 11 h 5778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73163" h="5778507">
                <a:moveTo>
                  <a:pt x="0" y="0"/>
                </a:moveTo>
                <a:lnTo>
                  <a:pt x="10973163" y="0"/>
                </a:lnTo>
                <a:lnTo>
                  <a:pt x="10973163" y="4708234"/>
                </a:lnTo>
                <a:lnTo>
                  <a:pt x="637629" y="5778507"/>
                </a:lnTo>
                <a:lnTo>
                  <a:pt x="513924" y="5778507"/>
                </a:lnTo>
                <a:lnTo>
                  <a:pt x="0" y="11"/>
                </a:lnTo>
                <a:close/>
              </a:path>
            </a:pathLst>
          </a:custGeom>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smtClean="0"/>
              <a:t>Click icon to add picture</a:t>
            </a:r>
            <a:endParaRPr lang="en-US" noProof="0" dirty="0"/>
          </a:p>
        </p:txBody>
      </p:sp>
      <p:sp>
        <p:nvSpPr>
          <p:cNvPr id="25" name="Title 22">
            <a:extLst>
              <a:ext uri="{FF2B5EF4-FFF2-40B4-BE49-F238E27FC236}">
                <a16:creationId xmlns:a16="http://schemas.microsoft.com/office/drawing/2014/main" xmlns="" id="{A7AAB7EE-08F8-4859-95A3-BAB2909A0A3F}"/>
              </a:ext>
            </a:extLst>
          </p:cNvPr>
          <p:cNvSpPr>
            <a:spLocks noGrp="1"/>
          </p:cNvSpPr>
          <p:nvPr>
            <p:ph type="title" hasCustomPrompt="1"/>
          </p:nvPr>
        </p:nvSpPr>
        <p:spPr>
          <a:xfrm rot="-360000">
            <a:off x="-61166" y="919125"/>
            <a:ext cx="3890555" cy="1091949"/>
          </a:xfrm>
          <a:custGeom>
            <a:avLst/>
            <a:gdLst>
              <a:gd name="connsiteX0" fmla="*/ 0 w 4011780"/>
              <a:gd name="connsiteY0" fmla="*/ 916770 h 916770"/>
              <a:gd name="connsiteX1" fmla="*/ 229193 w 4011780"/>
              <a:gd name="connsiteY1" fmla="*/ 0 h 916770"/>
              <a:gd name="connsiteX2" fmla="*/ 3782588 w 4011780"/>
              <a:gd name="connsiteY2" fmla="*/ 0 h 916770"/>
              <a:gd name="connsiteX3" fmla="*/ 4011780 w 4011780"/>
              <a:gd name="connsiteY3" fmla="*/ 916770 h 916770"/>
              <a:gd name="connsiteX4" fmla="*/ 0 w 4011780"/>
              <a:gd name="connsiteY4" fmla="*/ 916770 h 916770"/>
              <a:gd name="connsiteX0" fmla="*/ 0 w 4187844"/>
              <a:gd name="connsiteY0" fmla="*/ 916770 h 1051526"/>
              <a:gd name="connsiteX1" fmla="*/ 229193 w 4187844"/>
              <a:gd name="connsiteY1" fmla="*/ 0 h 1051526"/>
              <a:gd name="connsiteX2" fmla="*/ 3782588 w 4187844"/>
              <a:gd name="connsiteY2" fmla="*/ 0 h 1051526"/>
              <a:gd name="connsiteX3" fmla="*/ 4187844 w 4187844"/>
              <a:gd name="connsiteY3" fmla="*/ 1051526 h 1051526"/>
              <a:gd name="connsiteX4" fmla="*/ 0 w 4187844"/>
              <a:gd name="connsiteY4" fmla="*/ 916770 h 1051526"/>
              <a:gd name="connsiteX0" fmla="*/ 0 w 4187844"/>
              <a:gd name="connsiteY0" fmla="*/ 939936 h 1074692"/>
              <a:gd name="connsiteX1" fmla="*/ 229193 w 4187844"/>
              <a:gd name="connsiteY1" fmla="*/ 23166 h 1074692"/>
              <a:gd name="connsiteX2" fmla="*/ 4165479 w 4187844"/>
              <a:gd name="connsiteY2" fmla="*/ 0 h 1074692"/>
              <a:gd name="connsiteX3" fmla="*/ 4187844 w 4187844"/>
              <a:gd name="connsiteY3" fmla="*/ 1074692 h 1074692"/>
              <a:gd name="connsiteX4" fmla="*/ 0 w 4187844"/>
              <a:gd name="connsiteY4" fmla="*/ 939936 h 1074692"/>
              <a:gd name="connsiteX0" fmla="*/ 0 w 4860085"/>
              <a:gd name="connsiteY0" fmla="*/ 1101781 h 1101781"/>
              <a:gd name="connsiteX1" fmla="*/ 901434 w 4860085"/>
              <a:gd name="connsiteY1" fmla="*/ 23166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60085"/>
              <a:gd name="connsiteY0" fmla="*/ 1101781 h 1101781"/>
              <a:gd name="connsiteX1" fmla="*/ 84487 w 4860085"/>
              <a:gd name="connsiteY1" fmla="*/ 53552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86832"/>
              <a:gd name="connsiteY0" fmla="*/ 1098969 h 1098969"/>
              <a:gd name="connsiteX1" fmla="*/ 111234 w 4886832"/>
              <a:gd name="connsiteY1" fmla="*/ 53552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86832"/>
              <a:gd name="connsiteY0" fmla="*/ 1098969 h 1098969"/>
              <a:gd name="connsiteX1" fmla="*/ 95749 w 4886832"/>
              <a:gd name="connsiteY1" fmla="*/ 46516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92182"/>
              <a:gd name="connsiteY0" fmla="*/ 1098407 h 1098407"/>
              <a:gd name="connsiteX1" fmla="*/ 101099 w 4892182"/>
              <a:gd name="connsiteY1" fmla="*/ 46516 h 1098407"/>
              <a:gd name="connsiteX2" fmla="*/ 4869817 w 4892182"/>
              <a:gd name="connsiteY2" fmla="*/ 0 h 1098407"/>
              <a:gd name="connsiteX3" fmla="*/ 4892182 w 4892182"/>
              <a:gd name="connsiteY3" fmla="*/ 1074692 h 1098407"/>
              <a:gd name="connsiteX4" fmla="*/ 0 w 4892182"/>
              <a:gd name="connsiteY4" fmla="*/ 1098407 h 1098407"/>
              <a:gd name="connsiteX0" fmla="*/ 5888 w 4898070"/>
              <a:gd name="connsiteY0" fmla="*/ 1098407 h 1098407"/>
              <a:gd name="connsiteX1" fmla="*/ 0 w 4898070"/>
              <a:gd name="connsiteY1" fmla="*/ 35271 h 1098407"/>
              <a:gd name="connsiteX2" fmla="*/ 4875705 w 4898070"/>
              <a:gd name="connsiteY2" fmla="*/ 0 h 1098407"/>
              <a:gd name="connsiteX3" fmla="*/ 4898070 w 4898070"/>
              <a:gd name="connsiteY3" fmla="*/ 1074692 h 1098407"/>
              <a:gd name="connsiteX4" fmla="*/ 5888 w 4898070"/>
              <a:gd name="connsiteY4" fmla="*/ 1098407 h 1098407"/>
              <a:gd name="connsiteX0" fmla="*/ 25 w 5005106"/>
              <a:gd name="connsiteY0" fmla="*/ 1091949 h 1091949"/>
              <a:gd name="connsiteX1" fmla="*/ 107036 w 5005106"/>
              <a:gd name="connsiteY1" fmla="*/ 35271 h 1091949"/>
              <a:gd name="connsiteX2" fmla="*/ 4982741 w 5005106"/>
              <a:gd name="connsiteY2" fmla="*/ 0 h 1091949"/>
              <a:gd name="connsiteX3" fmla="*/ 5005106 w 5005106"/>
              <a:gd name="connsiteY3" fmla="*/ 1074692 h 1091949"/>
              <a:gd name="connsiteX4" fmla="*/ 25 w 5005106"/>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5081" h="1091949">
                <a:moveTo>
                  <a:pt x="0" y="1091949"/>
                </a:moveTo>
                <a:lnTo>
                  <a:pt x="107011" y="35271"/>
                </a:lnTo>
                <a:lnTo>
                  <a:pt x="4982716" y="0"/>
                </a:lnTo>
                <a:lnTo>
                  <a:pt x="5005081" y="1074692"/>
                </a:lnTo>
                <a:lnTo>
                  <a:pt x="0" y="1091949"/>
                </a:lnTo>
                <a:close/>
              </a:path>
            </a:pathLst>
          </a:custGeom>
          <a:gradFill>
            <a:gsLst>
              <a:gs pos="9000">
                <a:schemeClr val="accent1"/>
              </a:gs>
              <a:gs pos="100000">
                <a:schemeClr val="accent2"/>
              </a:gs>
            </a:gsLst>
            <a:lin ang="360000" scaled="0"/>
          </a:gradFill>
          <a:ln>
            <a:solidFill>
              <a:srgbClr val="99B898"/>
            </a:solidFill>
          </a:ln>
        </p:spPr>
        <p:txBody>
          <a:bodyPr lIns="954000"/>
          <a:lstStyle>
            <a:lvl1pPr>
              <a:defRPr>
                <a:solidFill>
                  <a:schemeClr val="bg1"/>
                </a:solidFill>
              </a:defRPr>
            </a:lvl1pPr>
          </a:lstStyle>
          <a:p>
            <a:r>
              <a:rPr lang="en-US" noProof="0"/>
              <a:t>Big Picture</a:t>
            </a:r>
          </a:p>
        </p:txBody>
      </p:sp>
    </p:spTree>
    <p:extLst>
      <p:ext uri="{BB962C8B-B14F-4D97-AF65-F5344CB8AC3E}">
        <p14:creationId xmlns:p14="http://schemas.microsoft.com/office/powerpoint/2010/main" val="365683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with Caption">
    <p:spTree>
      <p:nvGrpSpPr>
        <p:cNvPr id="1" name=""/>
        <p:cNvGrpSpPr/>
        <p:nvPr/>
      </p:nvGrpSpPr>
      <p:grpSpPr>
        <a:xfrm>
          <a:off x="0" y="0"/>
          <a:ext cx="0" cy="0"/>
          <a:chOff x="0" y="0"/>
          <a:chExt cx="0" cy="0"/>
        </a:xfrm>
      </p:grpSpPr>
      <p:grpSp>
        <p:nvGrpSpPr>
          <p:cNvPr id="9" name="Graphic 16">
            <a:extLst>
              <a:ext uri="{FF2B5EF4-FFF2-40B4-BE49-F238E27FC236}">
                <a16:creationId xmlns:a16="http://schemas.microsoft.com/office/drawing/2014/main" xmlns="" id="{10E52898-F619-494E-9A8E-D3CD0AF8B0E9}"/>
              </a:ext>
            </a:extLst>
          </p:cNvPr>
          <p:cNvGrpSpPr/>
          <p:nvPr userDrawn="1"/>
        </p:nvGrpSpPr>
        <p:grpSpPr>
          <a:xfrm>
            <a:off x="10962579" y="5678327"/>
            <a:ext cx="1234800" cy="1051200"/>
            <a:chOff x="5626893" y="3026568"/>
            <a:chExt cx="937260" cy="800760"/>
          </a:xfrm>
        </p:grpSpPr>
        <p:sp>
          <p:nvSpPr>
            <p:cNvPr id="10" name="Freeform: Shape 9">
              <a:extLst>
                <a:ext uri="{FF2B5EF4-FFF2-40B4-BE49-F238E27FC236}">
                  <a16:creationId xmlns:a16="http://schemas.microsoft.com/office/drawing/2014/main" xmlns="" id="{B07EB11E-BCCF-4D3D-94A5-C5461CC106A2}"/>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xmlns="" id="{760EF36E-DD5E-492D-AD65-5711A7E6D3CD}"/>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 name="Title 1">
            <a:extLst>
              <a:ext uri="{FF2B5EF4-FFF2-40B4-BE49-F238E27FC236}">
                <a16:creationId xmlns:a16="http://schemas.microsoft.com/office/drawing/2014/main" xmlns="" id="{CCF02D3A-D463-46FA-BA54-F231414BB71F}"/>
              </a:ext>
            </a:extLst>
          </p:cNvPr>
          <p:cNvSpPr>
            <a:spLocks noGrp="1"/>
          </p:cNvSpPr>
          <p:nvPr>
            <p:ph type="title" hasCustomPrompt="1"/>
          </p:nvPr>
        </p:nvSpPr>
        <p:spPr>
          <a:xfrm>
            <a:off x="4111752" y="5382175"/>
            <a:ext cx="3968496" cy="832104"/>
          </a:xfrm>
          <a:gradFill>
            <a:gsLst>
              <a:gs pos="0">
                <a:schemeClr val="tx2"/>
              </a:gs>
              <a:gs pos="100000">
                <a:schemeClr val="tx1"/>
              </a:gs>
            </a:gsLst>
            <a:lin ang="10800000" scaled="1"/>
          </a:gradFill>
        </p:spPr>
        <p:txBody>
          <a:bodyPr lIns="144000" anchor="ctr" anchorCtr="0">
            <a:normAutofit/>
          </a:bodyPr>
          <a:lstStyle>
            <a:lvl1pPr algn="l">
              <a:defRPr sz="2000" b="1">
                <a:solidFill>
                  <a:schemeClr val="bg1"/>
                </a:solidFill>
                <a:latin typeface="+mn-lt"/>
              </a:defRPr>
            </a:lvl1pPr>
          </a:lstStyle>
          <a:p>
            <a:r>
              <a:rPr lang="en-US" noProof="0"/>
              <a:t>CLICK TO EDIT MASTER TITLE STYLE</a:t>
            </a:r>
          </a:p>
        </p:txBody>
      </p:sp>
      <p:sp>
        <p:nvSpPr>
          <p:cNvPr id="6" name="Footer Placeholder 5">
            <a:extLst>
              <a:ext uri="{FF2B5EF4-FFF2-40B4-BE49-F238E27FC236}">
                <a16:creationId xmlns:a16="http://schemas.microsoft.com/office/drawing/2014/main" xmlns="" id="{0B13FE47-714B-440C-B0F1-CF020E287A09}"/>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xmlns="" id="{1FC9E707-512B-4E7C-A2EE-18CCAB032755}"/>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3" name="Media Placeholder 12">
            <a:extLst>
              <a:ext uri="{FF2B5EF4-FFF2-40B4-BE49-F238E27FC236}">
                <a16:creationId xmlns:a16="http://schemas.microsoft.com/office/drawing/2014/main" xmlns="" id="{60B14607-605B-4FF3-A0F5-BB2FCD9460CC}"/>
              </a:ext>
            </a:extLst>
          </p:cNvPr>
          <p:cNvSpPr>
            <a:spLocks noGrp="1"/>
          </p:cNvSpPr>
          <p:nvPr>
            <p:ph type="media" sz="quarter" idx="13"/>
          </p:nvPr>
        </p:nvSpPr>
        <p:spPr>
          <a:xfrm>
            <a:off x="1743456" y="1113044"/>
            <a:ext cx="8705088" cy="4050792"/>
          </a:xfrm>
        </p:spPr>
        <p:txBody>
          <a:bodyPr anchor="ctr" anchorCtr="0">
            <a:normAutofit/>
          </a:bodyPr>
          <a:lstStyle>
            <a:lvl1pPr marL="0" indent="0" algn="ctr">
              <a:buNone/>
              <a:defRPr sz="1400"/>
            </a:lvl1pPr>
          </a:lstStyle>
          <a:p>
            <a:r>
              <a:rPr lang="en-US" noProof="0" smtClean="0"/>
              <a:t>Click icon to add media</a:t>
            </a:r>
            <a:endParaRPr lang="en-US" noProof="0" dirty="0"/>
          </a:p>
        </p:txBody>
      </p:sp>
      <p:sp>
        <p:nvSpPr>
          <p:cNvPr id="17" name="Freeform: Shape 16">
            <a:extLst>
              <a:ext uri="{FF2B5EF4-FFF2-40B4-BE49-F238E27FC236}">
                <a16:creationId xmlns:a16="http://schemas.microsoft.com/office/drawing/2014/main" xmlns="" id="{C014D0AB-6E42-4C38-96B3-E4512EF81B12}"/>
              </a:ext>
            </a:extLst>
          </p:cNvPr>
          <p:cNvSpPr/>
          <p:nvPr/>
        </p:nvSpPr>
        <p:spPr>
          <a:xfrm>
            <a:off x="-12729" y="3056551"/>
            <a:ext cx="1309593" cy="470436"/>
          </a:xfrm>
          <a:custGeom>
            <a:avLst/>
            <a:gdLst>
              <a:gd name="connsiteX0" fmla="*/ 1296892 w 1309592"/>
              <a:gd name="connsiteY0" fmla="*/ 12728 h 470436"/>
              <a:gd name="connsiteX1" fmla="*/ 544194 w 1309592"/>
              <a:gd name="connsiteY1" fmla="*/ 13999 h 470436"/>
              <a:gd name="connsiteX2" fmla="*/ 12728 w 1309592"/>
              <a:gd name="connsiteY2" fmla="*/ 128430 h 470436"/>
              <a:gd name="connsiteX3" fmla="*/ 12728 w 1309592"/>
              <a:gd name="connsiteY3" fmla="*/ 469178 h 470436"/>
              <a:gd name="connsiteX4" fmla="*/ 652267 w 1309592"/>
              <a:gd name="connsiteY4" fmla="*/ 335676 h 4704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9592" h="470436">
                <a:moveTo>
                  <a:pt x="1296892" y="12728"/>
                </a:moveTo>
                <a:lnTo>
                  <a:pt x="544194" y="13999"/>
                </a:lnTo>
                <a:lnTo>
                  <a:pt x="12728" y="128430"/>
                </a:lnTo>
                <a:lnTo>
                  <a:pt x="12728" y="469178"/>
                </a:lnTo>
                <a:lnTo>
                  <a:pt x="652267" y="335676"/>
                </a:lnTo>
                <a:close/>
              </a:path>
            </a:pathLst>
          </a:custGeom>
          <a:gradFill>
            <a:gsLst>
              <a:gs pos="0">
                <a:schemeClr val="tx2">
                  <a:alpha val="5000"/>
                </a:schemeClr>
              </a:gs>
              <a:gs pos="100000">
                <a:schemeClr val="tx1">
                  <a:alpha val="20000"/>
                </a:schemeClr>
              </a:gs>
            </a:gsLst>
            <a:lin ang="9840000" scaled="0"/>
          </a:gradFill>
          <a:ln w="12713"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xmlns="" id="{D0C0C476-0F93-4FFD-8D6A-6F1E2859E1FF}"/>
              </a:ext>
            </a:extLst>
          </p:cNvPr>
          <p:cNvSpPr/>
          <p:nvPr/>
        </p:nvSpPr>
        <p:spPr>
          <a:xfrm>
            <a:off x="-12729" y="2995521"/>
            <a:ext cx="1525739" cy="737441"/>
          </a:xfrm>
          <a:custGeom>
            <a:avLst/>
            <a:gdLst>
              <a:gd name="connsiteX0" fmla="*/ 12728 w 1525739"/>
              <a:gd name="connsiteY0" fmla="*/ 736182 h 737440"/>
              <a:gd name="connsiteX1" fmla="*/ 1520667 w 1525739"/>
              <a:gd name="connsiteY1" fmla="*/ 415777 h 737440"/>
              <a:gd name="connsiteX2" fmla="*/ 1435480 w 1525739"/>
              <a:gd name="connsiteY2" fmla="*/ 12728 h 737440"/>
              <a:gd name="connsiteX3" fmla="*/ 12728 w 1525739"/>
              <a:gd name="connsiteY3" fmla="*/ 315333 h 737440"/>
            </a:gdLst>
            <a:ahLst/>
            <a:cxnLst>
              <a:cxn ang="0">
                <a:pos x="connsiteX0" y="connsiteY0"/>
              </a:cxn>
              <a:cxn ang="0">
                <a:pos x="connsiteX1" y="connsiteY1"/>
              </a:cxn>
              <a:cxn ang="0">
                <a:pos x="connsiteX2" y="connsiteY2"/>
              </a:cxn>
              <a:cxn ang="0">
                <a:pos x="connsiteX3" y="connsiteY3"/>
              </a:cxn>
            </a:cxnLst>
            <a:rect l="l" t="t" r="r" b="b"/>
            <a:pathLst>
              <a:path w="1525739" h="737440">
                <a:moveTo>
                  <a:pt x="12728" y="736182"/>
                </a:moveTo>
                <a:lnTo>
                  <a:pt x="1520667" y="415777"/>
                </a:lnTo>
                <a:lnTo>
                  <a:pt x="1435480" y="12728"/>
                </a:lnTo>
                <a:lnTo>
                  <a:pt x="12728" y="315333"/>
                </a:lnTo>
                <a:close/>
              </a:path>
            </a:pathLst>
          </a:custGeom>
          <a:blipFill>
            <a:blip r:embed="rId2"/>
            <a:srcRect/>
            <a:stretch>
              <a:fillRect l="-173104" t="23847" r="3068" b="-74795"/>
            </a:stretch>
          </a:blipFill>
          <a:ln w="12713" cap="flat">
            <a:noFill/>
            <a:prstDash val="solid"/>
            <a:miter/>
          </a:ln>
        </p:spPr>
        <p:txBody>
          <a:bodyPr rtlCol="0" anchor="ctr"/>
          <a:lstStyle/>
          <a:p>
            <a:r>
              <a:rPr lang="en-US" noProof="0" dirty="0"/>
              <a:t> </a:t>
            </a:r>
          </a:p>
        </p:txBody>
      </p:sp>
      <p:sp>
        <p:nvSpPr>
          <p:cNvPr id="19" name="Freeform: Shape 18">
            <a:extLst>
              <a:ext uri="{FF2B5EF4-FFF2-40B4-BE49-F238E27FC236}">
                <a16:creationId xmlns:a16="http://schemas.microsoft.com/office/drawing/2014/main" xmlns="" id="{37DED860-B2F3-4B02-B7C4-F0FC61CFA7AC}"/>
              </a:ext>
            </a:extLst>
          </p:cNvPr>
          <p:cNvSpPr/>
          <p:nvPr/>
        </p:nvSpPr>
        <p:spPr>
          <a:xfrm>
            <a:off x="10792048" y="-12728"/>
            <a:ext cx="1398594" cy="1665599"/>
          </a:xfrm>
          <a:custGeom>
            <a:avLst/>
            <a:gdLst>
              <a:gd name="connsiteX0" fmla="*/ 1206619 w 1398594"/>
              <a:gd name="connsiteY0" fmla="*/ 12728 h 1665598"/>
              <a:gd name="connsiteX1" fmla="*/ 333133 w 1398594"/>
              <a:gd name="connsiteY1" fmla="*/ 1010815 h 1665598"/>
              <a:gd name="connsiteX2" fmla="*/ 12728 w 1398594"/>
              <a:gd name="connsiteY2" fmla="*/ 1656712 h 1665598"/>
              <a:gd name="connsiteX3" fmla="*/ 612852 w 1398594"/>
              <a:gd name="connsiteY3" fmla="*/ 1202804 h 1665598"/>
              <a:gd name="connsiteX4" fmla="*/ 1394793 w 1398594"/>
              <a:gd name="connsiteY4" fmla="*/ 297532 h 1665598"/>
              <a:gd name="connsiteX5" fmla="*/ 1394793 w 1398594"/>
              <a:gd name="connsiteY5" fmla="*/ 12728 h 1665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8594" h="1665598">
                <a:moveTo>
                  <a:pt x="1206619" y="12728"/>
                </a:moveTo>
                <a:lnTo>
                  <a:pt x="333133" y="1010815"/>
                </a:lnTo>
                <a:lnTo>
                  <a:pt x="12728" y="1656712"/>
                </a:lnTo>
                <a:lnTo>
                  <a:pt x="612852" y="1202804"/>
                </a:lnTo>
                <a:lnTo>
                  <a:pt x="1394793" y="297532"/>
                </a:lnTo>
                <a:lnTo>
                  <a:pt x="1394793" y="12728"/>
                </a:lnTo>
                <a:close/>
              </a:path>
            </a:pathLst>
          </a:custGeom>
          <a:gradFill>
            <a:gsLst>
              <a:gs pos="0">
                <a:schemeClr val="accent5">
                  <a:alpha val="5000"/>
                </a:schemeClr>
              </a:gs>
              <a:gs pos="100000">
                <a:schemeClr val="bg2">
                  <a:alpha val="20000"/>
                </a:schemeClr>
              </a:gs>
            </a:gsLst>
            <a:lin ang="3180000" scaled="0"/>
          </a:gradFill>
          <a:ln w="12713" cap="flat">
            <a:noFill/>
            <a:prstDash val="solid"/>
            <a:miter/>
          </a:ln>
        </p:spPr>
        <p:txBody>
          <a:bodyPr rtlCol="0" anchor="ctr"/>
          <a:lstStyle/>
          <a:p>
            <a:endParaRPr lang="en-US" noProof="0" dirty="0"/>
          </a:p>
        </p:txBody>
      </p:sp>
      <p:sp>
        <p:nvSpPr>
          <p:cNvPr id="18" name="Freeform: Shape 17">
            <a:extLst>
              <a:ext uri="{FF2B5EF4-FFF2-40B4-BE49-F238E27FC236}">
                <a16:creationId xmlns:a16="http://schemas.microsoft.com/office/drawing/2014/main" xmlns="" id="{A8325BE9-BD79-4F37-99D7-6CE4487E9256}"/>
              </a:ext>
            </a:extLst>
          </p:cNvPr>
          <p:cNvSpPr/>
          <p:nvPr/>
        </p:nvSpPr>
        <p:spPr>
          <a:xfrm>
            <a:off x="10686456" y="-12728"/>
            <a:ext cx="1513025" cy="1983461"/>
          </a:xfrm>
          <a:custGeom>
            <a:avLst/>
            <a:gdLst>
              <a:gd name="connsiteX0" fmla="*/ 1505410 w 1513024"/>
              <a:gd name="connsiteY0" fmla="*/ 12728 h 1983460"/>
              <a:gd name="connsiteX1" fmla="*/ 1504139 w 1513024"/>
              <a:gd name="connsiteY1" fmla="*/ 12728 h 1983460"/>
              <a:gd name="connsiteX2" fmla="*/ 12728 w 1513024"/>
              <a:gd name="connsiteY2" fmla="*/ 1699941 h 1983460"/>
              <a:gd name="connsiteX3" fmla="*/ 321691 w 1513024"/>
              <a:gd name="connsiteY3" fmla="*/ 1972031 h 1983460"/>
              <a:gd name="connsiteX4" fmla="*/ 1505410 w 1513024"/>
              <a:gd name="connsiteY4" fmla="*/ 633195 h 1983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3024" h="1983460">
                <a:moveTo>
                  <a:pt x="1505410" y="12728"/>
                </a:moveTo>
                <a:lnTo>
                  <a:pt x="1504139" y="12728"/>
                </a:lnTo>
                <a:lnTo>
                  <a:pt x="12728" y="1699941"/>
                </a:lnTo>
                <a:lnTo>
                  <a:pt x="321691" y="1972031"/>
                </a:lnTo>
                <a:lnTo>
                  <a:pt x="1505410" y="633195"/>
                </a:lnTo>
                <a:close/>
              </a:path>
            </a:pathLst>
          </a:custGeom>
          <a:blipFill>
            <a:blip r:embed="rId3"/>
            <a:srcRect/>
            <a:stretch>
              <a:fillRect l="10185" t="-69719" r="-101663" b="6375"/>
            </a:stretch>
          </a:blipFill>
          <a:ln w="12713"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1013977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1845D3B-A7CA-4751-B979-90553EDEB1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smtClean="0"/>
              <a:t>Click to edit Master title style</a:t>
            </a:r>
            <a:endParaRPr lang="en-US" noProof="0"/>
          </a:p>
        </p:txBody>
      </p:sp>
      <p:sp>
        <p:nvSpPr>
          <p:cNvPr id="3" name="Text Placeholder 2">
            <a:extLst>
              <a:ext uri="{FF2B5EF4-FFF2-40B4-BE49-F238E27FC236}">
                <a16:creationId xmlns:a16="http://schemas.microsoft.com/office/drawing/2014/main" xmlns="" id="{46A43512-71B9-49DF-A1D4-8CE3742E42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4" name="Date Placeholder 3">
            <a:extLst>
              <a:ext uri="{FF2B5EF4-FFF2-40B4-BE49-F238E27FC236}">
                <a16:creationId xmlns:a16="http://schemas.microsoft.com/office/drawing/2014/main" xmlns="" id="{0B83A523-550D-4EF7-B5BF-4E5BA6655BC3}"/>
              </a:ext>
            </a:extLst>
          </p:cNvPr>
          <p:cNvSpPr>
            <a:spLocks noGrp="1"/>
          </p:cNvSpPr>
          <p:nvPr>
            <p:ph type="dt" sz="half" idx="2"/>
          </p:nvPr>
        </p:nvSpPr>
        <p:spPr>
          <a:xfrm>
            <a:off x="4521925" y="5945824"/>
            <a:ext cx="2743200" cy="365125"/>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r>
              <a:rPr lang="en-US" noProof="0" dirty="0"/>
              <a:t>MM.DD.20XX</a:t>
            </a:r>
          </a:p>
        </p:txBody>
      </p:sp>
      <p:sp>
        <p:nvSpPr>
          <p:cNvPr id="5" name="Footer Placeholder 4">
            <a:extLst>
              <a:ext uri="{FF2B5EF4-FFF2-40B4-BE49-F238E27FC236}">
                <a16:creationId xmlns:a16="http://schemas.microsoft.com/office/drawing/2014/main" xmlns="" id="{EC8A98FF-2C58-4968-A1DC-0EBD6961C6D7}"/>
              </a:ext>
            </a:extLst>
          </p:cNvPr>
          <p:cNvSpPr>
            <a:spLocks noGrp="1"/>
          </p:cNvSpPr>
          <p:nvPr>
            <p:ph type="ftr" sz="quarter" idx="3"/>
          </p:nvPr>
        </p:nvSpPr>
        <p:spPr>
          <a:xfrm>
            <a:off x="911225" y="5945824"/>
            <a:ext cx="2639323" cy="365125"/>
          </a:xfrm>
          <a:prstGeom prst="rect">
            <a:avLst/>
          </a:prstGeom>
        </p:spPr>
        <p:txBody>
          <a:bodyPr vert="horz" lIns="0" tIns="45720" rIns="91440" bIns="45720" rtlCol="0" anchor="ctr"/>
          <a:lstStyle>
            <a:lvl1pPr algn="l">
              <a:defRPr sz="1600" b="1">
                <a:solidFill>
                  <a:schemeClr val="bg2"/>
                </a:solidFill>
                <a:latin typeface="+mj-lt"/>
              </a:defRPr>
            </a:lvl1pPr>
          </a:lstStyle>
          <a:p>
            <a:r>
              <a:rPr lang="en-US" noProof="0" dirty="0"/>
              <a:t>ADD A FOOTER</a:t>
            </a:r>
          </a:p>
        </p:txBody>
      </p:sp>
      <p:sp>
        <p:nvSpPr>
          <p:cNvPr id="6" name="Slide Number Placeholder 5">
            <a:extLst>
              <a:ext uri="{FF2B5EF4-FFF2-40B4-BE49-F238E27FC236}">
                <a16:creationId xmlns:a16="http://schemas.microsoft.com/office/drawing/2014/main" xmlns="" id="{C5E93C2C-842E-4579-ABBB-7ED2CC0BA18B}"/>
              </a:ext>
            </a:extLst>
          </p:cNvPr>
          <p:cNvSpPr>
            <a:spLocks noGrp="1"/>
          </p:cNvSpPr>
          <p:nvPr>
            <p:ph type="sldNum" sz="quarter" idx="4"/>
          </p:nvPr>
        </p:nvSpPr>
        <p:spPr>
          <a:xfrm>
            <a:off x="11163743" y="5945824"/>
            <a:ext cx="642257" cy="365125"/>
          </a:xfrm>
          <a:prstGeom prst="rect">
            <a:avLst/>
          </a:prstGeom>
        </p:spPr>
        <p:txBody>
          <a:bodyPr vert="horz" lIns="91440" tIns="45720" rIns="91440" bIns="45720" rtlCol="0" anchor="ctr"/>
          <a:lstStyle>
            <a:lvl1pPr algn="ctr">
              <a:defRPr sz="1600" b="1">
                <a:solidFill>
                  <a:schemeClr val="bg1"/>
                </a:solidFill>
                <a:latin typeface="+mj-lt"/>
              </a:defRPr>
            </a:lvl1p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2828830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5" r:id="rId8"/>
    <p:sldLayoutId id="2147483657" r:id="rId9"/>
    <p:sldLayoutId id="2147483658" r:id="rId10"/>
    <p:sldLayoutId id="2147483662" r:id="rId11"/>
    <p:sldLayoutId id="2147483663" r:id="rId12"/>
    <p:sldLayoutId id="2147483664" r:id="rId13"/>
    <p:sldLayoutId id="2147483665" r:id="rId14"/>
    <p:sldLayoutId id="2147483666" r:id="rId15"/>
    <p:sldLayoutId id="2147483669" r:id="rId16"/>
    <p:sldLayoutId id="2147483670" r:id="rId17"/>
    <p:sldLayoutId id="2147483667" r:id="rId18"/>
    <p:sldLayoutId id="2147483671" r:id="rId19"/>
    <p:sldLayoutId id="2147483668" r:id="rId20"/>
    <p:sldLayoutId id="2147483660" r:id="rId21"/>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4"/>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4"/>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572" userDrawn="1">
          <p15:clr>
            <a:srgbClr val="F26B43"/>
          </p15:clr>
        </p15:guide>
        <p15:guide id="2" pos="3840" userDrawn="1">
          <p15:clr>
            <a:srgbClr val="F26B43"/>
          </p15:clr>
        </p15:guide>
        <p15:guide id="3" pos="574" userDrawn="1">
          <p15:clr>
            <a:srgbClr val="F26B43"/>
          </p15:clr>
        </p15:guide>
        <p15:guide id="4" pos="7106" userDrawn="1">
          <p15:clr>
            <a:srgbClr val="F26B43"/>
          </p15:clr>
        </p15:guide>
        <p15:guide id="5" orient="horz" pos="3748" userDrawn="1">
          <p15:clr>
            <a:srgbClr val="F26B43"/>
          </p15:clr>
        </p15:guide>
        <p15:guide id="6" pos="3250" userDrawn="1">
          <p15:clr>
            <a:srgbClr val="F26B43"/>
          </p15:clr>
        </p15:guide>
        <p15:guide id="7" pos="443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rot="21014616">
            <a:off x="309093" y="1583438"/>
            <a:ext cx="4893972" cy="4161204"/>
          </a:xfrm>
          <a:prstGeom prst="rect">
            <a:avLst/>
          </a:prstGeom>
          <a:noFill/>
        </p:spPr>
        <p:txBody>
          <a:bodyPr wrap="square" rtlCol="0">
            <a:spAutoFit/>
          </a:bodyPr>
          <a:lstStyle/>
          <a:p>
            <a:pPr algn="ctr">
              <a:lnSpc>
                <a:spcPct val="150000"/>
              </a:lnSpc>
            </a:pPr>
            <a:r>
              <a:rPr lang="en-US" sz="3600" spc="300" dirty="0">
                <a:latin typeface="Arial Black" panose="020B0A04020102020204" pitchFamily="34" charset="0"/>
              </a:rPr>
              <a:t>MENCIPTAKAN PROSES PEMBELAJARAN BERBASIS KARAKTER</a:t>
            </a:r>
            <a:endParaRPr lang="id-ID" sz="3600" spc="300" dirty="0">
              <a:latin typeface="Arial Black" panose="020B0A04020102020204" pitchFamily="34" charset="0"/>
            </a:endParaRPr>
          </a:p>
        </p:txBody>
      </p:sp>
      <p:sp>
        <p:nvSpPr>
          <p:cNvPr id="3" name="Title 2"/>
          <p:cNvSpPr>
            <a:spLocks noGrp="1"/>
          </p:cNvSpPr>
          <p:nvPr>
            <p:ph type="ctrTitle"/>
          </p:nvPr>
        </p:nvSpPr>
        <p:spPr/>
        <p:txBody>
          <a:bodyPr>
            <a:normAutofit/>
          </a:bodyPr>
          <a:lstStyle/>
          <a:p>
            <a:r>
              <a:rPr lang="en-US" sz="2000" dirty="0" err="1" smtClean="0"/>
              <a:t>Oleh</a:t>
            </a:r>
            <a:r>
              <a:rPr lang="en-US" sz="2000" dirty="0"/>
              <a:t> </a:t>
            </a:r>
            <a:r>
              <a:rPr lang="en-US" sz="2000" dirty="0" smtClean="0"/>
              <a:t>:</a:t>
            </a:r>
            <a:r>
              <a:rPr lang="en-US" sz="2000" dirty="0"/>
              <a:t>	</a:t>
            </a:r>
            <a:r>
              <a:rPr lang="en-US" sz="2000" dirty="0" smtClean="0"/>
              <a:t>Muhammad </a:t>
            </a:r>
            <a:r>
              <a:rPr lang="en-US" sz="2000" dirty="0" err="1" smtClean="0"/>
              <a:t>Raihan</a:t>
            </a:r>
            <a:r>
              <a:rPr lang="en-US" sz="2000" dirty="0" smtClean="0"/>
              <a:t> </a:t>
            </a:r>
            <a:r>
              <a:rPr lang="en-US" sz="2000" dirty="0" err="1" smtClean="0"/>
              <a:t>Alfaridho</a:t>
            </a:r>
            <a:r>
              <a:rPr lang="en-US" sz="2000" dirty="0" smtClean="0"/>
              <a:t/>
            </a:r>
            <a:br>
              <a:rPr lang="en-US" sz="2000" dirty="0" smtClean="0"/>
            </a:br>
            <a:r>
              <a:rPr lang="en-US" sz="2000" dirty="0" smtClean="0"/>
              <a:t>	Nadia </a:t>
            </a:r>
            <a:r>
              <a:rPr lang="en-US" sz="2000" dirty="0" err="1" smtClean="0"/>
              <a:t>Salsabila</a:t>
            </a:r>
            <a:r>
              <a:rPr lang="en-US" sz="2000" dirty="0" smtClean="0"/>
              <a:t> </a:t>
            </a:r>
            <a:r>
              <a:rPr lang="en-US" sz="2000" dirty="0" err="1" smtClean="0"/>
              <a:t>Adzkia</a:t>
            </a:r>
            <a:r>
              <a:rPr lang="en-US" sz="2000" dirty="0" smtClean="0"/>
              <a:t/>
            </a:r>
            <a:br>
              <a:rPr lang="en-US" sz="2000" dirty="0" smtClean="0"/>
            </a:br>
            <a:r>
              <a:rPr lang="en-US" sz="2000" dirty="0" smtClean="0"/>
              <a:t>	</a:t>
            </a:r>
            <a:r>
              <a:rPr lang="en-US" sz="2000" dirty="0" err="1" smtClean="0"/>
              <a:t>Rahmah</a:t>
            </a:r>
            <a:r>
              <a:rPr lang="en-US" sz="2000" dirty="0" smtClean="0"/>
              <a:t> </a:t>
            </a:r>
            <a:r>
              <a:rPr lang="en-US" sz="2000" dirty="0" err="1" smtClean="0"/>
              <a:t>Nur’aini</a:t>
            </a:r>
            <a:endParaRPr lang="en-US" sz="2000" dirty="0"/>
          </a:p>
        </p:txBody>
      </p:sp>
      <p:sp>
        <p:nvSpPr>
          <p:cNvPr id="4" name="TextBox 3"/>
          <p:cNvSpPr txBox="1"/>
          <p:nvPr/>
        </p:nvSpPr>
        <p:spPr>
          <a:xfrm rot="767976">
            <a:off x="8175008" y="5185485"/>
            <a:ext cx="3302758" cy="646331"/>
          </a:xfrm>
          <a:prstGeom prst="rect">
            <a:avLst/>
          </a:prstGeom>
          <a:noFill/>
        </p:spPr>
        <p:txBody>
          <a:bodyPr wrap="square" rtlCol="0">
            <a:spAutoFit/>
          </a:bodyPr>
          <a:lstStyle/>
          <a:p>
            <a:pPr algn="ctr"/>
            <a:r>
              <a:rPr lang="en-US" sz="3600" dirty="0" err="1" smtClean="0">
                <a:solidFill>
                  <a:schemeClr val="bg1"/>
                </a:solidFill>
              </a:rPr>
              <a:t>Kelompok</a:t>
            </a:r>
            <a:r>
              <a:rPr lang="en-US" sz="3600" dirty="0" smtClean="0">
                <a:solidFill>
                  <a:schemeClr val="bg1"/>
                </a:solidFill>
              </a:rPr>
              <a:t> 12</a:t>
            </a:r>
            <a:endParaRPr lang="en-US" sz="3600" dirty="0">
              <a:solidFill>
                <a:schemeClr val="bg1"/>
              </a:solidFill>
            </a:endParaRPr>
          </a:p>
        </p:txBody>
      </p:sp>
    </p:spTree>
    <p:extLst>
      <p:ext uri="{BB962C8B-B14F-4D97-AF65-F5344CB8AC3E}">
        <p14:creationId xmlns:p14="http://schemas.microsoft.com/office/powerpoint/2010/main" val="39977469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4826157" y="309237"/>
            <a:ext cx="2143125" cy="2143125"/>
          </a:xfrm>
          <a:prstGeom prst="rect">
            <a:avLst/>
          </a:prstGeom>
        </p:spPr>
      </p:pic>
      <p:sp>
        <p:nvSpPr>
          <p:cNvPr id="2" name="Title 1"/>
          <p:cNvSpPr>
            <a:spLocks noGrp="1"/>
          </p:cNvSpPr>
          <p:nvPr>
            <p:ph type="title"/>
          </p:nvPr>
        </p:nvSpPr>
        <p:spPr>
          <a:xfrm>
            <a:off x="2446724" y="1970235"/>
            <a:ext cx="6901992" cy="3134027"/>
          </a:xfrm>
        </p:spPr>
        <p:txBody>
          <a:bodyPr>
            <a:normAutofit/>
          </a:bodyPr>
          <a:lstStyle/>
          <a:p>
            <a:pPr algn="ctr"/>
            <a:r>
              <a:rPr lang="id-ID" sz="4000" dirty="0" smtClean="0">
                <a:latin typeface="+mj-lt"/>
              </a:rPr>
              <a:t>Terima kasih</a:t>
            </a:r>
            <a:endParaRPr lang="id-ID" sz="4000" dirty="0">
              <a:latin typeface="+mj-lt"/>
            </a:endParaRPr>
          </a:p>
        </p:txBody>
      </p:sp>
      <p:pic>
        <p:nvPicPr>
          <p:cNvPr id="6" name="Picture 5"/>
          <p:cNvPicPr>
            <a:picLocks noChangeAspect="1"/>
          </p:cNvPicPr>
          <p:nvPr/>
        </p:nvPicPr>
        <p:blipFill>
          <a:blip r:embed="rId3"/>
          <a:stretch>
            <a:fillRect/>
          </a:stretch>
        </p:blipFill>
        <p:spPr>
          <a:xfrm>
            <a:off x="5037661" y="5226592"/>
            <a:ext cx="1720115" cy="1538668"/>
          </a:xfrm>
          <a:prstGeom prst="rect">
            <a:avLst/>
          </a:prstGeom>
        </p:spPr>
      </p:pic>
    </p:spTree>
    <p:extLst>
      <p:ext uri="{BB962C8B-B14F-4D97-AF65-F5344CB8AC3E}">
        <p14:creationId xmlns:p14="http://schemas.microsoft.com/office/powerpoint/2010/main" val="28054294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79195BEB-A072-45D8-848D-E8CA744F9022}"/>
              </a:ext>
            </a:extLst>
          </p:cNvPr>
          <p:cNvSpPr>
            <a:spLocks noGrp="1"/>
          </p:cNvSpPr>
          <p:nvPr>
            <p:ph type="title"/>
          </p:nvPr>
        </p:nvSpPr>
        <p:spPr>
          <a:xfrm rot="-360000">
            <a:off x="472623" y="1103670"/>
            <a:ext cx="3933620" cy="734415"/>
          </a:xfrm>
        </p:spPr>
        <p:txBody>
          <a:bodyPr>
            <a:noAutofit/>
          </a:bodyPr>
          <a:lstStyle/>
          <a:p>
            <a:r>
              <a:rPr lang="id-ID" sz="2400" dirty="0"/>
              <a:t>Membangun Pembelajaran Berbasis Karakter</a:t>
            </a:r>
            <a:endParaRPr lang="en-US" sz="2400" dirty="0"/>
          </a:p>
        </p:txBody>
      </p:sp>
      <p:sp>
        <p:nvSpPr>
          <p:cNvPr id="2" name="Text Placeholder 1">
            <a:extLst>
              <a:ext uri="{FF2B5EF4-FFF2-40B4-BE49-F238E27FC236}">
                <a16:creationId xmlns:a16="http://schemas.microsoft.com/office/drawing/2014/main" xmlns="" id="{6587D558-5792-4FF7-9111-65F4C874C61B}"/>
              </a:ext>
            </a:extLst>
          </p:cNvPr>
          <p:cNvSpPr>
            <a:spLocks noGrp="1"/>
          </p:cNvSpPr>
          <p:nvPr>
            <p:ph type="body" idx="1"/>
          </p:nvPr>
        </p:nvSpPr>
        <p:spPr/>
        <p:txBody>
          <a:bodyPr/>
          <a:lstStyle/>
          <a:p>
            <a:pPr lvl="0"/>
            <a:r>
              <a:rPr lang="en-US" dirty="0"/>
              <a:t>1. </a:t>
            </a:r>
            <a:r>
              <a:rPr lang="id-ID" dirty="0"/>
              <a:t>Tahap </a:t>
            </a:r>
            <a:r>
              <a:rPr lang="id-ID" dirty="0" smtClean="0"/>
              <a:t>Perencanaan</a:t>
            </a:r>
            <a:endParaRPr lang="en-US" dirty="0"/>
          </a:p>
        </p:txBody>
      </p:sp>
      <p:sp>
        <p:nvSpPr>
          <p:cNvPr id="6" name="Text Placeholder 5">
            <a:extLst>
              <a:ext uri="{FF2B5EF4-FFF2-40B4-BE49-F238E27FC236}">
                <a16:creationId xmlns:a16="http://schemas.microsoft.com/office/drawing/2014/main" xmlns="" id="{FE58025A-9737-434D-AE90-0CC9E7990286}"/>
              </a:ext>
            </a:extLst>
          </p:cNvPr>
          <p:cNvSpPr>
            <a:spLocks noGrp="1"/>
          </p:cNvSpPr>
          <p:nvPr>
            <p:ph type="body" sz="quarter" idx="13"/>
          </p:nvPr>
        </p:nvSpPr>
        <p:spPr>
          <a:xfrm rot="741507">
            <a:off x="6523220" y="403434"/>
            <a:ext cx="4316747" cy="5050609"/>
          </a:xfrm>
        </p:spPr>
        <p:txBody>
          <a:bodyPr>
            <a:noAutofit/>
          </a:bodyPr>
          <a:lstStyle/>
          <a:p>
            <a:r>
              <a:rPr lang="id-ID" sz="2000" dirty="0"/>
              <a:t>Pada tahap perencanaan yang mula-mula dilakukan adalah analisis SK/KD, pengembangan silabus berkarakter, penyusunan RPP berkarakter, dan penyiapan bahan ajar berkarakter. Analisis SK/KD dilakukan untuk mengidentifikasi nilai-nilai karakter yang secara substansi dapat diintegrasikan pada SK/KD yang bersangkutan. Perlu dicatat bahwa identifikasi nilai-nilai karakter ini tidak dimaksudkan untuk membatasi nilai-nilai yang dapat dikembangkan pada pembelajaran SK/KD yang bersangkutan. Guru dituntut lebih cermat dalam memunculkan nilai-nilai yang ditargetkan dalam proses pembelajaran.</a:t>
            </a:r>
            <a:endParaRPr lang="en-US" sz="2000" dirty="0"/>
          </a:p>
        </p:txBody>
      </p:sp>
    </p:spTree>
    <p:extLst>
      <p:ext uri="{BB962C8B-B14F-4D97-AF65-F5344CB8AC3E}">
        <p14:creationId xmlns:p14="http://schemas.microsoft.com/office/powerpoint/2010/main" val="36714180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C2D9D162-C3F3-4DA6-ACF1-E33B89535E11}"/>
              </a:ext>
            </a:extLst>
          </p:cNvPr>
          <p:cNvSpPr>
            <a:spLocks noGrp="1"/>
          </p:cNvSpPr>
          <p:nvPr>
            <p:ph type="title"/>
          </p:nvPr>
        </p:nvSpPr>
        <p:spPr>
          <a:xfrm rot="-360000">
            <a:off x="412396" y="931108"/>
            <a:ext cx="4394716" cy="1061509"/>
          </a:xfrm>
        </p:spPr>
        <p:txBody>
          <a:bodyPr>
            <a:normAutofit/>
          </a:bodyPr>
          <a:lstStyle/>
          <a:p>
            <a:pPr lvl="0"/>
            <a:r>
              <a:rPr lang="en-US" sz="2000" dirty="0"/>
              <a:t>2</a:t>
            </a:r>
            <a:r>
              <a:rPr lang="en-US" sz="2000" dirty="0" smtClean="0"/>
              <a:t>.</a:t>
            </a:r>
            <a:r>
              <a:rPr lang="en-US" sz="2000" dirty="0" smtClean="0"/>
              <a:t> </a:t>
            </a:r>
            <a:r>
              <a:rPr lang="id-ID" sz="2400" dirty="0"/>
              <a:t>Pelaksanaan Pembelajaran</a:t>
            </a:r>
            <a:endParaRPr lang="en-US" sz="2400" dirty="0"/>
          </a:p>
        </p:txBody>
      </p:sp>
      <p:sp>
        <p:nvSpPr>
          <p:cNvPr id="5" name="Text Placeholder 4">
            <a:extLst>
              <a:ext uri="{FF2B5EF4-FFF2-40B4-BE49-F238E27FC236}">
                <a16:creationId xmlns:a16="http://schemas.microsoft.com/office/drawing/2014/main" xmlns="" id="{47F58CBE-13EA-4F05-A482-DB6F4B95ACB2}"/>
              </a:ext>
            </a:extLst>
          </p:cNvPr>
          <p:cNvSpPr>
            <a:spLocks noGrp="1"/>
          </p:cNvSpPr>
          <p:nvPr>
            <p:ph type="body" idx="1"/>
          </p:nvPr>
        </p:nvSpPr>
        <p:spPr>
          <a:xfrm>
            <a:off x="684265" y="3084839"/>
            <a:ext cx="3532893" cy="711513"/>
          </a:xfrm>
        </p:spPr>
        <p:txBody>
          <a:bodyPr tIns="180000" bIns="108000">
            <a:normAutofit/>
          </a:bodyPr>
          <a:lstStyle/>
          <a:p>
            <a:pPr lvl="0"/>
            <a:r>
              <a:rPr lang="en-US" dirty="0" smtClean="0"/>
              <a:t>a. </a:t>
            </a:r>
            <a:r>
              <a:rPr lang="id-ID" dirty="0" smtClean="0"/>
              <a:t>Pendahuluan</a:t>
            </a:r>
            <a:endParaRPr lang="en-US" dirty="0"/>
          </a:p>
        </p:txBody>
      </p:sp>
      <p:sp>
        <p:nvSpPr>
          <p:cNvPr id="3" name="Slide Number Placeholder 2">
            <a:extLst>
              <a:ext uri="{FF2B5EF4-FFF2-40B4-BE49-F238E27FC236}">
                <a16:creationId xmlns:a16="http://schemas.microsoft.com/office/drawing/2014/main" xmlns="" id="{1B207A22-C237-4907-825A-3E28A7AE92A4}"/>
              </a:ext>
            </a:extLst>
          </p:cNvPr>
          <p:cNvSpPr>
            <a:spLocks noGrp="1"/>
          </p:cNvSpPr>
          <p:nvPr>
            <p:ph type="sldNum" sz="quarter" idx="12"/>
          </p:nvPr>
        </p:nvSpPr>
        <p:spPr/>
        <p:txBody>
          <a:bodyPr/>
          <a:lstStyle/>
          <a:p>
            <a:endParaRPr lang="en-US" dirty="0"/>
          </a:p>
        </p:txBody>
      </p:sp>
      <p:sp>
        <p:nvSpPr>
          <p:cNvPr id="2" name="Rectangle 1"/>
          <p:cNvSpPr/>
          <p:nvPr/>
        </p:nvSpPr>
        <p:spPr>
          <a:xfrm>
            <a:off x="5095164" y="1844894"/>
            <a:ext cx="6096000" cy="3416320"/>
          </a:xfrm>
          <a:prstGeom prst="rect">
            <a:avLst/>
          </a:prstGeom>
        </p:spPr>
        <p:txBody>
          <a:bodyPr>
            <a:spAutoFit/>
          </a:bodyPr>
          <a:lstStyle/>
          <a:p>
            <a:pPr marL="285750" lvl="0" indent="-285750">
              <a:buFont typeface="Arial" charset="0"/>
              <a:buChar char="•"/>
            </a:pPr>
            <a:r>
              <a:rPr lang="id-ID" dirty="0"/>
              <a:t>Menyiapkan peserta didik secara psikis dan fisik untuk mengikuti proses pembelajaran</a:t>
            </a:r>
            <a:endParaRPr lang="en-US" dirty="0"/>
          </a:p>
          <a:p>
            <a:pPr marL="285750" lvl="0" indent="-285750">
              <a:buFont typeface="Arial" charset="0"/>
              <a:buChar char="•"/>
            </a:pPr>
            <a:endParaRPr lang="en-US" dirty="0"/>
          </a:p>
          <a:p>
            <a:pPr marL="285750" lvl="0" indent="-285750">
              <a:buFont typeface="Arial" charset="0"/>
              <a:buChar char="•"/>
            </a:pPr>
            <a:r>
              <a:rPr lang="id-ID" dirty="0"/>
              <a:t>Mengajukan pertanyaan-pertanyaan yang mengaitkan pengetahuan sebelumnya dengan</a:t>
            </a:r>
            <a:r>
              <a:rPr lang="en-US" dirty="0"/>
              <a:t> </a:t>
            </a:r>
            <a:r>
              <a:rPr lang="id-ID" dirty="0"/>
              <a:t>materi  yang akan dipelajari.</a:t>
            </a:r>
            <a:endParaRPr lang="en-US" dirty="0"/>
          </a:p>
          <a:p>
            <a:pPr marL="285750" lvl="0" indent="-285750">
              <a:buFont typeface="Arial" charset="0"/>
              <a:buChar char="•"/>
            </a:pPr>
            <a:endParaRPr lang="en-US" dirty="0"/>
          </a:p>
          <a:p>
            <a:pPr marL="285750" lvl="0" indent="-285750">
              <a:buFont typeface="Arial" charset="0"/>
              <a:buChar char="•"/>
            </a:pPr>
            <a:r>
              <a:rPr lang="id-ID" dirty="0"/>
              <a:t>Menjelaskan tujuan pembelajaran atau kompetensi dasar yang akan dicapai.</a:t>
            </a:r>
            <a:endParaRPr lang="en-US" dirty="0"/>
          </a:p>
          <a:p>
            <a:pPr marL="285750" lvl="0" indent="-285750">
              <a:buFont typeface="Arial" charset="0"/>
              <a:buChar char="•"/>
            </a:pPr>
            <a:endParaRPr lang="en-US" dirty="0"/>
          </a:p>
          <a:p>
            <a:pPr marL="285750" lvl="0" indent="-285750">
              <a:buFont typeface="Arial" charset="0"/>
              <a:buChar char="•"/>
            </a:pPr>
            <a:r>
              <a:rPr lang="id-ID" dirty="0"/>
              <a:t>Menyampaikan cakupan materi dan penjelasan uraian kegiatan sesuai silabus.</a:t>
            </a:r>
            <a:endParaRPr lang="en-US" dirty="0"/>
          </a:p>
        </p:txBody>
      </p:sp>
    </p:spTree>
    <p:extLst>
      <p:ext uri="{BB962C8B-B14F-4D97-AF65-F5344CB8AC3E}">
        <p14:creationId xmlns:p14="http://schemas.microsoft.com/office/powerpoint/2010/main" val="2211844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1A9F9A-7914-429C-8B48-A81473A57190}"/>
              </a:ext>
            </a:extLst>
          </p:cNvPr>
          <p:cNvSpPr>
            <a:spLocks noGrp="1"/>
          </p:cNvSpPr>
          <p:nvPr>
            <p:ph type="title"/>
          </p:nvPr>
        </p:nvSpPr>
        <p:spPr>
          <a:xfrm rot="-360000">
            <a:off x="886960" y="1081312"/>
            <a:ext cx="3374577" cy="700842"/>
          </a:xfrm>
        </p:spPr>
        <p:txBody>
          <a:bodyPr>
            <a:normAutofit/>
          </a:bodyPr>
          <a:lstStyle/>
          <a:p>
            <a:r>
              <a:rPr lang="en-US" sz="2000" dirty="0" smtClean="0"/>
              <a:t>b. </a:t>
            </a:r>
            <a:r>
              <a:rPr lang="id-ID" sz="2000" dirty="0" smtClean="0"/>
              <a:t>Inti</a:t>
            </a:r>
            <a:endParaRPr lang="en-US" sz="2000" dirty="0"/>
          </a:p>
        </p:txBody>
      </p:sp>
      <p:sp>
        <p:nvSpPr>
          <p:cNvPr id="5" name="TextBox 4"/>
          <p:cNvSpPr txBox="1"/>
          <p:nvPr/>
        </p:nvSpPr>
        <p:spPr>
          <a:xfrm rot="20790993">
            <a:off x="3695847" y="2046499"/>
            <a:ext cx="8055060" cy="3416320"/>
          </a:xfrm>
          <a:prstGeom prst="rect">
            <a:avLst/>
          </a:prstGeom>
          <a:noFill/>
        </p:spPr>
        <p:txBody>
          <a:bodyPr wrap="square" rtlCol="0">
            <a:spAutoFit/>
          </a:bodyPr>
          <a:lstStyle/>
          <a:p>
            <a:r>
              <a:rPr lang="id-ID" dirty="0"/>
              <a:t>Berdasarkan Peraturan Menteri Pendidikan Nasional Nomor 41 Tahun 2007, kegiatan inti pembelajaran terbagi atas tiga tahap, yaitu eksplorasi, elaborasi, dan konfirmasi. Secara sederhana dapat dikatakan bahwa pada tahap eksplorasi peserta didik difasilitasi untuk memperoleh pengetahuan dan keterampilan dan mengembangkan sikap melalui kegiatan pembelajaran yang berpusat pada siswa. Pada tahap elaborasi, peserta didik diberi peluang untuk memperoleh pengetahuan dan keterampilan serta sikap lebih lanjut melalui sumber-sumber dan kegiatan-kegiatan pembelajaran lainnya sehingga pengetahuan, keterampilan, dan sikap peserta didik lebih luas dan dalam. Pada tahap konfirmasi, peserta didik memperoleh umpan balik atas kebenaran, kelayakan, atau keberterimaan dari pengetahuan, keterampilan, dan sikap yang diperoleh oleh siswa.</a:t>
            </a:r>
            <a:endParaRPr lang="en-US" dirty="0"/>
          </a:p>
        </p:txBody>
      </p:sp>
    </p:spTree>
    <p:extLst>
      <p:ext uri="{BB962C8B-B14F-4D97-AF65-F5344CB8AC3E}">
        <p14:creationId xmlns:p14="http://schemas.microsoft.com/office/powerpoint/2010/main" val="2439947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AFCA1C1A-BC0A-4E81-82F8-5ACE20F863F6}"/>
              </a:ext>
            </a:extLst>
          </p:cNvPr>
          <p:cNvSpPr>
            <a:spLocks noGrp="1"/>
          </p:cNvSpPr>
          <p:nvPr>
            <p:ph type="title"/>
          </p:nvPr>
        </p:nvSpPr>
        <p:spPr/>
        <p:txBody>
          <a:bodyPr>
            <a:normAutofit/>
          </a:bodyPr>
          <a:lstStyle/>
          <a:p>
            <a:pPr lvl="0"/>
            <a:r>
              <a:rPr lang="en-US" sz="2000" dirty="0" smtClean="0"/>
              <a:t>c. </a:t>
            </a:r>
            <a:r>
              <a:rPr lang="id-ID" sz="2000" dirty="0" smtClean="0"/>
              <a:t>Penutup</a:t>
            </a:r>
            <a:endParaRPr lang="en-US" sz="2000" dirty="0"/>
          </a:p>
        </p:txBody>
      </p:sp>
      <p:sp>
        <p:nvSpPr>
          <p:cNvPr id="3" name="Slide Number Placeholder 2">
            <a:extLst>
              <a:ext uri="{FF2B5EF4-FFF2-40B4-BE49-F238E27FC236}">
                <a16:creationId xmlns:a16="http://schemas.microsoft.com/office/drawing/2014/main" xmlns="" id="{87725C8C-B6FF-4BEE-B7F0-3DFD7C2734C8}"/>
              </a:ext>
            </a:extLst>
          </p:cNvPr>
          <p:cNvSpPr>
            <a:spLocks noGrp="1"/>
          </p:cNvSpPr>
          <p:nvPr>
            <p:ph type="sldNum" sz="quarter" idx="12"/>
          </p:nvPr>
        </p:nvSpPr>
        <p:spPr/>
        <p:txBody>
          <a:bodyPr/>
          <a:lstStyle/>
          <a:p>
            <a:endParaRPr lang="en-US" dirty="0"/>
          </a:p>
        </p:txBody>
      </p:sp>
      <p:sp>
        <p:nvSpPr>
          <p:cNvPr id="7" name="TextBox 6"/>
          <p:cNvSpPr txBox="1"/>
          <p:nvPr/>
        </p:nvSpPr>
        <p:spPr>
          <a:xfrm rot="21333329">
            <a:off x="4348743" y="701720"/>
            <a:ext cx="7411158" cy="3416320"/>
          </a:xfrm>
          <a:prstGeom prst="rect">
            <a:avLst/>
          </a:prstGeom>
          <a:noFill/>
        </p:spPr>
        <p:txBody>
          <a:bodyPr wrap="square" rtlCol="0">
            <a:spAutoFit/>
          </a:bodyPr>
          <a:lstStyle/>
          <a:p>
            <a:r>
              <a:rPr lang="id-ID" sz="1600" dirty="0"/>
              <a:t>Dalam kegiatan penutup, guru:</a:t>
            </a:r>
            <a:endParaRPr lang="en-US" sz="1600" dirty="0"/>
          </a:p>
          <a:p>
            <a:pPr marL="285750" lvl="0" indent="-285750">
              <a:buFont typeface="Arial" charset="0"/>
              <a:buChar char="•"/>
            </a:pPr>
            <a:r>
              <a:rPr lang="id-ID" sz="1600" dirty="0" smtClean="0"/>
              <a:t>Bersama-sama </a:t>
            </a:r>
            <a:r>
              <a:rPr lang="id-ID" sz="1600" dirty="0"/>
              <a:t>dengan peserta didik dan/atau sendiri membuat rangkuman/simpulan pelajaran (contoh nilai yang ditanamkan: mandiri, kerjasama, kritis, logis</a:t>
            </a:r>
            <a:r>
              <a:rPr lang="id-ID" sz="1600" dirty="0" smtClean="0"/>
              <a:t>);</a:t>
            </a:r>
            <a:endParaRPr lang="en-US" sz="1600" dirty="0"/>
          </a:p>
          <a:p>
            <a:pPr marL="285750" lvl="0" indent="-285750">
              <a:buFont typeface="Arial" charset="0"/>
              <a:buChar char="•"/>
            </a:pPr>
            <a:r>
              <a:rPr lang="id-ID" sz="1600" dirty="0" smtClean="0"/>
              <a:t>Melakukan </a:t>
            </a:r>
            <a:r>
              <a:rPr lang="id-ID" sz="1600" dirty="0"/>
              <a:t>penilaian dan/atau refleksi terhadap kegiatan yang sudah dilaksanakan secara konsisten dan terprogram (contoh nilai yang ditanamkan: jujur, mengetahui kelebihan dan kekurangan</a:t>
            </a:r>
            <a:r>
              <a:rPr lang="id-ID" sz="1600" dirty="0" smtClean="0"/>
              <a:t>);</a:t>
            </a:r>
            <a:endParaRPr lang="en-US" sz="1600" dirty="0"/>
          </a:p>
          <a:p>
            <a:pPr marL="285750" lvl="0" indent="-285750">
              <a:buFont typeface="Arial" charset="0"/>
              <a:buChar char="•"/>
            </a:pPr>
            <a:r>
              <a:rPr lang="id-ID" sz="1600" dirty="0" smtClean="0"/>
              <a:t>Memberikan </a:t>
            </a:r>
            <a:r>
              <a:rPr lang="id-ID" sz="1600" dirty="0"/>
              <a:t>umpan balik terhadap proses dan hasil pembelajaran (contoh nilai yang ditanamkan: saling menghargai, percaya diri, santun, kritis, logis</a:t>
            </a:r>
            <a:r>
              <a:rPr lang="id-ID" sz="1600" dirty="0" smtClean="0"/>
              <a:t>);</a:t>
            </a:r>
            <a:endParaRPr lang="en-US" sz="1600" dirty="0"/>
          </a:p>
          <a:p>
            <a:pPr marL="285750" lvl="0" indent="-285750">
              <a:buFont typeface="Arial" charset="0"/>
              <a:buChar char="•"/>
            </a:pPr>
            <a:r>
              <a:rPr lang="id-ID" sz="1600" dirty="0" smtClean="0"/>
              <a:t>Merencanakan </a:t>
            </a:r>
            <a:r>
              <a:rPr lang="id-ID" sz="1600" dirty="0"/>
              <a:t>kegiatan tindak lanjut dalam bentuk pembelajaran remedi, program pengayaan, layanan konseling dan/atau memberikan tugas baik tugas individual maupun kelompok sesuai dengan hasil belajar peserta didik; </a:t>
            </a:r>
            <a:r>
              <a:rPr lang="id-ID" sz="1600" dirty="0" smtClean="0"/>
              <a:t>dan</a:t>
            </a:r>
            <a:endParaRPr lang="en-US" sz="1600" dirty="0"/>
          </a:p>
          <a:p>
            <a:pPr marL="285750" lvl="0" indent="-285750">
              <a:buFont typeface="Arial" charset="0"/>
              <a:buChar char="•"/>
            </a:pPr>
            <a:r>
              <a:rPr lang="id-ID" sz="1600" dirty="0" smtClean="0"/>
              <a:t>Menyampaikan </a:t>
            </a:r>
            <a:r>
              <a:rPr lang="id-ID" sz="1600" dirty="0"/>
              <a:t>rencana pembelajaran pada pertemuan berikutnya</a:t>
            </a:r>
            <a:r>
              <a:rPr lang="id-ID" sz="2400" dirty="0"/>
              <a:t>.</a:t>
            </a:r>
            <a:endParaRPr lang="en-US" sz="2400" dirty="0"/>
          </a:p>
        </p:txBody>
      </p:sp>
    </p:spTree>
    <p:extLst>
      <p:ext uri="{BB962C8B-B14F-4D97-AF65-F5344CB8AC3E}">
        <p14:creationId xmlns:p14="http://schemas.microsoft.com/office/powerpoint/2010/main" val="25325771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1A9F9A-7914-429C-8B48-A81473A57190}"/>
              </a:ext>
            </a:extLst>
          </p:cNvPr>
          <p:cNvSpPr>
            <a:spLocks noGrp="1"/>
          </p:cNvSpPr>
          <p:nvPr>
            <p:ph type="title"/>
          </p:nvPr>
        </p:nvSpPr>
        <p:spPr>
          <a:xfrm rot="-360000">
            <a:off x="198345" y="1117401"/>
            <a:ext cx="4065084" cy="700842"/>
          </a:xfrm>
        </p:spPr>
        <p:txBody>
          <a:bodyPr>
            <a:normAutofit/>
          </a:bodyPr>
          <a:lstStyle/>
          <a:p>
            <a:pPr lvl="0"/>
            <a:r>
              <a:rPr lang="id-ID" sz="1800" dirty="0"/>
              <a:t>Evaluasi Pembelajaran</a:t>
            </a:r>
            <a:endParaRPr lang="en-US" sz="1800" dirty="0"/>
          </a:p>
        </p:txBody>
      </p:sp>
      <p:sp>
        <p:nvSpPr>
          <p:cNvPr id="4" name="TextBox 3"/>
          <p:cNvSpPr txBox="1"/>
          <p:nvPr/>
        </p:nvSpPr>
        <p:spPr>
          <a:xfrm rot="20766246">
            <a:off x="3662008" y="2222084"/>
            <a:ext cx="8403495" cy="3046988"/>
          </a:xfrm>
          <a:prstGeom prst="rect">
            <a:avLst/>
          </a:prstGeom>
          <a:noFill/>
        </p:spPr>
        <p:txBody>
          <a:bodyPr wrap="square" rtlCol="0">
            <a:spAutoFit/>
          </a:bodyPr>
          <a:lstStyle/>
          <a:p>
            <a:r>
              <a:rPr lang="id-ID" sz="1600" dirty="0"/>
              <a:t>Evaluasi  atau  penilaian  merupakan  bagian  yang  sangat  penting  dalam  proses pendidikan. Dalam pendidikan karakter, penilaian harus dilakukan dengan baik dan benar. Penilaian tidak hanya menyangkut pencapaian kognitif peserta didik, tetapi juga pencapaian afektif dan psikomorotiknya.</a:t>
            </a:r>
            <a:endParaRPr lang="en-US" sz="1600" dirty="0"/>
          </a:p>
          <a:p>
            <a:endParaRPr lang="en-US" sz="1600" dirty="0"/>
          </a:p>
          <a:p>
            <a:r>
              <a:rPr lang="id-ID" sz="1600" dirty="0"/>
              <a:t>Penilaian karakter lebih mementingkan pencapaian afektif dan psikomotorik peserta didik dibandingkan pencapaian kognitifnya. Agar hasil penilian yang dilakukan guru bisa benardan objektif, guru harus memahami prinsipprinsip  penilaian  yang  benar  sesuai  dengan  standar  penilaian  yang sudah ditetapkan oleh para ahli penilaian. Pemerintah (Kemdiknas/Kemdikbud) sudah menetapkan Standar Penilaian Pendidikan yang dapat  dipedomani  oleh  guru  dalam melakukan penilaian di sekolah, yakni Permendiknas RI Nomor 20 Tahun 2007 tentang Standar Penilaian</a:t>
            </a:r>
            <a:r>
              <a:rPr lang="en-US" sz="1600" dirty="0"/>
              <a:t> </a:t>
            </a:r>
            <a:r>
              <a:rPr lang="id-ID" sz="1600" dirty="0"/>
              <a:t>Pendidikan.</a:t>
            </a:r>
            <a:endParaRPr lang="en-US" sz="1400" dirty="0"/>
          </a:p>
        </p:txBody>
      </p:sp>
    </p:spTree>
    <p:extLst>
      <p:ext uri="{BB962C8B-B14F-4D97-AF65-F5344CB8AC3E}">
        <p14:creationId xmlns:p14="http://schemas.microsoft.com/office/powerpoint/2010/main" val="2426158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4AA4C6-BA7F-40BC-AD51-EFDDDBEA5A84}"/>
              </a:ext>
            </a:extLst>
          </p:cNvPr>
          <p:cNvSpPr>
            <a:spLocks noGrp="1"/>
          </p:cNvSpPr>
          <p:nvPr>
            <p:ph type="title"/>
          </p:nvPr>
        </p:nvSpPr>
        <p:spPr/>
        <p:txBody>
          <a:bodyPr>
            <a:noAutofit/>
          </a:bodyPr>
          <a:lstStyle/>
          <a:p>
            <a:pPr lvl="0"/>
            <a:r>
              <a:rPr lang="id-ID" sz="2000" dirty="0"/>
              <a:t>Strategi Pengembangan Karakter Dengan Model Pembelajaran Berbasis Pancasila</a:t>
            </a:r>
            <a:endParaRPr lang="en-US" sz="2000" dirty="0"/>
          </a:p>
        </p:txBody>
      </p:sp>
      <p:sp>
        <p:nvSpPr>
          <p:cNvPr id="6" name="TextBox 5"/>
          <p:cNvSpPr txBox="1"/>
          <p:nvPr/>
        </p:nvSpPr>
        <p:spPr>
          <a:xfrm rot="21011021">
            <a:off x="195018" y="2402895"/>
            <a:ext cx="5536844" cy="2800767"/>
          </a:xfrm>
          <a:prstGeom prst="rect">
            <a:avLst/>
          </a:prstGeom>
          <a:noFill/>
        </p:spPr>
        <p:txBody>
          <a:bodyPr wrap="square" rtlCol="0">
            <a:spAutoFit/>
          </a:bodyPr>
          <a:lstStyle/>
          <a:p>
            <a:r>
              <a:rPr lang="id-ID" sz="1600" dirty="0"/>
              <a:t>Pendidikan merupakan suatu proses untuk menuju ke arah yang menjadi baik atau lebih baik. Pendidikan juga merupakan sarana dalam membentuk karakter anak sejak dini dalam rangka menyiapkan generasi penerus bangsa yang berkualitas dan berkarakter. Di Indonesia sekarang ini, pendidikan karakter juga berarti melakukan usaha sungguh-sungguh, sitematik dan berkelanjutan untuk membangkitkan dan menguatkan kesadaran serta keyakinan semua orang Indonesia bahwa tidak akan ada masa depan yang lebih baik tanpa membangun dan menguatkan karakter rakyat Indonesia. </a:t>
            </a:r>
            <a:endParaRPr lang="en-US" sz="1400" dirty="0"/>
          </a:p>
        </p:txBody>
      </p:sp>
      <p:sp>
        <p:nvSpPr>
          <p:cNvPr id="10" name="Slide Number Placeholder 2">
            <a:extLst>
              <a:ext uri="{FF2B5EF4-FFF2-40B4-BE49-F238E27FC236}">
                <a16:creationId xmlns:a16="http://schemas.microsoft.com/office/drawing/2014/main" xmlns="" id="{87725C8C-B6FF-4BEE-B7F0-3DFD7C2734C8}"/>
              </a:ext>
            </a:extLst>
          </p:cNvPr>
          <p:cNvSpPr txBox="1">
            <a:spLocks/>
          </p:cNvSpPr>
          <p:nvPr/>
        </p:nvSpPr>
        <p:spPr>
          <a:xfrm>
            <a:off x="11218333" y="4336962"/>
            <a:ext cx="805345" cy="453402"/>
          </a:xfrm>
          <a:prstGeom prst="rect">
            <a:avLst/>
          </a:prstGeom>
        </p:spPr>
        <p:txBody>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2800" dirty="0">
              <a:solidFill>
                <a:schemeClr val="bg1"/>
              </a:solidFill>
              <a:latin typeface="+mj-lt"/>
            </a:endParaRPr>
          </a:p>
        </p:txBody>
      </p:sp>
      <p:sp>
        <p:nvSpPr>
          <p:cNvPr id="3" name="TextBox 2"/>
          <p:cNvSpPr txBox="1"/>
          <p:nvPr/>
        </p:nvSpPr>
        <p:spPr>
          <a:xfrm rot="711505">
            <a:off x="8336719" y="4001014"/>
            <a:ext cx="3796507" cy="671897"/>
          </a:xfrm>
          <a:prstGeom prst="rect">
            <a:avLst/>
          </a:prstGeom>
          <a:noFill/>
        </p:spPr>
        <p:txBody>
          <a:bodyPr wrap="square" rtlCol="0">
            <a:spAutoFit/>
          </a:bodyPr>
          <a:lstStyle/>
          <a:p>
            <a:pPr lvl="0"/>
            <a:r>
              <a:rPr lang="en-US" b="1" dirty="0" smtClean="0">
                <a:solidFill>
                  <a:schemeClr val="bg1"/>
                </a:solidFill>
              </a:rPr>
              <a:t>a. </a:t>
            </a:r>
            <a:r>
              <a:rPr lang="id-ID" b="1" dirty="0" smtClean="0">
                <a:solidFill>
                  <a:schemeClr val="bg1"/>
                </a:solidFill>
              </a:rPr>
              <a:t>Perlunya </a:t>
            </a:r>
            <a:r>
              <a:rPr lang="id-ID" b="1" dirty="0">
                <a:solidFill>
                  <a:schemeClr val="bg1"/>
                </a:solidFill>
              </a:rPr>
              <a:t>Model Pembelajaran Berbasis </a:t>
            </a:r>
            <a:r>
              <a:rPr lang="id-ID" b="1" dirty="0" smtClean="0">
                <a:solidFill>
                  <a:schemeClr val="bg1"/>
                </a:solidFill>
              </a:rPr>
              <a:t>Pancasila</a:t>
            </a:r>
            <a:endParaRPr lang="en-US" dirty="0">
              <a:solidFill>
                <a:schemeClr val="bg1"/>
              </a:solidFill>
            </a:endParaRPr>
          </a:p>
        </p:txBody>
      </p:sp>
    </p:spTree>
    <p:extLst>
      <p:ext uri="{BB962C8B-B14F-4D97-AF65-F5344CB8AC3E}">
        <p14:creationId xmlns:p14="http://schemas.microsoft.com/office/powerpoint/2010/main" val="1923331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C2D9D162-C3F3-4DA6-ACF1-E33B89535E11}"/>
              </a:ext>
            </a:extLst>
          </p:cNvPr>
          <p:cNvSpPr>
            <a:spLocks noGrp="1"/>
          </p:cNvSpPr>
          <p:nvPr>
            <p:ph type="title"/>
          </p:nvPr>
        </p:nvSpPr>
        <p:spPr>
          <a:xfrm rot="-360000">
            <a:off x="431686" y="951888"/>
            <a:ext cx="3960711" cy="1061509"/>
          </a:xfrm>
        </p:spPr>
        <p:txBody>
          <a:bodyPr>
            <a:noAutofit/>
          </a:bodyPr>
          <a:lstStyle/>
          <a:p>
            <a:pPr lvl="0"/>
            <a:r>
              <a:rPr lang="en-US" sz="1800" dirty="0" smtClean="0"/>
              <a:t>b.</a:t>
            </a:r>
            <a:r>
              <a:rPr lang="id-ID" sz="1800" dirty="0"/>
              <a:t> Proses Pengimplementasian dan Penerapan Model Pembelajaran Karakter Berbasis </a:t>
            </a:r>
            <a:r>
              <a:rPr lang="id-ID" sz="1800" dirty="0" smtClean="0"/>
              <a:t>Pancasila</a:t>
            </a:r>
            <a:endParaRPr lang="en-US" sz="1800" dirty="0"/>
          </a:p>
        </p:txBody>
      </p:sp>
      <p:sp>
        <p:nvSpPr>
          <p:cNvPr id="5" name="Text Placeholder 4">
            <a:extLst>
              <a:ext uri="{FF2B5EF4-FFF2-40B4-BE49-F238E27FC236}">
                <a16:creationId xmlns:a16="http://schemas.microsoft.com/office/drawing/2014/main" xmlns="" id="{47F58CBE-13EA-4F05-A482-DB6F4B95ACB2}"/>
              </a:ext>
            </a:extLst>
          </p:cNvPr>
          <p:cNvSpPr>
            <a:spLocks noGrp="1"/>
          </p:cNvSpPr>
          <p:nvPr>
            <p:ph type="body" idx="1"/>
          </p:nvPr>
        </p:nvSpPr>
        <p:spPr>
          <a:xfrm>
            <a:off x="5037900" y="2031687"/>
            <a:ext cx="6467161" cy="2704086"/>
          </a:xfrm>
        </p:spPr>
        <p:txBody>
          <a:bodyPr tIns="180000" bIns="108000">
            <a:normAutofit/>
          </a:bodyPr>
          <a:lstStyle/>
          <a:p>
            <a:r>
              <a:rPr lang="id-ID" dirty="0"/>
              <a:t>Keberagaman nilai pancasila merupakan suatu modal yang sangat besar dalam penerapan dan pengembangan pembelajaran karakter di dunia pendidikan. Nilai-nilai dasar Pancasila sangatlah kompleks dalam peroses pembentukan karakter peserta didik yang kini mulai ditinggalkan. Melalui pendidikan yang di terapkan di sekolah, pembelajaran berbasis karakter Pancasila hendaknya ditanamkan melalui sebuah kebiasaan.</a:t>
            </a:r>
            <a:endParaRPr lang="en-US" dirty="0"/>
          </a:p>
        </p:txBody>
      </p:sp>
      <p:sp>
        <p:nvSpPr>
          <p:cNvPr id="3" name="Slide Number Placeholder 2">
            <a:extLst>
              <a:ext uri="{FF2B5EF4-FFF2-40B4-BE49-F238E27FC236}">
                <a16:creationId xmlns:a16="http://schemas.microsoft.com/office/drawing/2014/main" xmlns="" id="{1B207A22-C237-4907-825A-3E28A7AE92A4}"/>
              </a:ext>
            </a:extLst>
          </p:cNvPr>
          <p:cNvSpPr>
            <a:spLocks noGrp="1"/>
          </p:cNvSpPr>
          <p:nvPr>
            <p:ph type="sldNum" sz="quarter" idx="12"/>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931" y="2419113"/>
            <a:ext cx="4554205" cy="2432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75092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79195BEB-A072-45D8-848D-E8CA744F9022}"/>
              </a:ext>
            </a:extLst>
          </p:cNvPr>
          <p:cNvSpPr>
            <a:spLocks noGrp="1"/>
          </p:cNvSpPr>
          <p:nvPr>
            <p:ph type="title"/>
          </p:nvPr>
        </p:nvSpPr>
        <p:spPr>
          <a:xfrm rot="-360000">
            <a:off x="472623" y="1103670"/>
            <a:ext cx="3933620" cy="734415"/>
          </a:xfrm>
        </p:spPr>
        <p:txBody>
          <a:bodyPr>
            <a:noAutofit/>
          </a:bodyPr>
          <a:lstStyle/>
          <a:p>
            <a:pPr lvl="0"/>
            <a:r>
              <a:rPr lang="id-ID" sz="1800" dirty="0"/>
              <a:t>Strategi Pendekatan Kontekstual dalam Penyampaian Kurikulum Pembelajaran berbasis Karakter</a:t>
            </a:r>
            <a:endParaRPr lang="en-US" sz="1800" dirty="0"/>
          </a:p>
        </p:txBody>
      </p:sp>
      <p:sp>
        <p:nvSpPr>
          <p:cNvPr id="6" name="Text Placeholder 5">
            <a:extLst>
              <a:ext uri="{FF2B5EF4-FFF2-40B4-BE49-F238E27FC236}">
                <a16:creationId xmlns:a16="http://schemas.microsoft.com/office/drawing/2014/main" xmlns="" id="{FE58025A-9737-434D-AE90-0CC9E7990286}"/>
              </a:ext>
            </a:extLst>
          </p:cNvPr>
          <p:cNvSpPr>
            <a:spLocks noGrp="1"/>
          </p:cNvSpPr>
          <p:nvPr>
            <p:ph type="body" sz="quarter" idx="13"/>
          </p:nvPr>
        </p:nvSpPr>
        <p:spPr>
          <a:xfrm rot="741507">
            <a:off x="6454981" y="632858"/>
            <a:ext cx="4316747" cy="5050609"/>
          </a:xfrm>
        </p:spPr>
        <p:txBody>
          <a:bodyPr>
            <a:noAutofit/>
          </a:bodyPr>
          <a:lstStyle/>
          <a:p>
            <a:pPr marL="0" indent="0">
              <a:buNone/>
            </a:pPr>
            <a:r>
              <a:rPr lang="id-ID" sz="2000" dirty="0"/>
              <a:t>Pembelajaran kontekstual adalah konsep belajar yang membantu pendidik mengaitkan antara materi kurikulum yang diajarkan dengan situasi dunia nyata dan peseta didik membuat hubungan antara pengetahuan yang dimilikinya dengan penerapannya dalam kehidupan sehari-hari.Hal penting yang perlu diperhatikan adalah perlunya pendidik membekali diri dengan berbagai sikap positif seperti keinginan untuk selalu memperbaiki diri, selalu ingin tahu hal baru, dan bersedia menerima kegagalan ataupun </a:t>
            </a:r>
            <a:r>
              <a:rPr lang="id-ID" sz="2000" dirty="0" smtClean="0"/>
              <a:t>kritikan</a:t>
            </a:r>
            <a:r>
              <a:rPr lang="en-US" sz="2000" dirty="0"/>
              <a:t>.</a:t>
            </a:r>
            <a:endParaRPr lang="en-US" sz="2000" dirty="0"/>
          </a:p>
        </p:txBody>
      </p:sp>
      <p:pic>
        <p:nvPicPr>
          <p:cNvPr id="307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34610" b="31285"/>
          <a:stretch/>
        </p:blipFill>
        <p:spPr bwMode="auto">
          <a:xfrm rot="7648725">
            <a:off x="-123842" y="4191244"/>
            <a:ext cx="3694492" cy="629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34610" b="31285"/>
          <a:stretch/>
        </p:blipFill>
        <p:spPr bwMode="auto">
          <a:xfrm rot="7648725">
            <a:off x="424343" y="4885400"/>
            <a:ext cx="3694492" cy="629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06458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2">
      <a:dk1>
        <a:srgbClr val="9D0F00"/>
      </a:dk1>
      <a:lt1>
        <a:sysClr val="window" lastClr="FFFFFF"/>
      </a:lt1>
      <a:dk2>
        <a:srgbClr val="D30F00"/>
      </a:dk2>
      <a:lt2>
        <a:srgbClr val="C07400"/>
      </a:lt2>
      <a:accent1>
        <a:srgbClr val="005CC9"/>
      </a:accent1>
      <a:accent2>
        <a:srgbClr val="008EDC"/>
      </a:accent2>
      <a:accent3>
        <a:srgbClr val="3DA800"/>
      </a:accent3>
      <a:accent4>
        <a:srgbClr val="4D4D4D"/>
      </a:accent4>
      <a:accent5>
        <a:srgbClr val="FFAA00"/>
      </a:accent5>
      <a:accent6>
        <a:srgbClr val="1F7100"/>
      </a:accent6>
      <a:hlink>
        <a:srgbClr val="D30F00"/>
      </a:hlink>
      <a:folHlink>
        <a:srgbClr val="D30F00"/>
      </a:folHlink>
    </a:clrScheme>
    <a:fontScheme name="Custom 22">
      <a:majorFont>
        <a:latin typeface="Comic Sans MS"/>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1"/>
            </a:gs>
            <a:gs pos="100000">
              <a:schemeClr val="tx2"/>
            </a:gs>
          </a:gsLst>
          <a:lin ang="360000" scaled="0"/>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 xmlns:thm15="http://schemas.microsoft.com/office/thememl/2012/main" name="TF66931380_Elementary school presentation_AAS_v4" id="{A1DE4719-C921-4876-B2FB-6B9A65FA4A71}" vid="{085AC972-F1A4-4B51-A582-8C15E7A469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C5EE5440-5A1F-438E-9118-BE5E33F9727E}">
  <ds:schemaRefs>
    <ds:schemaRef ds:uri="http://schemas.microsoft.com/sharepoint/v3/contenttype/forms"/>
  </ds:schemaRefs>
</ds:datastoreItem>
</file>

<file path=customXml/itemProps2.xml><?xml version="1.0" encoding="utf-8"?>
<ds:datastoreItem xmlns:ds="http://schemas.openxmlformats.org/officeDocument/2006/customXml" ds:itemID="{554E2D03-4971-40C6-9798-67DD10EB96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F6C8FF-3D90-457B-9108-406F928CD7CB}">
  <ds:schemaRefs>
    <ds:schemaRef ds:uri="http://schemas.microsoft.com/office/2006/documentManagement/types"/>
    <ds:schemaRef ds:uri="http://purl.org/dc/elements/1.1/"/>
    <ds:schemaRef ds:uri="http://purl.org/dc/terms/"/>
    <ds:schemaRef ds:uri="http://schemas.openxmlformats.org/package/2006/metadata/core-properties"/>
    <ds:schemaRef ds:uri="http://schemas.microsoft.com/office/2006/metadata/properties"/>
    <ds:schemaRef ds:uri="http://purl.org/dc/dcmitype/"/>
    <ds:schemaRef ds:uri="http://www.w3.org/XML/1998/namespace"/>
    <ds:schemaRef ds:uri="http://schemas.microsoft.com/office/infopath/2007/PartnerControls"/>
    <ds:schemaRef ds:uri="71af3243-3dd4-4a8d-8c0d-dd76da1f02a5"/>
    <ds:schemaRef ds:uri="16c05727-aa75-4e4a-9b5f-8a80a1165891"/>
  </ds:schemaRefs>
</ds:datastoreItem>
</file>

<file path=docProps/app.xml><?xml version="1.0" encoding="utf-8"?>
<Properties xmlns="http://schemas.openxmlformats.org/officeDocument/2006/extended-properties" xmlns:vt="http://schemas.openxmlformats.org/officeDocument/2006/docPropsVTypes">
  <Template>Elementary school presentation</Template>
  <TotalTime>0</TotalTime>
  <Words>735</Words>
  <Application>Microsoft Office PowerPoint</Application>
  <PresentationFormat>Custom</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Oleh : Muhammad Raihan Alfaridho  Nadia Salsabila Adzkia  Rahmah Nur’aini</vt:lpstr>
      <vt:lpstr>Membangun Pembelajaran Berbasis Karakter</vt:lpstr>
      <vt:lpstr>2. Pelaksanaan Pembelajaran</vt:lpstr>
      <vt:lpstr>b. Inti</vt:lpstr>
      <vt:lpstr>c. Penutup</vt:lpstr>
      <vt:lpstr>Evaluasi Pembelajaran</vt:lpstr>
      <vt:lpstr>Strategi Pengembangan Karakter Dengan Model Pembelajaran Berbasis Pancasila</vt:lpstr>
      <vt:lpstr>b. Proses Pengimplementasian dan Penerapan Model Pembelajaran Karakter Berbasis Pancasila</vt:lpstr>
      <vt:lpstr>Strategi Pendekatan Kontekstual dalam Penyampaian Kurikulum Pembelajaran berbasis Karakter</vt:lpstr>
      <vt:lpstr>Terima kasih</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2021-09-01T14:40:42Z</dcterms:created>
  <dcterms:modified xsi:type="dcterms:W3CDTF">2022-04-26T06:46:16Z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