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61" r:id="rId3"/>
    <p:sldId id="258" r:id="rId4"/>
    <p:sldId id="257" r:id="rId5"/>
    <p:sldId id="286" r:id="rId6"/>
    <p:sldId id="288" r:id="rId7"/>
    <p:sldId id="287" r:id="rId8"/>
    <p:sldId id="265" r:id="rId9"/>
    <p:sldId id="279" r:id="rId10"/>
  </p:sldIdLst>
  <p:sldSz cx="9144000" cy="5143500" type="screen16x9"/>
  <p:notesSz cx="6858000" cy="9144000"/>
  <p:embeddedFontLst>
    <p:embeddedFont>
      <p:font typeface="Arvo" charset="0"/>
      <p:regular r:id="rId12"/>
      <p:bold r:id="rId13"/>
      <p:italic r:id="rId14"/>
      <p:boldItalic r:id="rId15"/>
    </p:embeddedFont>
    <p:embeddedFont>
      <p:font typeface="Roboto Condensed" charset="0"/>
      <p:regular r:id="rId16"/>
      <p:bold r:id="rId17"/>
      <p:italic r:id="rId18"/>
      <p:boldItalic r:id="rId19"/>
    </p:embeddedFont>
    <p:embeddedFont>
      <p:font typeface="Roboto Condensed Light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25D08E4-4CB9-4A25-91DF-C19B82DA8EF8}">
  <a:tblStyle styleId="{025D08E4-4CB9-4A25-91DF-C19B82DA8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65856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6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3568" y="1482058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i-FI" sz="4400" dirty="0"/>
              <a:t>PERILAKU HORMAT PADA ORANG </a:t>
            </a:r>
            <a:r>
              <a:rPr lang="fi-FI" sz="4400" dirty="0" smtClean="0"/>
              <a:t>LAIN</a:t>
            </a: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1200" dirty="0" smtClean="0"/>
              <a:t>Oleh</a:t>
            </a:r>
            <a:r>
              <a:rPr lang="id-ID" sz="1200" dirty="0"/>
              <a:t>:</a:t>
            </a:r>
            <a:r>
              <a:rPr lang="id-ID" sz="1400" dirty="0"/>
              <a:t/>
            </a:r>
            <a:br>
              <a:rPr lang="id-ID" sz="1400" dirty="0"/>
            </a:br>
            <a:r>
              <a:rPr lang="id-ID" sz="1000" b="0" dirty="0" smtClean="0"/>
              <a:t>Dimas </a:t>
            </a:r>
            <a:r>
              <a:rPr lang="id-ID" sz="1000" b="0" dirty="0"/>
              <a:t>Aris Setiawan  (2013053066)</a:t>
            </a:r>
            <a:br>
              <a:rPr lang="id-ID" sz="1000" b="0" dirty="0"/>
            </a:br>
            <a:r>
              <a:rPr lang="id-ID" sz="1000" b="0" dirty="0"/>
              <a:t>Julida Patimah   (2013053070)</a:t>
            </a:r>
            <a:br>
              <a:rPr lang="id-ID" sz="1000" b="0" dirty="0"/>
            </a:br>
            <a:r>
              <a:rPr lang="id-ID" sz="1000" b="0" dirty="0"/>
              <a:t>Wildah Aprilia Dharma (2013053078)</a:t>
            </a:r>
            <a:br>
              <a:rPr lang="id-ID" sz="1000" b="0" dirty="0"/>
            </a:br>
            <a:r>
              <a:rPr lang="id-ID" sz="1000" b="0" dirty="0" smtClean="0"/>
              <a:t>Yasinta </a:t>
            </a:r>
            <a:r>
              <a:rPr lang="id-ID" sz="1000" b="0" dirty="0"/>
              <a:t>Almaida  (2013053072)</a:t>
            </a:r>
            <a:br>
              <a:rPr lang="id-ID" sz="1000" b="0" dirty="0"/>
            </a:br>
            <a:endParaRPr sz="4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PERILAKU HORMAT TERHADAP ORANG LAIN</a:t>
            </a:r>
            <a:endParaRPr dirty="0"/>
          </a:p>
        </p:txBody>
      </p:sp>
      <p:sp>
        <p:nvSpPr>
          <p:cNvPr id="237" name="Google Shape;237;p16"/>
          <p:cNvSpPr txBox="1">
            <a:spLocks noGrp="1"/>
          </p:cNvSpPr>
          <p:nvPr>
            <p:ph type="body" idx="1"/>
          </p:nvPr>
        </p:nvSpPr>
        <p:spPr>
          <a:xfrm>
            <a:off x="539552" y="1946530"/>
            <a:ext cx="5152418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76200" lvl="0" indent="0">
              <a:spcBef>
                <a:spcPts val="0"/>
              </a:spcBef>
              <a:buNone/>
            </a:pPr>
            <a:r>
              <a:rPr lang="id-ID" sz="1200" dirty="0"/>
              <a:t>Arti kata hormat dalam Kamus Besar Bahasa Indonesia (KBBI), yaitu </a:t>
            </a:r>
            <a:r>
              <a:rPr lang="id-ID" sz="1200" dirty="0" smtClean="0"/>
              <a:t>menghargai </a:t>
            </a:r>
            <a:r>
              <a:rPr lang="id-ID" sz="1200" dirty="0"/>
              <a:t>(takzim, khidmat, sopan).Jadi pengertian dari sikap hormat yaitu sikap </a:t>
            </a:r>
            <a:r>
              <a:rPr lang="id-ID" sz="1200" dirty="0" smtClean="0"/>
              <a:t>saling menghormati </a:t>
            </a:r>
            <a:r>
              <a:rPr lang="id-ID" sz="1200" dirty="0"/>
              <a:t>atau sikap sopan</a:t>
            </a:r>
            <a:r>
              <a:rPr lang="id-ID" sz="1200" dirty="0" smtClean="0"/>
              <a:t>. </a:t>
            </a:r>
          </a:p>
          <a:p>
            <a:pPr marL="76200" lvl="0" indent="0">
              <a:spcBef>
                <a:spcPts val="0"/>
              </a:spcBef>
              <a:buNone/>
            </a:pPr>
            <a:r>
              <a:rPr lang="id-ID" sz="1200" dirty="0"/>
              <a:t>Pengertian hormat pada orang lain mempunyai arti yaitu memilih </a:t>
            </a:r>
            <a:r>
              <a:rPr lang="id-ID" sz="1200" dirty="0" smtClean="0"/>
              <a:t>dan menentukan </a:t>
            </a:r>
            <a:r>
              <a:rPr lang="id-ID" sz="1200" dirty="0"/>
              <a:t>perbuatan yang tidak menyakiti, mencelakakan, mengotori, menodai, </a:t>
            </a:r>
            <a:r>
              <a:rPr lang="id-ID" sz="1200" dirty="0" smtClean="0"/>
              <a:t>dan merusak </a:t>
            </a:r>
            <a:r>
              <a:rPr lang="id-ID" sz="1200" dirty="0"/>
              <a:t>orang lain (jasmani dan rohani</a:t>
            </a:r>
            <a:r>
              <a:rPr lang="id-ID" sz="1200" dirty="0" smtClean="0"/>
              <a:t>). </a:t>
            </a:r>
          </a:p>
          <a:p>
            <a:pPr marL="76200" lvl="0" indent="0">
              <a:spcBef>
                <a:spcPts val="0"/>
              </a:spcBef>
              <a:buNone/>
            </a:pPr>
            <a:endParaRPr lang="id-ID" sz="1100" dirty="0"/>
          </a:p>
          <a:p>
            <a:pPr marL="76200" lvl="0" indent="0">
              <a:spcBef>
                <a:spcPts val="0"/>
              </a:spcBef>
              <a:buNone/>
            </a:pPr>
            <a:endParaRPr lang="id-ID" sz="1100" dirty="0" smtClean="0"/>
          </a:p>
          <a:p>
            <a:pPr marL="76200" lvl="0" indent="0">
              <a:spcBef>
                <a:spcPts val="0"/>
              </a:spcBef>
              <a:buNone/>
            </a:pPr>
            <a:endParaRPr lang="id-ID" sz="1100" dirty="0"/>
          </a:p>
          <a:p>
            <a:pPr marL="76200" lvl="0" indent="0">
              <a:spcBef>
                <a:spcPts val="0"/>
              </a:spcBef>
              <a:buNone/>
            </a:pPr>
            <a:endParaRPr lang="id-ID" sz="1100" dirty="0" smtClean="0"/>
          </a:p>
          <a:p>
            <a:pPr marL="76200" lvl="0" indent="0">
              <a:spcBef>
                <a:spcPts val="0"/>
              </a:spcBef>
              <a:buNone/>
            </a:pPr>
            <a:endParaRPr lang="id-ID" sz="1100" dirty="0"/>
          </a:p>
          <a:p>
            <a:pPr marL="76200" lvl="0" indent="0">
              <a:spcBef>
                <a:spcPts val="0"/>
              </a:spcBef>
              <a:buNone/>
            </a:pPr>
            <a:endParaRPr lang="id-ID" sz="1100" dirty="0" smtClean="0"/>
          </a:p>
          <a:p>
            <a:pPr marL="76200" lvl="0" indent="0">
              <a:spcBef>
                <a:spcPts val="0"/>
              </a:spcBef>
              <a:buNone/>
            </a:pPr>
            <a:endParaRPr sz="1100" dirty="0"/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39" name="Google Shape;239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Google Shape;240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435;p32"/>
          <p:cNvGrpSpPr/>
          <p:nvPr/>
        </p:nvGrpSpPr>
        <p:grpSpPr>
          <a:xfrm>
            <a:off x="5619962" y="927248"/>
            <a:ext cx="3560550" cy="3405334"/>
            <a:chOff x="1632175" y="1342175"/>
            <a:chExt cx="4072925" cy="3895375"/>
          </a:xfrm>
        </p:grpSpPr>
        <p:sp>
          <p:nvSpPr>
            <p:cNvPr id="16" name="Google Shape;440;p32"/>
            <p:cNvSpPr/>
            <p:nvPr/>
          </p:nvSpPr>
          <p:spPr>
            <a:xfrm>
              <a:off x="3624425" y="3564650"/>
              <a:ext cx="1202550" cy="1671225"/>
            </a:xfrm>
            <a:custGeom>
              <a:avLst/>
              <a:gdLst/>
              <a:ahLst/>
              <a:cxnLst/>
              <a:rect l="l" t="t" r="r" b="b"/>
              <a:pathLst>
                <a:path w="48102" h="66849" extrusionOk="0">
                  <a:moveTo>
                    <a:pt x="37294" y="1"/>
                  </a:moveTo>
                  <a:lnTo>
                    <a:pt x="1335" y="1002"/>
                  </a:lnTo>
                  <a:cubicBezTo>
                    <a:pt x="1101" y="1836"/>
                    <a:pt x="1" y="38128"/>
                    <a:pt x="6705" y="66782"/>
                  </a:cubicBezTo>
                  <a:lnTo>
                    <a:pt x="40196" y="66849"/>
                  </a:lnTo>
                  <a:cubicBezTo>
                    <a:pt x="40630" y="47268"/>
                    <a:pt x="48102" y="16846"/>
                    <a:pt x="372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41;p32"/>
            <p:cNvSpPr/>
            <p:nvPr/>
          </p:nvSpPr>
          <p:spPr>
            <a:xfrm>
              <a:off x="4434175" y="1858450"/>
              <a:ext cx="395300" cy="745475"/>
            </a:xfrm>
            <a:custGeom>
              <a:avLst/>
              <a:gdLst/>
              <a:ahLst/>
              <a:cxnLst/>
              <a:rect l="l" t="t" r="r" b="b"/>
              <a:pathLst>
                <a:path w="15812" h="29819" extrusionOk="0">
                  <a:moveTo>
                    <a:pt x="2736" y="0"/>
                  </a:moveTo>
                  <a:lnTo>
                    <a:pt x="0" y="11475"/>
                  </a:lnTo>
                  <a:cubicBezTo>
                    <a:pt x="2002" y="16745"/>
                    <a:pt x="4237" y="21882"/>
                    <a:pt x="6738" y="26953"/>
                  </a:cubicBezTo>
                  <a:cubicBezTo>
                    <a:pt x="7205" y="27920"/>
                    <a:pt x="7773" y="28954"/>
                    <a:pt x="8707" y="29454"/>
                  </a:cubicBezTo>
                  <a:cubicBezTo>
                    <a:pt x="9148" y="29708"/>
                    <a:pt x="9626" y="29819"/>
                    <a:pt x="10114" y="29819"/>
                  </a:cubicBezTo>
                  <a:cubicBezTo>
                    <a:pt x="11359" y="29819"/>
                    <a:pt x="12666" y="29098"/>
                    <a:pt x="13577" y="28187"/>
                  </a:cubicBezTo>
                  <a:cubicBezTo>
                    <a:pt x="14811" y="26953"/>
                    <a:pt x="15578" y="25318"/>
                    <a:pt x="15712" y="23584"/>
                  </a:cubicBezTo>
                  <a:cubicBezTo>
                    <a:pt x="15812" y="21816"/>
                    <a:pt x="14944" y="20114"/>
                    <a:pt x="13410" y="19180"/>
                  </a:cubicBezTo>
                  <a:cubicBezTo>
                    <a:pt x="12409" y="18613"/>
                    <a:pt x="11042" y="18380"/>
                    <a:pt x="10541" y="17346"/>
                  </a:cubicBezTo>
                  <a:cubicBezTo>
                    <a:pt x="10141" y="16512"/>
                    <a:pt x="10441" y="15578"/>
                    <a:pt x="10474" y="14677"/>
                  </a:cubicBezTo>
                  <a:cubicBezTo>
                    <a:pt x="10508" y="12376"/>
                    <a:pt x="8773" y="10474"/>
                    <a:pt x="7139" y="8873"/>
                  </a:cubicBezTo>
                  <a:cubicBezTo>
                    <a:pt x="5504" y="7239"/>
                    <a:pt x="3836" y="4036"/>
                    <a:pt x="27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42;p32"/>
            <p:cNvSpPr/>
            <p:nvPr/>
          </p:nvSpPr>
          <p:spPr>
            <a:xfrm>
              <a:off x="3566050" y="1342175"/>
              <a:ext cx="775575" cy="1347900"/>
            </a:xfrm>
            <a:custGeom>
              <a:avLst/>
              <a:gdLst/>
              <a:ahLst/>
              <a:cxnLst/>
              <a:rect l="l" t="t" r="r" b="b"/>
              <a:pathLst>
                <a:path w="31023" h="53916" extrusionOk="0">
                  <a:moveTo>
                    <a:pt x="19688" y="0"/>
                  </a:moveTo>
                  <a:cubicBezTo>
                    <a:pt x="14342" y="0"/>
                    <a:pt x="9174" y="4143"/>
                    <a:pt x="9240" y="10477"/>
                  </a:cubicBezTo>
                  <a:cubicBezTo>
                    <a:pt x="9274" y="13179"/>
                    <a:pt x="10341" y="16014"/>
                    <a:pt x="9240" y="18483"/>
                  </a:cubicBezTo>
                  <a:cubicBezTo>
                    <a:pt x="8507" y="20217"/>
                    <a:pt x="6739" y="21552"/>
                    <a:pt x="6539" y="23420"/>
                  </a:cubicBezTo>
                  <a:cubicBezTo>
                    <a:pt x="6238" y="25621"/>
                    <a:pt x="8106" y="27589"/>
                    <a:pt x="8006" y="29824"/>
                  </a:cubicBezTo>
                  <a:cubicBezTo>
                    <a:pt x="7973" y="31259"/>
                    <a:pt x="7039" y="32526"/>
                    <a:pt x="6005" y="33527"/>
                  </a:cubicBezTo>
                  <a:cubicBezTo>
                    <a:pt x="4971" y="34528"/>
                    <a:pt x="3770" y="35362"/>
                    <a:pt x="2803" y="36462"/>
                  </a:cubicBezTo>
                  <a:cubicBezTo>
                    <a:pt x="167" y="39465"/>
                    <a:pt x="1" y="44201"/>
                    <a:pt x="1969" y="47670"/>
                  </a:cubicBezTo>
                  <a:cubicBezTo>
                    <a:pt x="3970" y="51140"/>
                    <a:pt x="7839" y="53341"/>
                    <a:pt x="11809" y="53808"/>
                  </a:cubicBezTo>
                  <a:cubicBezTo>
                    <a:pt x="12429" y="53880"/>
                    <a:pt x="13049" y="53915"/>
                    <a:pt x="13668" y="53915"/>
                  </a:cubicBezTo>
                  <a:cubicBezTo>
                    <a:pt x="17049" y="53915"/>
                    <a:pt x="20395" y="52880"/>
                    <a:pt x="23384" y="51273"/>
                  </a:cubicBezTo>
                  <a:cubicBezTo>
                    <a:pt x="25686" y="50005"/>
                    <a:pt x="27854" y="48371"/>
                    <a:pt x="29188" y="46169"/>
                  </a:cubicBezTo>
                  <a:cubicBezTo>
                    <a:pt x="30556" y="43934"/>
                    <a:pt x="31023" y="41032"/>
                    <a:pt x="29955" y="38664"/>
                  </a:cubicBezTo>
                  <a:lnTo>
                    <a:pt x="27287" y="3439"/>
                  </a:lnTo>
                  <a:cubicBezTo>
                    <a:pt x="25145" y="1062"/>
                    <a:pt x="22394" y="0"/>
                    <a:pt x="1968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43;p32"/>
            <p:cNvSpPr/>
            <p:nvPr/>
          </p:nvSpPr>
          <p:spPr>
            <a:xfrm>
              <a:off x="3932975" y="1385800"/>
              <a:ext cx="298575" cy="52375"/>
            </a:xfrm>
            <a:custGeom>
              <a:avLst/>
              <a:gdLst/>
              <a:ahLst/>
              <a:cxnLst/>
              <a:rect l="l" t="t" r="r" b="b"/>
              <a:pathLst>
                <a:path w="11943" h="2095" extrusionOk="0">
                  <a:moveTo>
                    <a:pt x="1135" y="1"/>
                  </a:moveTo>
                  <a:cubicBezTo>
                    <a:pt x="910" y="1"/>
                    <a:pt x="685" y="9"/>
                    <a:pt x="468" y="26"/>
                  </a:cubicBezTo>
                  <a:cubicBezTo>
                    <a:pt x="301" y="26"/>
                    <a:pt x="167" y="26"/>
                    <a:pt x="1" y="93"/>
                  </a:cubicBezTo>
                  <a:cubicBezTo>
                    <a:pt x="162" y="84"/>
                    <a:pt x="322" y="80"/>
                    <a:pt x="483" y="80"/>
                  </a:cubicBezTo>
                  <a:cubicBezTo>
                    <a:pt x="920" y="80"/>
                    <a:pt x="1353" y="110"/>
                    <a:pt x="1769" y="159"/>
                  </a:cubicBezTo>
                  <a:cubicBezTo>
                    <a:pt x="3203" y="426"/>
                    <a:pt x="4571" y="826"/>
                    <a:pt x="5938" y="1327"/>
                  </a:cubicBezTo>
                  <a:cubicBezTo>
                    <a:pt x="7306" y="1827"/>
                    <a:pt x="8740" y="2094"/>
                    <a:pt x="10208" y="2094"/>
                  </a:cubicBezTo>
                  <a:cubicBezTo>
                    <a:pt x="10642" y="2061"/>
                    <a:pt x="11075" y="1994"/>
                    <a:pt x="11509" y="1861"/>
                  </a:cubicBezTo>
                  <a:cubicBezTo>
                    <a:pt x="11676" y="1827"/>
                    <a:pt x="11809" y="1760"/>
                    <a:pt x="11943" y="1660"/>
                  </a:cubicBezTo>
                  <a:lnTo>
                    <a:pt x="11943" y="1660"/>
                  </a:lnTo>
                  <a:cubicBezTo>
                    <a:pt x="11375" y="1827"/>
                    <a:pt x="10808" y="1894"/>
                    <a:pt x="10208" y="1927"/>
                  </a:cubicBezTo>
                  <a:cubicBezTo>
                    <a:pt x="8774" y="1927"/>
                    <a:pt x="7339" y="1627"/>
                    <a:pt x="6005" y="1127"/>
                  </a:cubicBezTo>
                  <a:cubicBezTo>
                    <a:pt x="4637" y="626"/>
                    <a:pt x="3236" y="259"/>
                    <a:pt x="1802" y="26"/>
                  </a:cubicBezTo>
                  <a:cubicBezTo>
                    <a:pt x="1585" y="9"/>
                    <a:pt x="1360" y="1"/>
                    <a:pt x="113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44;p32"/>
            <p:cNvSpPr/>
            <p:nvPr/>
          </p:nvSpPr>
          <p:spPr>
            <a:xfrm>
              <a:off x="3252500" y="2252050"/>
              <a:ext cx="1534450" cy="1486700"/>
            </a:xfrm>
            <a:custGeom>
              <a:avLst/>
              <a:gdLst/>
              <a:ahLst/>
              <a:cxnLst/>
              <a:rect l="l" t="t" r="r" b="b"/>
              <a:pathLst>
                <a:path w="61378" h="59468" extrusionOk="0">
                  <a:moveTo>
                    <a:pt x="42864" y="1"/>
                  </a:moveTo>
                  <a:lnTo>
                    <a:pt x="31356" y="301"/>
                  </a:lnTo>
                  <a:cubicBezTo>
                    <a:pt x="31356" y="301"/>
                    <a:pt x="22817" y="4237"/>
                    <a:pt x="21082" y="6272"/>
                  </a:cubicBezTo>
                  <a:cubicBezTo>
                    <a:pt x="20982" y="6405"/>
                    <a:pt x="19814" y="7539"/>
                    <a:pt x="19748" y="7973"/>
                  </a:cubicBezTo>
                  <a:lnTo>
                    <a:pt x="11075" y="33691"/>
                  </a:lnTo>
                  <a:lnTo>
                    <a:pt x="0" y="40596"/>
                  </a:lnTo>
                  <a:lnTo>
                    <a:pt x="3036" y="44466"/>
                  </a:lnTo>
                  <a:lnTo>
                    <a:pt x="19381" y="42931"/>
                  </a:lnTo>
                  <a:lnTo>
                    <a:pt x="21349" y="39696"/>
                  </a:lnTo>
                  <a:lnTo>
                    <a:pt x="21349" y="39696"/>
                  </a:lnTo>
                  <a:cubicBezTo>
                    <a:pt x="20248" y="42131"/>
                    <a:pt x="15945" y="51938"/>
                    <a:pt x="15945" y="54973"/>
                  </a:cubicBezTo>
                  <a:cubicBezTo>
                    <a:pt x="15945" y="54973"/>
                    <a:pt x="37048" y="59467"/>
                    <a:pt x="48305" y="59467"/>
                  </a:cubicBezTo>
                  <a:cubicBezTo>
                    <a:pt x="49354" y="59467"/>
                    <a:pt x="50317" y="59428"/>
                    <a:pt x="51170" y="59343"/>
                  </a:cubicBezTo>
                  <a:cubicBezTo>
                    <a:pt x="55573" y="58910"/>
                    <a:pt x="56641" y="58476"/>
                    <a:pt x="56641" y="58476"/>
                  </a:cubicBezTo>
                  <a:lnTo>
                    <a:pt x="53705" y="47468"/>
                  </a:lnTo>
                  <a:cubicBezTo>
                    <a:pt x="56140" y="47301"/>
                    <a:pt x="58609" y="45800"/>
                    <a:pt x="59609" y="43699"/>
                  </a:cubicBezTo>
                  <a:cubicBezTo>
                    <a:pt x="61377" y="40096"/>
                    <a:pt x="61211" y="19948"/>
                    <a:pt x="60910" y="15111"/>
                  </a:cubicBezTo>
                  <a:cubicBezTo>
                    <a:pt x="60877" y="14578"/>
                    <a:pt x="60810" y="14077"/>
                    <a:pt x="60710" y="13577"/>
                  </a:cubicBezTo>
                  <a:cubicBezTo>
                    <a:pt x="59810" y="9374"/>
                    <a:pt x="56908" y="5905"/>
                    <a:pt x="52938" y="4270"/>
                  </a:cubicBezTo>
                  <a:lnTo>
                    <a:pt x="4286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45;p32"/>
            <p:cNvSpPr/>
            <p:nvPr/>
          </p:nvSpPr>
          <p:spPr>
            <a:xfrm>
              <a:off x="2766325" y="2725725"/>
              <a:ext cx="572100" cy="560425"/>
            </a:xfrm>
            <a:custGeom>
              <a:avLst/>
              <a:gdLst/>
              <a:ahLst/>
              <a:cxnLst/>
              <a:rect l="l" t="t" r="r" b="b"/>
              <a:pathLst>
                <a:path w="22884" h="22417" extrusionOk="0">
                  <a:moveTo>
                    <a:pt x="0" y="1"/>
                  </a:moveTo>
                  <a:lnTo>
                    <a:pt x="2368" y="22417"/>
                  </a:lnTo>
                  <a:lnTo>
                    <a:pt x="22883" y="21016"/>
                  </a:lnTo>
                  <a:lnTo>
                    <a:pt x="20581" y="1702"/>
                  </a:lnTo>
                  <a:lnTo>
                    <a:pt x="1735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46;p32"/>
            <p:cNvSpPr/>
            <p:nvPr/>
          </p:nvSpPr>
          <p:spPr>
            <a:xfrm>
              <a:off x="2809675" y="2697375"/>
              <a:ext cx="1057450" cy="569600"/>
            </a:xfrm>
            <a:custGeom>
              <a:avLst/>
              <a:gdLst/>
              <a:ahLst/>
              <a:cxnLst/>
              <a:rect l="l" t="t" r="r" b="b"/>
              <a:pathLst>
                <a:path w="42298" h="22784" extrusionOk="0">
                  <a:moveTo>
                    <a:pt x="37327" y="0"/>
                  </a:moveTo>
                  <a:lnTo>
                    <a:pt x="19114" y="1768"/>
                  </a:lnTo>
                  <a:lnTo>
                    <a:pt x="1" y="0"/>
                  </a:lnTo>
                  <a:lnTo>
                    <a:pt x="1" y="0"/>
                  </a:lnTo>
                  <a:lnTo>
                    <a:pt x="1802" y="22783"/>
                  </a:lnTo>
                  <a:lnTo>
                    <a:pt x="42297" y="21449"/>
                  </a:lnTo>
                  <a:lnTo>
                    <a:pt x="37327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47;p32"/>
            <p:cNvSpPr/>
            <p:nvPr/>
          </p:nvSpPr>
          <p:spPr>
            <a:xfrm>
              <a:off x="2809675" y="2695700"/>
              <a:ext cx="1061625" cy="573775"/>
            </a:xfrm>
            <a:custGeom>
              <a:avLst/>
              <a:gdLst/>
              <a:ahLst/>
              <a:cxnLst/>
              <a:rect l="l" t="t" r="r" b="b"/>
              <a:pathLst>
                <a:path w="42465" h="22951" extrusionOk="0">
                  <a:moveTo>
                    <a:pt x="34" y="101"/>
                  </a:move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cubicBezTo>
                    <a:pt x="34" y="102"/>
                    <a:pt x="34" y="101"/>
                    <a:pt x="34" y="101"/>
                  </a:cubicBezTo>
                  <a:close/>
                  <a:moveTo>
                    <a:pt x="1" y="101"/>
                  </a:move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1" y="101"/>
                  </a:lnTo>
                  <a:close/>
                  <a:moveTo>
                    <a:pt x="37327" y="1"/>
                  </a:moveTo>
                  <a:lnTo>
                    <a:pt x="19114" y="1802"/>
                  </a:lnTo>
                  <a:lnTo>
                    <a:pt x="5104" y="534"/>
                  </a:lnTo>
                  <a:lnTo>
                    <a:pt x="1302" y="201"/>
                  </a:lnTo>
                  <a:lnTo>
                    <a:pt x="442" y="142"/>
                  </a:lnTo>
                  <a:lnTo>
                    <a:pt x="442" y="142"/>
                  </a:lnTo>
                  <a:lnTo>
                    <a:pt x="1368" y="234"/>
                  </a:lnTo>
                  <a:lnTo>
                    <a:pt x="5171" y="601"/>
                  </a:lnTo>
                  <a:lnTo>
                    <a:pt x="19148" y="1935"/>
                  </a:lnTo>
                  <a:lnTo>
                    <a:pt x="37278" y="209"/>
                  </a:lnTo>
                  <a:lnTo>
                    <a:pt x="37278" y="209"/>
                  </a:lnTo>
                  <a:cubicBezTo>
                    <a:pt x="38799" y="6756"/>
                    <a:pt x="40451" y="13924"/>
                    <a:pt x="42201" y="21454"/>
                  </a:cubicBezTo>
                  <a:lnTo>
                    <a:pt x="42201" y="21454"/>
                  </a:lnTo>
                  <a:lnTo>
                    <a:pt x="40429" y="21516"/>
                  </a:lnTo>
                  <a:lnTo>
                    <a:pt x="1926" y="22747"/>
                  </a:lnTo>
                  <a:lnTo>
                    <a:pt x="1926" y="22747"/>
                  </a:lnTo>
                  <a:cubicBezTo>
                    <a:pt x="1330" y="15823"/>
                    <a:pt x="866" y="10189"/>
                    <a:pt x="568" y="6272"/>
                  </a:cubicBezTo>
                  <a:cubicBezTo>
                    <a:pt x="401" y="4304"/>
                    <a:pt x="267" y="2769"/>
                    <a:pt x="167" y="1702"/>
                  </a:cubicBezTo>
                  <a:cubicBezTo>
                    <a:pt x="134" y="1168"/>
                    <a:pt x="101" y="768"/>
                    <a:pt x="67" y="501"/>
                  </a:cubicBezTo>
                  <a:cubicBezTo>
                    <a:pt x="37" y="259"/>
                    <a:pt x="34" y="126"/>
                    <a:pt x="34" y="104"/>
                  </a:cubicBezTo>
                  <a:lnTo>
                    <a:pt x="34" y="104"/>
                  </a:lnTo>
                  <a:lnTo>
                    <a:pt x="334" y="134"/>
                  </a:lnTo>
                  <a:lnTo>
                    <a:pt x="442" y="142"/>
                  </a:lnTo>
                  <a:lnTo>
                    <a:pt x="442" y="142"/>
                  </a:lnTo>
                  <a:lnTo>
                    <a:pt x="368" y="134"/>
                  </a:lnTo>
                  <a:lnTo>
                    <a:pt x="34" y="104"/>
                  </a:lnTo>
                  <a:lnTo>
                    <a:pt x="34" y="104"/>
                  </a:lnTo>
                  <a:cubicBezTo>
                    <a:pt x="34" y="104"/>
                    <a:pt x="34" y="104"/>
                    <a:pt x="34" y="104"/>
                  </a:cubicBez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501"/>
                  </a:lnTo>
                  <a:cubicBezTo>
                    <a:pt x="34" y="768"/>
                    <a:pt x="67" y="1168"/>
                    <a:pt x="101" y="1669"/>
                  </a:cubicBezTo>
                  <a:cubicBezTo>
                    <a:pt x="201" y="2736"/>
                    <a:pt x="301" y="4270"/>
                    <a:pt x="434" y="6239"/>
                  </a:cubicBezTo>
                  <a:cubicBezTo>
                    <a:pt x="768" y="10175"/>
                    <a:pt x="1201" y="15879"/>
                    <a:pt x="1735" y="22884"/>
                  </a:cubicBezTo>
                  <a:lnTo>
                    <a:pt x="1735" y="22950"/>
                  </a:lnTo>
                  <a:lnTo>
                    <a:pt x="1802" y="22950"/>
                  </a:lnTo>
                  <a:lnTo>
                    <a:pt x="40396" y="21750"/>
                  </a:lnTo>
                  <a:lnTo>
                    <a:pt x="42331" y="21683"/>
                  </a:lnTo>
                  <a:lnTo>
                    <a:pt x="42464" y="21683"/>
                  </a:lnTo>
                  <a:lnTo>
                    <a:pt x="42431" y="21549"/>
                  </a:lnTo>
                  <a:cubicBezTo>
                    <a:pt x="40630" y="13944"/>
                    <a:pt x="38962" y="6672"/>
                    <a:pt x="37427" y="101"/>
                  </a:cubicBezTo>
                  <a:lnTo>
                    <a:pt x="37427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48;p32"/>
            <p:cNvSpPr/>
            <p:nvPr/>
          </p:nvSpPr>
          <p:spPr>
            <a:xfrm>
              <a:off x="3287525" y="2748250"/>
              <a:ext cx="82575" cy="494550"/>
            </a:xfrm>
            <a:custGeom>
              <a:avLst/>
              <a:gdLst/>
              <a:ahLst/>
              <a:cxnLst/>
              <a:rect l="l" t="t" r="r" b="b"/>
              <a:pathLst>
                <a:path w="3303" h="19782" extrusionOk="0">
                  <a:moveTo>
                    <a:pt x="0" y="0"/>
                  </a:moveTo>
                  <a:cubicBezTo>
                    <a:pt x="0" y="67"/>
                    <a:pt x="0" y="134"/>
                    <a:pt x="0" y="200"/>
                  </a:cubicBezTo>
                  <a:cubicBezTo>
                    <a:pt x="0" y="367"/>
                    <a:pt x="34" y="567"/>
                    <a:pt x="34" y="801"/>
                  </a:cubicBezTo>
                  <a:cubicBezTo>
                    <a:pt x="100" y="1301"/>
                    <a:pt x="167" y="2035"/>
                    <a:pt x="267" y="2936"/>
                  </a:cubicBezTo>
                  <a:cubicBezTo>
                    <a:pt x="501" y="4737"/>
                    <a:pt x="834" y="7239"/>
                    <a:pt x="1301" y="9974"/>
                  </a:cubicBezTo>
                  <a:cubicBezTo>
                    <a:pt x="1735" y="12709"/>
                    <a:pt x="2235" y="15178"/>
                    <a:pt x="2602" y="16946"/>
                  </a:cubicBezTo>
                  <a:cubicBezTo>
                    <a:pt x="2802" y="17813"/>
                    <a:pt x="2969" y="18547"/>
                    <a:pt x="3102" y="19047"/>
                  </a:cubicBezTo>
                  <a:cubicBezTo>
                    <a:pt x="3136" y="19247"/>
                    <a:pt x="3203" y="19447"/>
                    <a:pt x="3236" y="19614"/>
                  </a:cubicBezTo>
                  <a:cubicBezTo>
                    <a:pt x="3236" y="19681"/>
                    <a:pt x="3269" y="19748"/>
                    <a:pt x="3303" y="19781"/>
                  </a:cubicBezTo>
                  <a:cubicBezTo>
                    <a:pt x="3303" y="19748"/>
                    <a:pt x="3303" y="19681"/>
                    <a:pt x="3269" y="19614"/>
                  </a:cubicBezTo>
                  <a:cubicBezTo>
                    <a:pt x="3236" y="19447"/>
                    <a:pt x="3203" y="19247"/>
                    <a:pt x="3169" y="19014"/>
                  </a:cubicBezTo>
                  <a:cubicBezTo>
                    <a:pt x="3069" y="18513"/>
                    <a:pt x="2936" y="17780"/>
                    <a:pt x="2769" y="16912"/>
                  </a:cubicBezTo>
                  <a:cubicBezTo>
                    <a:pt x="2435" y="15144"/>
                    <a:pt x="1968" y="12676"/>
                    <a:pt x="1501" y="9941"/>
                  </a:cubicBezTo>
                  <a:cubicBezTo>
                    <a:pt x="1034" y="7205"/>
                    <a:pt x="667" y="4704"/>
                    <a:pt x="434" y="2902"/>
                  </a:cubicBezTo>
                  <a:cubicBezTo>
                    <a:pt x="300" y="2035"/>
                    <a:pt x="200" y="1301"/>
                    <a:pt x="134" y="767"/>
                  </a:cubicBezTo>
                  <a:cubicBezTo>
                    <a:pt x="100" y="534"/>
                    <a:pt x="34" y="367"/>
                    <a:pt x="34" y="200"/>
                  </a:cubicBezTo>
                  <a:cubicBezTo>
                    <a:pt x="34" y="134"/>
                    <a:pt x="34" y="67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49;p32"/>
            <p:cNvSpPr/>
            <p:nvPr/>
          </p:nvSpPr>
          <p:spPr>
            <a:xfrm>
              <a:off x="3135750" y="3153525"/>
              <a:ext cx="343600" cy="226025"/>
            </a:xfrm>
            <a:custGeom>
              <a:avLst/>
              <a:gdLst/>
              <a:ahLst/>
              <a:cxnLst/>
              <a:rect l="l" t="t" r="r" b="b"/>
              <a:pathLst>
                <a:path w="13744" h="9041" extrusionOk="0">
                  <a:moveTo>
                    <a:pt x="200" y="1"/>
                  </a:moveTo>
                  <a:lnTo>
                    <a:pt x="0" y="6272"/>
                  </a:lnTo>
                  <a:lnTo>
                    <a:pt x="3770" y="9007"/>
                  </a:lnTo>
                  <a:lnTo>
                    <a:pt x="3970" y="9041"/>
                  </a:lnTo>
                  <a:cubicBezTo>
                    <a:pt x="3970" y="9041"/>
                    <a:pt x="10908" y="7173"/>
                    <a:pt x="11675" y="6572"/>
                  </a:cubicBezTo>
                  <a:cubicBezTo>
                    <a:pt x="12442" y="5972"/>
                    <a:pt x="13743" y="3737"/>
                    <a:pt x="13743" y="3737"/>
                  </a:cubicBezTo>
                  <a:lnTo>
                    <a:pt x="9207" y="3737"/>
                  </a:lnTo>
                  <a:cubicBezTo>
                    <a:pt x="9307" y="3203"/>
                    <a:pt x="9340" y="2703"/>
                    <a:pt x="9340" y="2169"/>
                  </a:cubicBezTo>
                  <a:cubicBezTo>
                    <a:pt x="9382" y="1335"/>
                    <a:pt x="8889" y="1179"/>
                    <a:pt x="8514" y="1179"/>
                  </a:cubicBezTo>
                  <a:cubicBezTo>
                    <a:pt x="8289" y="1179"/>
                    <a:pt x="8106" y="1235"/>
                    <a:pt x="8106" y="1235"/>
                  </a:cubicBezTo>
                  <a:lnTo>
                    <a:pt x="7910" y="2313"/>
                  </a:lnTo>
                  <a:lnTo>
                    <a:pt x="7910" y="2313"/>
                  </a:lnTo>
                  <a:cubicBezTo>
                    <a:pt x="7956" y="2007"/>
                    <a:pt x="7608" y="1723"/>
                    <a:pt x="7216" y="1723"/>
                  </a:cubicBezTo>
                  <a:cubicBezTo>
                    <a:pt x="7020" y="1723"/>
                    <a:pt x="6813" y="1794"/>
                    <a:pt x="6638" y="1969"/>
                  </a:cubicBezTo>
                  <a:cubicBezTo>
                    <a:pt x="7105" y="901"/>
                    <a:pt x="6005" y="101"/>
                    <a:pt x="6005" y="101"/>
                  </a:cubicBezTo>
                  <a:lnTo>
                    <a:pt x="3136" y="4170"/>
                  </a:lnTo>
                  <a:lnTo>
                    <a:pt x="3303" y="5004"/>
                  </a:lnTo>
                  <a:lnTo>
                    <a:pt x="2135" y="4637"/>
                  </a:lnTo>
                  <a:cubicBezTo>
                    <a:pt x="2135" y="4637"/>
                    <a:pt x="2002" y="3236"/>
                    <a:pt x="1835" y="1769"/>
                  </a:cubicBezTo>
                  <a:cubicBezTo>
                    <a:pt x="1735" y="901"/>
                    <a:pt x="1068" y="201"/>
                    <a:pt x="200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50;p32"/>
            <p:cNvSpPr/>
            <p:nvPr/>
          </p:nvSpPr>
          <p:spPr>
            <a:xfrm>
              <a:off x="3214125" y="3259450"/>
              <a:ext cx="25875" cy="89250"/>
            </a:xfrm>
            <a:custGeom>
              <a:avLst/>
              <a:gdLst/>
              <a:ahLst/>
              <a:cxnLst/>
              <a:rect l="l" t="t" r="r" b="b"/>
              <a:pathLst>
                <a:path w="1035" h="3570" extrusionOk="0">
                  <a:moveTo>
                    <a:pt x="1" y="0"/>
                  </a:moveTo>
                  <a:cubicBezTo>
                    <a:pt x="1" y="1234"/>
                    <a:pt x="334" y="2502"/>
                    <a:pt x="968" y="3569"/>
                  </a:cubicBezTo>
                  <a:cubicBezTo>
                    <a:pt x="1035" y="3536"/>
                    <a:pt x="735" y="2769"/>
                    <a:pt x="468" y="1801"/>
                  </a:cubicBezTo>
                  <a:cubicBezTo>
                    <a:pt x="201" y="834"/>
                    <a:pt x="68" y="0"/>
                    <a:pt x="1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51;p32"/>
            <p:cNvSpPr/>
            <p:nvPr/>
          </p:nvSpPr>
          <p:spPr>
            <a:xfrm>
              <a:off x="3265000" y="3201900"/>
              <a:ext cx="36725" cy="122625"/>
            </a:xfrm>
            <a:custGeom>
              <a:avLst/>
              <a:gdLst/>
              <a:ahLst/>
              <a:cxnLst/>
              <a:rect l="l" t="t" r="r" b="b"/>
              <a:pathLst>
                <a:path w="1469" h="4905" extrusionOk="0">
                  <a:moveTo>
                    <a:pt x="1468" y="1"/>
                  </a:moveTo>
                  <a:cubicBezTo>
                    <a:pt x="935" y="701"/>
                    <a:pt x="468" y="1468"/>
                    <a:pt x="67" y="2269"/>
                  </a:cubicBezTo>
                  <a:lnTo>
                    <a:pt x="1" y="2369"/>
                  </a:lnTo>
                  <a:lnTo>
                    <a:pt x="1" y="2402"/>
                  </a:lnTo>
                  <a:lnTo>
                    <a:pt x="1" y="2436"/>
                  </a:lnTo>
                  <a:cubicBezTo>
                    <a:pt x="67" y="3270"/>
                    <a:pt x="234" y="4103"/>
                    <a:pt x="468" y="4904"/>
                  </a:cubicBezTo>
                  <a:cubicBezTo>
                    <a:pt x="435" y="4088"/>
                    <a:pt x="338" y="3272"/>
                    <a:pt x="209" y="2456"/>
                  </a:cubicBezTo>
                  <a:lnTo>
                    <a:pt x="209" y="2456"/>
                  </a:lnTo>
                  <a:lnTo>
                    <a:pt x="267" y="2369"/>
                  </a:lnTo>
                  <a:cubicBezTo>
                    <a:pt x="734" y="1602"/>
                    <a:pt x="1135" y="834"/>
                    <a:pt x="1468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52;p32"/>
            <p:cNvSpPr/>
            <p:nvPr/>
          </p:nvSpPr>
          <p:spPr>
            <a:xfrm>
              <a:off x="3318375" y="3196075"/>
              <a:ext cx="19200" cy="110925"/>
            </a:xfrm>
            <a:custGeom>
              <a:avLst/>
              <a:gdLst/>
              <a:ahLst/>
              <a:cxnLst/>
              <a:rect l="l" t="t" r="r" b="b"/>
              <a:pathLst>
                <a:path w="768" h="4437" extrusionOk="0">
                  <a:moveTo>
                    <a:pt x="768" y="0"/>
                  </a:moveTo>
                  <a:lnTo>
                    <a:pt x="768" y="0"/>
                  </a:lnTo>
                  <a:cubicBezTo>
                    <a:pt x="501" y="701"/>
                    <a:pt x="301" y="1434"/>
                    <a:pt x="167" y="2168"/>
                  </a:cubicBezTo>
                  <a:cubicBezTo>
                    <a:pt x="101" y="2435"/>
                    <a:pt x="67" y="2669"/>
                    <a:pt x="0" y="2902"/>
                  </a:cubicBezTo>
                  <a:lnTo>
                    <a:pt x="0" y="2935"/>
                  </a:lnTo>
                  <a:cubicBezTo>
                    <a:pt x="0" y="3436"/>
                    <a:pt x="67" y="3936"/>
                    <a:pt x="167" y="4437"/>
                  </a:cubicBezTo>
                  <a:cubicBezTo>
                    <a:pt x="233" y="3945"/>
                    <a:pt x="234" y="3453"/>
                    <a:pt x="202" y="2961"/>
                  </a:cubicBezTo>
                  <a:lnTo>
                    <a:pt x="202" y="2961"/>
                  </a:lnTo>
                  <a:lnTo>
                    <a:pt x="367" y="2235"/>
                  </a:lnTo>
                  <a:cubicBezTo>
                    <a:pt x="568" y="1501"/>
                    <a:pt x="701" y="767"/>
                    <a:pt x="76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53;p32"/>
            <p:cNvSpPr/>
            <p:nvPr/>
          </p:nvSpPr>
          <p:spPr>
            <a:xfrm>
              <a:off x="3864600" y="1488350"/>
              <a:ext cx="523725" cy="1003900"/>
            </a:xfrm>
            <a:custGeom>
              <a:avLst/>
              <a:gdLst/>
              <a:ahLst/>
              <a:cxnLst/>
              <a:rect l="l" t="t" r="r" b="b"/>
              <a:pathLst>
                <a:path w="20949" h="40156" extrusionOk="0">
                  <a:moveTo>
                    <a:pt x="6817" y="1"/>
                  </a:moveTo>
                  <a:cubicBezTo>
                    <a:pt x="3268" y="1"/>
                    <a:pt x="294" y="2828"/>
                    <a:pt x="167" y="6465"/>
                  </a:cubicBezTo>
                  <a:cubicBezTo>
                    <a:pt x="0" y="10701"/>
                    <a:pt x="0" y="15871"/>
                    <a:pt x="601" y="19007"/>
                  </a:cubicBezTo>
                  <a:cubicBezTo>
                    <a:pt x="1768" y="25312"/>
                    <a:pt x="6638" y="25979"/>
                    <a:pt x="6638" y="25979"/>
                  </a:cubicBezTo>
                  <a:cubicBezTo>
                    <a:pt x="6638" y="25979"/>
                    <a:pt x="6839" y="29948"/>
                    <a:pt x="6939" y="33718"/>
                  </a:cubicBezTo>
                  <a:cubicBezTo>
                    <a:pt x="7071" y="37267"/>
                    <a:pt x="10238" y="40156"/>
                    <a:pt x="14045" y="40156"/>
                  </a:cubicBezTo>
                  <a:cubicBezTo>
                    <a:pt x="14067" y="40156"/>
                    <a:pt x="14089" y="40156"/>
                    <a:pt x="14110" y="40156"/>
                  </a:cubicBezTo>
                  <a:cubicBezTo>
                    <a:pt x="17913" y="40156"/>
                    <a:pt x="20949" y="37253"/>
                    <a:pt x="20882" y="33718"/>
                  </a:cubicBezTo>
                  <a:lnTo>
                    <a:pt x="20482" y="3096"/>
                  </a:lnTo>
                  <a:lnTo>
                    <a:pt x="20482" y="1061"/>
                  </a:lnTo>
                  <a:lnTo>
                    <a:pt x="7406" y="27"/>
                  </a:lnTo>
                  <a:cubicBezTo>
                    <a:pt x="7208" y="9"/>
                    <a:pt x="7012" y="1"/>
                    <a:pt x="6817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454;p32"/>
            <p:cNvSpPr/>
            <p:nvPr/>
          </p:nvSpPr>
          <p:spPr>
            <a:xfrm>
              <a:off x="3928800" y="1745650"/>
              <a:ext cx="40900" cy="38650"/>
            </a:xfrm>
            <a:custGeom>
              <a:avLst/>
              <a:gdLst/>
              <a:ahLst/>
              <a:cxnLst/>
              <a:rect l="l" t="t" r="r" b="b"/>
              <a:pathLst>
                <a:path w="1636" h="1546" extrusionOk="0">
                  <a:moveTo>
                    <a:pt x="732" y="1"/>
                  </a:moveTo>
                  <a:cubicBezTo>
                    <a:pt x="340" y="1"/>
                    <a:pt x="1" y="344"/>
                    <a:pt x="1" y="743"/>
                  </a:cubicBezTo>
                  <a:cubicBezTo>
                    <a:pt x="34" y="1176"/>
                    <a:pt x="368" y="1543"/>
                    <a:pt x="801" y="1543"/>
                  </a:cubicBezTo>
                  <a:cubicBezTo>
                    <a:pt x="823" y="1545"/>
                    <a:pt x="844" y="1546"/>
                    <a:pt x="865" y="1546"/>
                  </a:cubicBezTo>
                  <a:cubicBezTo>
                    <a:pt x="1302" y="1546"/>
                    <a:pt x="1635" y="1222"/>
                    <a:pt x="1635" y="776"/>
                  </a:cubicBezTo>
                  <a:cubicBezTo>
                    <a:pt x="1635" y="342"/>
                    <a:pt x="1268" y="9"/>
                    <a:pt x="835" y="9"/>
                  </a:cubicBezTo>
                  <a:cubicBezTo>
                    <a:pt x="800" y="4"/>
                    <a:pt x="766" y="1"/>
                    <a:pt x="73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455;p32"/>
            <p:cNvSpPr/>
            <p:nvPr/>
          </p:nvSpPr>
          <p:spPr>
            <a:xfrm>
              <a:off x="3897950" y="1694150"/>
              <a:ext cx="83425" cy="22900"/>
            </a:xfrm>
            <a:custGeom>
              <a:avLst/>
              <a:gdLst/>
              <a:ahLst/>
              <a:cxnLst/>
              <a:rect l="l" t="t" r="r" b="b"/>
              <a:pathLst>
                <a:path w="3337" h="916" extrusionOk="0">
                  <a:moveTo>
                    <a:pt x="1602" y="1"/>
                  </a:moveTo>
                  <a:cubicBezTo>
                    <a:pt x="1168" y="34"/>
                    <a:pt x="735" y="167"/>
                    <a:pt x="368" y="468"/>
                  </a:cubicBezTo>
                  <a:cubicBezTo>
                    <a:pt x="101" y="668"/>
                    <a:pt x="1" y="835"/>
                    <a:pt x="67" y="901"/>
                  </a:cubicBezTo>
                  <a:cubicBezTo>
                    <a:pt x="77" y="911"/>
                    <a:pt x="91" y="915"/>
                    <a:pt x="110" y="915"/>
                  </a:cubicBezTo>
                  <a:cubicBezTo>
                    <a:pt x="286" y="915"/>
                    <a:pt x="852" y="531"/>
                    <a:pt x="1635" y="501"/>
                  </a:cubicBezTo>
                  <a:cubicBezTo>
                    <a:pt x="1665" y="500"/>
                    <a:pt x="1695" y="499"/>
                    <a:pt x="1725" y="499"/>
                  </a:cubicBezTo>
                  <a:cubicBezTo>
                    <a:pt x="2441" y="499"/>
                    <a:pt x="3007" y="825"/>
                    <a:pt x="3206" y="825"/>
                  </a:cubicBezTo>
                  <a:cubicBezTo>
                    <a:pt x="3236" y="825"/>
                    <a:pt x="3257" y="818"/>
                    <a:pt x="3270" y="801"/>
                  </a:cubicBezTo>
                  <a:cubicBezTo>
                    <a:pt x="3336" y="668"/>
                    <a:pt x="3203" y="568"/>
                    <a:pt x="2903" y="368"/>
                  </a:cubicBezTo>
                  <a:cubicBezTo>
                    <a:pt x="2536" y="134"/>
                    <a:pt x="2069" y="1"/>
                    <a:pt x="160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456;p32"/>
            <p:cNvSpPr/>
            <p:nvPr/>
          </p:nvSpPr>
          <p:spPr>
            <a:xfrm>
              <a:off x="4143975" y="1745650"/>
              <a:ext cx="41700" cy="38650"/>
            </a:xfrm>
            <a:custGeom>
              <a:avLst/>
              <a:gdLst/>
              <a:ahLst/>
              <a:cxnLst/>
              <a:rect l="l" t="t" r="r" b="b"/>
              <a:pathLst>
                <a:path w="1668" h="1546" extrusionOk="0">
                  <a:moveTo>
                    <a:pt x="732" y="1"/>
                  </a:moveTo>
                  <a:cubicBezTo>
                    <a:pt x="344" y="1"/>
                    <a:pt x="31" y="344"/>
                    <a:pt x="0" y="743"/>
                  </a:cubicBezTo>
                  <a:cubicBezTo>
                    <a:pt x="33" y="1176"/>
                    <a:pt x="400" y="1543"/>
                    <a:pt x="834" y="1543"/>
                  </a:cubicBezTo>
                  <a:cubicBezTo>
                    <a:pt x="854" y="1545"/>
                    <a:pt x="874" y="1546"/>
                    <a:pt x="894" y="1546"/>
                  </a:cubicBezTo>
                  <a:cubicBezTo>
                    <a:pt x="1301" y="1546"/>
                    <a:pt x="1636" y="1222"/>
                    <a:pt x="1668" y="776"/>
                  </a:cubicBezTo>
                  <a:cubicBezTo>
                    <a:pt x="1635" y="342"/>
                    <a:pt x="1301" y="9"/>
                    <a:pt x="834" y="9"/>
                  </a:cubicBezTo>
                  <a:cubicBezTo>
                    <a:pt x="799" y="4"/>
                    <a:pt x="765" y="1"/>
                    <a:pt x="73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57;p32"/>
            <p:cNvSpPr/>
            <p:nvPr/>
          </p:nvSpPr>
          <p:spPr>
            <a:xfrm>
              <a:off x="4113100" y="1692475"/>
              <a:ext cx="83425" cy="22275"/>
            </a:xfrm>
            <a:custGeom>
              <a:avLst/>
              <a:gdLst/>
              <a:ahLst/>
              <a:cxnLst/>
              <a:rect l="l" t="t" r="r" b="b"/>
              <a:pathLst>
                <a:path w="3337" h="891" extrusionOk="0">
                  <a:moveTo>
                    <a:pt x="1602" y="1"/>
                  </a:moveTo>
                  <a:cubicBezTo>
                    <a:pt x="1135" y="1"/>
                    <a:pt x="701" y="168"/>
                    <a:pt x="368" y="435"/>
                  </a:cubicBezTo>
                  <a:cubicBezTo>
                    <a:pt x="101" y="635"/>
                    <a:pt x="1" y="835"/>
                    <a:pt x="68" y="868"/>
                  </a:cubicBezTo>
                  <a:cubicBezTo>
                    <a:pt x="79" y="884"/>
                    <a:pt x="98" y="891"/>
                    <a:pt x="123" y="891"/>
                  </a:cubicBezTo>
                  <a:cubicBezTo>
                    <a:pt x="313" y="891"/>
                    <a:pt x="870" y="501"/>
                    <a:pt x="1635" y="501"/>
                  </a:cubicBezTo>
                  <a:cubicBezTo>
                    <a:pt x="1668" y="500"/>
                    <a:pt x="1700" y="500"/>
                    <a:pt x="1731" y="500"/>
                  </a:cubicBezTo>
                  <a:cubicBezTo>
                    <a:pt x="2437" y="500"/>
                    <a:pt x="2996" y="794"/>
                    <a:pt x="3178" y="794"/>
                  </a:cubicBezTo>
                  <a:cubicBezTo>
                    <a:pt x="3208" y="794"/>
                    <a:pt x="3228" y="786"/>
                    <a:pt x="3236" y="768"/>
                  </a:cubicBezTo>
                  <a:cubicBezTo>
                    <a:pt x="3337" y="635"/>
                    <a:pt x="3203" y="535"/>
                    <a:pt x="2903" y="368"/>
                  </a:cubicBezTo>
                  <a:cubicBezTo>
                    <a:pt x="2503" y="101"/>
                    <a:pt x="2069" y="1"/>
                    <a:pt x="160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58;p32"/>
            <p:cNvSpPr/>
            <p:nvPr/>
          </p:nvSpPr>
          <p:spPr>
            <a:xfrm>
              <a:off x="3983025" y="1696650"/>
              <a:ext cx="64225" cy="184050"/>
            </a:xfrm>
            <a:custGeom>
              <a:avLst/>
              <a:gdLst/>
              <a:ahLst/>
              <a:cxnLst/>
              <a:rect l="l" t="t" r="r" b="b"/>
              <a:pathLst>
                <a:path w="2569" h="7362" extrusionOk="0">
                  <a:moveTo>
                    <a:pt x="2466" y="0"/>
                  </a:moveTo>
                  <a:cubicBezTo>
                    <a:pt x="2355" y="0"/>
                    <a:pt x="1594" y="1923"/>
                    <a:pt x="734" y="4371"/>
                  </a:cubicBezTo>
                  <a:lnTo>
                    <a:pt x="167" y="6105"/>
                  </a:lnTo>
                  <a:cubicBezTo>
                    <a:pt x="33" y="6372"/>
                    <a:pt x="0" y="6672"/>
                    <a:pt x="67" y="6972"/>
                  </a:cubicBezTo>
                  <a:cubicBezTo>
                    <a:pt x="134" y="7139"/>
                    <a:pt x="267" y="7239"/>
                    <a:pt x="434" y="7273"/>
                  </a:cubicBezTo>
                  <a:cubicBezTo>
                    <a:pt x="567" y="7306"/>
                    <a:pt x="701" y="7339"/>
                    <a:pt x="834" y="7339"/>
                  </a:cubicBezTo>
                  <a:cubicBezTo>
                    <a:pt x="1027" y="7353"/>
                    <a:pt x="1221" y="7361"/>
                    <a:pt x="1417" y="7361"/>
                  </a:cubicBezTo>
                  <a:cubicBezTo>
                    <a:pt x="1694" y="7361"/>
                    <a:pt x="1975" y="7345"/>
                    <a:pt x="2268" y="7306"/>
                  </a:cubicBezTo>
                  <a:cubicBezTo>
                    <a:pt x="1801" y="7173"/>
                    <a:pt x="1301" y="7072"/>
                    <a:pt x="834" y="7072"/>
                  </a:cubicBezTo>
                  <a:cubicBezTo>
                    <a:pt x="601" y="7072"/>
                    <a:pt x="400" y="7006"/>
                    <a:pt x="367" y="6872"/>
                  </a:cubicBezTo>
                  <a:cubicBezTo>
                    <a:pt x="334" y="6639"/>
                    <a:pt x="367" y="6405"/>
                    <a:pt x="500" y="6205"/>
                  </a:cubicBezTo>
                  <a:lnTo>
                    <a:pt x="1101" y="4471"/>
                  </a:lnTo>
                  <a:cubicBezTo>
                    <a:pt x="1935" y="2036"/>
                    <a:pt x="2569" y="34"/>
                    <a:pt x="2469" y="1"/>
                  </a:cubicBezTo>
                  <a:cubicBezTo>
                    <a:pt x="2468" y="0"/>
                    <a:pt x="2467" y="0"/>
                    <a:pt x="246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59;p32"/>
            <p:cNvSpPr/>
            <p:nvPr/>
          </p:nvSpPr>
          <p:spPr>
            <a:xfrm>
              <a:off x="4031375" y="2075250"/>
              <a:ext cx="211025" cy="100750"/>
            </a:xfrm>
            <a:custGeom>
              <a:avLst/>
              <a:gdLst/>
              <a:ahLst/>
              <a:cxnLst/>
              <a:rect l="l" t="t" r="r" b="b"/>
              <a:pathLst>
                <a:path w="8441" h="4030" extrusionOk="0">
                  <a:moveTo>
                    <a:pt x="8440" y="1"/>
                  </a:moveTo>
                  <a:lnTo>
                    <a:pt x="8440" y="1"/>
                  </a:lnTo>
                  <a:cubicBezTo>
                    <a:pt x="5905" y="1602"/>
                    <a:pt x="3003" y="2469"/>
                    <a:pt x="1" y="2503"/>
                  </a:cubicBezTo>
                  <a:lnTo>
                    <a:pt x="134" y="4004"/>
                  </a:lnTo>
                  <a:cubicBezTo>
                    <a:pt x="411" y="4021"/>
                    <a:pt x="680" y="4030"/>
                    <a:pt x="940" y="4030"/>
                  </a:cubicBezTo>
                  <a:cubicBezTo>
                    <a:pt x="6670" y="4030"/>
                    <a:pt x="8440" y="1"/>
                    <a:pt x="844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60;p32"/>
            <p:cNvSpPr/>
            <p:nvPr/>
          </p:nvSpPr>
          <p:spPr>
            <a:xfrm>
              <a:off x="4048050" y="1915700"/>
              <a:ext cx="69250" cy="48275"/>
            </a:xfrm>
            <a:custGeom>
              <a:avLst/>
              <a:gdLst/>
              <a:ahLst/>
              <a:cxnLst/>
              <a:rect l="l" t="t" r="r" b="b"/>
              <a:pathLst>
                <a:path w="2770" h="1931" extrusionOk="0">
                  <a:moveTo>
                    <a:pt x="1288" y="0"/>
                  </a:moveTo>
                  <a:cubicBezTo>
                    <a:pt x="817" y="0"/>
                    <a:pt x="367" y="228"/>
                    <a:pt x="101" y="612"/>
                  </a:cubicBezTo>
                  <a:lnTo>
                    <a:pt x="68" y="645"/>
                  </a:lnTo>
                  <a:cubicBezTo>
                    <a:pt x="1" y="746"/>
                    <a:pt x="1" y="879"/>
                    <a:pt x="68" y="979"/>
                  </a:cubicBezTo>
                  <a:cubicBezTo>
                    <a:pt x="134" y="1079"/>
                    <a:pt x="201" y="1146"/>
                    <a:pt x="301" y="1246"/>
                  </a:cubicBezTo>
                  <a:cubicBezTo>
                    <a:pt x="635" y="1513"/>
                    <a:pt x="1035" y="1713"/>
                    <a:pt x="1469" y="1880"/>
                  </a:cubicBezTo>
                  <a:cubicBezTo>
                    <a:pt x="1572" y="1914"/>
                    <a:pt x="1678" y="1931"/>
                    <a:pt x="1783" y="1931"/>
                  </a:cubicBezTo>
                  <a:cubicBezTo>
                    <a:pt x="2084" y="1931"/>
                    <a:pt x="2380" y="1794"/>
                    <a:pt x="2603" y="1546"/>
                  </a:cubicBezTo>
                  <a:cubicBezTo>
                    <a:pt x="2770" y="1213"/>
                    <a:pt x="2736" y="779"/>
                    <a:pt x="2503" y="512"/>
                  </a:cubicBezTo>
                  <a:cubicBezTo>
                    <a:pt x="2236" y="212"/>
                    <a:pt x="1869" y="12"/>
                    <a:pt x="1469" y="12"/>
                  </a:cubicBezTo>
                  <a:cubicBezTo>
                    <a:pt x="1408" y="4"/>
                    <a:pt x="1348" y="0"/>
                    <a:pt x="128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61;p32"/>
            <p:cNvSpPr/>
            <p:nvPr/>
          </p:nvSpPr>
          <p:spPr>
            <a:xfrm>
              <a:off x="4036375" y="1892550"/>
              <a:ext cx="72525" cy="64325"/>
            </a:xfrm>
            <a:custGeom>
              <a:avLst/>
              <a:gdLst/>
              <a:ahLst/>
              <a:cxnLst/>
              <a:rect l="l" t="t" r="r" b="b"/>
              <a:pathLst>
                <a:path w="2901" h="2573" extrusionOk="0">
                  <a:moveTo>
                    <a:pt x="2716" y="1"/>
                  </a:moveTo>
                  <a:cubicBezTo>
                    <a:pt x="2712" y="1"/>
                    <a:pt x="2707" y="2"/>
                    <a:pt x="2703" y="4"/>
                  </a:cubicBezTo>
                  <a:cubicBezTo>
                    <a:pt x="2569" y="4"/>
                    <a:pt x="2603" y="938"/>
                    <a:pt x="1802" y="1638"/>
                  </a:cubicBezTo>
                  <a:cubicBezTo>
                    <a:pt x="1002" y="2339"/>
                    <a:pt x="1" y="2239"/>
                    <a:pt x="1" y="2372"/>
                  </a:cubicBezTo>
                  <a:cubicBezTo>
                    <a:pt x="1" y="2439"/>
                    <a:pt x="234" y="2572"/>
                    <a:pt x="668" y="2572"/>
                  </a:cubicBezTo>
                  <a:cubicBezTo>
                    <a:pt x="1202" y="2539"/>
                    <a:pt x="1736" y="2339"/>
                    <a:pt x="2169" y="1972"/>
                  </a:cubicBezTo>
                  <a:cubicBezTo>
                    <a:pt x="2569" y="1638"/>
                    <a:pt x="2803" y="1138"/>
                    <a:pt x="2870" y="604"/>
                  </a:cubicBezTo>
                  <a:cubicBezTo>
                    <a:pt x="2901" y="229"/>
                    <a:pt x="2786" y="1"/>
                    <a:pt x="271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62;p32"/>
            <p:cNvSpPr/>
            <p:nvPr/>
          </p:nvSpPr>
          <p:spPr>
            <a:xfrm>
              <a:off x="4105600" y="1611375"/>
              <a:ext cx="101775" cy="28050"/>
            </a:xfrm>
            <a:custGeom>
              <a:avLst/>
              <a:gdLst/>
              <a:ahLst/>
              <a:cxnLst/>
              <a:rect l="l" t="t" r="r" b="b"/>
              <a:pathLst>
                <a:path w="4071" h="1122" extrusionOk="0">
                  <a:moveTo>
                    <a:pt x="1817" y="0"/>
                  </a:moveTo>
                  <a:cubicBezTo>
                    <a:pt x="1396" y="0"/>
                    <a:pt x="973" y="81"/>
                    <a:pt x="568" y="243"/>
                  </a:cubicBezTo>
                  <a:cubicBezTo>
                    <a:pt x="167" y="410"/>
                    <a:pt x="1" y="610"/>
                    <a:pt x="34" y="710"/>
                  </a:cubicBezTo>
                  <a:cubicBezTo>
                    <a:pt x="134" y="943"/>
                    <a:pt x="1001" y="810"/>
                    <a:pt x="2035" y="910"/>
                  </a:cubicBezTo>
                  <a:cubicBezTo>
                    <a:pt x="2753" y="982"/>
                    <a:pt x="3401" y="1122"/>
                    <a:pt x="3761" y="1122"/>
                  </a:cubicBezTo>
                  <a:cubicBezTo>
                    <a:pt x="3902" y="1122"/>
                    <a:pt x="3999" y="1100"/>
                    <a:pt x="4037" y="1043"/>
                  </a:cubicBezTo>
                  <a:cubicBezTo>
                    <a:pt x="4070" y="943"/>
                    <a:pt x="3937" y="710"/>
                    <a:pt x="3603" y="510"/>
                  </a:cubicBezTo>
                  <a:cubicBezTo>
                    <a:pt x="3048" y="173"/>
                    <a:pt x="2434" y="0"/>
                    <a:pt x="181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63;p32"/>
            <p:cNvSpPr/>
            <p:nvPr/>
          </p:nvSpPr>
          <p:spPr>
            <a:xfrm>
              <a:off x="3903800" y="1628950"/>
              <a:ext cx="77575" cy="26000"/>
            </a:xfrm>
            <a:custGeom>
              <a:avLst/>
              <a:gdLst/>
              <a:ahLst/>
              <a:cxnLst/>
              <a:rect l="l" t="t" r="r" b="b"/>
              <a:pathLst>
                <a:path w="3103" h="1040" extrusionOk="0">
                  <a:moveTo>
                    <a:pt x="1664" y="1"/>
                  </a:moveTo>
                  <a:cubicBezTo>
                    <a:pt x="1610" y="1"/>
                    <a:pt x="1555" y="3"/>
                    <a:pt x="1501" y="7"/>
                  </a:cubicBezTo>
                  <a:cubicBezTo>
                    <a:pt x="1068" y="40"/>
                    <a:pt x="667" y="174"/>
                    <a:pt x="334" y="440"/>
                  </a:cubicBezTo>
                  <a:cubicBezTo>
                    <a:pt x="100" y="674"/>
                    <a:pt x="0" y="874"/>
                    <a:pt x="67" y="974"/>
                  </a:cubicBezTo>
                  <a:cubicBezTo>
                    <a:pt x="115" y="1022"/>
                    <a:pt x="199" y="1040"/>
                    <a:pt x="311" y="1040"/>
                  </a:cubicBezTo>
                  <a:cubicBezTo>
                    <a:pt x="590" y="1040"/>
                    <a:pt x="1045" y="931"/>
                    <a:pt x="1568" y="907"/>
                  </a:cubicBezTo>
                  <a:cubicBezTo>
                    <a:pt x="1656" y="903"/>
                    <a:pt x="1742" y="902"/>
                    <a:pt x="1827" y="902"/>
                  </a:cubicBezTo>
                  <a:cubicBezTo>
                    <a:pt x="2081" y="902"/>
                    <a:pt x="2317" y="916"/>
                    <a:pt x="2514" y="916"/>
                  </a:cubicBezTo>
                  <a:cubicBezTo>
                    <a:pt x="2777" y="916"/>
                    <a:pt x="2969" y="891"/>
                    <a:pt x="3036" y="774"/>
                  </a:cubicBezTo>
                  <a:cubicBezTo>
                    <a:pt x="3102" y="674"/>
                    <a:pt x="3002" y="474"/>
                    <a:pt x="2735" y="307"/>
                  </a:cubicBezTo>
                  <a:cubicBezTo>
                    <a:pt x="2414" y="103"/>
                    <a:pt x="2042" y="1"/>
                    <a:pt x="166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64;p32"/>
            <p:cNvSpPr/>
            <p:nvPr/>
          </p:nvSpPr>
          <p:spPr>
            <a:xfrm>
              <a:off x="4125625" y="1429475"/>
              <a:ext cx="540400" cy="1289475"/>
            </a:xfrm>
            <a:custGeom>
              <a:avLst/>
              <a:gdLst/>
              <a:ahLst/>
              <a:cxnLst/>
              <a:rect l="l" t="t" r="r" b="b"/>
              <a:pathLst>
                <a:path w="21616" h="51579" extrusionOk="0">
                  <a:moveTo>
                    <a:pt x="1724" y="1819"/>
                  </a:moveTo>
                  <a:cubicBezTo>
                    <a:pt x="1716" y="1829"/>
                    <a:pt x="1709" y="1839"/>
                    <a:pt x="1701" y="1848"/>
                  </a:cubicBezTo>
                  <a:lnTo>
                    <a:pt x="1724" y="1819"/>
                  </a:lnTo>
                  <a:close/>
                  <a:moveTo>
                    <a:pt x="5828" y="1"/>
                  </a:moveTo>
                  <a:cubicBezTo>
                    <a:pt x="4349" y="1"/>
                    <a:pt x="2923" y="494"/>
                    <a:pt x="1934" y="1573"/>
                  </a:cubicBezTo>
                  <a:lnTo>
                    <a:pt x="1934" y="1573"/>
                  </a:lnTo>
                  <a:cubicBezTo>
                    <a:pt x="1976" y="1508"/>
                    <a:pt x="2021" y="1444"/>
                    <a:pt x="2068" y="1381"/>
                  </a:cubicBezTo>
                  <a:lnTo>
                    <a:pt x="2068" y="1381"/>
                  </a:lnTo>
                  <a:lnTo>
                    <a:pt x="1724" y="1819"/>
                  </a:lnTo>
                  <a:lnTo>
                    <a:pt x="1724" y="1819"/>
                  </a:lnTo>
                  <a:cubicBezTo>
                    <a:pt x="1791" y="1734"/>
                    <a:pt x="1862" y="1652"/>
                    <a:pt x="1934" y="1573"/>
                  </a:cubicBezTo>
                  <a:lnTo>
                    <a:pt x="1934" y="1573"/>
                  </a:lnTo>
                  <a:cubicBezTo>
                    <a:pt x="466" y="3825"/>
                    <a:pt x="2189" y="6875"/>
                    <a:pt x="4070" y="8853"/>
                  </a:cubicBezTo>
                  <a:cubicBezTo>
                    <a:pt x="6038" y="10921"/>
                    <a:pt x="8406" y="13256"/>
                    <a:pt x="7872" y="16025"/>
                  </a:cubicBezTo>
                  <a:cubicBezTo>
                    <a:pt x="7272" y="19227"/>
                    <a:pt x="2869" y="21295"/>
                    <a:pt x="3536" y="24464"/>
                  </a:cubicBezTo>
                  <a:cubicBezTo>
                    <a:pt x="3770" y="25632"/>
                    <a:pt x="4670" y="26633"/>
                    <a:pt x="4704" y="27800"/>
                  </a:cubicBezTo>
                  <a:cubicBezTo>
                    <a:pt x="4704" y="29968"/>
                    <a:pt x="1902" y="31002"/>
                    <a:pt x="1101" y="33004"/>
                  </a:cubicBezTo>
                  <a:cubicBezTo>
                    <a:pt x="0" y="35739"/>
                    <a:pt x="3036" y="38474"/>
                    <a:pt x="3069" y="41410"/>
                  </a:cubicBezTo>
                  <a:cubicBezTo>
                    <a:pt x="3102" y="43078"/>
                    <a:pt x="2168" y="44645"/>
                    <a:pt x="2102" y="46313"/>
                  </a:cubicBezTo>
                  <a:cubicBezTo>
                    <a:pt x="2015" y="49298"/>
                    <a:pt x="5075" y="51578"/>
                    <a:pt x="8045" y="51578"/>
                  </a:cubicBezTo>
                  <a:cubicBezTo>
                    <a:pt x="8494" y="51578"/>
                    <a:pt x="8940" y="51526"/>
                    <a:pt x="9374" y="51417"/>
                  </a:cubicBezTo>
                  <a:cubicBezTo>
                    <a:pt x="12709" y="50583"/>
                    <a:pt x="14978" y="47347"/>
                    <a:pt x="15711" y="43978"/>
                  </a:cubicBezTo>
                  <a:cubicBezTo>
                    <a:pt x="16445" y="40643"/>
                    <a:pt x="15344" y="35906"/>
                    <a:pt x="14777" y="32537"/>
                  </a:cubicBezTo>
                  <a:lnTo>
                    <a:pt x="14777" y="32537"/>
                  </a:lnTo>
                  <a:lnTo>
                    <a:pt x="20548" y="33871"/>
                  </a:lnTo>
                  <a:cubicBezTo>
                    <a:pt x="21616" y="32837"/>
                    <a:pt x="20148" y="31770"/>
                    <a:pt x="19914" y="30302"/>
                  </a:cubicBezTo>
                  <a:cubicBezTo>
                    <a:pt x="19314" y="26633"/>
                    <a:pt x="16912" y="23530"/>
                    <a:pt x="15745" y="19994"/>
                  </a:cubicBezTo>
                  <a:cubicBezTo>
                    <a:pt x="14744" y="16892"/>
                    <a:pt x="14744" y="13590"/>
                    <a:pt x="14310" y="10388"/>
                  </a:cubicBezTo>
                  <a:cubicBezTo>
                    <a:pt x="13877" y="7152"/>
                    <a:pt x="12876" y="3816"/>
                    <a:pt x="10408" y="1681"/>
                  </a:cubicBezTo>
                  <a:cubicBezTo>
                    <a:pt x="9160" y="603"/>
                    <a:pt x="7462" y="1"/>
                    <a:pt x="582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65;p32"/>
            <p:cNvSpPr/>
            <p:nvPr/>
          </p:nvSpPr>
          <p:spPr>
            <a:xfrm>
              <a:off x="4053075" y="2428475"/>
              <a:ext cx="254375" cy="595000"/>
            </a:xfrm>
            <a:custGeom>
              <a:avLst/>
              <a:gdLst/>
              <a:ahLst/>
              <a:cxnLst/>
              <a:rect l="l" t="t" r="r" b="b"/>
              <a:pathLst>
                <a:path w="10175" h="23800" extrusionOk="0">
                  <a:moveTo>
                    <a:pt x="9745" y="0"/>
                  </a:moveTo>
                  <a:cubicBezTo>
                    <a:pt x="9220" y="0"/>
                    <a:pt x="8386" y="215"/>
                    <a:pt x="8273" y="1550"/>
                  </a:cubicBezTo>
                  <a:cubicBezTo>
                    <a:pt x="8139" y="2684"/>
                    <a:pt x="8073" y="3718"/>
                    <a:pt x="8073" y="3718"/>
                  </a:cubicBezTo>
                  <a:lnTo>
                    <a:pt x="6104" y="3084"/>
                  </a:lnTo>
                  <a:lnTo>
                    <a:pt x="3302" y="3918"/>
                  </a:lnTo>
                  <a:cubicBezTo>
                    <a:pt x="3302" y="3918"/>
                    <a:pt x="3414" y="5086"/>
                    <a:pt x="4296" y="5086"/>
                  </a:cubicBezTo>
                  <a:cubicBezTo>
                    <a:pt x="4380" y="5086"/>
                    <a:pt x="4471" y="5076"/>
                    <a:pt x="4570" y="5052"/>
                  </a:cubicBezTo>
                  <a:cubicBezTo>
                    <a:pt x="5126" y="4913"/>
                    <a:pt x="5682" y="4844"/>
                    <a:pt x="6257" y="4844"/>
                  </a:cubicBezTo>
                  <a:cubicBezTo>
                    <a:pt x="6372" y="4844"/>
                    <a:pt x="6488" y="4847"/>
                    <a:pt x="6605" y="4852"/>
                  </a:cubicBezTo>
                  <a:lnTo>
                    <a:pt x="7672" y="6420"/>
                  </a:lnTo>
                  <a:lnTo>
                    <a:pt x="7672" y="6987"/>
                  </a:lnTo>
                  <a:lnTo>
                    <a:pt x="6238" y="5953"/>
                  </a:lnTo>
                  <a:lnTo>
                    <a:pt x="3436" y="5953"/>
                  </a:lnTo>
                  <a:lnTo>
                    <a:pt x="1701" y="7454"/>
                  </a:lnTo>
                  <a:cubicBezTo>
                    <a:pt x="1701" y="7454"/>
                    <a:pt x="2152" y="8505"/>
                    <a:pt x="2857" y="8505"/>
                  </a:cubicBezTo>
                  <a:cubicBezTo>
                    <a:pt x="2966" y="8505"/>
                    <a:pt x="3082" y="8480"/>
                    <a:pt x="3202" y="8421"/>
                  </a:cubicBezTo>
                  <a:lnTo>
                    <a:pt x="3202" y="8421"/>
                  </a:lnTo>
                  <a:cubicBezTo>
                    <a:pt x="3202" y="8422"/>
                    <a:pt x="1701" y="12524"/>
                    <a:pt x="1535" y="13292"/>
                  </a:cubicBezTo>
                  <a:cubicBezTo>
                    <a:pt x="1535" y="13292"/>
                    <a:pt x="0" y="17261"/>
                    <a:pt x="1535" y="19596"/>
                  </a:cubicBezTo>
                  <a:cubicBezTo>
                    <a:pt x="2602" y="21097"/>
                    <a:pt x="3803" y="22532"/>
                    <a:pt x="5170" y="23799"/>
                  </a:cubicBezTo>
                  <a:lnTo>
                    <a:pt x="8706" y="20130"/>
                  </a:lnTo>
                  <a:lnTo>
                    <a:pt x="6938" y="17761"/>
                  </a:lnTo>
                  <a:lnTo>
                    <a:pt x="9340" y="12458"/>
                  </a:lnTo>
                  <a:lnTo>
                    <a:pt x="10174" y="49"/>
                  </a:lnTo>
                  <a:cubicBezTo>
                    <a:pt x="10174" y="49"/>
                    <a:pt x="9994" y="0"/>
                    <a:pt x="9745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66;p32"/>
            <p:cNvSpPr/>
            <p:nvPr/>
          </p:nvSpPr>
          <p:spPr>
            <a:xfrm>
              <a:off x="4254875" y="2523075"/>
              <a:ext cx="40050" cy="105950"/>
            </a:xfrm>
            <a:custGeom>
              <a:avLst/>
              <a:gdLst/>
              <a:ahLst/>
              <a:cxnLst/>
              <a:rect l="l" t="t" r="r" b="b"/>
              <a:pathLst>
                <a:path w="1602" h="4238" extrusionOk="0">
                  <a:moveTo>
                    <a:pt x="1" y="1"/>
                  </a:moveTo>
                  <a:lnTo>
                    <a:pt x="1" y="1"/>
                  </a:lnTo>
                  <a:cubicBezTo>
                    <a:pt x="201" y="735"/>
                    <a:pt x="501" y="1435"/>
                    <a:pt x="834" y="2136"/>
                  </a:cubicBezTo>
                  <a:cubicBezTo>
                    <a:pt x="1068" y="2603"/>
                    <a:pt x="1301" y="3103"/>
                    <a:pt x="1435" y="3603"/>
                  </a:cubicBezTo>
                  <a:cubicBezTo>
                    <a:pt x="1468" y="3803"/>
                    <a:pt x="1435" y="4037"/>
                    <a:pt x="1335" y="4237"/>
                  </a:cubicBezTo>
                  <a:cubicBezTo>
                    <a:pt x="1335" y="4237"/>
                    <a:pt x="1402" y="4204"/>
                    <a:pt x="1468" y="4104"/>
                  </a:cubicBezTo>
                  <a:cubicBezTo>
                    <a:pt x="1568" y="3970"/>
                    <a:pt x="1602" y="3770"/>
                    <a:pt x="1602" y="3603"/>
                  </a:cubicBezTo>
                  <a:cubicBezTo>
                    <a:pt x="1602" y="3370"/>
                    <a:pt x="1502" y="3103"/>
                    <a:pt x="1402" y="2869"/>
                  </a:cubicBezTo>
                  <a:cubicBezTo>
                    <a:pt x="1301" y="2603"/>
                    <a:pt x="1168" y="2336"/>
                    <a:pt x="1035" y="2036"/>
                  </a:cubicBezTo>
                  <a:cubicBezTo>
                    <a:pt x="768" y="1335"/>
                    <a:pt x="401" y="635"/>
                    <a:pt x="1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67;p32"/>
            <p:cNvSpPr/>
            <p:nvPr/>
          </p:nvSpPr>
          <p:spPr>
            <a:xfrm>
              <a:off x="4208175" y="2576450"/>
              <a:ext cx="61725" cy="44225"/>
            </a:xfrm>
            <a:custGeom>
              <a:avLst/>
              <a:gdLst/>
              <a:ahLst/>
              <a:cxnLst/>
              <a:rect l="l" t="t" r="r" b="b"/>
              <a:pathLst>
                <a:path w="2469" h="1769" extrusionOk="0">
                  <a:moveTo>
                    <a:pt x="34" y="1"/>
                  </a:moveTo>
                  <a:lnTo>
                    <a:pt x="34" y="1"/>
                  </a:lnTo>
                  <a:cubicBezTo>
                    <a:pt x="1" y="67"/>
                    <a:pt x="501" y="501"/>
                    <a:pt x="1168" y="1001"/>
                  </a:cubicBezTo>
                  <a:cubicBezTo>
                    <a:pt x="1568" y="1302"/>
                    <a:pt x="2002" y="1568"/>
                    <a:pt x="2469" y="1769"/>
                  </a:cubicBezTo>
                  <a:cubicBezTo>
                    <a:pt x="2102" y="1402"/>
                    <a:pt x="1735" y="1068"/>
                    <a:pt x="1301" y="801"/>
                  </a:cubicBezTo>
                  <a:cubicBezTo>
                    <a:pt x="901" y="501"/>
                    <a:pt x="468" y="234"/>
                    <a:pt x="34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68;p32"/>
            <p:cNvSpPr/>
            <p:nvPr/>
          </p:nvSpPr>
          <p:spPr>
            <a:xfrm>
              <a:off x="4133125" y="2613150"/>
              <a:ext cx="105925" cy="65900"/>
            </a:xfrm>
            <a:custGeom>
              <a:avLst/>
              <a:gdLst/>
              <a:ahLst/>
              <a:cxnLst/>
              <a:rect l="l" t="t" r="r" b="b"/>
              <a:pathLst>
                <a:path w="4237" h="2636" extrusionOk="0">
                  <a:moveTo>
                    <a:pt x="1001" y="0"/>
                  </a:moveTo>
                  <a:cubicBezTo>
                    <a:pt x="834" y="100"/>
                    <a:pt x="668" y="234"/>
                    <a:pt x="534" y="401"/>
                  </a:cubicBezTo>
                  <a:lnTo>
                    <a:pt x="234" y="768"/>
                  </a:lnTo>
                  <a:cubicBezTo>
                    <a:pt x="100" y="968"/>
                    <a:pt x="0" y="1034"/>
                    <a:pt x="0" y="1068"/>
                  </a:cubicBezTo>
                  <a:cubicBezTo>
                    <a:pt x="0" y="1068"/>
                    <a:pt x="134" y="1001"/>
                    <a:pt x="334" y="834"/>
                  </a:cubicBezTo>
                  <a:cubicBezTo>
                    <a:pt x="434" y="734"/>
                    <a:pt x="534" y="634"/>
                    <a:pt x="634" y="501"/>
                  </a:cubicBezTo>
                  <a:cubicBezTo>
                    <a:pt x="766" y="369"/>
                    <a:pt x="897" y="270"/>
                    <a:pt x="1061" y="171"/>
                  </a:cubicBezTo>
                  <a:lnTo>
                    <a:pt x="1061" y="171"/>
                  </a:lnTo>
                  <a:cubicBezTo>
                    <a:pt x="1490" y="237"/>
                    <a:pt x="2013" y="303"/>
                    <a:pt x="2569" y="401"/>
                  </a:cubicBezTo>
                  <a:cubicBezTo>
                    <a:pt x="2669" y="401"/>
                    <a:pt x="2769" y="401"/>
                    <a:pt x="2836" y="434"/>
                  </a:cubicBezTo>
                  <a:cubicBezTo>
                    <a:pt x="2902" y="467"/>
                    <a:pt x="2936" y="534"/>
                    <a:pt x="2969" y="601"/>
                  </a:cubicBezTo>
                  <a:cubicBezTo>
                    <a:pt x="3036" y="801"/>
                    <a:pt x="3103" y="968"/>
                    <a:pt x="3169" y="1134"/>
                  </a:cubicBezTo>
                  <a:cubicBezTo>
                    <a:pt x="3269" y="1435"/>
                    <a:pt x="3436" y="1735"/>
                    <a:pt x="3636" y="1968"/>
                  </a:cubicBezTo>
                  <a:cubicBezTo>
                    <a:pt x="3770" y="2235"/>
                    <a:pt x="3970" y="2469"/>
                    <a:pt x="4203" y="2636"/>
                  </a:cubicBezTo>
                  <a:cubicBezTo>
                    <a:pt x="4237" y="2636"/>
                    <a:pt x="4037" y="2369"/>
                    <a:pt x="3770" y="1902"/>
                  </a:cubicBezTo>
                  <a:cubicBezTo>
                    <a:pt x="3603" y="1635"/>
                    <a:pt x="3470" y="1368"/>
                    <a:pt x="3336" y="1068"/>
                  </a:cubicBezTo>
                  <a:cubicBezTo>
                    <a:pt x="3269" y="901"/>
                    <a:pt x="3236" y="734"/>
                    <a:pt x="3169" y="534"/>
                  </a:cubicBezTo>
                  <a:cubicBezTo>
                    <a:pt x="3136" y="434"/>
                    <a:pt x="3036" y="334"/>
                    <a:pt x="2936" y="267"/>
                  </a:cubicBezTo>
                  <a:cubicBezTo>
                    <a:pt x="2836" y="200"/>
                    <a:pt x="2736" y="200"/>
                    <a:pt x="2602" y="167"/>
                  </a:cubicBezTo>
                  <a:cubicBezTo>
                    <a:pt x="2035" y="100"/>
                    <a:pt x="1501" y="34"/>
                    <a:pt x="1034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69;p32"/>
            <p:cNvSpPr/>
            <p:nvPr/>
          </p:nvSpPr>
          <p:spPr>
            <a:xfrm>
              <a:off x="4173150" y="2620650"/>
              <a:ext cx="14200" cy="67575"/>
            </a:xfrm>
            <a:custGeom>
              <a:avLst/>
              <a:gdLst/>
              <a:ahLst/>
              <a:cxnLst/>
              <a:rect l="l" t="t" r="r" b="b"/>
              <a:pathLst>
                <a:path w="568" h="2703" extrusionOk="0">
                  <a:moveTo>
                    <a:pt x="568" y="1"/>
                  </a:moveTo>
                  <a:lnTo>
                    <a:pt x="568" y="1"/>
                  </a:lnTo>
                  <a:cubicBezTo>
                    <a:pt x="367" y="401"/>
                    <a:pt x="234" y="868"/>
                    <a:pt x="167" y="1301"/>
                  </a:cubicBezTo>
                  <a:cubicBezTo>
                    <a:pt x="34" y="1768"/>
                    <a:pt x="1" y="2235"/>
                    <a:pt x="1" y="2702"/>
                  </a:cubicBezTo>
                  <a:cubicBezTo>
                    <a:pt x="201" y="2269"/>
                    <a:pt x="334" y="1802"/>
                    <a:pt x="367" y="1368"/>
                  </a:cubicBezTo>
                  <a:cubicBezTo>
                    <a:pt x="501" y="901"/>
                    <a:pt x="568" y="434"/>
                    <a:pt x="568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70;p32"/>
            <p:cNvSpPr/>
            <p:nvPr/>
          </p:nvSpPr>
          <p:spPr>
            <a:xfrm>
              <a:off x="4133950" y="2666300"/>
              <a:ext cx="117625" cy="82800"/>
            </a:xfrm>
            <a:custGeom>
              <a:avLst/>
              <a:gdLst/>
              <a:ahLst/>
              <a:cxnLst/>
              <a:rect l="l" t="t" r="r" b="b"/>
              <a:pathLst>
                <a:path w="4705" h="3312" extrusionOk="0">
                  <a:moveTo>
                    <a:pt x="2976" y="1"/>
                  </a:moveTo>
                  <a:cubicBezTo>
                    <a:pt x="2929" y="1"/>
                    <a:pt x="2882" y="3"/>
                    <a:pt x="2836" y="9"/>
                  </a:cubicBezTo>
                  <a:cubicBezTo>
                    <a:pt x="2503" y="43"/>
                    <a:pt x="2202" y="176"/>
                    <a:pt x="1935" y="376"/>
                  </a:cubicBezTo>
                  <a:cubicBezTo>
                    <a:pt x="1368" y="776"/>
                    <a:pt x="835" y="1277"/>
                    <a:pt x="368" y="1810"/>
                  </a:cubicBezTo>
                  <a:cubicBezTo>
                    <a:pt x="234" y="1944"/>
                    <a:pt x="134" y="2144"/>
                    <a:pt x="67" y="2311"/>
                  </a:cubicBezTo>
                  <a:cubicBezTo>
                    <a:pt x="1" y="2511"/>
                    <a:pt x="1" y="2744"/>
                    <a:pt x="134" y="2945"/>
                  </a:cubicBezTo>
                  <a:cubicBezTo>
                    <a:pt x="316" y="3178"/>
                    <a:pt x="599" y="3311"/>
                    <a:pt x="904" y="3311"/>
                  </a:cubicBezTo>
                  <a:cubicBezTo>
                    <a:pt x="991" y="3311"/>
                    <a:pt x="1080" y="3300"/>
                    <a:pt x="1168" y="3278"/>
                  </a:cubicBezTo>
                  <a:cubicBezTo>
                    <a:pt x="1468" y="3178"/>
                    <a:pt x="1735" y="3045"/>
                    <a:pt x="2002" y="2845"/>
                  </a:cubicBezTo>
                  <a:cubicBezTo>
                    <a:pt x="2202" y="2678"/>
                    <a:pt x="2436" y="2578"/>
                    <a:pt x="2669" y="2478"/>
                  </a:cubicBezTo>
                  <a:cubicBezTo>
                    <a:pt x="2769" y="2444"/>
                    <a:pt x="2878" y="2428"/>
                    <a:pt x="2982" y="2428"/>
                  </a:cubicBezTo>
                  <a:cubicBezTo>
                    <a:pt x="3086" y="2428"/>
                    <a:pt x="3186" y="2444"/>
                    <a:pt x="3270" y="2478"/>
                  </a:cubicBezTo>
                  <a:cubicBezTo>
                    <a:pt x="3437" y="2544"/>
                    <a:pt x="3537" y="2644"/>
                    <a:pt x="3637" y="2778"/>
                  </a:cubicBezTo>
                  <a:cubicBezTo>
                    <a:pt x="3670" y="2911"/>
                    <a:pt x="3703" y="3078"/>
                    <a:pt x="3670" y="3211"/>
                  </a:cubicBezTo>
                  <a:cubicBezTo>
                    <a:pt x="3670" y="3211"/>
                    <a:pt x="3803" y="3045"/>
                    <a:pt x="3737" y="2744"/>
                  </a:cubicBezTo>
                  <a:cubicBezTo>
                    <a:pt x="3670" y="2578"/>
                    <a:pt x="3537" y="2444"/>
                    <a:pt x="3370" y="2344"/>
                  </a:cubicBezTo>
                  <a:cubicBezTo>
                    <a:pt x="3241" y="2289"/>
                    <a:pt x="3113" y="2264"/>
                    <a:pt x="2984" y="2264"/>
                  </a:cubicBezTo>
                  <a:cubicBezTo>
                    <a:pt x="2879" y="2264"/>
                    <a:pt x="2774" y="2281"/>
                    <a:pt x="2669" y="2311"/>
                  </a:cubicBezTo>
                  <a:cubicBezTo>
                    <a:pt x="2169" y="2444"/>
                    <a:pt x="1735" y="2911"/>
                    <a:pt x="1135" y="3078"/>
                  </a:cubicBezTo>
                  <a:cubicBezTo>
                    <a:pt x="1074" y="3092"/>
                    <a:pt x="1012" y="3098"/>
                    <a:pt x="952" y="3098"/>
                  </a:cubicBezTo>
                  <a:cubicBezTo>
                    <a:pt x="716" y="3098"/>
                    <a:pt x="494" y="2997"/>
                    <a:pt x="334" y="2811"/>
                  </a:cubicBezTo>
                  <a:cubicBezTo>
                    <a:pt x="168" y="2578"/>
                    <a:pt x="301" y="2211"/>
                    <a:pt x="534" y="1944"/>
                  </a:cubicBezTo>
                  <a:cubicBezTo>
                    <a:pt x="1001" y="1410"/>
                    <a:pt x="1502" y="943"/>
                    <a:pt x="2069" y="510"/>
                  </a:cubicBezTo>
                  <a:cubicBezTo>
                    <a:pt x="2302" y="343"/>
                    <a:pt x="2569" y="209"/>
                    <a:pt x="2869" y="176"/>
                  </a:cubicBezTo>
                  <a:cubicBezTo>
                    <a:pt x="2911" y="170"/>
                    <a:pt x="2953" y="167"/>
                    <a:pt x="2996" y="167"/>
                  </a:cubicBezTo>
                  <a:cubicBezTo>
                    <a:pt x="3196" y="167"/>
                    <a:pt x="3411" y="227"/>
                    <a:pt x="3603" y="309"/>
                  </a:cubicBezTo>
                  <a:cubicBezTo>
                    <a:pt x="3904" y="510"/>
                    <a:pt x="4204" y="776"/>
                    <a:pt x="4437" y="1077"/>
                  </a:cubicBezTo>
                  <a:cubicBezTo>
                    <a:pt x="4504" y="1177"/>
                    <a:pt x="4604" y="1310"/>
                    <a:pt x="4704" y="1410"/>
                  </a:cubicBezTo>
                  <a:cubicBezTo>
                    <a:pt x="4637" y="1277"/>
                    <a:pt x="4571" y="1143"/>
                    <a:pt x="4504" y="1010"/>
                  </a:cubicBezTo>
                  <a:cubicBezTo>
                    <a:pt x="4270" y="676"/>
                    <a:pt x="4004" y="409"/>
                    <a:pt x="3670" y="176"/>
                  </a:cubicBezTo>
                  <a:cubicBezTo>
                    <a:pt x="3449" y="65"/>
                    <a:pt x="3205" y="1"/>
                    <a:pt x="2976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1;p32"/>
            <p:cNvSpPr/>
            <p:nvPr/>
          </p:nvSpPr>
          <p:spPr>
            <a:xfrm>
              <a:off x="4143975" y="2893350"/>
              <a:ext cx="538725" cy="546250"/>
            </a:xfrm>
            <a:custGeom>
              <a:avLst/>
              <a:gdLst/>
              <a:ahLst/>
              <a:cxnLst/>
              <a:rect l="l" t="t" r="r" b="b"/>
              <a:pathLst>
                <a:path w="21549" h="21850" extrusionOk="0">
                  <a:moveTo>
                    <a:pt x="6505" y="0"/>
                  </a:moveTo>
                  <a:lnTo>
                    <a:pt x="6438" y="67"/>
                  </a:lnTo>
                  <a:lnTo>
                    <a:pt x="33" y="6638"/>
                  </a:lnTo>
                  <a:lnTo>
                    <a:pt x="0" y="6705"/>
                  </a:lnTo>
                  <a:lnTo>
                    <a:pt x="33" y="6772"/>
                  </a:lnTo>
                  <a:cubicBezTo>
                    <a:pt x="234" y="7105"/>
                    <a:pt x="400" y="7472"/>
                    <a:pt x="600" y="7806"/>
                  </a:cubicBezTo>
                  <a:cubicBezTo>
                    <a:pt x="1501" y="9407"/>
                    <a:pt x="2535" y="10908"/>
                    <a:pt x="3669" y="12343"/>
                  </a:cubicBezTo>
                  <a:cubicBezTo>
                    <a:pt x="4737" y="13677"/>
                    <a:pt x="5938" y="14911"/>
                    <a:pt x="7205" y="16012"/>
                  </a:cubicBezTo>
                  <a:cubicBezTo>
                    <a:pt x="8406" y="17113"/>
                    <a:pt x="9574" y="18113"/>
                    <a:pt x="10708" y="19014"/>
                  </a:cubicBezTo>
                  <a:cubicBezTo>
                    <a:pt x="11742" y="19881"/>
                    <a:pt x="12909" y="20582"/>
                    <a:pt x="14143" y="21149"/>
                  </a:cubicBezTo>
                  <a:cubicBezTo>
                    <a:pt x="15144" y="21616"/>
                    <a:pt x="16245" y="21849"/>
                    <a:pt x="17379" y="21849"/>
                  </a:cubicBezTo>
                  <a:cubicBezTo>
                    <a:pt x="18213" y="21849"/>
                    <a:pt x="19047" y="21683"/>
                    <a:pt x="19814" y="21349"/>
                  </a:cubicBezTo>
                  <a:cubicBezTo>
                    <a:pt x="20315" y="21149"/>
                    <a:pt x="20748" y="20849"/>
                    <a:pt x="21148" y="20482"/>
                  </a:cubicBezTo>
                  <a:cubicBezTo>
                    <a:pt x="21282" y="20348"/>
                    <a:pt x="21415" y="20215"/>
                    <a:pt x="21549" y="20081"/>
                  </a:cubicBezTo>
                  <a:cubicBezTo>
                    <a:pt x="21549" y="20079"/>
                    <a:pt x="21548" y="20077"/>
                    <a:pt x="21546" y="20077"/>
                  </a:cubicBezTo>
                  <a:cubicBezTo>
                    <a:pt x="21525" y="20077"/>
                    <a:pt x="21392" y="20235"/>
                    <a:pt x="21148" y="20448"/>
                  </a:cubicBezTo>
                  <a:cubicBezTo>
                    <a:pt x="20748" y="20782"/>
                    <a:pt x="20281" y="21049"/>
                    <a:pt x="19814" y="21249"/>
                  </a:cubicBezTo>
                  <a:cubicBezTo>
                    <a:pt x="19047" y="21582"/>
                    <a:pt x="18213" y="21716"/>
                    <a:pt x="17379" y="21716"/>
                  </a:cubicBezTo>
                  <a:cubicBezTo>
                    <a:pt x="16278" y="21716"/>
                    <a:pt x="15211" y="21449"/>
                    <a:pt x="14210" y="21015"/>
                  </a:cubicBezTo>
                  <a:cubicBezTo>
                    <a:pt x="11942" y="20048"/>
                    <a:pt x="9774" y="18013"/>
                    <a:pt x="7372" y="15878"/>
                  </a:cubicBezTo>
                  <a:cubicBezTo>
                    <a:pt x="6104" y="14744"/>
                    <a:pt x="4904" y="13510"/>
                    <a:pt x="3836" y="12209"/>
                  </a:cubicBezTo>
                  <a:cubicBezTo>
                    <a:pt x="2702" y="10775"/>
                    <a:pt x="1701" y="9274"/>
                    <a:pt x="801" y="7706"/>
                  </a:cubicBezTo>
                  <a:cubicBezTo>
                    <a:pt x="617" y="7369"/>
                    <a:pt x="433" y="7061"/>
                    <a:pt x="250" y="6754"/>
                  </a:cubicBezTo>
                  <a:lnTo>
                    <a:pt x="250" y="6754"/>
                  </a:lnTo>
                  <a:lnTo>
                    <a:pt x="6555" y="252"/>
                  </a:lnTo>
                  <a:lnTo>
                    <a:pt x="6555" y="252"/>
                  </a:lnTo>
                  <a:cubicBezTo>
                    <a:pt x="10721" y="2800"/>
                    <a:pt x="14193" y="5081"/>
                    <a:pt x="16679" y="6638"/>
                  </a:cubicBezTo>
                  <a:cubicBezTo>
                    <a:pt x="17980" y="7406"/>
                    <a:pt x="18947" y="8006"/>
                    <a:pt x="19647" y="8440"/>
                  </a:cubicBezTo>
                  <a:lnTo>
                    <a:pt x="20415" y="8907"/>
                  </a:lnTo>
                  <a:lnTo>
                    <a:pt x="20615" y="9007"/>
                  </a:lnTo>
                  <a:cubicBezTo>
                    <a:pt x="20681" y="9040"/>
                    <a:pt x="20715" y="9040"/>
                    <a:pt x="20715" y="9040"/>
                  </a:cubicBezTo>
                  <a:lnTo>
                    <a:pt x="20648" y="9007"/>
                  </a:lnTo>
                  <a:lnTo>
                    <a:pt x="20448" y="8873"/>
                  </a:lnTo>
                  <a:lnTo>
                    <a:pt x="19681" y="8373"/>
                  </a:lnTo>
                  <a:lnTo>
                    <a:pt x="16745" y="6505"/>
                  </a:lnTo>
                  <a:cubicBezTo>
                    <a:pt x="14244" y="4937"/>
                    <a:pt x="10741" y="2636"/>
                    <a:pt x="6571" y="34"/>
                  </a:cubicBezTo>
                  <a:lnTo>
                    <a:pt x="650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72;p32"/>
            <p:cNvSpPr/>
            <p:nvPr/>
          </p:nvSpPr>
          <p:spPr>
            <a:xfrm>
              <a:off x="4497550" y="2734075"/>
              <a:ext cx="13375" cy="282725"/>
            </a:xfrm>
            <a:custGeom>
              <a:avLst/>
              <a:gdLst/>
              <a:ahLst/>
              <a:cxnLst/>
              <a:rect l="l" t="t" r="r" b="b"/>
              <a:pathLst>
                <a:path w="535" h="11309" extrusionOk="0">
                  <a:moveTo>
                    <a:pt x="534" y="0"/>
                  </a:moveTo>
                  <a:cubicBezTo>
                    <a:pt x="401" y="567"/>
                    <a:pt x="334" y="1101"/>
                    <a:pt x="334" y="1668"/>
                  </a:cubicBezTo>
                  <a:cubicBezTo>
                    <a:pt x="267" y="2669"/>
                    <a:pt x="201" y="4103"/>
                    <a:pt x="134" y="5638"/>
                  </a:cubicBezTo>
                  <a:cubicBezTo>
                    <a:pt x="67" y="7205"/>
                    <a:pt x="0" y="8640"/>
                    <a:pt x="0" y="9640"/>
                  </a:cubicBezTo>
                  <a:lnTo>
                    <a:pt x="0" y="10875"/>
                  </a:lnTo>
                  <a:cubicBezTo>
                    <a:pt x="0" y="11008"/>
                    <a:pt x="0" y="11175"/>
                    <a:pt x="34" y="11308"/>
                  </a:cubicBezTo>
                  <a:cubicBezTo>
                    <a:pt x="67" y="11175"/>
                    <a:pt x="101" y="11008"/>
                    <a:pt x="101" y="10875"/>
                  </a:cubicBezTo>
                  <a:lnTo>
                    <a:pt x="167" y="9674"/>
                  </a:lnTo>
                  <a:cubicBezTo>
                    <a:pt x="234" y="8640"/>
                    <a:pt x="301" y="7205"/>
                    <a:pt x="367" y="5671"/>
                  </a:cubicBezTo>
                  <a:cubicBezTo>
                    <a:pt x="401" y="4136"/>
                    <a:pt x="467" y="2735"/>
                    <a:pt x="501" y="1668"/>
                  </a:cubicBezTo>
                  <a:cubicBezTo>
                    <a:pt x="501" y="1201"/>
                    <a:pt x="534" y="801"/>
                    <a:pt x="534" y="467"/>
                  </a:cubicBezTo>
                  <a:cubicBezTo>
                    <a:pt x="534" y="300"/>
                    <a:pt x="534" y="167"/>
                    <a:pt x="5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73;p32"/>
            <p:cNvSpPr/>
            <p:nvPr/>
          </p:nvSpPr>
          <p:spPr>
            <a:xfrm>
              <a:off x="4518400" y="2459700"/>
              <a:ext cx="124275" cy="164300"/>
            </a:xfrm>
            <a:custGeom>
              <a:avLst/>
              <a:gdLst/>
              <a:ahLst/>
              <a:cxnLst/>
              <a:rect l="l" t="t" r="r" b="b"/>
              <a:pathLst>
                <a:path w="4971" h="6572" extrusionOk="0">
                  <a:moveTo>
                    <a:pt x="4971" y="1"/>
                  </a:moveTo>
                  <a:cubicBezTo>
                    <a:pt x="4871" y="34"/>
                    <a:pt x="4737" y="67"/>
                    <a:pt x="4637" y="101"/>
                  </a:cubicBezTo>
                  <a:cubicBezTo>
                    <a:pt x="4337" y="201"/>
                    <a:pt x="4037" y="334"/>
                    <a:pt x="3770" y="468"/>
                  </a:cubicBezTo>
                  <a:cubicBezTo>
                    <a:pt x="3369" y="701"/>
                    <a:pt x="2969" y="968"/>
                    <a:pt x="2602" y="1268"/>
                  </a:cubicBezTo>
                  <a:cubicBezTo>
                    <a:pt x="1735" y="1969"/>
                    <a:pt x="1034" y="2903"/>
                    <a:pt x="567" y="3970"/>
                  </a:cubicBezTo>
                  <a:cubicBezTo>
                    <a:pt x="367" y="4370"/>
                    <a:pt x="234" y="4837"/>
                    <a:pt x="134" y="5304"/>
                  </a:cubicBezTo>
                  <a:cubicBezTo>
                    <a:pt x="67" y="5605"/>
                    <a:pt x="34" y="5905"/>
                    <a:pt x="0" y="6205"/>
                  </a:cubicBezTo>
                  <a:cubicBezTo>
                    <a:pt x="0" y="6338"/>
                    <a:pt x="0" y="6439"/>
                    <a:pt x="0" y="6572"/>
                  </a:cubicBezTo>
                  <a:cubicBezTo>
                    <a:pt x="67" y="6572"/>
                    <a:pt x="67" y="6072"/>
                    <a:pt x="267" y="5304"/>
                  </a:cubicBezTo>
                  <a:cubicBezTo>
                    <a:pt x="401" y="4871"/>
                    <a:pt x="534" y="4437"/>
                    <a:pt x="734" y="4037"/>
                  </a:cubicBezTo>
                  <a:cubicBezTo>
                    <a:pt x="1201" y="3003"/>
                    <a:pt x="1902" y="2102"/>
                    <a:pt x="2736" y="1402"/>
                  </a:cubicBezTo>
                  <a:cubicBezTo>
                    <a:pt x="3069" y="1101"/>
                    <a:pt x="3470" y="835"/>
                    <a:pt x="3836" y="601"/>
                  </a:cubicBezTo>
                  <a:cubicBezTo>
                    <a:pt x="4537" y="201"/>
                    <a:pt x="4971" y="34"/>
                    <a:pt x="497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474;p32"/>
            <p:cNvSpPr/>
            <p:nvPr/>
          </p:nvSpPr>
          <p:spPr>
            <a:xfrm>
              <a:off x="3770375" y="2593125"/>
              <a:ext cx="58400" cy="447850"/>
            </a:xfrm>
            <a:custGeom>
              <a:avLst/>
              <a:gdLst/>
              <a:ahLst/>
              <a:cxnLst/>
              <a:rect l="l" t="t" r="r" b="b"/>
              <a:pathLst>
                <a:path w="2336" h="17914" extrusionOk="0">
                  <a:moveTo>
                    <a:pt x="1434" y="1"/>
                  </a:moveTo>
                  <a:cubicBezTo>
                    <a:pt x="1401" y="1"/>
                    <a:pt x="1468" y="268"/>
                    <a:pt x="1468" y="735"/>
                  </a:cubicBezTo>
                  <a:cubicBezTo>
                    <a:pt x="1501" y="1368"/>
                    <a:pt x="1468" y="2036"/>
                    <a:pt x="1334" y="2669"/>
                  </a:cubicBezTo>
                  <a:cubicBezTo>
                    <a:pt x="1168" y="3470"/>
                    <a:pt x="867" y="4437"/>
                    <a:pt x="567" y="5471"/>
                  </a:cubicBezTo>
                  <a:cubicBezTo>
                    <a:pt x="400" y="6038"/>
                    <a:pt x="267" y="6605"/>
                    <a:pt x="167" y="7173"/>
                  </a:cubicBezTo>
                  <a:cubicBezTo>
                    <a:pt x="33" y="7806"/>
                    <a:pt x="0" y="8407"/>
                    <a:pt x="0" y="9041"/>
                  </a:cubicBezTo>
                  <a:cubicBezTo>
                    <a:pt x="0" y="11609"/>
                    <a:pt x="767" y="13844"/>
                    <a:pt x="1334" y="15412"/>
                  </a:cubicBezTo>
                  <a:cubicBezTo>
                    <a:pt x="1601" y="16179"/>
                    <a:pt x="1868" y="16846"/>
                    <a:pt x="2035" y="17246"/>
                  </a:cubicBezTo>
                  <a:cubicBezTo>
                    <a:pt x="2135" y="17480"/>
                    <a:pt x="2235" y="17680"/>
                    <a:pt x="2335" y="17914"/>
                  </a:cubicBezTo>
                  <a:cubicBezTo>
                    <a:pt x="2302" y="17680"/>
                    <a:pt x="2235" y="17447"/>
                    <a:pt x="2135" y="17213"/>
                  </a:cubicBezTo>
                  <a:cubicBezTo>
                    <a:pt x="1968" y="16779"/>
                    <a:pt x="1735" y="16146"/>
                    <a:pt x="1468" y="15345"/>
                  </a:cubicBezTo>
                  <a:cubicBezTo>
                    <a:pt x="967" y="13777"/>
                    <a:pt x="234" y="11576"/>
                    <a:pt x="234" y="9041"/>
                  </a:cubicBezTo>
                  <a:cubicBezTo>
                    <a:pt x="234" y="8407"/>
                    <a:pt x="267" y="7806"/>
                    <a:pt x="367" y="7206"/>
                  </a:cubicBezTo>
                  <a:cubicBezTo>
                    <a:pt x="467" y="6639"/>
                    <a:pt x="634" y="6072"/>
                    <a:pt x="767" y="5538"/>
                  </a:cubicBezTo>
                  <a:cubicBezTo>
                    <a:pt x="1067" y="4471"/>
                    <a:pt x="1334" y="3537"/>
                    <a:pt x="1468" y="2703"/>
                  </a:cubicBezTo>
                  <a:cubicBezTo>
                    <a:pt x="1601" y="2036"/>
                    <a:pt x="1635" y="1368"/>
                    <a:pt x="1568" y="735"/>
                  </a:cubicBezTo>
                  <a:cubicBezTo>
                    <a:pt x="1534" y="534"/>
                    <a:pt x="1501" y="368"/>
                    <a:pt x="1468" y="201"/>
                  </a:cubicBezTo>
                  <a:cubicBezTo>
                    <a:pt x="1468" y="134"/>
                    <a:pt x="1434" y="67"/>
                    <a:pt x="14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475;p32"/>
            <p:cNvSpPr/>
            <p:nvPr/>
          </p:nvSpPr>
          <p:spPr>
            <a:xfrm>
              <a:off x="3850425" y="3464600"/>
              <a:ext cx="488700" cy="53050"/>
            </a:xfrm>
            <a:custGeom>
              <a:avLst/>
              <a:gdLst/>
              <a:ahLst/>
              <a:cxnLst/>
              <a:rect l="l" t="t" r="r" b="b"/>
              <a:pathLst>
                <a:path w="19548" h="2122" extrusionOk="0">
                  <a:moveTo>
                    <a:pt x="19548" y="0"/>
                  </a:moveTo>
                  <a:cubicBezTo>
                    <a:pt x="19481" y="0"/>
                    <a:pt x="19414" y="0"/>
                    <a:pt x="19347" y="33"/>
                  </a:cubicBezTo>
                  <a:lnTo>
                    <a:pt x="18814" y="167"/>
                  </a:lnTo>
                  <a:cubicBezTo>
                    <a:pt x="18313" y="334"/>
                    <a:pt x="17613" y="500"/>
                    <a:pt x="16746" y="734"/>
                  </a:cubicBezTo>
                  <a:cubicBezTo>
                    <a:pt x="15878" y="967"/>
                    <a:pt x="14844" y="1201"/>
                    <a:pt x="13677" y="1368"/>
                  </a:cubicBezTo>
                  <a:cubicBezTo>
                    <a:pt x="12509" y="1568"/>
                    <a:pt x="11208" y="1735"/>
                    <a:pt x="9874" y="1835"/>
                  </a:cubicBezTo>
                  <a:cubicBezTo>
                    <a:pt x="8873" y="1884"/>
                    <a:pt x="7907" y="1915"/>
                    <a:pt x="6991" y="1915"/>
                  </a:cubicBezTo>
                  <a:cubicBezTo>
                    <a:pt x="6655" y="1915"/>
                    <a:pt x="6326" y="1910"/>
                    <a:pt x="6005" y="1901"/>
                  </a:cubicBezTo>
                  <a:cubicBezTo>
                    <a:pt x="4837" y="1835"/>
                    <a:pt x="3736" y="1768"/>
                    <a:pt x="2869" y="1668"/>
                  </a:cubicBezTo>
                  <a:cubicBezTo>
                    <a:pt x="2002" y="1568"/>
                    <a:pt x="1268" y="1468"/>
                    <a:pt x="801" y="1368"/>
                  </a:cubicBezTo>
                  <a:lnTo>
                    <a:pt x="200" y="1301"/>
                  </a:lnTo>
                  <a:cubicBezTo>
                    <a:pt x="167" y="1284"/>
                    <a:pt x="134" y="1276"/>
                    <a:pt x="100" y="1276"/>
                  </a:cubicBezTo>
                  <a:cubicBezTo>
                    <a:pt x="67" y="1276"/>
                    <a:pt x="34" y="1284"/>
                    <a:pt x="0" y="1301"/>
                  </a:cubicBezTo>
                  <a:cubicBezTo>
                    <a:pt x="67" y="1301"/>
                    <a:pt x="134" y="1334"/>
                    <a:pt x="200" y="1334"/>
                  </a:cubicBezTo>
                  <a:lnTo>
                    <a:pt x="768" y="1468"/>
                  </a:lnTo>
                  <a:cubicBezTo>
                    <a:pt x="1235" y="1568"/>
                    <a:pt x="1968" y="1701"/>
                    <a:pt x="2869" y="1835"/>
                  </a:cubicBezTo>
                  <a:cubicBezTo>
                    <a:pt x="3736" y="1935"/>
                    <a:pt x="4804" y="2068"/>
                    <a:pt x="6005" y="2102"/>
                  </a:cubicBezTo>
                  <a:cubicBezTo>
                    <a:pt x="6444" y="2114"/>
                    <a:pt x="6897" y="2122"/>
                    <a:pt x="7362" y="2122"/>
                  </a:cubicBezTo>
                  <a:cubicBezTo>
                    <a:pt x="8167" y="2122"/>
                    <a:pt x="9007" y="2098"/>
                    <a:pt x="9874" y="2035"/>
                  </a:cubicBezTo>
                  <a:cubicBezTo>
                    <a:pt x="11242" y="1968"/>
                    <a:pt x="12543" y="1801"/>
                    <a:pt x="13710" y="1601"/>
                  </a:cubicBezTo>
                  <a:cubicBezTo>
                    <a:pt x="14878" y="1368"/>
                    <a:pt x="15945" y="1134"/>
                    <a:pt x="16812" y="901"/>
                  </a:cubicBezTo>
                  <a:cubicBezTo>
                    <a:pt x="17680" y="667"/>
                    <a:pt x="18347" y="434"/>
                    <a:pt x="18847" y="267"/>
                  </a:cubicBezTo>
                  <a:lnTo>
                    <a:pt x="19381" y="67"/>
                  </a:lnTo>
                  <a:cubicBezTo>
                    <a:pt x="19448" y="67"/>
                    <a:pt x="19514" y="33"/>
                    <a:pt x="1954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476;p32"/>
            <p:cNvSpPr/>
            <p:nvPr/>
          </p:nvSpPr>
          <p:spPr>
            <a:xfrm>
              <a:off x="3651100" y="3231000"/>
              <a:ext cx="140975" cy="394550"/>
            </a:xfrm>
            <a:custGeom>
              <a:avLst/>
              <a:gdLst/>
              <a:ahLst/>
              <a:cxnLst/>
              <a:rect l="l" t="t" r="r" b="b"/>
              <a:pathLst>
                <a:path w="5639" h="15782" extrusionOk="0">
                  <a:moveTo>
                    <a:pt x="5638" y="1"/>
                  </a:moveTo>
                  <a:cubicBezTo>
                    <a:pt x="5629" y="1"/>
                    <a:pt x="5561" y="229"/>
                    <a:pt x="5405" y="604"/>
                  </a:cubicBezTo>
                  <a:lnTo>
                    <a:pt x="4704" y="2272"/>
                  </a:lnTo>
                  <a:cubicBezTo>
                    <a:pt x="4137" y="3673"/>
                    <a:pt x="3337" y="5608"/>
                    <a:pt x="2536" y="7776"/>
                  </a:cubicBezTo>
                  <a:cubicBezTo>
                    <a:pt x="1736" y="9978"/>
                    <a:pt x="1035" y="11946"/>
                    <a:pt x="635" y="13414"/>
                  </a:cubicBezTo>
                  <a:cubicBezTo>
                    <a:pt x="401" y="14147"/>
                    <a:pt x="234" y="14748"/>
                    <a:pt x="168" y="15148"/>
                  </a:cubicBezTo>
                  <a:cubicBezTo>
                    <a:pt x="101" y="15348"/>
                    <a:pt x="34" y="15582"/>
                    <a:pt x="1" y="15782"/>
                  </a:cubicBezTo>
                  <a:cubicBezTo>
                    <a:pt x="101" y="15582"/>
                    <a:pt x="168" y="15382"/>
                    <a:pt x="234" y="15182"/>
                  </a:cubicBezTo>
                  <a:lnTo>
                    <a:pt x="768" y="13447"/>
                  </a:lnTo>
                  <a:cubicBezTo>
                    <a:pt x="1235" y="12013"/>
                    <a:pt x="1936" y="10045"/>
                    <a:pt x="2736" y="7843"/>
                  </a:cubicBezTo>
                  <a:cubicBezTo>
                    <a:pt x="3537" y="5675"/>
                    <a:pt x="4304" y="3740"/>
                    <a:pt x="4838" y="2306"/>
                  </a:cubicBezTo>
                  <a:cubicBezTo>
                    <a:pt x="5105" y="1605"/>
                    <a:pt x="5338" y="1038"/>
                    <a:pt x="5472" y="638"/>
                  </a:cubicBezTo>
                  <a:cubicBezTo>
                    <a:pt x="5572" y="404"/>
                    <a:pt x="5605" y="204"/>
                    <a:pt x="5638" y="4"/>
                  </a:cubicBezTo>
                  <a:cubicBezTo>
                    <a:pt x="5638" y="2"/>
                    <a:pt x="5638" y="1"/>
                    <a:pt x="563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77;p32"/>
            <p:cNvSpPr/>
            <p:nvPr/>
          </p:nvSpPr>
          <p:spPr>
            <a:xfrm>
              <a:off x="4470875" y="3752300"/>
              <a:ext cx="55875" cy="1479400"/>
            </a:xfrm>
            <a:custGeom>
              <a:avLst/>
              <a:gdLst/>
              <a:ahLst/>
              <a:cxnLst/>
              <a:rect l="l" t="t" r="r" b="b"/>
              <a:pathLst>
                <a:path w="2235" h="59176" extrusionOk="0">
                  <a:moveTo>
                    <a:pt x="0" y="0"/>
                  </a:moveTo>
                  <a:cubicBezTo>
                    <a:pt x="0" y="34"/>
                    <a:pt x="0" y="100"/>
                    <a:pt x="0" y="167"/>
                  </a:cubicBezTo>
                  <a:cubicBezTo>
                    <a:pt x="33" y="267"/>
                    <a:pt x="33" y="401"/>
                    <a:pt x="67" y="601"/>
                  </a:cubicBezTo>
                  <a:cubicBezTo>
                    <a:pt x="167" y="1001"/>
                    <a:pt x="234" y="1568"/>
                    <a:pt x="367" y="2302"/>
                  </a:cubicBezTo>
                  <a:cubicBezTo>
                    <a:pt x="400" y="2469"/>
                    <a:pt x="434" y="2669"/>
                    <a:pt x="467" y="2869"/>
                  </a:cubicBezTo>
                  <a:cubicBezTo>
                    <a:pt x="500" y="3103"/>
                    <a:pt x="534" y="3303"/>
                    <a:pt x="534" y="3536"/>
                  </a:cubicBezTo>
                  <a:cubicBezTo>
                    <a:pt x="600" y="3970"/>
                    <a:pt x="667" y="4470"/>
                    <a:pt x="734" y="5004"/>
                  </a:cubicBezTo>
                  <a:cubicBezTo>
                    <a:pt x="901" y="6071"/>
                    <a:pt x="1001" y="7272"/>
                    <a:pt x="1101" y="8606"/>
                  </a:cubicBezTo>
                  <a:cubicBezTo>
                    <a:pt x="1601" y="13944"/>
                    <a:pt x="1868" y="21349"/>
                    <a:pt x="1935" y="29521"/>
                  </a:cubicBezTo>
                  <a:cubicBezTo>
                    <a:pt x="2035" y="37727"/>
                    <a:pt x="1935" y="45133"/>
                    <a:pt x="1935" y="50503"/>
                  </a:cubicBezTo>
                  <a:cubicBezTo>
                    <a:pt x="1935" y="53172"/>
                    <a:pt x="1968" y="55340"/>
                    <a:pt x="2001" y="56841"/>
                  </a:cubicBezTo>
                  <a:cubicBezTo>
                    <a:pt x="2001" y="57608"/>
                    <a:pt x="2035" y="58175"/>
                    <a:pt x="2035" y="58576"/>
                  </a:cubicBezTo>
                  <a:lnTo>
                    <a:pt x="2035" y="59043"/>
                  </a:lnTo>
                  <a:cubicBezTo>
                    <a:pt x="2035" y="59076"/>
                    <a:pt x="2035" y="59143"/>
                    <a:pt x="2035" y="59176"/>
                  </a:cubicBezTo>
                  <a:cubicBezTo>
                    <a:pt x="2068" y="59109"/>
                    <a:pt x="2068" y="59076"/>
                    <a:pt x="2102" y="59009"/>
                  </a:cubicBezTo>
                  <a:lnTo>
                    <a:pt x="2102" y="58542"/>
                  </a:lnTo>
                  <a:lnTo>
                    <a:pt x="2102" y="56841"/>
                  </a:lnTo>
                  <a:cubicBezTo>
                    <a:pt x="2102" y="55307"/>
                    <a:pt x="2102" y="53138"/>
                    <a:pt x="2102" y="50470"/>
                  </a:cubicBezTo>
                  <a:cubicBezTo>
                    <a:pt x="2168" y="45099"/>
                    <a:pt x="2235" y="37694"/>
                    <a:pt x="2202" y="29521"/>
                  </a:cubicBezTo>
                  <a:cubicBezTo>
                    <a:pt x="2135" y="21316"/>
                    <a:pt x="1835" y="13910"/>
                    <a:pt x="1301" y="8573"/>
                  </a:cubicBezTo>
                  <a:cubicBezTo>
                    <a:pt x="1134" y="7239"/>
                    <a:pt x="1034" y="6038"/>
                    <a:pt x="867" y="4971"/>
                  </a:cubicBezTo>
                  <a:cubicBezTo>
                    <a:pt x="801" y="4437"/>
                    <a:pt x="734" y="3936"/>
                    <a:pt x="667" y="3503"/>
                  </a:cubicBezTo>
                  <a:cubicBezTo>
                    <a:pt x="634" y="3269"/>
                    <a:pt x="600" y="3036"/>
                    <a:pt x="567" y="2836"/>
                  </a:cubicBezTo>
                  <a:cubicBezTo>
                    <a:pt x="534" y="2636"/>
                    <a:pt x="500" y="2435"/>
                    <a:pt x="467" y="2269"/>
                  </a:cubicBezTo>
                  <a:cubicBezTo>
                    <a:pt x="334" y="1535"/>
                    <a:pt x="200" y="968"/>
                    <a:pt x="133" y="567"/>
                  </a:cubicBezTo>
                  <a:lnTo>
                    <a:pt x="33" y="134"/>
                  </a:lnTo>
                  <a:cubicBezTo>
                    <a:pt x="33" y="100"/>
                    <a:pt x="33" y="34"/>
                    <a:pt x="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78;p32"/>
            <p:cNvSpPr/>
            <p:nvPr/>
          </p:nvSpPr>
          <p:spPr>
            <a:xfrm>
              <a:off x="4388300" y="1425250"/>
              <a:ext cx="208500" cy="208050"/>
            </a:xfrm>
            <a:custGeom>
              <a:avLst/>
              <a:gdLst/>
              <a:ahLst/>
              <a:cxnLst/>
              <a:rect l="l" t="t" r="r" b="b"/>
              <a:pathLst>
                <a:path w="8340" h="8322" extrusionOk="0">
                  <a:moveTo>
                    <a:pt x="3561" y="1"/>
                  </a:moveTo>
                  <a:cubicBezTo>
                    <a:pt x="3090" y="1"/>
                    <a:pt x="2617" y="95"/>
                    <a:pt x="2169" y="283"/>
                  </a:cubicBezTo>
                  <a:cubicBezTo>
                    <a:pt x="1135" y="750"/>
                    <a:pt x="534" y="1850"/>
                    <a:pt x="668" y="2984"/>
                  </a:cubicBezTo>
                  <a:lnTo>
                    <a:pt x="1" y="7588"/>
                  </a:lnTo>
                  <a:cubicBezTo>
                    <a:pt x="245" y="7472"/>
                    <a:pt x="503" y="7426"/>
                    <a:pt x="766" y="7426"/>
                  </a:cubicBezTo>
                  <a:cubicBezTo>
                    <a:pt x="1185" y="7426"/>
                    <a:pt x="1612" y="7544"/>
                    <a:pt x="2002" y="7688"/>
                  </a:cubicBezTo>
                  <a:cubicBezTo>
                    <a:pt x="2636" y="8021"/>
                    <a:pt x="3303" y="8222"/>
                    <a:pt x="3970" y="8322"/>
                  </a:cubicBezTo>
                  <a:cubicBezTo>
                    <a:pt x="4771" y="8322"/>
                    <a:pt x="5538" y="8021"/>
                    <a:pt x="6105" y="7488"/>
                  </a:cubicBezTo>
                  <a:cubicBezTo>
                    <a:pt x="8340" y="5520"/>
                    <a:pt x="7940" y="1917"/>
                    <a:pt x="5338" y="483"/>
                  </a:cubicBezTo>
                  <a:cubicBezTo>
                    <a:pt x="4790" y="161"/>
                    <a:pt x="4177" y="1"/>
                    <a:pt x="356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79;p32"/>
            <p:cNvSpPr/>
            <p:nvPr/>
          </p:nvSpPr>
          <p:spPr>
            <a:xfrm>
              <a:off x="4399975" y="1488175"/>
              <a:ext cx="75925" cy="145125"/>
            </a:xfrm>
            <a:custGeom>
              <a:avLst/>
              <a:gdLst/>
              <a:ahLst/>
              <a:cxnLst/>
              <a:rect l="l" t="t" r="r" b="b"/>
              <a:pathLst>
                <a:path w="3037" h="5805" extrusionOk="0">
                  <a:moveTo>
                    <a:pt x="1" y="0"/>
                  </a:moveTo>
                  <a:lnTo>
                    <a:pt x="1" y="0"/>
                  </a:lnTo>
                  <a:cubicBezTo>
                    <a:pt x="701" y="834"/>
                    <a:pt x="1335" y="1735"/>
                    <a:pt x="1902" y="2702"/>
                  </a:cubicBezTo>
                  <a:cubicBezTo>
                    <a:pt x="2369" y="3703"/>
                    <a:pt x="2769" y="4737"/>
                    <a:pt x="3036" y="5805"/>
                  </a:cubicBezTo>
                  <a:cubicBezTo>
                    <a:pt x="3036" y="5471"/>
                    <a:pt x="3003" y="5137"/>
                    <a:pt x="2903" y="4804"/>
                  </a:cubicBezTo>
                  <a:cubicBezTo>
                    <a:pt x="2536" y="3269"/>
                    <a:pt x="1802" y="1835"/>
                    <a:pt x="735" y="634"/>
                  </a:cubicBezTo>
                  <a:cubicBezTo>
                    <a:pt x="501" y="401"/>
                    <a:pt x="268" y="167"/>
                    <a:pt x="1" y="0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80;p32"/>
            <p:cNvSpPr/>
            <p:nvPr/>
          </p:nvSpPr>
          <p:spPr>
            <a:xfrm>
              <a:off x="4161475" y="1494000"/>
              <a:ext cx="288575" cy="111750"/>
            </a:xfrm>
            <a:custGeom>
              <a:avLst/>
              <a:gdLst/>
              <a:ahLst/>
              <a:cxnLst/>
              <a:rect l="l" t="t" r="r" b="b"/>
              <a:pathLst>
                <a:path w="11543" h="4470" extrusionOk="0">
                  <a:moveTo>
                    <a:pt x="101" y="1"/>
                  </a:moveTo>
                  <a:cubicBezTo>
                    <a:pt x="101" y="1"/>
                    <a:pt x="67" y="34"/>
                    <a:pt x="67" y="134"/>
                  </a:cubicBezTo>
                  <a:cubicBezTo>
                    <a:pt x="34" y="268"/>
                    <a:pt x="1" y="401"/>
                    <a:pt x="1" y="535"/>
                  </a:cubicBezTo>
                  <a:cubicBezTo>
                    <a:pt x="34" y="1068"/>
                    <a:pt x="167" y="1569"/>
                    <a:pt x="468" y="2002"/>
                  </a:cubicBezTo>
                  <a:cubicBezTo>
                    <a:pt x="901" y="2636"/>
                    <a:pt x="1468" y="3137"/>
                    <a:pt x="2169" y="3470"/>
                  </a:cubicBezTo>
                  <a:cubicBezTo>
                    <a:pt x="3003" y="3870"/>
                    <a:pt x="3870" y="4171"/>
                    <a:pt x="4771" y="4337"/>
                  </a:cubicBezTo>
                  <a:cubicBezTo>
                    <a:pt x="5319" y="4425"/>
                    <a:pt x="5871" y="4470"/>
                    <a:pt x="6421" y="4470"/>
                  </a:cubicBezTo>
                  <a:cubicBezTo>
                    <a:pt x="7543" y="4470"/>
                    <a:pt x="8655" y="4284"/>
                    <a:pt x="9707" y="3904"/>
                  </a:cubicBezTo>
                  <a:cubicBezTo>
                    <a:pt x="10208" y="3737"/>
                    <a:pt x="10641" y="3537"/>
                    <a:pt x="11108" y="3270"/>
                  </a:cubicBezTo>
                  <a:cubicBezTo>
                    <a:pt x="11275" y="3203"/>
                    <a:pt x="11409" y="3103"/>
                    <a:pt x="11542" y="2970"/>
                  </a:cubicBezTo>
                  <a:lnTo>
                    <a:pt x="11542" y="2970"/>
                  </a:lnTo>
                  <a:cubicBezTo>
                    <a:pt x="10942" y="3270"/>
                    <a:pt x="10308" y="3537"/>
                    <a:pt x="9674" y="3737"/>
                  </a:cubicBezTo>
                  <a:cubicBezTo>
                    <a:pt x="8659" y="4083"/>
                    <a:pt x="7601" y="4246"/>
                    <a:pt x="6547" y="4246"/>
                  </a:cubicBezTo>
                  <a:cubicBezTo>
                    <a:pt x="5974" y="4246"/>
                    <a:pt x="5401" y="4198"/>
                    <a:pt x="4837" y="4104"/>
                  </a:cubicBezTo>
                  <a:cubicBezTo>
                    <a:pt x="2936" y="3770"/>
                    <a:pt x="1268" y="2970"/>
                    <a:pt x="601" y="1902"/>
                  </a:cubicBezTo>
                  <a:cubicBezTo>
                    <a:pt x="301" y="1502"/>
                    <a:pt x="134" y="1035"/>
                    <a:pt x="101" y="535"/>
                  </a:cubicBezTo>
                  <a:cubicBezTo>
                    <a:pt x="67" y="201"/>
                    <a:pt x="101" y="1"/>
                    <a:pt x="1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481;p32"/>
            <p:cNvSpPr/>
            <p:nvPr/>
          </p:nvSpPr>
          <p:spPr>
            <a:xfrm>
              <a:off x="4274050" y="1624750"/>
              <a:ext cx="187675" cy="72800"/>
            </a:xfrm>
            <a:custGeom>
              <a:avLst/>
              <a:gdLst/>
              <a:ahLst/>
              <a:cxnLst/>
              <a:rect l="l" t="t" r="r" b="b"/>
              <a:pathLst>
                <a:path w="7507" h="2912" extrusionOk="0">
                  <a:moveTo>
                    <a:pt x="7493" y="0"/>
                  </a:moveTo>
                  <a:cubicBezTo>
                    <a:pt x="7423" y="0"/>
                    <a:pt x="7122" y="345"/>
                    <a:pt x="6539" y="775"/>
                  </a:cubicBezTo>
                  <a:cubicBezTo>
                    <a:pt x="5805" y="1376"/>
                    <a:pt x="4938" y="1876"/>
                    <a:pt x="4037" y="2210"/>
                  </a:cubicBezTo>
                  <a:cubicBezTo>
                    <a:pt x="3136" y="2543"/>
                    <a:pt x="2169" y="2743"/>
                    <a:pt x="1202" y="2777"/>
                  </a:cubicBezTo>
                  <a:cubicBezTo>
                    <a:pt x="712" y="2777"/>
                    <a:pt x="342" y="2762"/>
                    <a:pt x="149" y="2762"/>
                  </a:cubicBezTo>
                  <a:cubicBezTo>
                    <a:pt x="53" y="2762"/>
                    <a:pt x="1" y="2766"/>
                    <a:pt x="1" y="2777"/>
                  </a:cubicBezTo>
                  <a:cubicBezTo>
                    <a:pt x="1" y="2777"/>
                    <a:pt x="101" y="2810"/>
                    <a:pt x="301" y="2843"/>
                  </a:cubicBezTo>
                  <a:cubicBezTo>
                    <a:pt x="601" y="2910"/>
                    <a:pt x="901" y="2910"/>
                    <a:pt x="1202" y="2910"/>
                  </a:cubicBezTo>
                  <a:cubicBezTo>
                    <a:pt x="1245" y="2911"/>
                    <a:pt x="1289" y="2911"/>
                    <a:pt x="1332" y="2911"/>
                  </a:cubicBezTo>
                  <a:cubicBezTo>
                    <a:pt x="3289" y="2911"/>
                    <a:pt x="5204" y="2181"/>
                    <a:pt x="6672" y="909"/>
                  </a:cubicBezTo>
                  <a:cubicBezTo>
                    <a:pt x="6906" y="709"/>
                    <a:pt x="7106" y="508"/>
                    <a:pt x="7306" y="275"/>
                  </a:cubicBezTo>
                  <a:cubicBezTo>
                    <a:pt x="7439" y="108"/>
                    <a:pt x="7506" y="8"/>
                    <a:pt x="7506" y="8"/>
                  </a:cubicBezTo>
                  <a:cubicBezTo>
                    <a:pt x="7503" y="3"/>
                    <a:pt x="7499" y="0"/>
                    <a:pt x="749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482;p32"/>
            <p:cNvSpPr/>
            <p:nvPr/>
          </p:nvSpPr>
          <p:spPr>
            <a:xfrm>
              <a:off x="4461700" y="1509850"/>
              <a:ext cx="99250" cy="69175"/>
            </a:xfrm>
            <a:custGeom>
              <a:avLst/>
              <a:gdLst/>
              <a:ahLst/>
              <a:cxnLst/>
              <a:rect l="l" t="t" r="r" b="b"/>
              <a:pathLst>
                <a:path w="3970" h="2767" extrusionOk="0">
                  <a:moveTo>
                    <a:pt x="3936" y="1"/>
                  </a:moveTo>
                  <a:cubicBezTo>
                    <a:pt x="3903" y="1"/>
                    <a:pt x="3870" y="334"/>
                    <a:pt x="3703" y="768"/>
                  </a:cubicBezTo>
                  <a:cubicBezTo>
                    <a:pt x="3271" y="1847"/>
                    <a:pt x="2212" y="2584"/>
                    <a:pt x="1054" y="2584"/>
                  </a:cubicBezTo>
                  <a:cubicBezTo>
                    <a:pt x="959" y="2584"/>
                    <a:pt x="863" y="2579"/>
                    <a:pt x="767" y="2569"/>
                  </a:cubicBezTo>
                  <a:cubicBezTo>
                    <a:pt x="352" y="2540"/>
                    <a:pt x="68" y="2431"/>
                    <a:pt x="11" y="2431"/>
                  </a:cubicBezTo>
                  <a:cubicBezTo>
                    <a:pt x="4" y="2431"/>
                    <a:pt x="0" y="2432"/>
                    <a:pt x="0" y="2436"/>
                  </a:cubicBezTo>
                  <a:cubicBezTo>
                    <a:pt x="234" y="2603"/>
                    <a:pt x="467" y="2703"/>
                    <a:pt x="767" y="2736"/>
                  </a:cubicBezTo>
                  <a:cubicBezTo>
                    <a:pt x="904" y="2757"/>
                    <a:pt x="1041" y="2767"/>
                    <a:pt x="1176" y="2767"/>
                  </a:cubicBezTo>
                  <a:cubicBezTo>
                    <a:pt x="2365" y="2767"/>
                    <a:pt x="3477" y="1999"/>
                    <a:pt x="3836" y="801"/>
                  </a:cubicBezTo>
                  <a:cubicBezTo>
                    <a:pt x="3936" y="534"/>
                    <a:pt x="3970" y="268"/>
                    <a:pt x="393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483;p32"/>
            <p:cNvSpPr/>
            <p:nvPr/>
          </p:nvSpPr>
          <p:spPr>
            <a:xfrm>
              <a:off x="1737250" y="4849750"/>
              <a:ext cx="3930325" cy="386975"/>
            </a:xfrm>
            <a:custGeom>
              <a:avLst/>
              <a:gdLst/>
              <a:ahLst/>
              <a:cxnLst/>
              <a:rect l="l" t="t" r="r" b="b"/>
              <a:pathLst>
                <a:path w="157213" h="15479" extrusionOk="0">
                  <a:moveTo>
                    <a:pt x="401" y="0"/>
                  </a:moveTo>
                  <a:lnTo>
                    <a:pt x="0" y="5004"/>
                  </a:lnTo>
                  <a:lnTo>
                    <a:pt x="30389" y="5004"/>
                  </a:lnTo>
                  <a:lnTo>
                    <a:pt x="30389" y="15445"/>
                  </a:lnTo>
                  <a:lnTo>
                    <a:pt x="33357" y="15445"/>
                  </a:lnTo>
                  <a:lnTo>
                    <a:pt x="33357" y="5004"/>
                  </a:lnTo>
                  <a:lnTo>
                    <a:pt x="144937" y="5004"/>
                  </a:lnTo>
                  <a:lnTo>
                    <a:pt x="144937" y="15478"/>
                  </a:lnTo>
                  <a:lnTo>
                    <a:pt x="147873" y="15478"/>
                  </a:lnTo>
                  <a:lnTo>
                    <a:pt x="147873" y="5004"/>
                  </a:lnTo>
                  <a:lnTo>
                    <a:pt x="157213" y="5004"/>
                  </a:lnTo>
                  <a:lnTo>
                    <a:pt x="15721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484;p32"/>
            <p:cNvSpPr/>
            <p:nvPr/>
          </p:nvSpPr>
          <p:spPr>
            <a:xfrm>
              <a:off x="4550925" y="3210075"/>
              <a:ext cx="425325" cy="1138500"/>
            </a:xfrm>
            <a:custGeom>
              <a:avLst/>
              <a:gdLst/>
              <a:ahLst/>
              <a:cxnLst/>
              <a:rect l="l" t="t" r="r" b="b"/>
              <a:pathLst>
                <a:path w="17013" h="45540" extrusionOk="0">
                  <a:moveTo>
                    <a:pt x="4118" y="0"/>
                  </a:moveTo>
                  <a:cubicBezTo>
                    <a:pt x="3862" y="0"/>
                    <a:pt x="3628" y="165"/>
                    <a:pt x="3536" y="441"/>
                  </a:cubicBezTo>
                  <a:cubicBezTo>
                    <a:pt x="3536" y="641"/>
                    <a:pt x="4604" y="5811"/>
                    <a:pt x="4604" y="5811"/>
                  </a:cubicBezTo>
                  <a:cubicBezTo>
                    <a:pt x="4604" y="5811"/>
                    <a:pt x="2188" y="1237"/>
                    <a:pt x="1724" y="1237"/>
                  </a:cubicBezTo>
                  <a:cubicBezTo>
                    <a:pt x="1716" y="1237"/>
                    <a:pt x="1708" y="1238"/>
                    <a:pt x="1702" y="1241"/>
                  </a:cubicBezTo>
                  <a:cubicBezTo>
                    <a:pt x="1368" y="1308"/>
                    <a:pt x="1134" y="1608"/>
                    <a:pt x="1134" y="1975"/>
                  </a:cubicBezTo>
                  <a:cubicBezTo>
                    <a:pt x="1101" y="2309"/>
                    <a:pt x="2802" y="7312"/>
                    <a:pt x="2802" y="7312"/>
                  </a:cubicBezTo>
                  <a:cubicBezTo>
                    <a:pt x="2802" y="7312"/>
                    <a:pt x="919" y="3741"/>
                    <a:pt x="548" y="3741"/>
                  </a:cubicBezTo>
                  <a:cubicBezTo>
                    <a:pt x="543" y="3741"/>
                    <a:pt x="539" y="3742"/>
                    <a:pt x="534" y="3743"/>
                  </a:cubicBezTo>
                  <a:cubicBezTo>
                    <a:pt x="200" y="3943"/>
                    <a:pt x="0" y="4344"/>
                    <a:pt x="100" y="4744"/>
                  </a:cubicBezTo>
                  <a:cubicBezTo>
                    <a:pt x="134" y="5077"/>
                    <a:pt x="2502" y="12283"/>
                    <a:pt x="2969" y="13617"/>
                  </a:cubicBezTo>
                  <a:lnTo>
                    <a:pt x="3970" y="30729"/>
                  </a:lnTo>
                  <a:lnTo>
                    <a:pt x="10841" y="45540"/>
                  </a:lnTo>
                  <a:lnTo>
                    <a:pt x="17012" y="36867"/>
                  </a:lnTo>
                  <a:cubicBezTo>
                    <a:pt x="17012" y="36867"/>
                    <a:pt x="12076" y="27460"/>
                    <a:pt x="12076" y="27193"/>
                  </a:cubicBezTo>
                  <a:cubicBezTo>
                    <a:pt x="12076" y="26993"/>
                    <a:pt x="8873" y="12683"/>
                    <a:pt x="8640" y="11615"/>
                  </a:cubicBezTo>
                  <a:lnTo>
                    <a:pt x="11342" y="7613"/>
                  </a:lnTo>
                  <a:cubicBezTo>
                    <a:pt x="11342" y="7613"/>
                    <a:pt x="12342" y="6679"/>
                    <a:pt x="12009" y="6245"/>
                  </a:cubicBezTo>
                  <a:cubicBezTo>
                    <a:pt x="11846" y="6010"/>
                    <a:pt x="11615" y="5893"/>
                    <a:pt x="11347" y="5893"/>
                  </a:cubicBezTo>
                  <a:cubicBezTo>
                    <a:pt x="11121" y="5893"/>
                    <a:pt x="10868" y="5977"/>
                    <a:pt x="10608" y="6145"/>
                  </a:cubicBezTo>
                  <a:cubicBezTo>
                    <a:pt x="10241" y="6412"/>
                    <a:pt x="8273" y="7412"/>
                    <a:pt x="8273" y="7412"/>
                  </a:cubicBezTo>
                  <a:cubicBezTo>
                    <a:pt x="8273" y="7412"/>
                    <a:pt x="7539" y="1642"/>
                    <a:pt x="7406" y="1208"/>
                  </a:cubicBezTo>
                  <a:cubicBezTo>
                    <a:pt x="7294" y="941"/>
                    <a:pt x="7079" y="763"/>
                    <a:pt x="6869" y="763"/>
                  </a:cubicBezTo>
                  <a:cubicBezTo>
                    <a:pt x="6764" y="763"/>
                    <a:pt x="6661" y="808"/>
                    <a:pt x="6572" y="908"/>
                  </a:cubicBezTo>
                  <a:cubicBezTo>
                    <a:pt x="6271" y="1208"/>
                    <a:pt x="6372" y="5144"/>
                    <a:pt x="6372" y="5144"/>
                  </a:cubicBezTo>
                  <a:cubicBezTo>
                    <a:pt x="6372" y="5144"/>
                    <a:pt x="4804" y="274"/>
                    <a:pt x="4470" y="107"/>
                  </a:cubicBezTo>
                  <a:cubicBezTo>
                    <a:pt x="4356" y="34"/>
                    <a:pt x="4235" y="0"/>
                    <a:pt x="4118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485;p32"/>
            <p:cNvSpPr/>
            <p:nvPr/>
          </p:nvSpPr>
          <p:spPr>
            <a:xfrm>
              <a:off x="5053775" y="3999150"/>
              <a:ext cx="216850" cy="385950"/>
            </a:xfrm>
            <a:custGeom>
              <a:avLst/>
              <a:gdLst/>
              <a:ahLst/>
              <a:cxnLst/>
              <a:rect l="l" t="t" r="r" b="b"/>
              <a:pathLst>
                <a:path w="8674" h="15438" extrusionOk="0">
                  <a:moveTo>
                    <a:pt x="835" y="0"/>
                  </a:moveTo>
                  <a:cubicBezTo>
                    <a:pt x="835" y="0"/>
                    <a:pt x="1" y="12075"/>
                    <a:pt x="1602" y="13977"/>
                  </a:cubicBezTo>
                  <a:cubicBezTo>
                    <a:pt x="2673" y="15222"/>
                    <a:pt x="4460" y="15437"/>
                    <a:pt x="5564" y="15437"/>
                  </a:cubicBezTo>
                  <a:cubicBezTo>
                    <a:pt x="6146" y="15437"/>
                    <a:pt x="6539" y="15378"/>
                    <a:pt x="6539" y="15378"/>
                  </a:cubicBezTo>
                  <a:lnTo>
                    <a:pt x="8674" y="5104"/>
                  </a:lnTo>
                  <a:lnTo>
                    <a:pt x="835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486;p32"/>
            <p:cNvSpPr/>
            <p:nvPr/>
          </p:nvSpPr>
          <p:spPr>
            <a:xfrm>
              <a:off x="4729375" y="4133400"/>
              <a:ext cx="975725" cy="1103325"/>
            </a:xfrm>
            <a:custGeom>
              <a:avLst/>
              <a:gdLst/>
              <a:ahLst/>
              <a:cxnLst/>
              <a:rect l="l" t="t" r="r" b="b"/>
              <a:pathLst>
                <a:path w="39029" h="44133" extrusionOk="0">
                  <a:moveTo>
                    <a:pt x="10141" y="1"/>
                  </a:moveTo>
                  <a:cubicBezTo>
                    <a:pt x="2703" y="568"/>
                    <a:pt x="2136" y="11976"/>
                    <a:pt x="2136" y="12343"/>
                  </a:cubicBezTo>
                  <a:cubicBezTo>
                    <a:pt x="2136" y="12676"/>
                    <a:pt x="6305" y="15578"/>
                    <a:pt x="6305" y="15578"/>
                  </a:cubicBezTo>
                  <a:cubicBezTo>
                    <a:pt x="6305" y="15578"/>
                    <a:pt x="7673" y="17580"/>
                    <a:pt x="7473" y="19081"/>
                  </a:cubicBezTo>
                  <a:cubicBezTo>
                    <a:pt x="7239" y="20582"/>
                    <a:pt x="1" y="44099"/>
                    <a:pt x="1" y="44099"/>
                  </a:cubicBezTo>
                  <a:lnTo>
                    <a:pt x="32157" y="44132"/>
                  </a:lnTo>
                  <a:lnTo>
                    <a:pt x="31857" y="38128"/>
                  </a:lnTo>
                  <a:lnTo>
                    <a:pt x="37894" y="23184"/>
                  </a:lnTo>
                  <a:lnTo>
                    <a:pt x="38462" y="21316"/>
                  </a:lnTo>
                  <a:cubicBezTo>
                    <a:pt x="39029" y="19481"/>
                    <a:pt x="38195" y="17480"/>
                    <a:pt x="36493" y="16579"/>
                  </a:cubicBezTo>
                  <a:lnTo>
                    <a:pt x="20349" y="8140"/>
                  </a:lnTo>
                  <a:lnTo>
                    <a:pt x="13277" y="4404"/>
                  </a:lnTo>
                  <a:lnTo>
                    <a:pt x="1014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487;p32"/>
            <p:cNvSpPr/>
            <p:nvPr/>
          </p:nvSpPr>
          <p:spPr>
            <a:xfrm>
              <a:off x="4881150" y="4522850"/>
              <a:ext cx="84250" cy="235200"/>
            </a:xfrm>
            <a:custGeom>
              <a:avLst/>
              <a:gdLst/>
              <a:ahLst/>
              <a:cxnLst/>
              <a:rect l="l" t="t" r="r" b="b"/>
              <a:pathLst>
                <a:path w="3370" h="9408" extrusionOk="0">
                  <a:moveTo>
                    <a:pt x="34" y="0"/>
                  </a:moveTo>
                  <a:cubicBezTo>
                    <a:pt x="1" y="0"/>
                    <a:pt x="334" y="467"/>
                    <a:pt x="801" y="1235"/>
                  </a:cubicBezTo>
                  <a:cubicBezTo>
                    <a:pt x="1435" y="2235"/>
                    <a:pt x="1969" y="3336"/>
                    <a:pt x="2402" y="4437"/>
                  </a:cubicBezTo>
                  <a:cubicBezTo>
                    <a:pt x="2636" y="5037"/>
                    <a:pt x="2836" y="5671"/>
                    <a:pt x="2970" y="6338"/>
                  </a:cubicBezTo>
                  <a:cubicBezTo>
                    <a:pt x="3103" y="6839"/>
                    <a:pt x="3203" y="7372"/>
                    <a:pt x="3236" y="7906"/>
                  </a:cubicBezTo>
                  <a:cubicBezTo>
                    <a:pt x="3303" y="8840"/>
                    <a:pt x="3270" y="9407"/>
                    <a:pt x="3303" y="9407"/>
                  </a:cubicBezTo>
                  <a:cubicBezTo>
                    <a:pt x="3336" y="9274"/>
                    <a:pt x="3336" y="9174"/>
                    <a:pt x="3370" y="9040"/>
                  </a:cubicBezTo>
                  <a:cubicBezTo>
                    <a:pt x="3370" y="8873"/>
                    <a:pt x="3370" y="8740"/>
                    <a:pt x="3370" y="8573"/>
                  </a:cubicBezTo>
                  <a:lnTo>
                    <a:pt x="3370" y="7939"/>
                  </a:lnTo>
                  <a:cubicBezTo>
                    <a:pt x="3336" y="7406"/>
                    <a:pt x="3270" y="6839"/>
                    <a:pt x="3170" y="6305"/>
                  </a:cubicBezTo>
                  <a:cubicBezTo>
                    <a:pt x="3036" y="5671"/>
                    <a:pt x="2836" y="5004"/>
                    <a:pt x="2603" y="4404"/>
                  </a:cubicBezTo>
                  <a:cubicBezTo>
                    <a:pt x="2169" y="3269"/>
                    <a:pt x="1602" y="2169"/>
                    <a:pt x="935" y="1168"/>
                  </a:cubicBezTo>
                  <a:cubicBezTo>
                    <a:pt x="668" y="801"/>
                    <a:pt x="468" y="501"/>
                    <a:pt x="301" y="301"/>
                  </a:cubicBezTo>
                  <a:cubicBezTo>
                    <a:pt x="201" y="167"/>
                    <a:pt x="134" y="67"/>
                    <a:pt x="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488;p32"/>
            <p:cNvSpPr/>
            <p:nvPr/>
          </p:nvSpPr>
          <p:spPr>
            <a:xfrm>
              <a:off x="5015425" y="5044875"/>
              <a:ext cx="406150" cy="110950"/>
            </a:xfrm>
            <a:custGeom>
              <a:avLst/>
              <a:gdLst/>
              <a:ahLst/>
              <a:cxnLst/>
              <a:rect l="l" t="t" r="r" b="b"/>
              <a:pathLst>
                <a:path w="16246" h="4438" extrusionOk="0">
                  <a:moveTo>
                    <a:pt x="16245" y="1"/>
                  </a:moveTo>
                  <a:lnTo>
                    <a:pt x="16245" y="1"/>
                  </a:lnTo>
                  <a:cubicBezTo>
                    <a:pt x="16045" y="34"/>
                    <a:pt x="15812" y="101"/>
                    <a:pt x="15611" y="168"/>
                  </a:cubicBezTo>
                  <a:lnTo>
                    <a:pt x="13877" y="635"/>
                  </a:lnTo>
                  <a:lnTo>
                    <a:pt x="8139" y="2236"/>
                  </a:lnTo>
                  <a:lnTo>
                    <a:pt x="2369" y="3770"/>
                  </a:lnTo>
                  <a:lnTo>
                    <a:pt x="634" y="4237"/>
                  </a:lnTo>
                  <a:cubicBezTo>
                    <a:pt x="401" y="4271"/>
                    <a:pt x="200" y="4337"/>
                    <a:pt x="0" y="4437"/>
                  </a:cubicBezTo>
                  <a:cubicBezTo>
                    <a:pt x="200" y="4404"/>
                    <a:pt x="434" y="4371"/>
                    <a:pt x="634" y="4304"/>
                  </a:cubicBezTo>
                  <a:cubicBezTo>
                    <a:pt x="1068" y="4237"/>
                    <a:pt x="1668" y="4104"/>
                    <a:pt x="2402" y="3937"/>
                  </a:cubicBezTo>
                  <a:cubicBezTo>
                    <a:pt x="3903" y="3570"/>
                    <a:pt x="5938" y="3070"/>
                    <a:pt x="8173" y="2469"/>
                  </a:cubicBezTo>
                  <a:cubicBezTo>
                    <a:pt x="10441" y="1836"/>
                    <a:pt x="12442" y="1235"/>
                    <a:pt x="13910" y="802"/>
                  </a:cubicBezTo>
                  <a:cubicBezTo>
                    <a:pt x="14644" y="568"/>
                    <a:pt x="15211" y="368"/>
                    <a:pt x="15645" y="234"/>
                  </a:cubicBezTo>
                  <a:cubicBezTo>
                    <a:pt x="15845" y="168"/>
                    <a:pt x="16045" y="101"/>
                    <a:pt x="1624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89;p32"/>
            <p:cNvSpPr/>
            <p:nvPr/>
          </p:nvSpPr>
          <p:spPr>
            <a:xfrm>
              <a:off x="4830275" y="4656325"/>
              <a:ext cx="854825" cy="482050"/>
            </a:xfrm>
            <a:custGeom>
              <a:avLst/>
              <a:gdLst/>
              <a:ahLst/>
              <a:cxnLst/>
              <a:rect l="l" t="t" r="r" b="b"/>
              <a:pathLst>
                <a:path w="34193" h="19282" extrusionOk="0">
                  <a:moveTo>
                    <a:pt x="24344" y="2818"/>
                  </a:moveTo>
                  <a:lnTo>
                    <a:pt x="24344" y="2818"/>
                  </a:lnTo>
                  <a:cubicBezTo>
                    <a:pt x="24721" y="2913"/>
                    <a:pt x="25092" y="3040"/>
                    <a:pt x="25452" y="3201"/>
                  </a:cubicBezTo>
                  <a:cubicBezTo>
                    <a:pt x="26887" y="3801"/>
                    <a:pt x="27921" y="5035"/>
                    <a:pt x="28254" y="6537"/>
                  </a:cubicBezTo>
                  <a:cubicBezTo>
                    <a:pt x="28555" y="7971"/>
                    <a:pt x="28054" y="9472"/>
                    <a:pt x="26887" y="10373"/>
                  </a:cubicBezTo>
                  <a:cubicBezTo>
                    <a:pt x="26320" y="10756"/>
                    <a:pt x="25669" y="10948"/>
                    <a:pt x="25019" y="10948"/>
                  </a:cubicBezTo>
                  <a:cubicBezTo>
                    <a:pt x="24368" y="10948"/>
                    <a:pt x="23718" y="10756"/>
                    <a:pt x="23151" y="10373"/>
                  </a:cubicBezTo>
                  <a:cubicBezTo>
                    <a:pt x="22650" y="10006"/>
                    <a:pt x="22284" y="9439"/>
                    <a:pt x="22150" y="8838"/>
                  </a:cubicBezTo>
                  <a:cubicBezTo>
                    <a:pt x="21983" y="8238"/>
                    <a:pt x="21983" y="7637"/>
                    <a:pt x="22083" y="7037"/>
                  </a:cubicBezTo>
                  <a:cubicBezTo>
                    <a:pt x="22317" y="5936"/>
                    <a:pt x="22751" y="4869"/>
                    <a:pt x="23418" y="3935"/>
                  </a:cubicBezTo>
                  <a:cubicBezTo>
                    <a:pt x="23703" y="3539"/>
                    <a:pt x="24011" y="3165"/>
                    <a:pt x="24344" y="2818"/>
                  </a:cubicBezTo>
                  <a:close/>
                  <a:moveTo>
                    <a:pt x="14226" y="7746"/>
                  </a:moveTo>
                  <a:lnTo>
                    <a:pt x="14226" y="7746"/>
                  </a:lnTo>
                  <a:cubicBezTo>
                    <a:pt x="14388" y="7782"/>
                    <a:pt x="14550" y="7824"/>
                    <a:pt x="14711" y="7871"/>
                  </a:cubicBezTo>
                  <a:cubicBezTo>
                    <a:pt x="15545" y="8071"/>
                    <a:pt x="16313" y="8505"/>
                    <a:pt x="16913" y="9072"/>
                  </a:cubicBezTo>
                  <a:cubicBezTo>
                    <a:pt x="18181" y="10339"/>
                    <a:pt x="18381" y="12307"/>
                    <a:pt x="17347" y="13775"/>
                  </a:cubicBezTo>
                  <a:cubicBezTo>
                    <a:pt x="16846" y="14509"/>
                    <a:pt x="16112" y="15009"/>
                    <a:pt x="15245" y="15243"/>
                  </a:cubicBezTo>
                  <a:cubicBezTo>
                    <a:pt x="14965" y="15307"/>
                    <a:pt x="14685" y="15344"/>
                    <a:pt x="14405" y="15344"/>
                  </a:cubicBezTo>
                  <a:cubicBezTo>
                    <a:pt x="14252" y="15344"/>
                    <a:pt x="14098" y="15333"/>
                    <a:pt x="13944" y="15309"/>
                  </a:cubicBezTo>
                  <a:cubicBezTo>
                    <a:pt x="13511" y="15243"/>
                    <a:pt x="13110" y="15009"/>
                    <a:pt x="12843" y="14676"/>
                  </a:cubicBezTo>
                  <a:cubicBezTo>
                    <a:pt x="12610" y="14309"/>
                    <a:pt x="12510" y="13875"/>
                    <a:pt x="12510" y="13408"/>
                  </a:cubicBezTo>
                  <a:cubicBezTo>
                    <a:pt x="12477" y="12974"/>
                    <a:pt x="12510" y="12507"/>
                    <a:pt x="12577" y="12074"/>
                  </a:cubicBezTo>
                  <a:cubicBezTo>
                    <a:pt x="12710" y="11207"/>
                    <a:pt x="12944" y="10339"/>
                    <a:pt x="13277" y="9505"/>
                  </a:cubicBezTo>
                  <a:cubicBezTo>
                    <a:pt x="13545" y="8893"/>
                    <a:pt x="13862" y="8304"/>
                    <a:pt x="14226" y="7746"/>
                  </a:cubicBezTo>
                  <a:close/>
                  <a:moveTo>
                    <a:pt x="6143" y="9974"/>
                  </a:moveTo>
                  <a:cubicBezTo>
                    <a:pt x="6581" y="10377"/>
                    <a:pt x="6980" y="10870"/>
                    <a:pt x="7306" y="11440"/>
                  </a:cubicBezTo>
                  <a:cubicBezTo>
                    <a:pt x="7807" y="12341"/>
                    <a:pt x="8173" y="13275"/>
                    <a:pt x="8374" y="14275"/>
                  </a:cubicBezTo>
                  <a:cubicBezTo>
                    <a:pt x="8640" y="15376"/>
                    <a:pt x="8507" y="16544"/>
                    <a:pt x="7973" y="17578"/>
                  </a:cubicBezTo>
                  <a:cubicBezTo>
                    <a:pt x="7706" y="18111"/>
                    <a:pt x="7273" y="18545"/>
                    <a:pt x="6739" y="18812"/>
                  </a:cubicBezTo>
                  <a:cubicBezTo>
                    <a:pt x="6385" y="19020"/>
                    <a:pt x="6004" y="19125"/>
                    <a:pt x="5622" y="19125"/>
                  </a:cubicBezTo>
                  <a:cubicBezTo>
                    <a:pt x="5393" y="19125"/>
                    <a:pt x="5163" y="19087"/>
                    <a:pt x="4938" y="19012"/>
                  </a:cubicBezTo>
                  <a:cubicBezTo>
                    <a:pt x="3637" y="18545"/>
                    <a:pt x="2770" y="17344"/>
                    <a:pt x="2736" y="15977"/>
                  </a:cubicBezTo>
                  <a:cubicBezTo>
                    <a:pt x="2703" y="14576"/>
                    <a:pt x="3337" y="13175"/>
                    <a:pt x="4204" y="11974"/>
                  </a:cubicBezTo>
                  <a:cubicBezTo>
                    <a:pt x="4770" y="11226"/>
                    <a:pt x="5421" y="10552"/>
                    <a:pt x="6143" y="9974"/>
                  </a:cubicBezTo>
                  <a:close/>
                  <a:moveTo>
                    <a:pt x="30726" y="0"/>
                  </a:moveTo>
                  <a:cubicBezTo>
                    <a:pt x="28860" y="0"/>
                    <a:pt x="27019" y="574"/>
                    <a:pt x="25486" y="1666"/>
                  </a:cubicBezTo>
                  <a:cubicBezTo>
                    <a:pt x="25089" y="1952"/>
                    <a:pt x="24716" y="2267"/>
                    <a:pt x="24368" y="2613"/>
                  </a:cubicBezTo>
                  <a:lnTo>
                    <a:pt x="24368" y="2613"/>
                  </a:lnTo>
                  <a:cubicBezTo>
                    <a:pt x="23818" y="2479"/>
                    <a:pt x="23256" y="2412"/>
                    <a:pt x="22693" y="2412"/>
                  </a:cubicBezTo>
                  <a:cubicBezTo>
                    <a:pt x="22018" y="2412"/>
                    <a:pt x="21342" y="2508"/>
                    <a:pt x="20682" y="2700"/>
                  </a:cubicBezTo>
                  <a:cubicBezTo>
                    <a:pt x="19848" y="2934"/>
                    <a:pt x="19048" y="3234"/>
                    <a:pt x="18314" y="3668"/>
                  </a:cubicBezTo>
                  <a:cubicBezTo>
                    <a:pt x="17547" y="4068"/>
                    <a:pt x="16846" y="4568"/>
                    <a:pt x="16179" y="5136"/>
                  </a:cubicBezTo>
                  <a:cubicBezTo>
                    <a:pt x="15393" y="5824"/>
                    <a:pt x="14699" y="6616"/>
                    <a:pt x="14111" y="7486"/>
                  </a:cubicBezTo>
                  <a:lnTo>
                    <a:pt x="14111" y="7486"/>
                  </a:lnTo>
                  <a:cubicBezTo>
                    <a:pt x="13622" y="7399"/>
                    <a:pt x="13128" y="7362"/>
                    <a:pt x="12641" y="7362"/>
                  </a:cubicBezTo>
                  <a:cubicBezTo>
                    <a:pt x="12508" y="7362"/>
                    <a:pt x="12375" y="7365"/>
                    <a:pt x="12243" y="7370"/>
                  </a:cubicBezTo>
                  <a:cubicBezTo>
                    <a:pt x="9966" y="7533"/>
                    <a:pt x="7819" y="8375"/>
                    <a:pt x="6071" y="9762"/>
                  </a:cubicBezTo>
                  <a:lnTo>
                    <a:pt x="6071" y="9762"/>
                  </a:lnTo>
                  <a:cubicBezTo>
                    <a:pt x="5264" y="9075"/>
                    <a:pt x="4346" y="8679"/>
                    <a:pt x="3503" y="8638"/>
                  </a:cubicBezTo>
                  <a:cubicBezTo>
                    <a:pt x="3387" y="8627"/>
                    <a:pt x="3272" y="8622"/>
                    <a:pt x="3156" y="8622"/>
                  </a:cubicBezTo>
                  <a:cubicBezTo>
                    <a:pt x="2214" y="8622"/>
                    <a:pt x="1315" y="8981"/>
                    <a:pt x="601" y="9605"/>
                  </a:cubicBezTo>
                  <a:cubicBezTo>
                    <a:pt x="401" y="9772"/>
                    <a:pt x="234" y="10006"/>
                    <a:pt x="101" y="10239"/>
                  </a:cubicBezTo>
                  <a:cubicBezTo>
                    <a:pt x="34" y="10373"/>
                    <a:pt x="1" y="10473"/>
                    <a:pt x="1" y="10473"/>
                  </a:cubicBezTo>
                  <a:cubicBezTo>
                    <a:pt x="168" y="10172"/>
                    <a:pt x="368" y="9872"/>
                    <a:pt x="635" y="9639"/>
                  </a:cubicBezTo>
                  <a:cubicBezTo>
                    <a:pt x="968" y="9339"/>
                    <a:pt x="1335" y="9138"/>
                    <a:pt x="1736" y="8972"/>
                  </a:cubicBezTo>
                  <a:cubicBezTo>
                    <a:pt x="2211" y="8804"/>
                    <a:pt x="2709" y="8730"/>
                    <a:pt x="3211" y="8730"/>
                  </a:cubicBezTo>
                  <a:cubicBezTo>
                    <a:pt x="3309" y="8730"/>
                    <a:pt x="3406" y="8733"/>
                    <a:pt x="3503" y="8738"/>
                  </a:cubicBezTo>
                  <a:cubicBezTo>
                    <a:pt x="4316" y="8779"/>
                    <a:pt x="5204" y="9166"/>
                    <a:pt x="5984" y="9832"/>
                  </a:cubicBezTo>
                  <a:lnTo>
                    <a:pt x="5984" y="9832"/>
                  </a:lnTo>
                  <a:cubicBezTo>
                    <a:pt x="5257" y="10421"/>
                    <a:pt x="4602" y="11105"/>
                    <a:pt x="4037" y="11874"/>
                  </a:cubicBezTo>
                  <a:cubicBezTo>
                    <a:pt x="3137" y="13075"/>
                    <a:pt x="2503" y="14509"/>
                    <a:pt x="2536" y="15977"/>
                  </a:cubicBezTo>
                  <a:cubicBezTo>
                    <a:pt x="2569" y="17411"/>
                    <a:pt x="3503" y="18679"/>
                    <a:pt x="4871" y="19179"/>
                  </a:cubicBezTo>
                  <a:cubicBezTo>
                    <a:pt x="5091" y="19248"/>
                    <a:pt x="5319" y="19282"/>
                    <a:pt x="5547" y="19282"/>
                  </a:cubicBezTo>
                  <a:cubicBezTo>
                    <a:pt x="5979" y="19282"/>
                    <a:pt x="6414" y="19163"/>
                    <a:pt x="6806" y="18945"/>
                  </a:cubicBezTo>
                  <a:cubicBezTo>
                    <a:pt x="7340" y="18645"/>
                    <a:pt x="7807" y="18178"/>
                    <a:pt x="8107" y="17644"/>
                  </a:cubicBezTo>
                  <a:cubicBezTo>
                    <a:pt x="8640" y="16577"/>
                    <a:pt x="8774" y="15376"/>
                    <a:pt x="8507" y="14242"/>
                  </a:cubicBezTo>
                  <a:cubicBezTo>
                    <a:pt x="8307" y="13241"/>
                    <a:pt x="7940" y="12274"/>
                    <a:pt x="7406" y="11373"/>
                  </a:cubicBezTo>
                  <a:cubicBezTo>
                    <a:pt x="7075" y="10801"/>
                    <a:pt x="6672" y="10308"/>
                    <a:pt x="6232" y="9904"/>
                  </a:cubicBezTo>
                  <a:lnTo>
                    <a:pt x="6232" y="9904"/>
                  </a:lnTo>
                  <a:cubicBezTo>
                    <a:pt x="6676" y="9555"/>
                    <a:pt x="7146" y="9243"/>
                    <a:pt x="7640" y="8972"/>
                  </a:cubicBezTo>
                  <a:cubicBezTo>
                    <a:pt x="9074" y="8171"/>
                    <a:pt x="10642" y="7704"/>
                    <a:pt x="12276" y="7604"/>
                  </a:cubicBezTo>
                  <a:cubicBezTo>
                    <a:pt x="12447" y="7590"/>
                    <a:pt x="12616" y="7584"/>
                    <a:pt x="12783" y="7584"/>
                  </a:cubicBezTo>
                  <a:cubicBezTo>
                    <a:pt x="13185" y="7584"/>
                    <a:pt x="13580" y="7622"/>
                    <a:pt x="13973" y="7695"/>
                  </a:cubicBezTo>
                  <a:lnTo>
                    <a:pt x="13973" y="7695"/>
                  </a:lnTo>
                  <a:cubicBezTo>
                    <a:pt x="13622" y="8238"/>
                    <a:pt x="13311" y="8811"/>
                    <a:pt x="13044" y="9405"/>
                  </a:cubicBezTo>
                  <a:cubicBezTo>
                    <a:pt x="12710" y="10239"/>
                    <a:pt x="12443" y="11140"/>
                    <a:pt x="12310" y="12040"/>
                  </a:cubicBezTo>
                  <a:cubicBezTo>
                    <a:pt x="12276" y="12474"/>
                    <a:pt x="12243" y="12941"/>
                    <a:pt x="12243" y="13408"/>
                  </a:cubicBezTo>
                  <a:cubicBezTo>
                    <a:pt x="12243" y="13908"/>
                    <a:pt x="12410" y="14375"/>
                    <a:pt x="12643" y="14776"/>
                  </a:cubicBezTo>
                  <a:cubicBezTo>
                    <a:pt x="12944" y="15176"/>
                    <a:pt x="13377" y="15443"/>
                    <a:pt x="13878" y="15510"/>
                  </a:cubicBezTo>
                  <a:cubicBezTo>
                    <a:pt x="14033" y="15532"/>
                    <a:pt x="14189" y="15543"/>
                    <a:pt x="14345" y="15543"/>
                  </a:cubicBezTo>
                  <a:cubicBezTo>
                    <a:pt x="14656" y="15543"/>
                    <a:pt x="14967" y="15498"/>
                    <a:pt x="15279" y="15410"/>
                  </a:cubicBezTo>
                  <a:cubicBezTo>
                    <a:pt x="16179" y="15176"/>
                    <a:pt x="16980" y="14642"/>
                    <a:pt x="17513" y="13875"/>
                  </a:cubicBezTo>
                  <a:cubicBezTo>
                    <a:pt x="18581" y="12307"/>
                    <a:pt x="18381" y="10239"/>
                    <a:pt x="17046" y="8905"/>
                  </a:cubicBezTo>
                  <a:cubicBezTo>
                    <a:pt x="16413" y="8304"/>
                    <a:pt x="15612" y="7871"/>
                    <a:pt x="14778" y="7637"/>
                  </a:cubicBezTo>
                  <a:cubicBezTo>
                    <a:pt x="14642" y="7599"/>
                    <a:pt x="14504" y="7565"/>
                    <a:pt x="14366" y="7536"/>
                  </a:cubicBezTo>
                  <a:lnTo>
                    <a:pt x="14366" y="7536"/>
                  </a:lnTo>
                  <a:cubicBezTo>
                    <a:pt x="14925" y="6717"/>
                    <a:pt x="15587" y="5967"/>
                    <a:pt x="16346" y="5302"/>
                  </a:cubicBezTo>
                  <a:cubicBezTo>
                    <a:pt x="16980" y="4735"/>
                    <a:pt x="17680" y="4235"/>
                    <a:pt x="18414" y="3835"/>
                  </a:cubicBezTo>
                  <a:cubicBezTo>
                    <a:pt x="19148" y="3434"/>
                    <a:pt x="19915" y="3101"/>
                    <a:pt x="20716" y="2901"/>
                  </a:cubicBezTo>
                  <a:cubicBezTo>
                    <a:pt x="21361" y="2708"/>
                    <a:pt x="22024" y="2612"/>
                    <a:pt x="22685" y="2612"/>
                  </a:cubicBezTo>
                  <a:cubicBezTo>
                    <a:pt x="23194" y="2612"/>
                    <a:pt x="23702" y="2669"/>
                    <a:pt x="24201" y="2783"/>
                  </a:cubicBezTo>
                  <a:lnTo>
                    <a:pt x="24201" y="2783"/>
                  </a:lnTo>
                  <a:cubicBezTo>
                    <a:pt x="23882" y="3118"/>
                    <a:pt x="23586" y="3480"/>
                    <a:pt x="23318" y="3868"/>
                  </a:cubicBezTo>
                  <a:cubicBezTo>
                    <a:pt x="22617" y="4802"/>
                    <a:pt x="22150" y="5869"/>
                    <a:pt x="21917" y="7004"/>
                  </a:cubicBezTo>
                  <a:cubicBezTo>
                    <a:pt x="21817" y="7637"/>
                    <a:pt x="21817" y="8271"/>
                    <a:pt x="21983" y="8872"/>
                  </a:cubicBezTo>
                  <a:cubicBezTo>
                    <a:pt x="22117" y="9505"/>
                    <a:pt x="22517" y="10106"/>
                    <a:pt x="23017" y="10506"/>
                  </a:cubicBezTo>
                  <a:cubicBezTo>
                    <a:pt x="23624" y="10927"/>
                    <a:pt x="24324" y="11136"/>
                    <a:pt x="25023" y="11136"/>
                  </a:cubicBezTo>
                  <a:cubicBezTo>
                    <a:pt x="25708" y="11136"/>
                    <a:pt x="26393" y="10936"/>
                    <a:pt x="26987" y="10539"/>
                  </a:cubicBezTo>
                  <a:cubicBezTo>
                    <a:pt x="28188" y="9572"/>
                    <a:pt x="28755" y="8004"/>
                    <a:pt x="28455" y="6503"/>
                  </a:cubicBezTo>
                  <a:cubicBezTo>
                    <a:pt x="28088" y="4935"/>
                    <a:pt x="27020" y="3634"/>
                    <a:pt x="25519" y="3001"/>
                  </a:cubicBezTo>
                  <a:cubicBezTo>
                    <a:pt x="25190" y="2857"/>
                    <a:pt x="24853" y="2740"/>
                    <a:pt x="24510" y="2649"/>
                  </a:cubicBezTo>
                  <a:lnTo>
                    <a:pt x="24510" y="2649"/>
                  </a:lnTo>
                  <a:cubicBezTo>
                    <a:pt x="24833" y="2330"/>
                    <a:pt x="25180" y="2035"/>
                    <a:pt x="25553" y="1766"/>
                  </a:cubicBezTo>
                  <a:cubicBezTo>
                    <a:pt x="26887" y="799"/>
                    <a:pt x="28455" y="232"/>
                    <a:pt x="30089" y="99"/>
                  </a:cubicBezTo>
                  <a:cubicBezTo>
                    <a:pt x="30325" y="83"/>
                    <a:pt x="30565" y="75"/>
                    <a:pt x="30807" y="75"/>
                  </a:cubicBezTo>
                  <a:cubicBezTo>
                    <a:pt x="31590" y="75"/>
                    <a:pt x="32394" y="162"/>
                    <a:pt x="33158" y="365"/>
                  </a:cubicBezTo>
                  <a:cubicBezTo>
                    <a:pt x="33391" y="432"/>
                    <a:pt x="33658" y="532"/>
                    <a:pt x="33925" y="599"/>
                  </a:cubicBezTo>
                  <a:lnTo>
                    <a:pt x="34192" y="699"/>
                  </a:lnTo>
                  <a:cubicBezTo>
                    <a:pt x="33858" y="532"/>
                    <a:pt x="33492" y="432"/>
                    <a:pt x="33158" y="332"/>
                  </a:cubicBezTo>
                  <a:cubicBezTo>
                    <a:pt x="32358" y="109"/>
                    <a:pt x="31540" y="0"/>
                    <a:pt x="3072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90;p32"/>
            <p:cNvSpPr/>
            <p:nvPr/>
          </p:nvSpPr>
          <p:spPr>
            <a:xfrm>
              <a:off x="4820275" y="4246700"/>
              <a:ext cx="326100" cy="241375"/>
            </a:xfrm>
            <a:custGeom>
              <a:avLst/>
              <a:gdLst/>
              <a:ahLst/>
              <a:cxnLst/>
              <a:rect l="l" t="t" r="r" b="b"/>
              <a:pathLst>
                <a:path w="13044" h="9655" extrusionOk="0">
                  <a:moveTo>
                    <a:pt x="3970" y="205"/>
                  </a:moveTo>
                  <a:cubicBezTo>
                    <a:pt x="4537" y="205"/>
                    <a:pt x="5104" y="339"/>
                    <a:pt x="5571" y="639"/>
                  </a:cubicBezTo>
                  <a:cubicBezTo>
                    <a:pt x="6038" y="939"/>
                    <a:pt x="6439" y="1306"/>
                    <a:pt x="6739" y="1773"/>
                  </a:cubicBezTo>
                  <a:cubicBezTo>
                    <a:pt x="7339" y="2640"/>
                    <a:pt x="7606" y="3674"/>
                    <a:pt x="7573" y="4708"/>
                  </a:cubicBezTo>
                  <a:cubicBezTo>
                    <a:pt x="7539" y="5209"/>
                    <a:pt x="7439" y="5676"/>
                    <a:pt x="7306" y="6143"/>
                  </a:cubicBezTo>
                  <a:cubicBezTo>
                    <a:pt x="7251" y="6285"/>
                    <a:pt x="7193" y="6424"/>
                    <a:pt x="7130" y="6560"/>
                  </a:cubicBezTo>
                  <a:lnTo>
                    <a:pt x="7130" y="6560"/>
                  </a:lnTo>
                  <a:cubicBezTo>
                    <a:pt x="6931" y="6531"/>
                    <a:pt x="6734" y="6492"/>
                    <a:pt x="6539" y="6443"/>
                  </a:cubicBezTo>
                  <a:cubicBezTo>
                    <a:pt x="5638" y="6176"/>
                    <a:pt x="4771" y="5709"/>
                    <a:pt x="4070" y="5075"/>
                  </a:cubicBezTo>
                  <a:cubicBezTo>
                    <a:pt x="3703" y="4742"/>
                    <a:pt x="3370" y="4342"/>
                    <a:pt x="3070" y="3941"/>
                  </a:cubicBezTo>
                  <a:cubicBezTo>
                    <a:pt x="2769" y="3474"/>
                    <a:pt x="2569" y="3007"/>
                    <a:pt x="2436" y="2474"/>
                  </a:cubicBezTo>
                  <a:cubicBezTo>
                    <a:pt x="2269" y="1973"/>
                    <a:pt x="2336" y="1406"/>
                    <a:pt x="2603" y="939"/>
                  </a:cubicBezTo>
                  <a:cubicBezTo>
                    <a:pt x="2903" y="472"/>
                    <a:pt x="3436" y="205"/>
                    <a:pt x="3970" y="205"/>
                  </a:cubicBezTo>
                  <a:close/>
                  <a:moveTo>
                    <a:pt x="4121" y="1"/>
                  </a:moveTo>
                  <a:cubicBezTo>
                    <a:pt x="4071" y="1"/>
                    <a:pt x="4021" y="2"/>
                    <a:pt x="3970" y="5"/>
                  </a:cubicBezTo>
                  <a:cubicBezTo>
                    <a:pt x="3336" y="5"/>
                    <a:pt x="2736" y="305"/>
                    <a:pt x="2402" y="839"/>
                  </a:cubicBezTo>
                  <a:cubicBezTo>
                    <a:pt x="2102" y="1339"/>
                    <a:pt x="2035" y="1973"/>
                    <a:pt x="2202" y="2540"/>
                  </a:cubicBezTo>
                  <a:cubicBezTo>
                    <a:pt x="2336" y="3074"/>
                    <a:pt x="2569" y="3608"/>
                    <a:pt x="2903" y="4041"/>
                  </a:cubicBezTo>
                  <a:cubicBezTo>
                    <a:pt x="3170" y="4475"/>
                    <a:pt x="3537" y="4875"/>
                    <a:pt x="3937" y="5242"/>
                  </a:cubicBezTo>
                  <a:cubicBezTo>
                    <a:pt x="4671" y="5876"/>
                    <a:pt x="5538" y="6343"/>
                    <a:pt x="6472" y="6610"/>
                  </a:cubicBezTo>
                  <a:cubicBezTo>
                    <a:pt x="6664" y="6656"/>
                    <a:pt x="6858" y="6693"/>
                    <a:pt x="7052" y="6721"/>
                  </a:cubicBezTo>
                  <a:lnTo>
                    <a:pt x="7052" y="6721"/>
                  </a:lnTo>
                  <a:cubicBezTo>
                    <a:pt x="6942" y="6943"/>
                    <a:pt x="6817" y="7160"/>
                    <a:pt x="6672" y="7377"/>
                  </a:cubicBezTo>
                  <a:cubicBezTo>
                    <a:pt x="6172" y="8011"/>
                    <a:pt x="5538" y="8545"/>
                    <a:pt x="4804" y="8911"/>
                  </a:cubicBezTo>
                  <a:cubicBezTo>
                    <a:pt x="3956" y="9323"/>
                    <a:pt x="3049" y="9536"/>
                    <a:pt x="2128" y="9536"/>
                  </a:cubicBezTo>
                  <a:cubicBezTo>
                    <a:pt x="1853" y="9536"/>
                    <a:pt x="1577" y="9517"/>
                    <a:pt x="1302" y="9479"/>
                  </a:cubicBezTo>
                  <a:cubicBezTo>
                    <a:pt x="868" y="9412"/>
                    <a:pt x="434" y="9312"/>
                    <a:pt x="1" y="9212"/>
                  </a:cubicBezTo>
                  <a:lnTo>
                    <a:pt x="1" y="9212"/>
                  </a:lnTo>
                  <a:cubicBezTo>
                    <a:pt x="401" y="9378"/>
                    <a:pt x="835" y="9512"/>
                    <a:pt x="1268" y="9579"/>
                  </a:cubicBezTo>
                  <a:cubicBezTo>
                    <a:pt x="1584" y="9630"/>
                    <a:pt x="1899" y="9655"/>
                    <a:pt x="2212" y="9655"/>
                  </a:cubicBezTo>
                  <a:cubicBezTo>
                    <a:pt x="3126" y="9655"/>
                    <a:pt x="4026" y="9442"/>
                    <a:pt x="4871" y="9045"/>
                  </a:cubicBezTo>
                  <a:cubicBezTo>
                    <a:pt x="5638" y="8678"/>
                    <a:pt x="6305" y="8144"/>
                    <a:pt x="6839" y="7477"/>
                  </a:cubicBezTo>
                  <a:cubicBezTo>
                    <a:pt x="6998" y="7238"/>
                    <a:pt x="7134" y="7000"/>
                    <a:pt x="7252" y="6747"/>
                  </a:cubicBezTo>
                  <a:lnTo>
                    <a:pt x="7252" y="6747"/>
                  </a:lnTo>
                  <a:cubicBezTo>
                    <a:pt x="7472" y="6771"/>
                    <a:pt x="7692" y="6783"/>
                    <a:pt x="7912" y="6783"/>
                  </a:cubicBezTo>
                  <a:cubicBezTo>
                    <a:pt x="8280" y="6783"/>
                    <a:pt x="8647" y="6749"/>
                    <a:pt x="9007" y="6677"/>
                  </a:cubicBezTo>
                  <a:cubicBezTo>
                    <a:pt x="10208" y="6443"/>
                    <a:pt x="11342" y="5876"/>
                    <a:pt x="12209" y="5009"/>
                  </a:cubicBezTo>
                  <a:cubicBezTo>
                    <a:pt x="12543" y="4708"/>
                    <a:pt x="12810" y="4342"/>
                    <a:pt x="13043" y="3941"/>
                  </a:cubicBezTo>
                  <a:lnTo>
                    <a:pt x="13043" y="3941"/>
                  </a:lnTo>
                  <a:cubicBezTo>
                    <a:pt x="12776" y="4275"/>
                    <a:pt x="12476" y="4608"/>
                    <a:pt x="12176" y="4942"/>
                  </a:cubicBezTo>
                  <a:cubicBezTo>
                    <a:pt x="11275" y="5776"/>
                    <a:pt x="10175" y="6310"/>
                    <a:pt x="9007" y="6543"/>
                  </a:cubicBezTo>
                  <a:cubicBezTo>
                    <a:pt x="8674" y="6597"/>
                    <a:pt x="8340" y="6623"/>
                    <a:pt x="8009" y="6623"/>
                  </a:cubicBezTo>
                  <a:cubicBezTo>
                    <a:pt x="7780" y="6623"/>
                    <a:pt x="7551" y="6610"/>
                    <a:pt x="7325" y="6585"/>
                  </a:cubicBezTo>
                  <a:lnTo>
                    <a:pt x="7325" y="6585"/>
                  </a:lnTo>
                  <a:cubicBezTo>
                    <a:pt x="7377" y="6464"/>
                    <a:pt x="7426" y="6339"/>
                    <a:pt x="7473" y="6210"/>
                  </a:cubicBezTo>
                  <a:cubicBezTo>
                    <a:pt x="7639" y="5743"/>
                    <a:pt x="7740" y="5242"/>
                    <a:pt x="7773" y="4742"/>
                  </a:cubicBezTo>
                  <a:cubicBezTo>
                    <a:pt x="7806" y="3641"/>
                    <a:pt x="7539" y="2574"/>
                    <a:pt x="6939" y="1640"/>
                  </a:cubicBezTo>
                  <a:cubicBezTo>
                    <a:pt x="6605" y="1173"/>
                    <a:pt x="6172" y="772"/>
                    <a:pt x="5671" y="472"/>
                  </a:cubicBezTo>
                  <a:cubicBezTo>
                    <a:pt x="5213" y="167"/>
                    <a:pt x="4671" y="1"/>
                    <a:pt x="412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91;p32"/>
            <p:cNvSpPr/>
            <p:nvPr/>
          </p:nvSpPr>
          <p:spPr>
            <a:xfrm>
              <a:off x="5348150" y="5178200"/>
              <a:ext cx="168475" cy="56050"/>
            </a:xfrm>
            <a:custGeom>
              <a:avLst/>
              <a:gdLst/>
              <a:ahLst/>
              <a:cxnLst/>
              <a:rect l="l" t="t" r="r" b="b"/>
              <a:pathLst>
                <a:path w="6739" h="2242" extrusionOk="0">
                  <a:moveTo>
                    <a:pt x="3884" y="1"/>
                  </a:moveTo>
                  <a:cubicBezTo>
                    <a:pt x="3623" y="1"/>
                    <a:pt x="3361" y="24"/>
                    <a:pt x="3103" y="72"/>
                  </a:cubicBezTo>
                  <a:cubicBezTo>
                    <a:pt x="2202" y="239"/>
                    <a:pt x="1368" y="672"/>
                    <a:pt x="701" y="1339"/>
                  </a:cubicBezTo>
                  <a:cubicBezTo>
                    <a:pt x="501" y="1506"/>
                    <a:pt x="334" y="1740"/>
                    <a:pt x="168" y="1973"/>
                  </a:cubicBezTo>
                  <a:cubicBezTo>
                    <a:pt x="67" y="2140"/>
                    <a:pt x="1" y="2173"/>
                    <a:pt x="34" y="2240"/>
                  </a:cubicBezTo>
                  <a:cubicBezTo>
                    <a:pt x="35" y="2241"/>
                    <a:pt x="37" y="2242"/>
                    <a:pt x="39" y="2242"/>
                  </a:cubicBezTo>
                  <a:cubicBezTo>
                    <a:pt x="86" y="2242"/>
                    <a:pt x="321" y="1856"/>
                    <a:pt x="801" y="1439"/>
                  </a:cubicBezTo>
                  <a:cubicBezTo>
                    <a:pt x="1681" y="648"/>
                    <a:pt x="2807" y="219"/>
                    <a:pt x="3959" y="219"/>
                  </a:cubicBezTo>
                  <a:cubicBezTo>
                    <a:pt x="4555" y="219"/>
                    <a:pt x="5158" y="333"/>
                    <a:pt x="5738" y="572"/>
                  </a:cubicBezTo>
                  <a:cubicBezTo>
                    <a:pt x="6336" y="792"/>
                    <a:pt x="6666" y="1042"/>
                    <a:pt x="6730" y="1042"/>
                  </a:cubicBezTo>
                  <a:cubicBezTo>
                    <a:pt x="6734" y="1042"/>
                    <a:pt x="6737" y="1041"/>
                    <a:pt x="6739" y="1039"/>
                  </a:cubicBezTo>
                  <a:cubicBezTo>
                    <a:pt x="6739" y="1039"/>
                    <a:pt x="6639" y="972"/>
                    <a:pt x="6505" y="839"/>
                  </a:cubicBezTo>
                  <a:cubicBezTo>
                    <a:pt x="6272" y="672"/>
                    <a:pt x="6038" y="539"/>
                    <a:pt x="5805" y="405"/>
                  </a:cubicBezTo>
                  <a:cubicBezTo>
                    <a:pt x="5186" y="144"/>
                    <a:pt x="4534" y="1"/>
                    <a:pt x="388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92;p32"/>
            <p:cNvSpPr/>
            <p:nvPr/>
          </p:nvSpPr>
          <p:spPr>
            <a:xfrm>
              <a:off x="5056275" y="4242650"/>
              <a:ext cx="553750" cy="401475"/>
            </a:xfrm>
            <a:custGeom>
              <a:avLst/>
              <a:gdLst/>
              <a:ahLst/>
              <a:cxnLst/>
              <a:rect l="l" t="t" r="r" b="b"/>
              <a:pathLst>
                <a:path w="22150" h="16059" extrusionOk="0">
                  <a:moveTo>
                    <a:pt x="1" y="0"/>
                  </a:moveTo>
                  <a:lnTo>
                    <a:pt x="1" y="0"/>
                  </a:lnTo>
                  <a:cubicBezTo>
                    <a:pt x="368" y="601"/>
                    <a:pt x="1435" y="1068"/>
                    <a:pt x="1669" y="1968"/>
                  </a:cubicBezTo>
                  <a:cubicBezTo>
                    <a:pt x="1869" y="2902"/>
                    <a:pt x="1902" y="3836"/>
                    <a:pt x="1802" y="4770"/>
                  </a:cubicBezTo>
                  <a:cubicBezTo>
                    <a:pt x="1669" y="7272"/>
                    <a:pt x="1869" y="9774"/>
                    <a:pt x="2436" y="12209"/>
                  </a:cubicBezTo>
                  <a:cubicBezTo>
                    <a:pt x="2769" y="13710"/>
                    <a:pt x="3437" y="15378"/>
                    <a:pt x="4904" y="15912"/>
                  </a:cubicBezTo>
                  <a:cubicBezTo>
                    <a:pt x="5216" y="16016"/>
                    <a:pt x="5535" y="16058"/>
                    <a:pt x="5856" y="16058"/>
                  </a:cubicBezTo>
                  <a:cubicBezTo>
                    <a:pt x="6564" y="16058"/>
                    <a:pt x="7284" y="15851"/>
                    <a:pt x="7973" y="15645"/>
                  </a:cubicBezTo>
                  <a:cubicBezTo>
                    <a:pt x="12410" y="14344"/>
                    <a:pt x="17713" y="12943"/>
                    <a:pt x="22150" y="11609"/>
                  </a:cubicBezTo>
                  <a:cubicBezTo>
                    <a:pt x="20849" y="8473"/>
                    <a:pt x="16946" y="6438"/>
                    <a:pt x="13811" y="5071"/>
                  </a:cubicBezTo>
                  <a:cubicBezTo>
                    <a:pt x="10675" y="3703"/>
                    <a:pt x="7173" y="3536"/>
                    <a:pt x="3870" y="2035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93;p32"/>
            <p:cNvSpPr/>
            <p:nvPr/>
          </p:nvSpPr>
          <p:spPr>
            <a:xfrm>
              <a:off x="5036275" y="3741050"/>
              <a:ext cx="652975" cy="802675"/>
            </a:xfrm>
            <a:custGeom>
              <a:avLst/>
              <a:gdLst/>
              <a:ahLst/>
              <a:cxnLst/>
              <a:rect l="l" t="t" r="r" b="b"/>
              <a:pathLst>
                <a:path w="26119" h="32107" extrusionOk="0">
                  <a:moveTo>
                    <a:pt x="10253" y="0"/>
                  </a:moveTo>
                  <a:cubicBezTo>
                    <a:pt x="9971" y="0"/>
                    <a:pt x="9660" y="25"/>
                    <a:pt x="9307" y="83"/>
                  </a:cubicBezTo>
                  <a:cubicBezTo>
                    <a:pt x="8373" y="250"/>
                    <a:pt x="7472" y="584"/>
                    <a:pt x="6672" y="1117"/>
                  </a:cubicBezTo>
                  <a:cubicBezTo>
                    <a:pt x="3269" y="3186"/>
                    <a:pt x="1368" y="6621"/>
                    <a:pt x="367" y="10658"/>
                  </a:cubicBezTo>
                  <a:cubicBezTo>
                    <a:pt x="0" y="12159"/>
                    <a:pt x="0" y="14027"/>
                    <a:pt x="1268" y="14961"/>
                  </a:cubicBezTo>
                  <a:cubicBezTo>
                    <a:pt x="2168" y="15594"/>
                    <a:pt x="3469" y="15528"/>
                    <a:pt x="4370" y="16162"/>
                  </a:cubicBezTo>
                  <a:cubicBezTo>
                    <a:pt x="5404" y="16895"/>
                    <a:pt x="5671" y="18330"/>
                    <a:pt x="5437" y="19564"/>
                  </a:cubicBezTo>
                  <a:cubicBezTo>
                    <a:pt x="5237" y="20798"/>
                    <a:pt x="4670" y="21932"/>
                    <a:pt x="4303" y="23133"/>
                  </a:cubicBezTo>
                  <a:cubicBezTo>
                    <a:pt x="3469" y="26035"/>
                    <a:pt x="4070" y="29137"/>
                    <a:pt x="4704" y="32106"/>
                  </a:cubicBezTo>
                  <a:lnTo>
                    <a:pt x="22416" y="31606"/>
                  </a:lnTo>
                  <a:cubicBezTo>
                    <a:pt x="23083" y="31573"/>
                    <a:pt x="23851" y="31539"/>
                    <a:pt x="24318" y="31072"/>
                  </a:cubicBezTo>
                  <a:cubicBezTo>
                    <a:pt x="24718" y="30605"/>
                    <a:pt x="24951" y="30071"/>
                    <a:pt x="24985" y="29504"/>
                  </a:cubicBezTo>
                  <a:cubicBezTo>
                    <a:pt x="26119" y="23300"/>
                    <a:pt x="26019" y="16962"/>
                    <a:pt x="24751" y="10824"/>
                  </a:cubicBezTo>
                  <a:cubicBezTo>
                    <a:pt x="24251" y="8489"/>
                    <a:pt x="23550" y="6121"/>
                    <a:pt x="21983" y="4320"/>
                  </a:cubicBezTo>
                  <a:cubicBezTo>
                    <a:pt x="20181" y="2252"/>
                    <a:pt x="17346" y="1184"/>
                    <a:pt x="14577" y="1017"/>
                  </a:cubicBezTo>
                  <a:cubicBezTo>
                    <a:pt x="12552" y="875"/>
                    <a:pt x="11917" y="0"/>
                    <a:pt x="102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94;p32"/>
            <p:cNvSpPr/>
            <p:nvPr/>
          </p:nvSpPr>
          <p:spPr>
            <a:xfrm>
              <a:off x="5078800" y="3774800"/>
              <a:ext cx="170975" cy="246050"/>
            </a:xfrm>
            <a:custGeom>
              <a:avLst/>
              <a:gdLst/>
              <a:ahLst/>
              <a:cxnLst/>
              <a:rect l="l" t="t" r="r" b="b"/>
              <a:pathLst>
                <a:path w="6839" h="9842" extrusionOk="0">
                  <a:moveTo>
                    <a:pt x="6805" y="1"/>
                  </a:moveTo>
                  <a:lnTo>
                    <a:pt x="6805" y="1"/>
                  </a:lnTo>
                  <a:cubicBezTo>
                    <a:pt x="6638" y="34"/>
                    <a:pt x="6505" y="134"/>
                    <a:pt x="6372" y="201"/>
                  </a:cubicBezTo>
                  <a:cubicBezTo>
                    <a:pt x="6205" y="301"/>
                    <a:pt x="6038" y="401"/>
                    <a:pt x="5871" y="501"/>
                  </a:cubicBezTo>
                  <a:cubicBezTo>
                    <a:pt x="5671" y="601"/>
                    <a:pt x="5471" y="735"/>
                    <a:pt x="5237" y="902"/>
                  </a:cubicBezTo>
                  <a:cubicBezTo>
                    <a:pt x="4704" y="1302"/>
                    <a:pt x="4203" y="1736"/>
                    <a:pt x="3736" y="2203"/>
                  </a:cubicBezTo>
                  <a:cubicBezTo>
                    <a:pt x="3169" y="2770"/>
                    <a:pt x="2636" y="3403"/>
                    <a:pt x="2169" y="4071"/>
                  </a:cubicBezTo>
                  <a:cubicBezTo>
                    <a:pt x="1702" y="4738"/>
                    <a:pt x="1335" y="5438"/>
                    <a:pt x="1001" y="6172"/>
                  </a:cubicBezTo>
                  <a:cubicBezTo>
                    <a:pt x="701" y="6772"/>
                    <a:pt x="501" y="7406"/>
                    <a:pt x="334" y="8040"/>
                  </a:cubicBezTo>
                  <a:cubicBezTo>
                    <a:pt x="234" y="8307"/>
                    <a:pt x="201" y="8574"/>
                    <a:pt x="134" y="8774"/>
                  </a:cubicBezTo>
                  <a:cubicBezTo>
                    <a:pt x="100" y="8974"/>
                    <a:pt x="67" y="9174"/>
                    <a:pt x="34" y="9341"/>
                  </a:cubicBezTo>
                  <a:cubicBezTo>
                    <a:pt x="0" y="9508"/>
                    <a:pt x="0" y="9675"/>
                    <a:pt x="0" y="9841"/>
                  </a:cubicBezTo>
                  <a:cubicBezTo>
                    <a:pt x="34" y="9841"/>
                    <a:pt x="134" y="9174"/>
                    <a:pt x="467" y="8107"/>
                  </a:cubicBezTo>
                  <a:cubicBezTo>
                    <a:pt x="668" y="7473"/>
                    <a:pt x="901" y="6873"/>
                    <a:pt x="1168" y="6272"/>
                  </a:cubicBezTo>
                  <a:cubicBezTo>
                    <a:pt x="1501" y="5572"/>
                    <a:pt x="1902" y="4871"/>
                    <a:pt x="2369" y="4204"/>
                  </a:cubicBezTo>
                  <a:cubicBezTo>
                    <a:pt x="2802" y="3537"/>
                    <a:pt x="3336" y="2936"/>
                    <a:pt x="3870" y="2336"/>
                  </a:cubicBezTo>
                  <a:cubicBezTo>
                    <a:pt x="4337" y="1869"/>
                    <a:pt x="4804" y="1435"/>
                    <a:pt x="5338" y="1035"/>
                  </a:cubicBezTo>
                  <a:cubicBezTo>
                    <a:pt x="6205" y="368"/>
                    <a:pt x="6839" y="34"/>
                    <a:pt x="680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95;p32"/>
            <p:cNvSpPr/>
            <p:nvPr/>
          </p:nvSpPr>
          <p:spPr>
            <a:xfrm>
              <a:off x="5130500" y="3889050"/>
              <a:ext cx="50900" cy="194350"/>
            </a:xfrm>
            <a:custGeom>
              <a:avLst/>
              <a:gdLst/>
              <a:ahLst/>
              <a:cxnLst/>
              <a:rect l="l" t="t" r="r" b="b"/>
              <a:pathLst>
                <a:path w="2036" h="7774" extrusionOk="0">
                  <a:moveTo>
                    <a:pt x="2035" y="1"/>
                  </a:moveTo>
                  <a:lnTo>
                    <a:pt x="2035" y="1"/>
                  </a:lnTo>
                  <a:cubicBezTo>
                    <a:pt x="1835" y="334"/>
                    <a:pt x="1635" y="701"/>
                    <a:pt x="1502" y="1068"/>
                  </a:cubicBezTo>
                  <a:cubicBezTo>
                    <a:pt x="1135" y="1936"/>
                    <a:pt x="834" y="2836"/>
                    <a:pt x="568" y="3770"/>
                  </a:cubicBezTo>
                  <a:cubicBezTo>
                    <a:pt x="334" y="4704"/>
                    <a:pt x="167" y="5638"/>
                    <a:pt x="101" y="6606"/>
                  </a:cubicBezTo>
                  <a:cubicBezTo>
                    <a:pt x="34" y="6973"/>
                    <a:pt x="1" y="7373"/>
                    <a:pt x="34" y="7773"/>
                  </a:cubicBezTo>
                  <a:cubicBezTo>
                    <a:pt x="134" y="7406"/>
                    <a:pt x="201" y="7006"/>
                    <a:pt x="234" y="6606"/>
                  </a:cubicBezTo>
                  <a:cubicBezTo>
                    <a:pt x="501" y="4738"/>
                    <a:pt x="968" y="2903"/>
                    <a:pt x="1635" y="1135"/>
                  </a:cubicBezTo>
                  <a:cubicBezTo>
                    <a:pt x="1802" y="768"/>
                    <a:pt x="1935" y="401"/>
                    <a:pt x="203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96;p32"/>
            <p:cNvSpPr/>
            <p:nvPr/>
          </p:nvSpPr>
          <p:spPr>
            <a:xfrm>
              <a:off x="5384025" y="3807325"/>
              <a:ext cx="186825" cy="644650"/>
            </a:xfrm>
            <a:custGeom>
              <a:avLst/>
              <a:gdLst/>
              <a:ahLst/>
              <a:cxnLst/>
              <a:rect l="l" t="t" r="r" b="b"/>
              <a:pathLst>
                <a:path w="7473" h="25786" extrusionOk="0">
                  <a:moveTo>
                    <a:pt x="0" y="1"/>
                  </a:moveTo>
                  <a:cubicBezTo>
                    <a:pt x="100" y="34"/>
                    <a:pt x="200" y="68"/>
                    <a:pt x="300" y="101"/>
                  </a:cubicBezTo>
                  <a:cubicBezTo>
                    <a:pt x="567" y="168"/>
                    <a:pt x="834" y="234"/>
                    <a:pt x="1101" y="334"/>
                  </a:cubicBezTo>
                  <a:cubicBezTo>
                    <a:pt x="2068" y="735"/>
                    <a:pt x="2936" y="1268"/>
                    <a:pt x="3703" y="2002"/>
                  </a:cubicBezTo>
                  <a:cubicBezTo>
                    <a:pt x="4804" y="3036"/>
                    <a:pt x="5671" y="4337"/>
                    <a:pt x="6205" y="5772"/>
                  </a:cubicBezTo>
                  <a:cubicBezTo>
                    <a:pt x="6872" y="7540"/>
                    <a:pt x="7205" y="9408"/>
                    <a:pt x="7205" y="11276"/>
                  </a:cubicBezTo>
                  <a:cubicBezTo>
                    <a:pt x="7239" y="13144"/>
                    <a:pt x="7139" y="15045"/>
                    <a:pt x="6972" y="16913"/>
                  </a:cubicBezTo>
                  <a:cubicBezTo>
                    <a:pt x="6805" y="18648"/>
                    <a:pt x="6738" y="20215"/>
                    <a:pt x="6738" y="21550"/>
                  </a:cubicBezTo>
                  <a:cubicBezTo>
                    <a:pt x="6738" y="22584"/>
                    <a:pt x="6805" y="23618"/>
                    <a:pt x="6972" y="24652"/>
                  </a:cubicBezTo>
                  <a:cubicBezTo>
                    <a:pt x="7038" y="25019"/>
                    <a:pt x="7105" y="25286"/>
                    <a:pt x="7139" y="25486"/>
                  </a:cubicBezTo>
                  <a:cubicBezTo>
                    <a:pt x="7172" y="25586"/>
                    <a:pt x="7205" y="25686"/>
                    <a:pt x="7239" y="25786"/>
                  </a:cubicBezTo>
                  <a:cubicBezTo>
                    <a:pt x="7239" y="25686"/>
                    <a:pt x="7205" y="25586"/>
                    <a:pt x="7205" y="25486"/>
                  </a:cubicBezTo>
                  <a:cubicBezTo>
                    <a:pt x="7172" y="25286"/>
                    <a:pt x="7139" y="25019"/>
                    <a:pt x="7072" y="24652"/>
                  </a:cubicBezTo>
                  <a:cubicBezTo>
                    <a:pt x="6938" y="23618"/>
                    <a:pt x="6872" y="22584"/>
                    <a:pt x="6905" y="21550"/>
                  </a:cubicBezTo>
                  <a:cubicBezTo>
                    <a:pt x="6905" y="20215"/>
                    <a:pt x="7005" y="18681"/>
                    <a:pt x="7172" y="16946"/>
                  </a:cubicBezTo>
                  <a:cubicBezTo>
                    <a:pt x="7372" y="15045"/>
                    <a:pt x="7472" y="13144"/>
                    <a:pt x="7439" y="11276"/>
                  </a:cubicBezTo>
                  <a:cubicBezTo>
                    <a:pt x="7439" y="9374"/>
                    <a:pt x="7072" y="7473"/>
                    <a:pt x="6405" y="5705"/>
                  </a:cubicBezTo>
                  <a:cubicBezTo>
                    <a:pt x="5838" y="4237"/>
                    <a:pt x="4937" y="2936"/>
                    <a:pt x="3803" y="1869"/>
                  </a:cubicBezTo>
                  <a:cubicBezTo>
                    <a:pt x="3036" y="1168"/>
                    <a:pt x="2102" y="601"/>
                    <a:pt x="1134" y="268"/>
                  </a:cubicBezTo>
                  <a:cubicBezTo>
                    <a:pt x="867" y="168"/>
                    <a:pt x="567" y="101"/>
                    <a:pt x="300" y="68"/>
                  </a:cubicBezTo>
                  <a:cubicBezTo>
                    <a:pt x="200" y="34"/>
                    <a:pt x="100" y="1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97;p32"/>
            <p:cNvSpPr/>
            <p:nvPr/>
          </p:nvSpPr>
          <p:spPr>
            <a:xfrm>
              <a:off x="5517450" y="4216800"/>
              <a:ext cx="10850" cy="228525"/>
            </a:xfrm>
            <a:custGeom>
              <a:avLst/>
              <a:gdLst/>
              <a:ahLst/>
              <a:cxnLst/>
              <a:rect l="l" t="t" r="r" b="b"/>
              <a:pathLst>
                <a:path w="434" h="9141" extrusionOk="0">
                  <a:moveTo>
                    <a:pt x="434" y="0"/>
                  </a:moveTo>
                  <a:lnTo>
                    <a:pt x="434" y="0"/>
                  </a:lnTo>
                  <a:cubicBezTo>
                    <a:pt x="300" y="434"/>
                    <a:pt x="234" y="868"/>
                    <a:pt x="234" y="1335"/>
                  </a:cubicBezTo>
                  <a:cubicBezTo>
                    <a:pt x="134" y="2168"/>
                    <a:pt x="67" y="3303"/>
                    <a:pt x="34" y="4570"/>
                  </a:cubicBezTo>
                  <a:cubicBezTo>
                    <a:pt x="0" y="5838"/>
                    <a:pt x="34" y="6972"/>
                    <a:pt x="100" y="7806"/>
                  </a:cubicBezTo>
                  <a:cubicBezTo>
                    <a:pt x="100" y="8239"/>
                    <a:pt x="134" y="8673"/>
                    <a:pt x="234" y="9140"/>
                  </a:cubicBezTo>
                  <a:cubicBezTo>
                    <a:pt x="267" y="8673"/>
                    <a:pt x="267" y="8239"/>
                    <a:pt x="234" y="7806"/>
                  </a:cubicBezTo>
                  <a:cubicBezTo>
                    <a:pt x="234" y="6972"/>
                    <a:pt x="234" y="5838"/>
                    <a:pt x="234" y="4570"/>
                  </a:cubicBezTo>
                  <a:cubicBezTo>
                    <a:pt x="267" y="3303"/>
                    <a:pt x="334" y="2168"/>
                    <a:pt x="367" y="1335"/>
                  </a:cubicBezTo>
                  <a:cubicBezTo>
                    <a:pt x="434" y="901"/>
                    <a:pt x="434" y="434"/>
                    <a:pt x="43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98;p32"/>
            <p:cNvSpPr/>
            <p:nvPr/>
          </p:nvSpPr>
          <p:spPr>
            <a:xfrm>
              <a:off x="3307525" y="4153425"/>
              <a:ext cx="233525" cy="180525"/>
            </a:xfrm>
            <a:custGeom>
              <a:avLst/>
              <a:gdLst/>
              <a:ahLst/>
              <a:cxnLst/>
              <a:rect l="l" t="t" r="r" b="b"/>
              <a:pathLst>
                <a:path w="9341" h="7221" extrusionOk="0">
                  <a:moveTo>
                    <a:pt x="8840" y="0"/>
                  </a:moveTo>
                  <a:lnTo>
                    <a:pt x="735" y="2168"/>
                  </a:lnTo>
                  <a:cubicBezTo>
                    <a:pt x="401" y="2235"/>
                    <a:pt x="134" y="2469"/>
                    <a:pt x="68" y="2802"/>
                  </a:cubicBezTo>
                  <a:cubicBezTo>
                    <a:pt x="1" y="3169"/>
                    <a:pt x="34" y="3503"/>
                    <a:pt x="168" y="3803"/>
                  </a:cubicBezTo>
                  <a:cubicBezTo>
                    <a:pt x="768" y="5471"/>
                    <a:pt x="2403" y="6571"/>
                    <a:pt x="4104" y="6972"/>
                  </a:cubicBezTo>
                  <a:cubicBezTo>
                    <a:pt x="4811" y="7149"/>
                    <a:pt x="5524" y="7220"/>
                    <a:pt x="6238" y="7220"/>
                  </a:cubicBezTo>
                  <a:cubicBezTo>
                    <a:pt x="7274" y="7220"/>
                    <a:pt x="8313" y="7069"/>
                    <a:pt x="9341" y="6872"/>
                  </a:cubicBezTo>
                  <a:cubicBezTo>
                    <a:pt x="9174" y="4603"/>
                    <a:pt x="9007" y="2302"/>
                    <a:pt x="8840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99;p32"/>
            <p:cNvSpPr/>
            <p:nvPr/>
          </p:nvSpPr>
          <p:spPr>
            <a:xfrm>
              <a:off x="3004825" y="3570175"/>
              <a:ext cx="674675" cy="688375"/>
            </a:xfrm>
            <a:custGeom>
              <a:avLst/>
              <a:gdLst/>
              <a:ahLst/>
              <a:cxnLst/>
              <a:rect l="l" t="t" r="r" b="b"/>
              <a:pathLst>
                <a:path w="26987" h="27535" extrusionOk="0">
                  <a:moveTo>
                    <a:pt x="16736" y="0"/>
                  </a:moveTo>
                  <a:cubicBezTo>
                    <a:pt x="16055" y="0"/>
                    <a:pt x="15305" y="448"/>
                    <a:pt x="14677" y="814"/>
                  </a:cubicBezTo>
                  <a:cubicBezTo>
                    <a:pt x="14444" y="947"/>
                    <a:pt x="14144" y="1114"/>
                    <a:pt x="13810" y="1281"/>
                  </a:cubicBezTo>
                  <a:cubicBezTo>
                    <a:pt x="13255" y="1105"/>
                    <a:pt x="12568" y="1011"/>
                    <a:pt x="11885" y="1011"/>
                  </a:cubicBezTo>
                  <a:cubicBezTo>
                    <a:pt x="10886" y="1011"/>
                    <a:pt x="9895" y="1212"/>
                    <a:pt x="9340" y="1648"/>
                  </a:cubicBezTo>
                  <a:cubicBezTo>
                    <a:pt x="8239" y="2482"/>
                    <a:pt x="7372" y="3649"/>
                    <a:pt x="6138" y="4350"/>
                  </a:cubicBezTo>
                  <a:cubicBezTo>
                    <a:pt x="5070" y="4950"/>
                    <a:pt x="3736" y="5217"/>
                    <a:pt x="2869" y="6084"/>
                  </a:cubicBezTo>
                  <a:cubicBezTo>
                    <a:pt x="1334" y="7619"/>
                    <a:pt x="2168" y="10154"/>
                    <a:pt x="1368" y="12155"/>
                  </a:cubicBezTo>
                  <a:cubicBezTo>
                    <a:pt x="1101" y="12823"/>
                    <a:pt x="634" y="13423"/>
                    <a:pt x="367" y="14090"/>
                  </a:cubicBezTo>
                  <a:cubicBezTo>
                    <a:pt x="67" y="14757"/>
                    <a:pt x="0" y="15591"/>
                    <a:pt x="434" y="16192"/>
                  </a:cubicBezTo>
                  <a:cubicBezTo>
                    <a:pt x="867" y="16792"/>
                    <a:pt x="1801" y="17126"/>
                    <a:pt x="1801" y="17860"/>
                  </a:cubicBezTo>
                  <a:cubicBezTo>
                    <a:pt x="1835" y="18593"/>
                    <a:pt x="901" y="19060"/>
                    <a:pt x="968" y="19761"/>
                  </a:cubicBezTo>
                  <a:cubicBezTo>
                    <a:pt x="1068" y="20461"/>
                    <a:pt x="2202" y="20728"/>
                    <a:pt x="2702" y="21329"/>
                  </a:cubicBezTo>
                  <a:cubicBezTo>
                    <a:pt x="3336" y="22129"/>
                    <a:pt x="2702" y="23397"/>
                    <a:pt x="3236" y="24264"/>
                  </a:cubicBezTo>
                  <a:cubicBezTo>
                    <a:pt x="3836" y="25165"/>
                    <a:pt x="5304" y="24965"/>
                    <a:pt x="6405" y="25231"/>
                  </a:cubicBezTo>
                  <a:cubicBezTo>
                    <a:pt x="8231" y="25665"/>
                    <a:pt x="9627" y="27535"/>
                    <a:pt x="11391" y="27535"/>
                  </a:cubicBezTo>
                  <a:cubicBezTo>
                    <a:pt x="11528" y="27535"/>
                    <a:pt x="11667" y="27524"/>
                    <a:pt x="11809" y="27500"/>
                  </a:cubicBezTo>
                  <a:cubicBezTo>
                    <a:pt x="12576" y="27400"/>
                    <a:pt x="13210" y="26899"/>
                    <a:pt x="13977" y="26799"/>
                  </a:cubicBezTo>
                  <a:cubicBezTo>
                    <a:pt x="14122" y="26776"/>
                    <a:pt x="14266" y="26766"/>
                    <a:pt x="14410" y="26766"/>
                  </a:cubicBezTo>
                  <a:cubicBezTo>
                    <a:pt x="15292" y="26766"/>
                    <a:pt x="16157" y="27152"/>
                    <a:pt x="17046" y="27266"/>
                  </a:cubicBezTo>
                  <a:cubicBezTo>
                    <a:pt x="17224" y="27289"/>
                    <a:pt x="17401" y="27300"/>
                    <a:pt x="17577" y="27300"/>
                  </a:cubicBezTo>
                  <a:cubicBezTo>
                    <a:pt x="19221" y="27300"/>
                    <a:pt x="20797" y="26369"/>
                    <a:pt x="22183" y="25465"/>
                  </a:cubicBezTo>
                  <a:cubicBezTo>
                    <a:pt x="22983" y="24965"/>
                    <a:pt x="23817" y="24364"/>
                    <a:pt x="24017" y="23497"/>
                  </a:cubicBezTo>
                  <a:cubicBezTo>
                    <a:pt x="24217" y="22696"/>
                    <a:pt x="23817" y="21829"/>
                    <a:pt x="24251" y="21095"/>
                  </a:cubicBezTo>
                  <a:cubicBezTo>
                    <a:pt x="24684" y="20361"/>
                    <a:pt x="25618" y="20195"/>
                    <a:pt x="25985" y="19494"/>
                  </a:cubicBezTo>
                  <a:cubicBezTo>
                    <a:pt x="26519" y="18393"/>
                    <a:pt x="25218" y="17159"/>
                    <a:pt x="25552" y="16025"/>
                  </a:cubicBezTo>
                  <a:cubicBezTo>
                    <a:pt x="25852" y="15191"/>
                    <a:pt x="26986" y="14691"/>
                    <a:pt x="26986" y="13790"/>
                  </a:cubicBezTo>
                  <a:cubicBezTo>
                    <a:pt x="26986" y="12923"/>
                    <a:pt x="25785" y="12389"/>
                    <a:pt x="25452" y="11522"/>
                  </a:cubicBezTo>
                  <a:cubicBezTo>
                    <a:pt x="24918" y="10221"/>
                    <a:pt x="26486" y="8853"/>
                    <a:pt x="26119" y="7519"/>
                  </a:cubicBezTo>
                  <a:cubicBezTo>
                    <a:pt x="25685" y="5918"/>
                    <a:pt x="22917" y="5751"/>
                    <a:pt x="22416" y="4183"/>
                  </a:cubicBezTo>
                  <a:cubicBezTo>
                    <a:pt x="22216" y="3549"/>
                    <a:pt x="22416" y="2715"/>
                    <a:pt x="21882" y="2248"/>
                  </a:cubicBezTo>
                  <a:cubicBezTo>
                    <a:pt x="21618" y="2009"/>
                    <a:pt x="21282" y="1950"/>
                    <a:pt x="20920" y="1950"/>
                  </a:cubicBezTo>
                  <a:cubicBezTo>
                    <a:pt x="20572" y="1950"/>
                    <a:pt x="20200" y="2005"/>
                    <a:pt x="19843" y="2005"/>
                  </a:cubicBezTo>
                  <a:cubicBezTo>
                    <a:pt x="19587" y="2005"/>
                    <a:pt x="19339" y="1977"/>
                    <a:pt x="19114" y="1881"/>
                  </a:cubicBezTo>
                  <a:cubicBezTo>
                    <a:pt x="18313" y="1514"/>
                    <a:pt x="18080" y="447"/>
                    <a:pt x="17279" y="113"/>
                  </a:cubicBezTo>
                  <a:cubicBezTo>
                    <a:pt x="17106" y="34"/>
                    <a:pt x="16924" y="0"/>
                    <a:pt x="167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00;p32"/>
            <p:cNvSpPr/>
            <p:nvPr/>
          </p:nvSpPr>
          <p:spPr>
            <a:xfrm>
              <a:off x="3145750" y="3681425"/>
              <a:ext cx="181825" cy="95900"/>
            </a:xfrm>
            <a:custGeom>
              <a:avLst/>
              <a:gdLst/>
              <a:ahLst/>
              <a:cxnLst/>
              <a:rect l="l" t="t" r="r" b="b"/>
              <a:pathLst>
                <a:path w="7273" h="3836" extrusionOk="0">
                  <a:moveTo>
                    <a:pt x="4757" y="852"/>
                  </a:moveTo>
                  <a:cubicBezTo>
                    <a:pt x="4944" y="1152"/>
                    <a:pt x="4997" y="1509"/>
                    <a:pt x="4904" y="1835"/>
                  </a:cubicBezTo>
                  <a:cubicBezTo>
                    <a:pt x="4804" y="2068"/>
                    <a:pt x="4604" y="2235"/>
                    <a:pt x="4370" y="2302"/>
                  </a:cubicBezTo>
                  <a:cubicBezTo>
                    <a:pt x="4335" y="2313"/>
                    <a:pt x="4298" y="2319"/>
                    <a:pt x="4262" y="2319"/>
                  </a:cubicBezTo>
                  <a:cubicBezTo>
                    <a:pt x="4093" y="2319"/>
                    <a:pt x="3925" y="2199"/>
                    <a:pt x="3870" y="2035"/>
                  </a:cubicBezTo>
                  <a:cubicBezTo>
                    <a:pt x="3803" y="1801"/>
                    <a:pt x="3837" y="1568"/>
                    <a:pt x="3970" y="1368"/>
                  </a:cubicBezTo>
                  <a:cubicBezTo>
                    <a:pt x="4103" y="1167"/>
                    <a:pt x="4304" y="1034"/>
                    <a:pt x="4504" y="934"/>
                  </a:cubicBezTo>
                  <a:cubicBezTo>
                    <a:pt x="4586" y="900"/>
                    <a:pt x="4671" y="873"/>
                    <a:pt x="4757" y="852"/>
                  </a:cubicBezTo>
                  <a:close/>
                  <a:moveTo>
                    <a:pt x="3427" y="0"/>
                  </a:moveTo>
                  <a:cubicBezTo>
                    <a:pt x="3307" y="0"/>
                    <a:pt x="3187" y="11"/>
                    <a:pt x="3069" y="33"/>
                  </a:cubicBezTo>
                  <a:cubicBezTo>
                    <a:pt x="2202" y="133"/>
                    <a:pt x="1368" y="534"/>
                    <a:pt x="734" y="1134"/>
                  </a:cubicBezTo>
                  <a:cubicBezTo>
                    <a:pt x="301" y="1568"/>
                    <a:pt x="34" y="2135"/>
                    <a:pt x="1" y="2735"/>
                  </a:cubicBezTo>
                  <a:cubicBezTo>
                    <a:pt x="1" y="2902"/>
                    <a:pt x="1" y="3069"/>
                    <a:pt x="34" y="3202"/>
                  </a:cubicBezTo>
                  <a:cubicBezTo>
                    <a:pt x="34" y="3269"/>
                    <a:pt x="67" y="3336"/>
                    <a:pt x="101" y="3369"/>
                  </a:cubicBezTo>
                  <a:cubicBezTo>
                    <a:pt x="67" y="3169"/>
                    <a:pt x="34" y="2935"/>
                    <a:pt x="67" y="2735"/>
                  </a:cubicBezTo>
                  <a:cubicBezTo>
                    <a:pt x="134" y="2168"/>
                    <a:pt x="401" y="1634"/>
                    <a:pt x="801" y="1234"/>
                  </a:cubicBezTo>
                  <a:cubicBezTo>
                    <a:pt x="1435" y="667"/>
                    <a:pt x="2235" y="300"/>
                    <a:pt x="3069" y="200"/>
                  </a:cubicBezTo>
                  <a:cubicBezTo>
                    <a:pt x="3169" y="187"/>
                    <a:pt x="3268" y="180"/>
                    <a:pt x="3365" y="180"/>
                  </a:cubicBezTo>
                  <a:cubicBezTo>
                    <a:pt x="3754" y="180"/>
                    <a:pt x="4117" y="287"/>
                    <a:pt x="4437" y="500"/>
                  </a:cubicBezTo>
                  <a:cubicBezTo>
                    <a:pt x="4514" y="559"/>
                    <a:pt x="4582" y="624"/>
                    <a:pt x="4641" y="694"/>
                  </a:cubicBezTo>
                  <a:lnTo>
                    <a:pt x="4641" y="694"/>
                  </a:lnTo>
                  <a:cubicBezTo>
                    <a:pt x="4573" y="714"/>
                    <a:pt x="4504" y="739"/>
                    <a:pt x="4437" y="767"/>
                  </a:cubicBezTo>
                  <a:cubicBezTo>
                    <a:pt x="4204" y="867"/>
                    <a:pt x="3970" y="1034"/>
                    <a:pt x="3837" y="1268"/>
                  </a:cubicBezTo>
                  <a:cubicBezTo>
                    <a:pt x="3636" y="1501"/>
                    <a:pt x="3603" y="1801"/>
                    <a:pt x="3670" y="2101"/>
                  </a:cubicBezTo>
                  <a:cubicBezTo>
                    <a:pt x="3703" y="2268"/>
                    <a:pt x="3837" y="2402"/>
                    <a:pt x="3970" y="2468"/>
                  </a:cubicBezTo>
                  <a:cubicBezTo>
                    <a:pt x="4068" y="2517"/>
                    <a:pt x="4183" y="2548"/>
                    <a:pt x="4304" y="2548"/>
                  </a:cubicBezTo>
                  <a:cubicBezTo>
                    <a:pt x="4348" y="2548"/>
                    <a:pt x="4392" y="2544"/>
                    <a:pt x="4437" y="2535"/>
                  </a:cubicBezTo>
                  <a:cubicBezTo>
                    <a:pt x="4737" y="2468"/>
                    <a:pt x="5004" y="2235"/>
                    <a:pt x="5104" y="1935"/>
                  </a:cubicBezTo>
                  <a:cubicBezTo>
                    <a:pt x="5238" y="1668"/>
                    <a:pt x="5238" y="1334"/>
                    <a:pt x="5104" y="1067"/>
                  </a:cubicBezTo>
                  <a:cubicBezTo>
                    <a:pt x="5074" y="976"/>
                    <a:pt x="5037" y="892"/>
                    <a:pt x="4995" y="813"/>
                  </a:cubicBezTo>
                  <a:lnTo>
                    <a:pt x="4995" y="813"/>
                  </a:lnTo>
                  <a:cubicBezTo>
                    <a:pt x="5054" y="807"/>
                    <a:pt x="5114" y="804"/>
                    <a:pt x="5174" y="804"/>
                  </a:cubicBezTo>
                  <a:cubicBezTo>
                    <a:pt x="5378" y="804"/>
                    <a:pt x="5582" y="838"/>
                    <a:pt x="5771" y="901"/>
                  </a:cubicBezTo>
                  <a:cubicBezTo>
                    <a:pt x="6138" y="1034"/>
                    <a:pt x="6472" y="1268"/>
                    <a:pt x="6672" y="1601"/>
                  </a:cubicBezTo>
                  <a:cubicBezTo>
                    <a:pt x="7006" y="2068"/>
                    <a:pt x="7139" y="2635"/>
                    <a:pt x="7106" y="3202"/>
                  </a:cubicBezTo>
                  <a:cubicBezTo>
                    <a:pt x="7072" y="3636"/>
                    <a:pt x="7006" y="3836"/>
                    <a:pt x="7006" y="3836"/>
                  </a:cubicBezTo>
                  <a:cubicBezTo>
                    <a:pt x="7039" y="3836"/>
                    <a:pt x="7039" y="3803"/>
                    <a:pt x="7072" y="3703"/>
                  </a:cubicBezTo>
                  <a:cubicBezTo>
                    <a:pt x="7139" y="3536"/>
                    <a:pt x="7172" y="3369"/>
                    <a:pt x="7172" y="3236"/>
                  </a:cubicBezTo>
                  <a:cubicBezTo>
                    <a:pt x="7272" y="2635"/>
                    <a:pt x="7139" y="2035"/>
                    <a:pt x="6805" y="1501"/>
                  </a:cubicBezTo>
                  <a:cubicBezTo>
                    <a:pt x="6443" y="946"/>
                    <a:pt x="5819" y="618"/>
                    <a:pt x="5174" y="618"/>
                  </a:cubicBezTo>
                  <a:cubicBezTo>
                    <a:pt x="5077" y="618"/>
                    <a:pt x="4981" y="625"/>
                    <a:pt x="4884" y="640"/>
                  </a:cubicBezTo>
                  <a:lnTo>
                    <a:pt x="4884" y="640"/>
                  </a:lnTo>
                  <a:cubicBezTo>
                    <a:pt x="4805" y="535"/>
                    <a:pt x="4711" y="444"/>
                    <a:pt x="4604" y="367"/>
                  </a:cubicBezTo>
                  <a:cubicBezTo>
                    <a:pt x="4266" y="133"/>
                    <a:pt x="3848" y="0"/>
                    <a:pt x="342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01;p32"/>
            <p:cNvSpPr/>
            <p:nvPr/>
          </p:nvSpPr>
          <p:spPr>
            <a:xfrm>
              <a:off x="3086550" y="3784075"/>
              <a:ext cx="213500" cy="183400"/>
            </a:xfrm>
            <a:custGeom>
              <a:avLst/>
              <a:gdLst/>
              <a:ahLst/>
              <a:cxnLst/>
              <a:rect l="l" t="t" r="r" b="b"/>
              <a:pathLst>
                <a:path w="8540" h="7336" extrusionOk="0">
                  <a:moveTo>
                    <a:pt x="6410" y="1"/>
                  </a:moveTo>
                  <a:cubicBezTo>
                    <a:pt x="5802" y="1"/>
                    <a:pt x="5194" y="176"/>
                    <a:pt x="4670" y="531"/>
                  </a:cubicBezTo>
                  <a:cubicBezTo>
                    <a:pt x="3936" y="1031"/>
                    <a:pt x="3436" y="1832"/>
                    <a:pt x="3303" y="2732"/>
                  </a:cubicBezTo>
                  <a:cubicBezTo>
                    <a:pt x="3275" y="2982"/>
                    <a:pt x="3270" y="3255"/>
                    <a:pt x="3289" y="3512"/>
                  </a:cubicBezTo>
                  <a:lnTo>
                    <a:pt x="3289" y="3512"/>
                  </a:lnTo>
                  <a:cubicBezTo>
                    <a:pt x="3176" y="3499"/>
                    <a:pt x="3064" y="3492"/>
                    <a:pt x="2952" y="3492"/>
                  </a:cubicBezTo>
                  <a:cubicBezTo>
                    <a:pt x="2319" y="3492"/>
                    <a:pt x="1707" y="3701"/>
                    <a:pt x="1201" y="4100"/>
                  </a:cubicBezTo>
                  <a:cubicBezTo>
                    <a:pt x="367" y="4767"/>
                    <a:pt x="0" y="5868"/>
                    <a:pt x="267" y="6902"/>
                  </a:cubicBezTo>
                  <a:cubicBezTo>
                    <a:pt x="300" y="7069"/>
                    <a:pt x="367" y="7202"/>
                    <a:pt x="467" y="7335"/>
                  </a:cubicBezTo>
                  <a:cubicBezTo>
                    <a:pt x="467" y="7302"/>
                    <a:pt x="400" y="7169"/>
                    <a:pt x="367" y="6902"/>
                  </a:cubicBezTo>
                  <a:cubicBezTo>
                    <a:pt x="300" y="6502"/>
                    <a:pt x="300" y="6101"/>
                    <a:pt x="400" y="5701"/>
                  </a:cubicBezTo>
                  <a:cubicBezTo>
                    <a:pt x="534" y="5134"/>
                    <a:pt x="867" y="4600"/>
                    <a:pt x="1334" y="4233"/>
                  </a:cubicBezTo>
                  <a:cubicBezTo>
                    <a:pt x="1811" y="3889"/>
                    <a:pt x="2372" y="3692"/>
                    <a:pt x="2966" y="3692"/>
                  </a:cubicBezTo>
                  <a:cubicBezTo>
                    <a:pt x="3121" y="3692"/>
                    <a:pt x="3278" y="3705"/>
                    <a:pt x="3436" y="3733"/>
                  </a:cubicBezTo>
                  <a:lnTo>
                    <a:pt x="3569" y="3766"/>
                  </a:lnTo>
                  <a:lnTo>
                    <a:pt x="3536" y="3633"/>
                  </a:lnTo>
                  <a:cubicBezTo>
                    <a:pt x="3503" y="3333"/>
                    <a:pt x="3503" y="3032"/>
                    <a:pt x="3536" y="2766"/>
                  </a:cubicBezTo>
                  <a:cubicBezTo>
                    <a:pt x="3669" y="1932"/>
                    <a:pt x="4103" y="1164"/>
                    <a:pt x="4804" y="697"/>
                  </a:cubicBezTo>
                  <a:cubicBezTo>
                    <a:pt x="5299" y="348"/>
                    <a:pt x="5870" y="151"/>
                    <a:pt x="6473" y="151"/>
                  </a:cubicBezTo>
                  <a:cubicBezTo>
                    <a:pt x="6561" y="151"/>
                    <a:pt x="6649" y="155"/>
                    <a:pt x="6738" y="164"/>
                  </a:cubicBezTo>
                  <a:cubicBezTo>
                    <a:pt x="7205" y="197"/>
                    <a:pt x="7672" y="330"/>
                    <a:pt x="8073" y="564"/>
                  </a:cubicBezTo>
                  <a:cubicBezTo>
                    <a:pt x="8206" y="664"/>
                    <a:pt x="8373" y="731"/>
                    <a:pt x="8540" y="831"/>
                  </a:cubicBezTo>
                  <a:cubicBezTo>
                    <a:pt x="8540" y="831"/>
                    <a:pt x="8506" y="797"/>
                    <a:pt x="8440" y="731"/>
                  </a:cubicBezTo>
                  <a:cubicBezTo>
                    <a:pt x="8339" y="631"/>
                    <a:pt x="8239" y="564"/>
                    <a:pt x="8106" y="497"/>
                  </a:cubicBezTo>
                  <a:cubicBezTo>
                    <a:pt x="7595" y="168"/>
                    <a:pt x="7003" y="1"/>
                    <a:pt x="641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02;p32"/>
            <p:cNvSpPr/>
            <p:nvPr/>
          </p:nvSpPr>
          <p:spPr>
            <a:xfrm>
              <a:off x="3354225" y="3674925"/>
              <a:ext cx="105100" cy="59050"/>
            </a:xfrm>
            <a:custGeom>
              <a:avLst/>
              <a:gdLst/>
              <a:ahLst/>
              <a:cxnLst/>
              <a:rect l="l" t="t" r="r" b="b"/>
              <a:pathLst>
                <a:path w="4204" h="2362" extrusionOk="0">
                  <a:moveTo>
                    <a:pt x="3057" y="0"/>
                  </a:moveTo>
                  <a:cubicBezTo>
                    <a:pt x="1907" y="0"/>
                    <a:pt x="834" y="614"/>
                    <a:pt x="268" y="1628"/>
                  </a:cubicBezTo>
                  <a:cubicBezTo>
                    <a:pt x="134" y="1828"/>
                    <a:pt x="34" y="2095"/>
                    <a:pt x="1" y="2361"/>
                  </a:cubicBezTo>
                  <a:cubicBezTo>
                    <a:pt x="34" y="2361"/>
                    <a:pt x="134" y="2095"/>
                    <a:pt x="401" y="1694"/>
                  </a:cubicBezTo>
                  <a:cubicBezTo>
                    <a:pt x="1020" y="766"/>
                    <a:pt x="2069" y="182"/>
                    <a:pt x="3203" y="182"/>
                  </a:cubicBezTo>
                  <a:cubicBezTo>
                    <a:pt x="3291" y="182"/>
                    <a:pt x="3380" y="186"/>
                    <a:pt x="3470" y="193"/>
                  </a:cubicBezTo>
                  <a:cubicBezTo>
                    <a:pt x="3842" y="193"/>
                    <a:pt x="4115" y="267"/>
                    <a:pt x="4186" y="267"/>
                  </a:cubicBezTo>
                  <a:cubicBezTo>
                    <a:pt x="4198" y="267"/>
                    <a:pt x="4204" y="265"/>
                    <a:pt x="4204" y="260"/>
                  </a:cubicBezTo>
                  <a:cubicBezTo>
                    <a:pt x="3970" y="127"/>
                    <a:pt x="3737" y="26"/>
                    <a:pt x="3470" y="26"/>
                  </a:cubicBezTo>
                  <a:cubicBezTo>
                    <a:pt x="3332" y="9"/>
                    <a:pt x="3194" y="0"/>
                    <a:pt x="305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03;p32"/>
            <p:cNvSpPr/>
            <p:nvPr/>
          </p:nvSpPr>
          <p:spPr>
            <a:xfrm>
              <a:off x="3443475" y="3799675"/>
              <a:ext cx="185975" cy="157800"/>
            </a:xfrm>
            <a:custGeom>
              <a:avLst/>
              <a:gdLst/>
              <a:ahLst/>
              <a:cxnLst/>
              <a:rect l="l" t="t" r="r" b="b"/>
              <a:pathLst>
                <a:path w="7439" h="6312" extrusionOk="0">
                  <a:moveTo>
                    <a:pt x="1192" y="0"/>
                  </a:moveTo>
                  <a:cubicBezTo>
                    <a:pt x="874" y="0"/>
                    <a:pt x="562" y="95"/>
                    <a:pt x="300" y="240"/>
                  </a:cubicBezTo>
                  <a:cubicBezTo>
                    <a:pt x="167" y="307"/>
                    <a:pt x="67" y="374"/>
                    <a:pt x="0" y="474"/>
                  </a:cubicBezTo>
                  <a:cubicBezTo>
                    <a:pt x="100" y="407"/>
                    <a:pt x="234" y="374"/>
                    <a:pt x="334" y="307"/>
                  </a:cubicBezTo>
                  <a:cubicBezTo>
                    <a:pt x="582" y="196"/>
                    <a:pt x="854" y="132"/>
                    <a:pt x="1129" y="132"/>
                  </a:cubicBezTo>
                  <a:cubicBezTo>
                    <a:pt x="1187" y="132"/>
                    <a:pt x="1244" y="134"/>
                    <a:pt x="1301" y="140"/>
                  </a:cubicBezTo>
                  <a:cubicBezTo>
                    <a:pt x="1835" y="140"/>
                    <a:pt x="2302" y="374"/>
                    <a:pt x="2635" y="774"/>
                  </a:cubicBezTo>
                  <a:cubicBezTo>
                    <a:pt x="3036" y="1241"/>
                    <a:pt x="3202" y="1908"/>
                    <a:pt x="3036" y="2508"/>
                  </a:cubicBezTo>
                  <a:lnTo>
                    <a:pt x="2969" y="2742"/>
                  </a:lnTo>
                  <a:lnTo>
                    <a:pt x="3202" y="2609"/>
                  </a:lnTo>
                  <a:cubicBezTo>
                    <a:pt x="3503" y="2442"/>
                    <a:pt x="3836" y="2342"/>
                    <a:pt x="4203" y="2308"/>
                  </a:cubicBezTo>
                  <a:cubicBezTo>
                    <a:pt x="4310" y="2294"/>
                    <a:pt x="4417" y="2287"/>
                    <a:pt x="4523" y="2287"/>
                  </a:cubicBezTo>
                  <a:cubicBezTo>
                    <a:pt x="5172" y="2287"/>
                    <a:pt x="5783" y="2545"/>
                    <a:pt x="6271" y="2975"/>
                  </a:cubicBezTo>
                  <a:cubicBezTo>
                    <a:pt x="6738" y="3409"/>
                    <a:pt x="7005" y="4010"/>
                    <a:pt x="7038" y="4643"/>
                  </a:cubicBezTo>
                  <a:cubicBezTo>
                    <a:pt x="7072" y="5044"/>
                    <a:pt x="7038" y="5477"/>
                    <a:pt x="6872" y="5878"/>
                  </a:cubicBezTo>
                  <a:cubicBezTo>
                    <a:pt x="6772" y="6144"/>
                    <a:pt x="6671" y="6311"/>
                    <a:pt x="6671" y="6311"/>
                  </a:cubicBezTo>
                  <a:cubicBezTo>
                    <a:pt x="6705" y="6311"/>
                    <a:pt x="6705" y="6278"/>
                    <a:pt x="6772" y="6211"/>
                  </a:cubicBezTo>
                  <a:cubicBezTo>
                    <a:pt x="6838" y="6111"/>
                    <a:pt x="6905" y="6011"/>
                    <a:pt x="6938" y="5911"/>
                  </a:cubicBezTo>
                  <a:cubicBezTo>
                    <a:pt x="7439" y="4877"/>
                    <a:pt x="7205" y="3643"/>
                    <a:pt x="6438" y="2842"/>
                  </a:cubicBezTo>
                  <a:cubicBezTo>
                    <a:pt x="5868" y="2332"/>
                    <a:pt x="5163" y="2065"/>
                    <a:pt x="4420" y="2065"/>
                  </a:cubicBezTo>
                  <a:cubicBezTo>
                    <a:pt x="4337" y="2065"/>
                    <a:pt x="4253" y="2068"/>
                    <a:pt x="4170" y="2075"/>
                  </a:cubicBezTo>
                  <a:cubicBezTo>
                    <a:pt x="3866" y="2102"/>
                    <a:pt x="3563" y="2198"/>
                    <a:pt x="3279" y="2344"/>
                  </a:cubicBezTo>
                  <a:lnTo>
                    <a:pt x="3279" y="2344"/>
                  </a:lnTo>
                  <a:cubicBezTo>
                    <a:pt x="3362" y="1722"/>
                    <a:pt x="3184" y="1115"/>
                    <a:pt x="2769" y="640"/>
                  </a:cubicBezTo>
                  <a:cubicBezTo>
                    <a:pt x="2402" y="240"/>
                    <a:pt x="1868" y="7"/>
                    <a:pt x="1334" y="7"/>
                  </a:cubicBezTo>
                  <a:cubicBezTo>
                    <a:pt x="1287" y="2"/>
                    <a:pt x="1240" y="0"/>
                    <a:pt x="119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04;p32"/>
            <p:cNvSpPr/>
            <p:nvPr/>
          </p:nvSpPr>
          <p:spPr>
            <a:xfrm>
              <a:off x="2813025" y="4201650"/>
              <a:ext cx="1009075" cy="1031725"/>
            </a:xfrm>
            <a:custGeom>
              <a:avLst/>
              <a:gdLst/>
              <a:ahLst/>
              <a:cxnLst/>
              <a:rect l="l" t="t" r="r" b="b"/>
              <a:pathLst>
                <a:path w="40363" h="41269" extrusionOk="0">
                  <a:moveTo>
                    <a:pt x="11439" y="0"/>
                  </a:moveTo>
                  <a:cubicBezTo>
                    <a:pt x="9393" y="0"/>
                    <a:pt x="8333" y="1255"/>
                    <a:pt x="7272" y="2541"/>
                  </a:cubicBezTo>
                  <a:cubicBezTo>
                    <a:pt x="6171" y="3842"/>
                    <a:pt x="867" y="21888"/>
                    <a:pt x="434" y="24423"/>
                  </a:cubicBezTo>
                  <a:cubicBezTo>
                    <a:pt x="0" y="26958"/>
                    <a:pt x="2869" y="28826"/>
                    <a:pt x="3636" y="29360"/>
                  </a:cubicBezTo>
                  <a:cubicBezTo>
                    <a:pt x="3801" y="29482"/>
                    <a:pt x="4168" y="29530"/>
                    <a:pt x="4644" y="29530"/>
                  </a:cubicBezTo>
                  <a:cubicBezTo>
                    <a:pt x="6376" y="29530"/>
                    <a:pt x="9540" y="28893"/>
                    <a:pt x="9540" y="28893"/>
                  </a:cubicBezTo>
                  <a:lnTo>
                    <a:pt x="9574" y="28860"/>
                  </a:lnTo>
                  <a:lnTo>
                    <a:pt x="8673" y="41269"/>
                  </a:lnTo>
                  <a:lnTo>
                    <a:pt x="40362" y="41269"/>
                  </a:lnTo>
                  <a:lnTo>
                    <a:pt x="38761" y="33530"/>
                  </a:lnTo>
                  <a:cubicBezTo>
                    <a:pt x="38761" y="33530"/>
                    <a:pt x="39361" y="12415"/>
                    <a:pt x="39361" y="9346"/>
                  </a:cubicBezTo>
                  <a:cubicBezTo>
                    <a:pt x="39361" y="6277"/>
                    <a:pt x="36626" y="4609"/>
                    <a:pt x="35425" y="3742"/>
                  </a:cubicBezTo>
                  <a:cubicBezTo>
                    <a:pt x="34728" y="3252"/>
                    <a:pt x="32528" y="3145"/>
                    <a:pt x="30746" y="3145"/>
                  </a:cubicBezTo>
                  <a:cubicBezTo>
                    <a:pt x="29376" y="3145"/>
                    <a:pt x="28254" y="3208"/>
                    <a:pt x="28254" y="3208"/>
                  </a:cubicBezTo>
                  <a:cubicBezTo>
                    <a:pt x="28254" y="3208"/>
                    <a:pt x="13843" y="106"/>
                    <a:pt x="11675" y="6"/>
                  </a:cubicBezTo>
                  <a:cubicBezTo>
                    <a:pt x="11595" y="2"/>
                    <a:pt x="11516" y="0"/>
                    <a:pt x="114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05;p32"/>
            <p:cNvSpPr/>
            <p:nvPr/>
          </p:nvSpPr>
          <p:spPr>
            <a:xfrm>
              <a:off x="3014000" y="4455300"/>
              <a:ext cx="39200" cy="468700"/>
            </a:xfrm>
            <a:custGeom>
              <a:avLst/>
              <a:gdLst/>
              <a:ahLst/>
              <a:cxnLst/>
              <a:rect l="l" t="t" r="r" b="b"/>
              <a:pathLst>
                <a:path w="1568" h="18748" extrusionOk="0">
                  <a:moveTo>
                    <a:pt x="67" y="0"/>
                  </a:moveTo>
                  <a:cubicBezTo>
                    <a:pt x="0" y="0"/>
                    <a:pt x="300" y="4170"/>
                    <a:pt x="667" y="9374"/>
                  </a:cubicBezTo>
                  <a:cubicBezTo>
                    <a:pt x="1068" y="14578"/>
                    <a:pt x="1468" y="18747"/>
                    <a:pt x="1501" y="18747"/>
                  </a:cubicBezTo>
                  <a:cubicBezTo>
                    <a:pt x="1568" y="18714"/>
                    <a:pt x="1268" y="14544"/>
                    <a:pt x="901" y="9340"/>
                  </a:cubicBezTo>
                  <a:cubicBezTo>
                    <a:pt x="500" y="4170"/>
                    <a:pt x="100" y="0"/>
                    <a:pt x="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06;p32"/>
            <p:cNvSpPr/>
            <p:nvPr/>
          </p:nvSpPr>
          <p:spPr>
            <a:xfrm>
              <a:off x="2984800" y="4308525"/>
              <a:ext cx="811450" cy="113450"/>
            </a:xfrm>
            <a:custGeom>
              <a:avLst/>
              <a:gdLst/>
              <a:ahLst/>
              <a:cxnLst/>
              <a:rect l="l" t="t" r="r" b="b"/>
              <a:pathLst>
                <a:path w="32458" h="4538" extrusionOk="0">
                  <a:moveTo>
                    <a:pt x="1" y="1"/>
                  </a:moveTo>
                  <a:cubicBezTo>
                    <a:pt x="101" y="34"/>
                    <a:pt x="234" y="67"/>
                    <a:pt x="334" y="67"/>
                  </a:cubicBezTo>
                  <a:lnTo>
                    <a:pt x="1302" y="167"/>
                  </a:lnTo>
                  <a:lnTo>
                    <a:pt x="4771" y="501"/>
                  </a:lnTo>
                  <a:cubicBezTo>
                    <a:pt x="7739" y="801"/>
                    <a:pt x="11809" y="1268"/>
                    <a:pt x="16279" y="1902"/>
                  </a:cubicBezTo>
                  <a:cubicBezTo>
                    <a:pt x="20782" y="2536"/>
                    <a:pt x="24818" y="3203"/>
                    <a:pt x="27720" y="3703"/>
                  </a:cubicBezTo>
                  <a:lnTo>
                    <a:pt x="31190" y="4337"/>
                  </a:lnTo>
                  <a:lnTo>
                    <a:pt x="32124" y="4504"/>
                  </a:lnTo>
                  <a:cubicBezTo>
                    <a:pt x="32224" y="4537"/>
                    <a:pt x="32357" y="4537"/>
                    <a:pt x="32457" y="4537"/>
                  </a:cubicBezTo>
                  <a:cubicBezTo>
                    <a:pt x="32357" y="4504"/>
                    <a:pt x="32257" y="4470"/>
                    <a:pt x="32124" y="4470"/>
                  </a:cubicBezTo>
                  <a:lnTo>
                    <a:pt x="31190" y="4237"/>
                  </a:lnTo>
                  <a:cubicBezTo>
                    <a:pt x="30389" y="4070"/>
                    <a:pt x="29221" y="3837"/>
                    <a:pt x="27754" y="3570"/>
                  </a:cubicBezTo>
                  <a:cubicBezTo>
                    <a:pt x="24852" y="3003"/>
                    <a:pt x="20815" y="2302"/>
                    <a:pt x="16312" y="1668"/>
                  </a:cubicBezTo>
                  <a:cubicBezTo>
                    <a:pt x="11842" y="1068"/>
                    <a:pt x="7773" y="601"/>
                    <a:pt x="4804" y="367"/>
                  </a:cubicBezTo>
                  <a:cubicBezTo>
                    <a:pt x="3336" y="234"/>
                    <a:pt x="2135" y="134"/>
                    <a:pt x="1302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07;p32"/>
            <p:cNvSpPr/>
            <p:nvPr/>
          </p:nvSpPr>
          <p:spPr>
            <a:xfrm>
              <a:off x="3021500" y="4544525"/>
              <a:ext cx="760575" cy="70075"/>
            </a:xfrm>
            <a:custGeom>
              <a:avLst/>
              <a:gdLst/>
              <a:ahLst/>
              <a:cxnLst/>
              <a:rect l="l" t="t" r="r" b="b"/>
              <a:pathLst>
                <a:path w="30423" h="2803" extrusionOk="0">
                  <a:moveTo>
                    <a:pt x="0" y="1"/>
                  </a:moveTo>
                  <a:cubicBezTo>
                    <a:pt x="100" y="34"/>
                    <a:pt x="200" y="34"/>
                    <a:pt x="301" y="67"/>
                  </a:cubicBezTo>
                  <a:lnTo>
                    <a:pt x="1168" y="201"/>
                  </a:lnTo>
                  <a:cubicBezTo>
                    <a:pt x="1935" y="334"/>
                    <a:pt x="3036" y="468"/>
                    <a:pt x="4403" y="668"/>
                  </a:cubicBezTo>
                  <a:cubicBezTo>
                    <a:pt x="7172" y="1035"/>
                    <a:pt x="10975" y="1468"/>
                    <a:pt x="15178" y="1869"/>
                  </a:cubicBezTo>
                  <a:cubicBezTo>
                    <a:pt x="19381" y="2236"/>
                    <a:pt x="23184" y="2502"/>
                    <a:pt x="25952" y="2636"/>
                  </a:cubicBezTo>
                  <a:cubicBezTo>
                    <a:pt x="27320" y="2703"/>
                    <a:pt x="28454" y="2769"/>
                    <a:pt x="29221" y="2769"/>
                  </a:cubicBezTo>
                  <a:lnTo>
                    <a:pt x="30122" y="2803"/>
                  </a:lnTo>
                  <a:lnTo>
                    <a:pt x="30422" y="2803"/>
                  </a:lnTo>
                  <a:cubicBezTo>
                    <a:pt x="30322" y="2769"/>
                    <a:pt x="30222" y="2736"/>
                    <a:pt x="30122" y="2736"/>
                  </a:cubicBezTo>
                  <a:lnTo>
                    <a:pt x="29221" y="2669"/>
                  </a:lnTo>
                  <a:lnTo>
                    <a:pt x="25952" y="2469"/>
                  </a:lnTo>
                  <a:cubicBezTo>
                    <a:pt x="23184" y="2302"/>
                    <a:pt x="19381" y="2035"/>
                    <a:pt x="15178" y="1635"/>
                  </a:cubicBezTo>
                  <a:cubicBezTo>
                    <a:pt x="10975" y="1268"/>
                    <a:pt x="7172" y="835"/>
                    <a:pt x="4437" y="501"/>
                  </a:cubicBezTo>
                  <a:lnTo>
                    <a:pt x="1201" y="134"/>
                  </a:lnTo>
                  <a:lnTo>
                    <a:pt x="301" y="34"/>
                  </a:lnTo>
                  <a:cubicBezTo>
                    <a:pt x="200" y="1"/>
                    <a:pt x="100" y="1"/>
                    <a:pt x="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08;p32"/>
            <p:cNvSpPr/>
            <p:nvPr/>
          </p:nvSpPr>
          <p:spPr>
            <a:xfrm>
              <a:off x="3054025" y="4793250"/>
              <a:ext cx="740550" cy="27325"/>
            </a:xfrm>
            <a:custGeom>
              <a:avLst/>
              <a:gdLst/>
              <a:ahLst/>
              <a:cxnLst/>
              <a:rect l="l" t="t" r="r" b="b"/>
              <a:pathLst>
                <a:path w="29622" h="1093" extrusionOk="0">
                  <a:moveTo>
                    <a:pt x="29442" y="0"/>
                  </a:moveTo>
                  <a:cubicBezTo>
                    <a:pt x="29388" y="0"/>
                    <a:pt x="29338" y="9"/>
                    <a:pt x="29288" y="25"/>
                  </a:cubicBezTo>
                  <a:lnTo>
                    <a:pt x="28454" y="92"/>
                  </a:lnTo>
                  <a:cubicBezTo>
                    <a:pt x="27687" y="192"/>
                    <a:pt x="26619" y="292"/>
                    <a:pt x="25285" y="392"/>
                  </a:cubicBezTo>
                  <a:cubicBezTo>
                    <a:pt x="22583" y="626"/>
                    <a:pt x="18880" y="859"/>
                    <a:pt x="14811" y="859"/>
                  </a:cubicBezTo>
                  <a:cubicBezTo>
                    <a:pt x="10708" y="859"/>
                    <a:pt x="7005" y="659"/>
                    <a:pt x="4303" y="426"/>
                  </a:cubicBezTo>
                  <a:cubicBezTo>
                    <a:pt x="2969" y="292"/>
                    <a:pt x="1902" y="192"/>
                    <a:pt x="1134" y="92"/>
                  </a:cubicBezTo>
                  <a:lnTo>
                    <a:pt x="300" y="25"/>
                  </a:lnTo>
                  <a:lnTo>
                    <a:pt x="0" y="25"/>
                  </a:lnTo>
                  <a:cubicBezTo>
                    <a:pt x="100" y="59"/>
                    <a:pt x="200" y="59"/>
                    <a:pt x="300" y="92"/>
                  </a:cubicBezTo>
                  <a:lnTo>
                    <a:pt x="1134" y="192"/>
                  </a:lnTo>
                  <a:cubicBezTo>
                    <a:pt x="1902" y="326"/>
                    <a:pt x="2969" y="459"/>
                    <a:pt x="4303" y="559"/>
                  </a:cubicBezTo>
                  <a:cubicBezTo>
                    <a:pt x="6972" y="859"/>
                    <a:pt x="10708" y="1093"/>
                    <a:pt x="14811" y="1093"/>
                  </a:cubicBezTo>
                  <a:cubicBezTo>
                    <a:pt x="18914" y="1093"/>
                    <a:pt x="22616" y="826"/>
                    <a:pt x="25285" y="559"/>
                  </a:cubicBezTo>
                  <a:cubicBezTo>
                    <a:pt x="26619" y="426"/>
                    <a:pt x="27720" y="292"/>
                    <a:pt x="28454" y="192"/>
                  </a:cubicBezTo>
                  <a:lnTo>
                    <a:pt x="29321" y="59"/>
                  </a:lnTo>
                  <a:cubicBezTo>
                    <a:pt x="29421" y="59"/>
                    <a:pt x="29521" y="25"/>
                    <a:pt x="29621" y="25"/>
                  </a:cubicBezTo>
                  <a:cubicBezTo>
                    <a:pt x="29555" y="9"/>
                    <a:pt x="29496" y="0"/>
                    <a:pt x="2944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09;p32"/>
            <p:cNvSpPr/>
            <p:nvPr/>
          </p:nvSpPr>
          <p:spPr>
            <a:xfrm>
              <a:off x="3043175" y="5058225"/>
              <a:ext cx="737225" cy="9525"/>
            </a:xfrm>
            <a:custGeom>
              <a:avLst/>
              <a:gdLst/>
              <a:ahLst/>
              <a:cxnLst/>
              <a:rect l="l" t="t" r="r" b="b"/>
              <a:pathLst>
                <a:path w="29489" h="381" extrusionOk="0">
                  <a:moveTo>
                    <a:pt x="28321" y="1"/>
                  </a:moveTo>
                  <a:lnTo>
                    <a:pt x="25152" y="34"/>
                  </a:lnTo>
                  <a:lnTo>
                    <a:pt x="14744" y="134"/>
                  </a:lnTo>
                  <a:cubicBezTo>
                    <a:pt x="13553" y="144"/>
                    <a:pt x="12392" y="148"/>
                    <a:pt x="11280" y="148"/>
                  </a:cubicBezTo>
                  <a:cubicBezTo>
                    <a:pt x="8595" y="148"/>
                    <a:pt x="6191" y="124"/>
                    <a:pt x="4304" y="101"/>
                  </a:cubicBezTo>
                  <a:cubicBezTo>
                    <a:pt x="2969" y="67"/>
                    <a:pt x="1902" y="34"/>
                    <a:pt x="1135" y="34"/>
                  </a:cubicBezTo>
                  <a:lnTo>
                    <a:pt x="301" y="34"/>
                  </a:lnTo>
                  <a:cubicBezTo>
                    <a:pt x="251" y="17"/>
                    <a:pt x="201" y="9"/>
                    <a:pt x="151" y="9"/>
                  </a:cubicBezTo>
                  <a:cubicBezTo>
                    <a:pt x="101" y="9"/>
                    <a:pt x="51" y="17"/>
                    <a:pt x="1" y="34"/>
                  </a:cubicBezTo>
                  <a:cubicBezTo>
                    <a:pt x="101" y="34"/>
                    <a:pt x="201" y="67"/>
                    <a:pt x="301" y="67"/>
                  </a:cubicBezTo>
                  <a:lnTo>
                    <a:pt x="1135" y="134"/>
                  </a:lnTo>
                  <a:cubicBezTo>
                    <a:pt x="1902" y="167"/>
                    <a:pt x="2969" y="201"/>
                    <a:pt x="4304" y="268"/>
                  </a:cubicBezTo>
                  <a:cubicBezTo>
                    <a:pt x="6305" y="343"/>
                    <a:pt x="8888" y="380"/>
                    <a:pt x="11772" y="380"/>
                  </a:cubicBezTo>
                  <a:cubicBezTo>
                    <a:pt x="12733" y="380"/>
                    <a:pt x="13727" y="376"/>
                    <a:pt x="14744" y="368"/>
                  </a:cubicBezTo>
                  <a:cubicBezTo>
                    <a:pt x="18781" y="334"/>
                    <a:pt x="22483" y="268"/>
                    <a:pt x="25152" y="201"/>
                  </a:cubicBezTo>
                  <a:lnTo>
                    <a:pt x="28321" y="101"/>
                  </a:lnTo>
                  <a:lnTo>
                    <a:pt x="29188" y="34"/>
                  </a:lnTo>
                  <a:lnTo>
                    <a:pt x="29488" y="34"/>
                  </a:lnTo>
                  <a:cubicBezTo>
                    <a:pt x="29388" y="1"/>
                    <a:pt x="29288" y="1"/>
                    <a:pt x="2918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10;p32"/>
            <p:cNvSpPr/>
            <p:nvPr/>
          </p:nvSpPr>
          <p:spPr>
            <a:xfrm>
              <a:off x="2868050" y="4644600"/>
              <a:ext cx="165150" cy="49225"/>
            </a:xfrm>
            <a:custGeom>
              <a:avLst/>
              <a:gdLst/>
              <a:ahLst/>
              <a:cxnLst/>
              <a:rect l="l" t="t" r="r" b="b"/>
              <a:pathLst>
                <a:path w="6606" h="1969" extrusionOk="0">
                  <a:moveTo>
                    <a:pt x="1" y="1"/>
                  </a:moveTo>
                  <a:lnTo>
                    <a:pt x="1" y="1"/>
                  </a:lnTo>
                  <a:cubicBezTo>
                    <a:pt x="1068" y="434"/>
                    <a:pt x="2169" y="801"/>
                    <a:pt x="3270" y="1101"/>
                  </a:cubicBezTo>
                  <a:cubicBezTo>
                    <a:pt x="4370" y="1468"/>
                    <a:pt x="5471" y="1735"/>
                    <a:pt x="6605" y="1969"/>
                  </a:cubicBezTo>
                  <a:cubicBezTo>
                    <a:pt x="5538" y="1535"/>
                    <a:pt x="4470" y="1168"/>
                    <a:pt x="3336" y="868"/>
                  </a:cubicBezTo>
                  <a:cubicBezTo>
                    <a:pt x="2269" y="501"/>
                    <a:pt x="1135" y="201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11;p32"/>
            <p:cNvSpPr/>
            <p:nvPr/>
          </p:nvSpPr>
          <p:spPr>
            <a:xfrm>
              <a:off x="1787275" y="3734500"/>
              <a:ext cx="554600" cy="709150"/>
            </a:xfrm>
            <a:custGeom>
              <a:avLst/>
              <a:gdLst/>
              <a:ahLst/>
              <a:cxnLst/>
              <a:rect l="l" t="t" r="r" b="b"/>
              <a:pathLst>
                <a:path w="22184" h="28366" extrusionOk="0">
                  <a:moveTo>
                    <a:pt x="15011" y="0"/>
                  </a:moveTo>
                  <a:cubicBezTo>
                    <a:pt x="14855" y="0"/>
                    <a:pt x="14699" y="4"/>
                    <a:pt x="14544" y="12"/>
                  </a:cubicBezTo>
                  <a:cubicBezTo>
                    <a:pt x="11509" y="179"/>
                    <a:pt x="8674" y="1646"/>
                    <a:pt x="6038" y="3181"/>
                  </a:cubicBezTo>
                  <a:cubicBezTo>
                    <a:pt x="4371" y="4115"/>
                    <a:pt x="2669" y="5115"/>
                    <a:pt x="1435" y="6617"/>
                  </a:cubicBezTo>
                  <a:cubicBezTo>
                    <a:pt x="1" y="8384"/>
                    <a:pt x="268" y="10353"/>
                    <a:pt x="735" y="12587"/>
                  </a:cubicBezTo>
                  <a:cubicBezTo>
                    <a:pt x="1602" y="16924"/>
                    <a:pt x="3737" y="21360"/>
                    <a:pt x="3837" y="23795"/>
                  </a:cubicBezTo>
                  <a:lnTo>
                    <a:pt x="7473" y="28365"/>
                  </a:lnTo>
                  <a:lnTo>
                    <a:pt x="14645" y="26397"/>
                  </a:lnTo>
                  <a:cubicBezTo>
                    <a:pt x="13844" y="25497"/>
                    <a:pt x="14645" y="23962"/>
                    <a:pt x="15712" y="23395"/>
                  </a:cubicBezTo>
                  <a:cubicBezTo>
                    <a:pt x="16813" y="22828"/>
                    <a:pt x="18114" y="22795"/>
                    <a:pt x="19181" y="22228"/>
                  </a:cubicBezTo>
                  <a:cubicBezTo>
                    <a:pt x="20415" y="21494"/>
                    <a:pt x="21316" y="20326"/>
                    <a:pt x="21683" y="18925"/>
                  </a:cubicBezTo>
                  <a:cubicBezTo>
                    <a:pt x="22050" y="17558"/>
                    <a:pt x="22183" y="16157"/>
                    <a:pt x="22117" y="14722"/>
                  </a:cubicBezTo>
                  <a:cubicBezTo>
                    <a:pt x="22083" y="11987"/>
                    <a:pt x="21883" y="9285"/>
                    <a:pt x="21516" y="6583"/>
                  </a:cubicBezTo>
                  <a:cubicBezTo>
                    <a:pt x="21316" y="4949"/>
                    <a:pt x="21016" y="3247"/>
                    <a:pt x="19982" y="1980"/>
                  </a:cubicBezTo>
                  <a:cubicBezTo>
                    <a:pt x="18812" y="564"/>
                    <a:pt x="16875" y="0"/>
                    <a:pt x="15011" y="0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12;p32"/>
            <p:cNvSpPr/>
            <p:nvPr/>
          </p:nvSpPr>
          <p:spPr>
            <a:xfrm>
              <a:off x="1784775" y="3708650"/>
              <a:ext cx="614625" cy="618875"/>
            </a:xfrm>
            <a:custGeom>
              <a:avLst/>
              <a:gdLst/>
              <a:ahLst/>
              <a:cxnLst/>
              <a:rect l="l" t="t" r="r" b="b"/>
              <a:pathLst>
                <a:path w="24585" h="24755" extrusionOk="0">
                  <a:moveTo>
                    <a:pt x="14921" y="1"/>
                  </a:moveTo>
                  <a:cubicBezTo>
                    <a:pt x="14079" y="1"/>
                    <a:pt x="13360" y="87"/>
                    <a:pt x="12877" y="279"/>
                  </a:cubicBezTo>
                  <a:cubicBezTo>
                    <a:pt x="12877" y="279"/>
                    <a:pt x="4037" y="4115"/>
                    <a:pt x="3603" y="4448"/>
                  </a:cubicBezTo>
                  <a:cubicBezTo>
                    <a:pt x="3170" y="4748"/>
                    <a:pt x="1" y="5883"/>
                    <a:pt x="67" y="9752"/>
                  </a:cubicBezTo>
                  <a:cubicBezTo>
                    <a:pt x="134" y="13655"/>
                    <a:pt x="2436" y="21260"/>
                    <a:pt x="2436" y="21260"/>
                  </a:cubicBezTo>
                  <a:cubicBezTo>
                    <a:pt x="3170" y="22795"/>
                    <a:pt x="4504" y="23996"/>
                    <a:pt x="6172" y="24529"/>
                  </a:cubicBezTo>
                  <a:cubicBezTo>
                    <a:pt x="6636" y="24681"/>
                    <a:pt x="7117" y="24755"/>
                    <a:pt x="7596" y="24755"/>
                  </a:cubicBezTo>
                  <a:cubicBezTo>
                    <a:pt x="8803" y="24755"/>
                    <a:pt x="10001" y="24288"/>
                    <a:pt x="10908" y="23428"/>
                  </a:cubicBezTo>
                  <a:cubicBezTo>
                    <a:pt x="11609" y="22728"/>
                    <a:pt x="12009" y="21761"/>
                    <a:pt x="12510" y="20893"/>
                  </a:cubicBezTo>
                  <a:cubicBezTo>
                    <a:pt x="12977" y="19993"/>
                    <a:pt x="13577" y="19092"/>
                    <a:pt x="14478" y="18658"/>
                  </a:cubicBezTo>
                  <a:cubicBezTo>
                    <a:pt x="14811" y="18486"/>
                    <a:pt x="15199" y="18395"/>
                    <a:pt x="15581" y="18395"/>
                  </a:cubicBezTo>
                  <a:cubicBezTo>
                    <a:pt x="16231" y="18395"/>
                    <a:pt x="16864" y="18658"/>
                    <a:pt x="17180" y="19225"/>
                  </a:cubicBezTo>
                  <a:cubicBezTo>
                    <a:pt x="17346" y="19492"/>
                    <a:pt x="17446" y="19826"/>
                    <a:pt x="17713" y="19993"/>
                  </a:cubicBezTo>
                  <a:cubicBezTo>
                    <a:pt x="17791" y="20019"/>
                    <a:pt x="17870" y="20031"/>
                    <a:pt x="17948" y="20031"/>
                  </a:cubicBezTo>
                  <a:cubicBezTo>
                    <a:pt x="18272" y="20031"/>
                    <a:pt x="18580" y="19822"/>
                    <a:pt x="18714" y="19526"/>
                  </a:cubicBezTo>
                  <a:cubicBezTo>
                    <a:pt x="18814" y="19125"/>
                    <a:pt x="18814" y="18692"/>
                    <a:pt x="18714" y="18325"/>
                  </a:cubicBezTo>
                  <a:cubicBezTo>
                    <a:pt x="18414" y="16824"/>
                    <a:pt x="18247" y="15323"/>
                    <a:pt x="18247" y="13822"/>
                  </a:cubicBezTo>
                  <a:cubicBezTo>
                    <a:pt x="18314" y="12287"/>
                    <a:pt x="18747" y="10753"/>
                    <a:pt x="19781" y="9652"/>
                  </a:cubicBezTo>
                  <a:cubicBezTo>
                    <a:pt x="20582" y="8818"/>
                    <a:pt x="21649" y="8284"/>
                    <a:pt x="22617" y="7617"/>
                  </a:cubicBezTo>
                  <a:cubicBezTo>
                    <a:pt x="23551" y="6950"/>
                    <a:pt x="24451" y="6016"/>
                    <a:pt x="24518" y="4849"/>
                  </a:cubicBezTo>
                  <a:cubicBezTo>
                    <a:pt x="24585" y="3814"/>
                    <a:pt x="23984" y="2847"/>
                    <a:pt x="23217" y="2147"/>
                  </a:cubicBezTo>
                  <a:cubicBezTo>
                    <a:pt x="21933" y="965"/>
                    <a:pt x="17741" y="1"/>
                    <a:pt x="1492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13;p32"/>
            <p:cNvSpPr/>
            <p:nvPr/>
          </p:nvSpPr>
          <p:spPr>
            <a:xfrm>
              <a:off x="1787275" y="3734500"/>
              <a:ext cx="554600" cy="709150"/>
            </a:xfrm>
            <a:custGeom>
              <a:avLst/>
              <a:gdLst/>
              <a:ahLst/>
              <a:cxnLst/>
              <a:rect l="l" t="t" r="r" b="b"/>
              <a:pathLst>
                <a:path w="22184" h="28366" extrusionOk="0">
                  <a:moveTo>
                    <a:pt x="15011" y="0"/>
                  </a:moveTo>
                  <a:cubicBezTo>
                    <a:pt x="14855" y="0"/>
                    <a:pt x="14699" y="4"/>
                    <a:pt x="14544" y="12"/>
                  </a:cubicBezTo>
                  <a:cubicBezTo>
                    <a:pt x="11509" y="179"/>
                    <a:pt x="8674" y="1646"/>
                    <a:pt x="6038" y="3181"/>
                  </a:cubicBezTo>
                  <a:cubicBezTo>
                    <a:pt x="4371" y="4115"/>
                    <a:pt x="2669" y="5115"/>
                    <a:pt x="1435" y="6617"/>
                  </a:cubicBezTo>
                  <a:cubicBezTo>
                    <a:pt x="1" y="8384"/>
                    <a:pt x="268" y="10353"/>
                    <a:pt x="735" y="12587"/>
                  </a:cubicBezTo>
                  <a:cubicBezTo>
                    <a:pt x="1602" y="16924"/>
                    <a:pt x="3737" y="21360"/>
                    <a:pt x="3837" y="23795"/>
                  </a:cubicBezTo>
                  <a:lnTo>
                    <a:pt x="7473" y="28365"/>
                  </a:lnTo>
                  <a:lnTo>
                    <a:pt x="14645" y="26397"/>
                  </a:lnTo>
                  <a:cubicBezTo>
                    <a:pt x="13844" y="25497"/>
                    <a:pt x="14645" y="23962"/>
                    <a:pt x="15712" y="23395"/>
                  </a:cubicBezTo>
                  <a:cubicBezTo>
                    <a:pt x="16813" y="22828"/>
                    <a:pt x="18114" y="22795"/>
                    <a:pt x="19181" y="22228"/>
                  </a:cubicBezTo>
                  <a:cubicBezTo>
                    <a:pt x="20415" y="21494"/>
                    <a:pt x="21316" y="20326"/>
                    <a:pt x="21683" y="18925"/>
                  </a:cubicBezTo>
                  <a:cubicBezTo>
                    <a:pt x="22050" y="17558"/>
                    <a:pt x="22183" y="16157"/>
                    <a:pt x="22117" y="14722"/>
                  </a:cubicBezTo>
                  <a:cubicBezTo>
                    <a:pt x="22083" y="11987"/>
                    <a:pt x="21883" y="9285"/>
                    <a:pt x="21516" y="6583"/>
                  </a:cubicBezTo>
                  <a:cubicBezTo>
                    <a:pt x="21316" y="4949"/>
                    <a:pt x="21016" y="3247"/>
                    <a:pt x="19982" y="1980"/>
                  </a:cubicBezTo>
                  <a:cubicBezTo>
                    <a:pt x="18812" y="564"/>
                    <a:pt x="16875" y="0"/>
                    <a:pt x="15011" y="0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14;p32"/>
            <p:cNvSpPr/>
            <p:nvPr/>
          </p:nvSpPr>
          <p:spPr>
            <a:xfrm>
              <a:off x="1784775" y="3626700"/>
              <a:ext cx="629650" cy="701125"/>
            </a:xfrm>
            <a:custGeom>
              <a:avLst/>
              <a:gdLst/>
              <a:ahLst/>
              <a:cxnLst/>
              <a:rect l="l" t="t" r="r" b="b"/>
              <a:pathLst>
                <a:path w="25186" h="28045" extrusionOk="0">
                  <a:moveTo>
                    <a:pt x="12783" y="1"/>
                  </a:moveTo>
                  <a:cubicBezTo>
                    <a:pt x="12670" y="1"/>
                    <a:pt x="12556" y="7"/>
                    <a:pt x="12443" y="21"/>
                  </a:cubicBezTo>
                  <a:cubicBezTo>
                    <a:pt x="10208" y="121"/>
                    <a:pt x="8207" y="1355"/>
                    <a:pt x="7106" y="3323"/>
                  </a:cubicBezTo>
                  <a:cubicBezTo>
                    <a:pt x="6707" y="3164"/>
                    <a:pt x="6309" y="3091"/>
                    <a:pt x="5926" y="3091"/>
                  </a:cubicBezTo>
                  <a:cubicBezTo>
                    <a:pt x="3903" y="3091"/>
                    <a:pt x="2279" y="5123"/>
                    <a:pt x="3036" y="7226"/>
                  </a:cubicBezTo>
                  <a:cubicBezTo>
                    <a:pt x="1835" y="7493"/>
                    <a:pt x="968" y="8560"/>
                    <a:pt x="1001" y="9794"/>
                  </a:cubicBezTo>
                  <a:cubicBezTo>
                    <a:pt x="334" y="10728"/>
                    <a:pt x="1" y="11896"/>
                    <a:pt x="67" y="13030"/>
                  </a:cubicBezTo>
                  <a:cubicBezTo>
                    <a:pt x="167" y="16933"/>
                    <a:pt x="2436" y="24538"/>
                    <a:pt x="2436" y="24538"/>
                  </a:cubicBezTo>
                  <a:cubicBezTo>
                    <a:pt x="3170" y="26106"/>
                    <a:pt x="4504" y="27274"/>
                    <a:pt x="6172" y="27841"/>
                  </a:cubicBezTo>
                  <a:cubicBezTo>
                    <a:pt x="6621" y="27978"/>
                    <a:pt x="7084" y="28045"/>
                    <a:pt x="7548" y="28045"/>
                  </a:cubicBezTo>
                  <a:cubicBezTo>
                    <a:pt x="8771" y="28045"/>
                    <a:pt x="9989" y="27578"/>
                    <a:pt x="10908" y="26706"/>
                  </a:cubicBezTo>
                  <a:cubicBezTo>
                    <a:pt x="11609" y="26006"/>
                    <a:pt x="12009" y="25039"/>
                    <a:pt x="12510" y="24171"/>
                  </a:cubicBezTo>
                  <a:cubicBezTo>
                    <a:pt x="12977" y="23271"/>
                    <a:pt x="13577" y="22370"/>
                    <a:pt x="14478" y="21936"/>
                  </a:cubicBezTo>
                  <a:cubicBezTo>
                    <a:pt x="14805" y="21767"/>
                    <a:pt x="15149" y="21703"/>
                    <a:pt x="15502" y="21703"/>
                  </a:cubicBezTo>
                  <a:cubicBezTo>
                    <a:pt x="16120" y="21703"/>
                    <a:pt x="16764" y="21900"/>
                    <a:pt x="17380" y="22070"/>
                  </a:cubicBezTo>
                  <a:cubicBezTo>
                    <a:pt x="17535" y="22116"/>
                    <a:pt x="17664" y="22137"/>
                    <a:pt x="17770" y="22137"/>
                  </a:cubicBezTo>
                  <a:cubicBezTo>
                    <a:pt x="18281" y="22137"/>
                    <a:pt x="18286" y="21649"/>
                    <a:pt x="18314" y="21069"/>
                  </a:cubicBezTo>
                  <a:lnTo>
                    <a:pt x="18247" y="17100"/>
                  </a:lnTo>
                  <a:cubicBezTo>
                    <a:pt x="18314" y="15565"/>
                    <a:pt x="18747" y="14031"/>
                    <a:pt x="19781" y="12930"/>
                  </a:cubicBezTo>
                  <a:cubicBezTo>
                    <a:pt x="20582" y="12096"/>
                    <a:pt x="21649" y="11562"/>
                    <a:pt x="22617" y="10895"/>
                  </a:cubicBezTo>
                  <a:cubicBezTo>
                    <a:pt x="23551" y="10228"/>
                    <a:pt x="24451" y="9294"/>
                    <a:pt x="24518" y="8127"/>
                  </a:cubicBezTo>
                  <a:cubicBezTo>
                    <a:pt x="24552" y="7960"/>
                    <a:pt x="24518" y="7793"/>
                    <a:pt x="24518" y="7626"/>
                  </a:cubicBezTo>
                  <a:cubicBezTo>
                    <a:pt x="24685" y="7393"/>
                    <a:pt x="24852" y="7126"/>
                    <a:pt x="24952" y="6859"/>
                  </a:cubicBezTo>
                  <a:cubicBezTo>
                    <a:pt x="25185" y="6292"/>
                    <a:pt x="25085" y="5625"/>
                    <a:pt x="24685" y="5158"/>
                  </a:cubicBezTo>
                  <a:cubicBezTo>
                    <a:pt x="24464" y="4953"/>
                    <a:pt x="24192" y="4852"/>
                    <a:pt x="23923" y="4852"/>
                  </a:cubicBezTo>
                  <a:cubicBezTo>
                    <a:pt x="23623" y="4852"/>
                    <a:pt x="23328" y="4978"/>
                    <a:pt x="23117" y="5224"/>
                  </a:cubicBezTo>
                  <a:cubicBezTo>
                    <a:pt x="24131" y="3849"/>
                    <a:pt x="22927" y="2333"/>
                    <a:pt x="21640" y="2333"/>
                  </a:cubicBezTo>
                  <a:cubicBezTo>
                    <a:pt x="21149" y="2333"/>
                    <a:pt x="20645" y="2555"/>
                    <a:pt x="20248" y="3090"/>
                  </a:cubicBezTo>
                  <a:cubicBezTo>
                    <a:pt x="20615" y="2289"/>
                    <a:pt x="20349" y="1322"/>
                    <a:pt x="19615" y="821"/>
                  </a:cubicBezTo>
                  <a:cubicBezTo>
                    <a:pt x="19155" y="515"/>
                    <a:pt x="18608" y="352"/>
                    <a:pt x="18051" y="352"/>
                  </a:cubicBezTo>
                  <a:cubicBezTo>
                    <a:pt x="17760" y="352"/>
                    <a:pt x="17466" y="396"/>
                    <a:pt x="17180" y="488"/>
                  </a:cubicBezTo>
                  <a:cubicBezTo>
                    <a:pt x="16379" y="755"/>
                    <a:pt x="15612" y="1155"/>
                    <a:pt x="14945" y="1655"/>
                  </a:cubicBezTo>
                  <a:cubicBezTo>
                    <a:pt x="14945" y="1088"/>
                    <a:pt x="14611" y="554"/>
                    <a:pt x="14077" y="321"/>
                  </a:cubicBezTo>
                  <a:cubicBezTo>
                    <a:pt x="13677" y="107"/>
                    <a:pt x="13234" y="1"/>
                    <a:pt x="1278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15;p32"/>
            <p:cNvSpPr/>
            <p:nvPr/>
          </p:nvSpPr>
          <p:spPr>
            <a:xfrm>
              <a:off x="1856500" y="3909900"/>
              <a:ext cx="249375" cy="72675"/>
            </a:xfrm>
            <a:custGeom>
              <a:avLst/>
              <a:gdLst/>
              <a:ahLst/>
              <a:cxnLst/>
              <a:rect l="l" t="t" r="r" b="b"/>
              <a:pathLst>
                <a:path w="9975" h="2907" extrusionOk="0">
                  <a:moveTo>
                    <a:pt x="0" y="1"/>
                  </a:moveTo>
                  <a:lnTo>
                    <a:pt x="0" y="134"/>
                  </a:lnTo>
                  <a:cubicBezTo>
                    <a:pt x="0" y="268"/>
                    <a:pt x="34" y="368"/>
                    <a:pt x="67" y="501"/>
                  </a:cubicBezTo>
                  <a:cubicBezTo>
                    <a:pt x="167" y="968"/>
                    <a:pt x="367" y="1402"/>
                    <a:pt x="668" y="1769"/>
                  </a:cubicBezTo>
                  <a:cubicBezTo>
                    <a:pt x="1135" y="2336"/>
                    <a:pt x="1768" y="2736"/>
                    <a:pt x="2469" y="2870"/>
                  </a:cubicBezTo>
                  <a:cubicBezTo>
                    <a:pt x="2635" y="2894"/>
                    <a:pt x="2802" y="2906"/>
                    <a:pt x="2967" y="2906"/>
                  </a:cubicBezTo>
                  <a:cubicBezTo>
                    <a:pt x="3696" y="2906"/>
                    <a:pt x="4400" y="2671"/>
                    <a:pt x="4971" y="2236"/>
                  </a:cubicBezTo>
                  <a:cubicBezTo>
                    <a:pt x="5203" y="2061"/>
                    <a:pt x="5385" y="1862"/>
                    <a:pt x="5560" y="1637"/>
                  </a:cubicBezTo>
                  <a:lnTo>
                    <a:pt x="5560" y="1637"/>
                  </a:lnTo>
                  <a:cubicBezTo>
                    <a:pt x="6056" y="2173"/>
                    <a:pt x="6752" y="2469"/>
                    <a:pt x="7506" y="2469"/>
                  </a:cubicBezTo>
                  <a:cubicBezTo>
                    <a:pt x="8540" y="2436"/>
                    <a:pt x="9474" y="1802"/>
                    <a:pt x="9874" y="835"/>
                  </a:cubicBezTo>
                  <a:cubicBezTo>
                    <a:pt x="9941" y="701"/>
                    <a:pt x="9974" y="568"/>
                    <a:pt x="9974" y="434"/>
                  </a:cubicBezTo>
                  <a:lnTo>
                    <a:pt x="9974" y="434"/>
                  </a:lnTo>
                  <a:cubicBezTo>
                    <a:pt x="9974" y="435"/>
                    <a:pt x="9941" y="568"/>
                    <a:pt x="9807" y="801"/>
                  </a:cubicBezTo>
                  <a:cubicBezTo>
                    <a:pt x="9641" y="1168"/>
                    <a:pt x="9374" y="1469"/>
                    <a:pt x="9074" y="1702"/>
                  </a:cubicBezTo>
                  <a:cubicBezTo>
                    <a:pt x="8671" y="2074"/>
                    <a:pt x="8154" y="2273"/>
                    <a:pt x="7628" y="2273"/>
                  </a:cubicBezTo>
                  <a:cubicBezTo>
                    <a:pt x="7587" y="2273"/>
                    <a:pt x="7546" y="2271"/>
                    <a:pt x="7506" y="2269"/>
                  </a:cubicBezTo>
                  <a:cubicBezTo>
                    <a:pt x="6772" y="2269"/>
                    <a:pt x="6105" y="1936"/>
                    <a:pt x="5638" y="1402"/>
                  </a:cubicBezTo>
                  <a:lnTo>
                    <a:pt x="5538" y="1302"/>
                  </a:lnTo>
                  <a:lnTo>
                    <a:pt x="5471" y="1402"/>
                  </a:lnTo>
                  <a:cubicBezTo>
                    <a:pt x="5304" y="1669"/>
                    <a:pt x="5071" y="1869"/>
                    <a:pt x="4871" y="2069"/>
                  </a:cubicBezTo>
                  <a:cubicBezTo>
                    <a:pt x="4315" y="2486"/>
                    <a:pt x="3643" y="2694"/>
                    <a:pt x="2952" y="2694"/>
                  </a:cubicBezTo>
                  <a:cubicBezTo>
                    <a:pt x="2813" y="2694"/>
                    <a:pt x="2675" y="2686"/>
                    <a:pt x="2536" y="2669"/>
                  </a:cubicBezTo>
                  <a:cubicBezTo>
                    <a:pt x="1868" y="2569"/>
                    <a:pt x="1235" y="2202"/>
                    <a:pt x="768" y="1702"/>
                  </a:cubicBezTo>
                  <a:cubicBezTo>
                    <a:pt x="467" y="1335"/>
                    <a:pt x="267" y="935"/>
                    <a:pt x="134" y="501"/>
                  </a:cubicBezTo>
                  <a:cubicBezTo>
                    <a:pt x="34" y="168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16;p32"/>
            <p:cNvSpPr/>
            <p:nvPr/>
          </p:nvSpPr>
          <p:spPr>
            <a:xfrm>
              <a:off x="2162550" y="3854875"/>
              <a:ext cx="90925" cy="47850"/>
            </a:xfrm>
            <a:custGeom>
              <a:avLst/>
              <a:gdLst/>
              <a:ahLst/>
              <a:cxnLst/>
              <a:rect l="l" t="t" r="r" b="b"/>
              <a:pathLst>
                <a:path w="3637" h="1914" extrusionOk="0">
                  <a:moveTo>
                    <a:pt x="3470" y="0"/>
                  </a:moveTo>
                  <a:cubicBezTo>
                    <a:pt x="3470" y="200"/>
                    <a:pt x="3470" y="434"/>
                    <a:pt x="3403" y="634"/>
                  </a:cubicBezTo>
                  <a:cubicBezTo>
                    <a:pt x="3336" y="868"/>
                    <a:pt x="3203" y="1068"/>
                    <a:pt x="3036" y="1234"/>
                  </a:cubicBezTo>
                  <a:cubicBezTo>
                    <a:pt x="2836" y="1435"/>
                    <a:pt x="2569" y="1568"/>
                    <a:pt x="2269" y="1635"/>
                  </a:cubicBezTo>
                  <a:cubicBezTo>
                    <a:pt x="2069" y="1672"/>
                    <a:pt x="1868" y="1691"/>
                    <a:pt x="1668" y="1691"/>
                  </a:cubicBezTo>
                  <a:cubicBezTo>
                    <a:pt x="1335" y="1691"/>
                    <a:pt x="1001" y="1639"/>
                    <a:pt x="668" y="1535"/>
                  </a:cubicBezTo>
                  <a:cubicBezTo>
                    <a:pt x="467" y="1435"/>
                    <a:pt x="234" y="1368"/>
                    <a:pt x="0" y="1335"/>
                  </a:cubicBezTo>
                  <a:lnTo>
                    <a:pt x="0" y="1335"/>
                  </a:lnTo>
                  <a:cubicBezTo>
                    <a:pt x="201" y="1501"/>
                    <a:pt x="401" y="1601"/>
                    <a:pt x="634" y="1668"/>
                  </a:cubicBezTo>
                  <a:cubicBezTo>
                    <a:pt x="1008" y="1832"/>
                    <a:pt x="1414" y="1913"/>
                    <a:pt x="1819" y="1913"/>
                  </a:cubicBezTo>
                  <a:cubicBezTo>
                    <a:pt x="1992" y="1913"/>
                    <a:pt x="2165" y="1898"/>
                    <a:pt x="2335" y="1868"/>
                  </a:cubicBezTo>
                  <a:cubicBezTo>
                    <a:pt x="2636" y="1768"/>
                    <a:pt x="2936" y="1601"/>
                    <a:pt x="3169" y="1401"/>
                  </a:cubicBezTo>
                  <a:cubicBezTo>
                    <a:pt x="3370" y="1201"/>
                    <a:pt x="3470" y="968"/>
                    <a:pt x="3536" y="701"/>
                  </a:cubicBezTo>
                  <a:cubicBezTo>
                    <a:pt x="3636" y="467"/>
                    <a:pt x="3603" y="200"/>
                    <a:pt x="347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17;p32"/>
            <p:cNvSpPr/>
            <p:nvPr/>
          </p:nvSpPr>
          <p:spPr>
            <a:xfrm>
              <a:off x="2261775" y="3819000"/>
              <a:ext cx="90925" cy="53600"/>
            </a:xfrm>
            <a:custGeom>
              <a:avLst/>
              <a:gdLst/>
              <a:ahLst/>
              <a:cxnLst/>
              <a:rect l="l" t="t" r="r" b="b"/>
              <a:pathLst>
                <a:path w="3637" h="2144" extrusionOk="0">
                  <a:moveTo>
                    <a:pt x="3604" y="1"/>
                  </a:moveTo>
                  <a:cubicBezTo>
                    <a:pt x="3570" y="1"/>
                    <a:pt x="3537" y="268"/>
                    <a:pt x="3337" y="635"/>
                  </a:cubicBezTo>
                  <a:cubicBezTo>
                    <a:pt x="3103" y="1102"/>
                    <a:pt x="2703" y="1502"/>
                    <a:pt x="2203" y="1735"/>
                  </a:cubicBezTo>
                  <a:cubicBezTo>
                    <a:pt x="1895" y="1879"/>
                    <a:pt x="1575" y="1947"/>
                    <a:pt x="1250" y="1947"/>
                  </a:cubicBezTo>
                  <a:cubicBezTo>
                    <a:pt x="1046" y="1947"/>
                    <a:pt x="840" y="1920"/>
                    <a:pt x="635" y="1869"/>
                  </a:cubicBezTo>
                  <a:cubicBezTo>
                    <a:pt x="270" y="1778"/>
                    <a:pt x="44" y="1631"/>
                    <a:pt x="6" y="1631"/>
                  </a:cubicBezTo>
                  <a:cubicBezTo>
                    <a:pt x="3" y="1631"/>
                    <a:pt x="1" y="1632"/>
                    <a:pt x="1" y="1635"/>
                  </a:cubicBezTo>
                  <a:cubicBezTo>
                    <a:pt x="134" y="1836"/>
                    <a:pt x="368" y="1969"/>
                    <a:pt x="601" y="2002"/>
                  </a:cubicBezTo>
                  <a:cubicBezTo>
                    <a:pt x="853" y="2098"/>
                    <a:pt x="1112" y="2144"/>
                    <a:pt x="1369" y="2144"/>
                  </a:cubicBezTo>
                  <a:cubicBezTo>
                    <a:pt x="2269" y="2144"/>
                    <a:pt x="3133" y="1584"/>
                    <a:pt x="3470" y="701"/>
                  </a:cubicBezTo>
                  <a:cubicBezTo>
                    <a:pt x="3570" y="468"/>
                    <a:pt x="3637" y="234"/>
                    <a:pt x="360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18;p32"/>
            <p:cNvSpPr/>
            <p:nvPr/>
          </p:nvSpPr>
          <p:spPr>
            <a:xfrm>
              <a:off x="2052475" y="3730500"/>
              <a:ext cx="175150" cy="62675"/>
            </a:xfrm>
            <a:custGeom>
              <a:avLst/>
              <a:gdLst/>
              <a:ahLst/>
              <a:cxnLst/>
              <a:rect l="l" t="t" r="r" b="b"/>
              <a:pathLst>
                <a:path w="7006" h="2507" extrusionOk="0">
                  <a:moveTo>
                    <a:pt x="5245" y="1"/>
                  </a:moveTo>
                  <a:cubicBezTo>
                    <a:pt x="4921" y="1"/>
                    <a:pt x="4599" y="66"/>
                    <a:pt x="4303" y="172"/>
                  </a:cubicBezTo>
                  <a:cubicBezTo>
                    <a:pt x="3501" y="504"/>
                    <a:pt x="2928" y="1180"/>
                    <a:pt x="2718" y="1991"/>
                  </a:cubicBezTo>
                  <a:lnTo>
                    <a:pt x="2718" y="1991"/>
                  </a:lnTo>
                  <a:cubicBezTo>
                    <a:pt x="2671" y="1899"/>
                    <a:pt x="2610" y="1814"/>
                    <a:pt x="2535" y="1740"/>
                  </a:cubicBezTo>
                  <a:cubicBezTo>
                    <a:pt x="2335" y="1573"/>
                    <a:pt x="2102" y="1439"/>
                    <a:pt x="1868" y="1406"/>
                  </a:cubicBezTo>
                  <a:cubicBezTo>
                    <a:pt x="1788" y="1393"/>
                    <a:pt x="1707" y="1386"/>
                    <a:pt x="1625" y="1386"/>
                  </a:cubicBezTo>
                  <a:cubicBezTo>
                    <a:pt x="1299" y="1386"/>
                    <a:pt x="968" y="1493"/>
                    <a:pt x="701" y="1706"/>
                  </a:cubicBezTo>
                  <a:cubicBezTo>
                    <a:pt x="501" y="1840"/>
                    <a:pt x="301" y="2006"/>
                    <a:pt x="134" y="2207"/>
                  </a:cubicBezTo>
                  <a:cubicBezTo>
                    <a:pt x="34" y="2373"/>
                    <a:pt x="0" y="2473"/>
                    <a:pt x="0" y="2473"/>
                  </a:cubicBezTo>
                  <a:cubicBezTo>
                    <a:pt x="234" y="2240"/>
                    <a:pt x="501" y="2006"/>
                    <a:pt x="801" y="1806"/>
                  </a:cubicBezTo>
                  <a:cubicBezTo>
                    <a:pt x="1052" y="1639"/>
                    <a:pt x="1351" y="1565"/>
                    <a:pt x="1657" y="1565"/>
                  </a:cubicBezTo>
                  <a:cubicBezTo>
                    <a:pt x="1716" y="1565"/>
                    <a:pt x="1775" y="1567"/>
                    <a:pt x="1835" y="1573"/>
                  </a:cubicBezTo>
                  <a:cubicBezTo>
                    <a:pt x="2269" y="1640"/>
                    <a:pt x="2602" y="2040"/>
                    <a:pt x="2636" y="2507"/>
                  </a:cubicBezTo>
                  <a:lnTo>
                    <a:pt x="2836" y="2507"/>
                  </a:lnTo>
                  <a:cubicBezTo>
                    <a:pt x="2869" y="2173"/>
                    <a:pt x="2936" y="1840"/>
                    <a:pt x="3103" y="1573"/>
                  </a:cubicBezTo>
                  <a:cubicBezTo>
                    <a:pt x="3507" y="707"/>
                    <a:pt x="4386" y="165"/>
                    <a:pt x="5307" y="165"/>
                  </a:cubicBezTo>
                  <a:cubicBezTo>
                    <a:pt x="5450" y="165"/>
                    <a:pt x="5594" y="178"/>
                    <a:pt x="5738" y="205"/>
                  </a:cubicBezTo>
                  <a:cubicBezTo>
                    <a:pt x="6205" y="305"/>
                    <a:pt x="6605" y="472"/>
                    <a:pt x="7005" y="739"/>
                  </a:cubicBezTo>
                  <a:cubicBezTo>
                    <a:pt x="7005" y="739"/>
                    <a:pt x="6939" y="605"/>
                    <a:pt x="6738" y="472"/>
                  </a:cubicBezTo>
                  <a:cubicBezTo>
                    <a:pt x="6472" y="272"/>
                    <a:pt x="6138" y="138"/>
                    <a:pt x="5804" y="72"/>
                  </a:cubicBezTo>
                  <a:cubicBezTo>
                    <a:pt x="5621" y="23"/>
                    <a:pt x="5433" y="1"/>
                    <a:pt x="524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19;p32"/>
            <p:cNvSpPr/>
            <p:nvPr/>
          </p:nvSpPr>
          <p:spPr>
            <a:xfrm>
              <a:off x="2078325" y="3672100"/>
              <a:ext cx="51375" cy="61050"/>
            </a:xfrm>
            <a:custGeom>
              <a:avLst/>
              <a:gdLst/>
              <a:ahLst/>
              <a:cxnLst/>
              <a:rect l="l" t="t" r="r" b="b"/>
              <a:pathLst>
                <a:path w="2055" h="2442" extrusionOk="0">
                  <a:moveTo>
                    <a:pt x="1858" y="1"/>
                  </a:moveTo>
                  <a:cubicBezTo>
                    <a:pt x="1766" y="1"/>
                    <a:pt x="1642" y="11"/>
                    <a:pt x="1501" y="39"/>
                  </a:cubicBezTo>
                  <a:cubicBezTo>
                    <a:pt x="601" y="206"/>
                    <a:pt x="0" y="1040"/>
                    <a:pt x="34" y="1941"/>
                  </a:cubicBezTo>
                  <a:cubicBezTo>
                    <a:pt x="67" y="2274"/>
                    <a:pt x="167" y="2441"/>
                    <a:pt x="201" y="2441"/>
                  </a:cubicBezTo>
                  <a:cubicBezTo>
                    <a:pt x="201" y="2274"/>
                    <a:pt x="201" y="2108"/>
                    <a:pt x="201" y="1941"/>
                  </a:cubicBezTo>
                  <a:cubicBezTo>
                    <a:pt x="201" y="1540"/>
                    <a:pt x="367" y="1174"/>
                    <a:pt x="601" y="840"/>
                  </a:cubicBezTo>
                  <a:cubicBezTo>
                    <a:pt x="834" y="540"/>
                    <a:pt x="1168" y="306"/>
                    <a:pt x="1568" y="173"/>
                  </a:cubicBezTo>
                  <a:cubicBezTo>
                    <a:pt x="1868" y="73"/>
                    <a:pt x="2035" y="73"/>
                    <a:pt x="2035" y="39"/>
                  </a:cubicBezTo>
                  <a:cubicBezTo>
                    <a:pt x="2054" y="20"/>
                    <a:pt x="1985" y="1"/>
                    <a:pt x="185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20;p32"/>
            <p:cNvSpPr/>
            <p:nvPr/>
          </p:nvSpPr>
          <p:spPr>
            <a:xfrm>
              <a:off x="1926550" y="3771450"/>
              <a:ext cx="104275" cy="41750"/>
            </a:xfrm>
            <a:custGeom>
              <a:avLst/>
              <a:gdLst/>
              <a:ahLst/>
              <a:cxnLst/>
              <a:rect l="l" t="t" r="r" b="b"/>
              <a:pathLst>
                <a:path w="4171" h="1670" extrusionOk="0">
                  <a:moveTo>
                    <a:pt x="1556" y="0"/>
                  </a:moveTo>
                  <a:cubicBezTo>
                    <a:pt x="1438" y="0"/>
                    <a:pt x="1319" y="11"/>
                    <a:pt x="1201" y="35"/>
                  </a:cubicBezTo>
                  <a:cubicBezTo>
                    <a:pt x="901" y="68"/>
                    <a:pt x="634" y="168"/>
                    <a:pt x="434" y="335"/>
                  </a:cubicBezTo>
                  <a:cubicBezTo>
                    <a:pt x="67" y="635"/>
                    <a:pt x="0" y="936"/>
                    <a:pt x="0" y="936"/>
                  </a:cubicBezTo>
                  <a:cubicBezTo>
                    <a:pt x="2" y="937"/>
                    <a:pt x="5" y="938"/>
                    <a:pt x="7" y="938"/>
                  </a:cubicBezTo>
                  <a:cubicBezTo>
                    <a:pt x="50" y="938"/>
                    <a:pt x="188" y="689"/>
                    <a:pt x="534" y="469"/>
                  </a:cubicBezTo>
                  <a:cubicBezTo>
                    <a:pt x="734" y="335"/>
                    <a:pt x="968" y="235"/>
                    <a:pt x="1235" y="202"/>
                  </a:cubicBezTo>
                  <a:cubicBezTo>
                    <a:pt x="1535" y="202"/>
                    <a:pt x="1835" y="235"/>
                    <a:pt x="2135" y="335"/>
                  </a:cubicBezTo>
                  <a:cubicBezTo>
                    <a:pt x="2669" y="535"/>
                    <a:pt x="3136" y="835"/>
                    <a:pt x="3570" y="1236"/>
                  </a:cubicBezTo>
                  <a:cubicBezTo>
                    <a:pt x="3736" y="1403"/>
                    <a:pt x="3937" y="1536"/>
                    <a:pt x="4137" y="1669"/>
                  </a:cubicBezTo>
                  <a:cubicBezTo>
                    <a:pt x="4170" y="1669"/>
                    <a:pt x="4003" y="1436"/>
                    <a:pt x="3670" y="1102"/>
                  </a:cubicBezTo>
                  <a:cubicBezTo>
                    <a:pt x="3269" y="669"/>
                    <a:pt x="2769" y="335"/>
                    <a:pt x="2202" y="102"/>
                  </a:cubicBezTo>
                  <a:cubicBezTo>
                    <a:pt x="1987" y="37"/>
                    <a:pt x="1771" y="0"/>
                    <a:pt x="1556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21;p32"/>
            <p:cNvSpPr/>
            <p:nvPr/>
          </p:nvSpPr>
          <p:spPr>
            <a:xfrm>
              <a:off x="2023275" y="3824850"/>
              <a:ext cx="23375" cy="54225"/>
            </a:xfrm>
            <a:custGeom>
              <a:avLst/>
              <a:gdLst/>
              <a:ahLst/>
              <a:cxnLst/>
              <a:rect l="l" t="t" r="r" b="b"/>
              <a:pathLst>
                <a:path w="935" h="2169" extrusionOk="0">
                  <a:moveTo>
                    <a:pt x="935" y="0"/>
                  </a:moveTo>
                  <a:lnTo>
                    <a:pt x="935" y="0"/>
                  </a:lnTo>
                  <a:cubicBezTo>
                    <a:pt x="234" y="501"/>
                    <a:pt x="1" y="1401"/>
                    <a:pt x="368" y="2169"/>
                  </a:cubicBezTo>
                  <a:cubicBezTo>
                    <a:pt x="368" y="1768"/>
                    <a:pt x="401" y="1401"/>
                    <a:pt x="468" y="1034"/>
                  </a:cubicBezTo>
                  <a:cubicBezTo>
                    <a:pt x="601" y="668"/>
                    <a:pt x="735" y="334"/>
                    <a:pt x="935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22;p32"/>
            <p:cNvSpPr/>
            <p:nvPr/>
          </p:nvSpPr>
          <p:spPr>
            <a:xfrm>
              <a:off x="2370200" y="4281000"/>
              <a:ext cx="354350" cy="575325"/>
            </a:xfrm>
            <a:custGeom>
              <a:avLst/>
              <a:gdLst/>
              <a:ahLst/>
              <a:cxnLst/>
              <a:rect l="l" t="t" r="r" b="b"/>
              <a:pathLst>
                <a:path w="14174" h="23013" extrusionOk="0">
                  <a:moveTo>
                    <a:pt x="9874" y="1"/>
                  </a:moveTo>
                  <a:lnTo>
                    <a:pt x="3836" y="1969"/>
                  </a:lnTo>
                  <a:lnTo>
                    <a:pt x="4971" y="13077"/>
                  </a:lnTo>
                  <a:lnTo>
                    <a:pt x="4570" y="13911"/>
                  </a:lnTo>
                  <a:lnTo>
                    <a:pt x="67" y="21283"/>
                  </a:lnTo>
                  <a:cubicBezTo>
                    <a:pt x="0" y="21416"/>
                    <a:pt x="4637" y="22517"/>
                    <a:pt x="6372" y="22884"/>
                  </a:cubicBezTo>
                  <a:cubicBezTo>
                    <a:pt x="6735" y="22961"/>
                    <a:pt x="7194" y="23012"/>
                    <a:pt x="7704" y="23012"/>
                  </a:cubicBezTo>
                  <a:cubicBezTo>
                    <a:pt x="10287" y="23012"/>
                    <a:pt x="14173" y="21690"/>
                    <a:pt x="13477" y="15645"/>
                  </a:cubicBezTo>
                  <a:cubicBezTo>
                    <a:pt x="12843" y="10575"/>
                    <a:pt x="9874" y="1"/>
                    <a:pt x="9874" y="1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23;p32"/>
            <p:cNvSpPr/>
            <p:nvPr/>
          </p:nvSpPr>
          <p:spPr>
            <a:xfrm>
              <a:off x="2411900" y="4081700"/>
              <a:ext cx="42550" cy="79325"/>
            </a:xfrm>
            <a:custGeom>
              <a:avLst/>
              <a:gdLst/>
              <a:ahLst/>
              <a:cxnLst/>
              <a:rect l="l" t="t" r="r" b="b"/>
              <a:pathLst>
                <a:path w="1702" h="3173" extrusionOk="0">
                  <a:moveTo>
                    <a:pt x="1701" y="0"/>
                  </a:moveTo>
                  <a:cubicBezTo>
                    <a:pt x="701" y="467"/>
                    <a:pt x="67" y="1468"/>
                    <a:pt x="34" y="2536"/>
                  </a:cubicBezTo>
                  <a:cubicBezTo>
                    <a:pt x="0" y="2669"/>
                    <a:pt x="34" y="2836"/>
                    <a:pt x="100" y="2969"/>
                  </a:cubicBezTo>
                  <a:cubicBezTo>
                    <a:pt x="208" y="3098"/>
                    <a:pt x="385" y="3172"/>
                    <a:pt x="560" y="3172"/>
                  </a:cubicBezTo>
                  <a:cubicBezTo>
                    <a:pt x="656" y="3172"/>
                    <a:pt x="751" y="3150"/>
                    <a:pt x="834" y="3103"/>
                  </a:cubicBezTo>
                  <a:cubicBezTo>
                    <a:pt x="1068" y="2969"/>
                    <a:pt x="1268" y="2769"/>
                    <a:pt x="1435" y="2536"/>
                  </a:cubicBezTo>
                  <a:lnTo>
                    <a:pt x="1701" y="0"/>
                  </a:ln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24;p32"/>
            <p:cNvSpPr/>
            <p:nvPr/>
          </p:nvSpPr>
          <p:spPr>
            <a:xfrm>
              <a:off x="2409400" y="4081700"/>
              <a:ext cx="44225" cy="81750"/>
            </a:xfrm>
            <a:custGeom>
              <a:avLst/>
              <a:gdLst/>
              <a:ahLst/>
              <a:cxnLst/>
              <a:rect l="l" t="t" r="r" b="b"/>
              <a:pathLst>
                <a:path w="1769" h="3270" extrusionOk="0">
                  <a:moveTo>
                    <a:pt x="1768" y="0"/>
                  </a:moveTo>
                  <a:cubicBezTo>
                    <a:pt x="1501" y="67"/>
                    <a:pt x="1268" y="201"/>
                    <a:pt x="1101" y="367"/>
                  </a:cubicBezTo>
                  <a:cubicBezTo>
                    <a:pt x="601" y="768"/>
                    <a:pt x="234" y="1335"/>
                    <a:pt x="100" y="1968"/>
                  </a:cubicBezTo>
                  <a:cubicBezTo>
                    <a:pt x="34" y="2135"/>
                    <a:pt x="34" y="2335"/>
                    <a:pt x="34" y="2536"/>
                  </a:cubicBezTo>
                  <a:cubicBezTo>
                    <a:pt x="0" y="2702"/>
                    <a:pt x="34" y="2902"/>
                    <a:pt x="134" y="3069"/>
                  </a:cubicBezTo>
                  <a:cubicBezTo>
                    <a:pt x="267" y="3203"/>
                    <a:pt x="434" y="3269"/>
                    <a:pt x="601" y="3269"/>
                  </a:cubicBezTo>
                  <a:cubicBezTo>
                    <a:pt x="767" y="3269"/>
                    <a:pt x="901" y="3236"/>
                    <a:pt x="1034" y="3169"/>
                  </a:cubicBezTo>
                  <a:cubicBezTo>
                    <a:pt x="1201" y="3069"/>
                    <a:pt x="1334" y="2902"/>
                    <a:pt x="1435" y="2736"/>
                  </a:cubicBezTo>
                  <a:cubicBezTo>
                    <a:pt x="1535" y="2636"/>
                    <a:pt x="1535" y="2569"/>
                    <a:pt x="1535" y="2569"/>
                  </a:cubicBezTo>
                  <a:cubicBezTo>
                    <a:pt x="1535" y="2564"/>
                    <a:pt x="1533" y="2562"/>
                    <a:pt x="1531" y="2562"/>
                  </a:cubicBezTo>
                  <a:cubicBezTo>
                    <a:pt x="1516" y="2562"/>
                    <a:pt x="1454" y="2645"/>
                    <a:pt x="1368" y="2702"/>
                  </a:cubicBezTo>
                  <a:cubicBezTo>
                    <a:pt x="1234" y="2836"/>
                    <a:pt x="1101" y="2936"/>
                    <a:pt x="968" y="3036"/>
                  </a:cubicBezTo>
                  <a:cubicBezTo>
                    <a:pt x="880" y="3073"/>
                    <a:pt x="788" y="3092"/>
                    <a:pt x="698" y="3092"/>
                  </a:cubicBezTo>
                  <a:cubicBezTo>
                    <a:pt x="548" y="3092"/>
                    <a:pt x="405" y="3040"/>
                    <a:pt x="300" y="2936"/>
                  </a:cubicBezTo>
                  <a:cubicBezTo>
                    <a:pt x="234" y="2802"/>
                    <a:pt x="200" y="2669"/>
                    <a:pt x="234" y="2536"/>
                  </a:cubicBezTo>
                  <a:cubicBezTo>
                    <a:pt x="234" y="2369"/>
                    <a:pt x="267" y="2202"/>
                    <a:pt x="300" y="2035"/>
                  </a:cubicBezTo>
                  <a:cubicBezTo>
                    <a:pt x="434" y="1435"/>
                    <a:pt x="767" y="901"/>
                    <a:pt x="1201" y="501"/>
                  </a:cubicBezTo>
                  <a:cubicBezTo>
                    <a:pt x="1535" y="167"/>
                    <a:pt x="1768" y="34"/>
                    <a:pt x="1768" y="0"/>
                  </a:cubicBezTo>
                  <a:close/>
                </a:path>
              </a:pathLst>
            </a:custGeom>
            <a:solidFill>
              <a:srgbClr val="7C3B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25;p32"/>
            <p:cNvSpPr/>
            <p:nvPr/>
          </p:nvSpPr>
          <p:spPr>
            <a:xfrm>
              <a:off x="2433575" y="3946850"/>
              <a:ext cx="257700" cy="389225"/>
            </a:xfrm>
            <a:custGeom>
              <a:avLst/>
              <a:gdLst/>
              <a:ahLst/>
              <a:cxnLst/>
              <a:rect l="l" t="t" r="r" b="b"/>
              <a:pathLst>
                <a:path w="10308" h="15569" extrusionOk="0">
                  <a:moveTo>
                    <a:pt x="9811" y="1"/>
                  </a:moveTo>
                  <a:cubicBezTo>
                    <a:pt x="9582" y="1"/>
                    <a:pt x="9288" y="168"/>
                    <a:pt x="8974" y="558"/>
                  </a:cubicBezTo>
                  <a:cubicBezTo>
                    <a:pt x="8240" y="1392"/>
                    <a:pt x="6672" y="4661"/>
                    <a:pt x="6672" y="4661"/>
                  </a:cubicBezTo>
                  <a:lnTo>
                    <a:pt x="4370" y="5428"/>
                  </a:lnTo>
                  <a:cubicBezTo>
                    <a:pt x="4370" y="5428"/>
                    <a:pt x="1402" y="6595"/>
                    <a:pt x="1035" y="7563"/>
                  </a:cubicBezTo>
                  <a:cubicBezTo>
                    <a:pt x="668" y="8530"/>
                    <a:pt x="1" y="12099"/>
                    <a:pt x="1" y="12099"/>
                  </a:cubicBezTo>
                  <a:lnTo>
                    <a:pt x="1301" y="15568"/>
                  </a:lnTo>
                  <a:lnTo>
                    <a:pt x="7239" y="14367"/>
                  </a:lnTo>
                  <a:cubicBezTo>
                    <a:pt x="7239" y="14367"/>
                    <a:pt x="8140" y="7329"/>
                    <a:pt x="8206" y="7129"/>
                  </a:cubicBezTo>
                  <a:cubicBezTo>
                    <a:pt x="8206" y="7129"/>
                    <a:pt x="10308" y="1191"/>
                    <a:pt x="10275" y="658"/>
                  </a:cubicBezTo>
                  <a:cubicBezTo>
                    <a:pt x="10275" y="253"/>
                    <a:pt x="10092" y="1"/>
                    <a:pt x="9811" y="1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26;p32"/>
            <p:cNvSpPr/>
            <p:nvPr/>
          </p:nvSpPr>
          <p:spPr>
            <a:xfrm>
              <a:off x="2446925" y="4046050"/>
              <a:ext cx="81750" cy="115525"/>
            </a:xfrm>
            <a:custGeom>
              <a:avLst/>
              <a:gdLst/>
              <a:ahLst/>
              <a:cxnLst/>
              <a:rect l="l" t="t" r="r" b="b"/>
              <a:pathLst>
                <a:path w="3270" h="4621" extrusionOk="0">
                  <a:moveTo>
                    <a:pt x="2833" y="1"/>
                  </a:moveTo>
                  <a:cubicBezTo>
                    <a:pt x="2379" y="1"/>
                    <a:pt x="1931" y="82"/>
                    <a:pt x="1501" y="259"/>
                  </a:cubicBezTo>
                  <a:cubicBezTo>
                    <a:pt x="1001" y="559"/>
                    <a:pt x="601" y="1026"/>
                    <a:pt x="434" y="1593"/>
                  </a:cubicBezTo>
                  <a:cubicBezTo>
                    <a:pt x="234" y="2127"/>
                    <a:pt x="100" y="2694"/>
                    <a:pt x="67" y="3294"/>
                  </a:cubicBezTo>
                  <a:cubicBezTo>
                    <a:pt x="0" y="3695"/>
                    <a:pt x="0" y="4228"/>
                    <a:pt x="334" y="4495"/>
                  </a:cubicBezTo>
                  <a:cubicBezTo>
                    <a:pt x="455" y="4576"/>
                    <a:pt x="588" y="4620"/>
                    <a:pt x="719" y="4620"/>
                  </a:cubicBezTo>
                  <a:cubicBezTo>
                    <a:pt x="805" y="4620"/>
                    <a:pt x="889" y="4601"/>
                    <a:pt x="968" y="4562"/>
                  </a:cubicBezTo>
                  <a:cubicBezTo>
                    <a:pt x="1168" y="4495"/>
                    <a:pt x="1301" y="4295"/>
                    <a:pt x="1335" y="4095"/>
                  </a:cubicBezTo>
                  <a:lnTo>
                    <a:pt x="3269" y="25"/>
                  </a:lnTo>
                  <a:cubicBezTo>
                    <a:pt x="3124" y="9"/>
                    <a:pt x="2978" y="1"/>
                    <a:pt x="2833" y="1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27;p32"/>
            <p:cNvSpPr/>
            <p:nvPr/>
          </p:nvSpPr>
          <p:spPr>
            <a:xfrm>
              <a:off x="2445250" y="4045225"/>
              <a:ext cx="82575" cy="117800"/>
            </a:xfrm>
            <a:custGeom>
              <a:avLst/>
              <a:gdLst/>
              <a:ahLst/>
              <a:cxnLst/>
              <a:rect l="l" t="t" r="r" b="b"/>
              <a:pathLst>
                <a:path w="3303" h="4712" extrusionOk="0">
                  <a:moveTo>
                    <a:pt x="2586" y="0"/>
                  </a:moveTo>
                  <a:cubicBezTo>
                    <a:pt x="2444" y="0"/>
                    <a:pt x="2302" y="8"/>
                    <a:pt x="2169" y="25"/>
                  </a:cubicBezTo>
                  <a:cubicBezTo>
                    <a:pt x="1735" y="92"/>
                    <a:pt x="1335" y="292"/>
                    <a:pt x="1035" y="592"/>
                  </a:cubicBezTo>
                  <a:cubicBezTo>
                    <a:pt x="634" y="959"/>
                    <a:pt x="367" y="1459"/>
                    <a:pt x="267" y="1960"/>
                  </a:cubicBezTo>
                  <a:cubicBezTo>
                    <a:pt x="134" y="2460"/>
                    <a:pt x="34" y="2994"/>
                    <a:pt x="1" y="3494"/>
                  </a:cubicBezTo>
                  <a:cubicBezTo>
                    <a:pt x="1" y="3728"/>
                    <a:pt x="1" y="3961"/>
                    <a:pt x="67" y="4195"/>
                  </a:cubicBezTo>
                  <a:cubicBezTo>
                    <a:pt x="134" y="4395"/>
                    <a:pt x="301" y="4595"/>
                    <a:pt x="501" y="4662"/>
                  </a:cubicBezTo>
                  <a:cubicBezTo>
                    <a:pt x="584" y="4695"/>
                    <a:pt x="668" y="4712"/>
                    <a:pt x="751" y="4712"/>
                  </a:cubicBezTo>
                  <a:cubicBezTo>
                    <a:pt x="834" y="4712"/>
                    <a:pt x="918" y="4695"/>
                    <a:pt x="1001" y="4662"/>
                  </a:cubicBezTo>
                  <a:cubicBezTo>
                    <a:pt x="1135" y="4628"/>
                    <a:pt x="1235" y="4528"/>
                    <a:pt x="1301" y="4428"/>
                  </a:cubicBezTo>
                  <a:cubicBezTo>
                    <a:pt x="1435" y="4261"/>
                    <a:pt x="1402" y="4128"/>
                    <a:pt x="1402" y="4128"/>
                  </a:cubicBezTo>
                  <a:lnTo>
                    <a:pt x="1402" y="4128"/>
                  </a:lnTo>
                  <a:cubicBezTo>
                    <a:pt x="1335" y="4228"/>
                    <a:pt x="1301" y="4295"/>
                    <a:pt x="1235" y="4395"/>
                  </a:cubicBezTo>
                  <a:cubicBezTo>
                    <a:pt x="1105" y="4524"/>
                    <a:pt x="948" y="4598"/>
                    <a:pt x="790" y="4598"/>
                  </a:cubicBezTo>
                  <a:cubicBezTo>
                    <a:pt x="704" y="4598"/>
                    <a:pt x="617" y="4576"/>
                    <a:pt x="534" y="4528"/>
                  </a:cubicBezTo>
                  <a:cubicBezTo>
                    <a:pt x="367" y="4462"/>
                    <a:pt x="267" y="4328"/>
                    <a:pt x="234" y="4161"/>
                  </a:cubicBezTo>
                  <a:cubicBezTo>
                    <a:pt x="167" y="3928"/>
                    <a:pt x="167" y="3728"/>
                    <a:pt x="201" y="3528"/>
                  </a:cubicBezTo>
                  <a:cubicBezTo>
                    <a:pt x="234" y="3027"/>
                    <a:pt x="334" y="2527"/>
                    <a:pt x="434" y="2026"/>
                  </a:cubicBezTo>
                  <a:cubicBezTo>
                    <a:pt x="568" y="1559"/>
                    <a:pt x="801" y="1092"/>
                    <a:pt x="1135" y="726"/>
                  </a:cubicBezTo>
                  <a:cubicBezTo>
                    <a:pt x="1435" y="459"/>
                    <a:pt x="1768" y="259"/>
                    <a:pt x="2169" y="192"/>
                  </a:cubicBezTo>
                  <a:cubicBezTo>
                    <a:pt x="2869" y="92"/>
                    <a:pt x="3303" y="125"/>
                    <a:pt x="3303" y="92"/>
                  </a:cubicBezTo>
                  <a:cubicBezTo>
                    <a:pt x="3203" y="58"/>
                    <a:pt x="3103" y="25"/>
                    <a:pt x="3003" y="25"/>
                  </a:cubicBezTo>
                  <a:cubicBezTo>
                    <a:pt x="2869" y="8"/>
                    <a:pt x="2727" y="0"/>
                    <a:pt x="2586" y="0"/>
                  </a:cubicBezTo>
                  <a:close/>
                </a:path>
              </a:pathLst>
            </a:custGeom>
            <a:solidFill>
              <a:srgbClr val="7C3B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28;p32"/>
            <p:cNvSpPr/>
            <p:nvPr/>
          </p:nvSpPr>
          <p:spPr>
            <a:xfrm>
              <a:off x="2478600" y="4038525"/>
              <a:ext cx="119275" cy="126950"/>
            </a:xfrm>
            <a:custGeom>
              <a:avLst/>
              <a:gdLst/>
              <a:ahLst/>
              <a:cxnLst/>
              <a:rect l="l" t="t" r="r" b="b"/>
              <a:pathLst>
                <a:path w="4771" h="5078" extrusionOk="0">
                  <a:moveTo>
                    <a:pt x="3129" y="1"/>
                  </a:moveTo>
                  <a:cubicBezTo>
                    <a:pt x="2636" y="1"/>
                    <a:pt x="2167" y="195"/>
                    <a:pt x="1835" y="527"/>
                  </a:cubicBezTo>
                  <a:cubicBezTo>
                    <a:pt x="1402" y="960"/>
                    <a:pt x="1068" y="1427"/>
                    <a:pt x="835" y="1994"/>
                  </a:cubicBezTo>
                  <a:cubicBezTo>
                    <a:pt x="635" y="2428"/>
                    <a:pt x="434" y="2862"/>
                    <a:pt x="234" y="3329"/>
                  </a:cubicBezTo>
                  <a:cubicBezTo>
                    <a:pt x="134" y="3562"/>
                    <a:pt x="68" y="3796"/>
                    <a:pt x="34" y="4062"/>
                  </a:cubicBezTo>
                  <a:cubicBezTo>
                    <a:pt x="1" y="4329"/>
                    <a:pt x="68" y="4596"/>
                    <a:pt x="234" y="4796"/>
                  </a:cubicBezTo>
                  <a:cubicBezTo>
                    <a:pt x="419" y="4981"/>
                    <a:pt x="655" y="5077"/>
                    <a:pt x="894" y="5077"/>
                  </a:cubicBezTo>
                  <a:cubicBezTo>
                    <a:pt x="1043" y="5077"/>
                    <a:pt x="1194" y="5040"/>
                    <a:pt x="1335" y="4963"/>
                  </a:cubicBezTo>
                  <a:cubicBezTo>
                    <a:pt x="1669" y="4763"/>
                    <a:pt x="1936" y="4429"/>
                    <a:pt x="2069" y="4062"/>
                  </a:cubicBezTo>
                  <a:lnTo>
                    <a:pt x="4771" y="927"/>
                  </a:lnTo>
                  <a:cubicBezTo>
                    <a:pt x="4404" y="493"/>
                    <a:pt x="3937" y="193"/>
                    <a:pt x="3437" y="26"/>
                  </a:cubicBezTo>
                  <a:cubicBezTo>
                    <a:pt x="3334" y="9"/>
                    <a:pt x="3231" y="1"/>
                    <a:pt x="3129" y="1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29;p32"/>
            <p:cNvSpPr/>
            <p:nvPr/>
          </p:nvSpPr>
          <p:spPr>
            <a:xfrm>
              <a:off x="2476100" y="4035900"/>
              <a:ext cx="121775" cy="131400"/>
            </a:xfrm>
            <a:custGeom>
              <a:avLst/>
              <a:gdLst/>
              <a:ahLst/>
              <a:cxnLst/>
              <a:rect l="l" t="t" r="r" b="b"/>
              <a:pathLst>
                <a:path w="4871" h="5256" extrusionOk="0">
                  <a:moveTo>
                    <a:pt x="3185" y="0"/>
                  </a:moveTo>
                  <a:cubicBezTo>
                    <a:pt x="2751" y="0"/>
                    <a:pt x="2314" y="169"/>
                    <a:pt x="1969" y="465"/>
                  </a:cubicBezTo>
                  <a:cubicBezTo>
                    <a:pt x="1435" y="932"/>
                    <a:pt x="1035" y="1499"/>
                    <a:pt x="768" y="2166"/>
                  </a:cubicBezTo>
                  <a:cubicBezTo>
                    <a:pt x="635" y="2500"/>
                    <a:pt x="501" y="2833"/>
                    <a:pt x="368" y="3133"/>
                  </a:cubicBezTo>
                  <a:cubicBezTo>
                    <a:pt x="201" y="3434"/>
                    <a:pt x="101" y="3767"/>
                    <a:pt x="34" y="4101"/>
                  </a:cubicBezTo>
                  <a:cubicBezTo>
                    <a:pt x="1" y="4434"/>
                    <a:pt x="101" y="4768"/>
                    <a:pt x="301" y="5001"/>
                  </a:cubicBezTo>
                  <a:cubicBezTo>
                    <a:pt x="486" y="5160"/>
                    <a:pt x="712" y="5255"/>
                    <a:pt x="931" y="5255"/>
                  </a:cubicBezTo>
                  <a:cubicBezTo>
                    <a:pt x="989" y="5255"/>
                    <a:pt x="1046" y="5249"/>
                    <a:pt x="1102" y="5235"/>
                  </a:cubicBezTo>
                  <a:cubicBezTo>
                    <a:pt x="1502" y="5168"/>
                    <a:pt x="1835" y="4935"/>
                    <a:pt x="2002" y="4568"/>
                  </a:cubicBezTo>
                  <a:cubicBezTo>
                    <a:pt x="2102" y="4434"/>
                    <a:pt x="2136" y="4301"/>
                    <a:pt x="2169" y="4167"/>
                  </a:cubicBezTo>
                  <a:cubicBezTo>
                    <a:pt x="2136" y="4167"/>
                    <a:pt x="2102" y="4301"/>
                    <a:pt x="1969" y="4534"/>
                  </a:cubicBezTo>
                  <a:cubicBezTo>
                    <a:pt x="1769" y="4835"/>
                    <a:pt x="1468" y="5068"/>
                    <a:pt x="1102" y="5101"/>
                  </a:cubicBezTo>
                  <a:cubicBezTo>
                    <a:pt x="1063" y="5107"/>
                    <a:pt x="1024" y="5110"/>
                    <a:pt x="985" y="5110"/>
                  </a:cubicBezTo>
                  <a:cubicBezTo>
                    <a:pt x="792" y="5110"/>
                    <a:pt x="607" y="5040"/>
                    <a:pt x="468" y="4901"/>
                  </a:cubicBezTo>
                  <a:cubicBezTo>
                    <a:pt x="268" y="4701"/>
                    <a:pt x="201" y="4401"/>
                    <a:pt x="268" y="4134"/>
                  </a:cubicBezTo>
                  <a:cubicBezTo>
                    <a:pt x="334" y="3834"/>
                    <a:pt x="434" y="3534"/>
                    <a:pt x="568" y="3233"/>
                  </a:cubicBezTo>
                  <a:lnTo>
                    <a:pt x="1001" y="2266"/>
                  </a:lnTo>
                  <a:cubicBezTo>
                    <a:pt x="1235" y="1632"/>
                    <a:pt x="1635" y="1099"/>
                    <a:pt x="2136" y="632"/>
                  </a:cubicBezTo>
                  <a:cubicBezTo>
                    <a:pt x="2432" y="335"/>
                    <a:pt x="2859" y="169"/>
                    <a:pt x="3294" y="169"/>
                  </a:cubicBezTo>
                  <a:cubicBezTo>
                    <a:pt x="3397" y="169"/>
                    <a:pt x="3501" y="179"/>
                    <a:pt x="3603" y="198"/>
                  </a:cubicBezTo>
                  <a:cubicBezTo>
                    <a:pt x="3937" y="331"/>
                    <a:pt x="4270" y="498"/>
                    <a:pt x="4537" y="765"/>
                  </a:cubicBezTo>
                  <a:cubicBezTo>
                    <a:pt x="4637" y="865"/>
                    <a:pt x="4737" y="932"/>
                    <a:pt x="4871" y="998"/>
                  </a:cubicBezTo>
                  <a:cubicBezTo>
                    <a:pt x="4871" y="998"/>
                    <a:pt x="4804" y="898"/>
                    <a:pt x="4604" y="698"/>
                  </a:cubicBezTo>
                  <a:cubicBezTo>
                    <a:pt x="4337" y="398"/>
                    <a:pt x="4004" y="198"/>
                    <a:pt x="3637" y="64"/>
                  </a:cubicBezTo>
                  <a:cubicBezTo>
                    <a:pt x="3489" y="21"/>
                    <a:pt x="3337" y="0"/>
                    <a:pt x="3185" y="0"/>
                  </a:cubicBezTo>
                  <a:close/>
                </a:path>
              </a:pathLst>
            </a:custGeom>
            <a:solidFill>
              <a:srgbClr val="7C3B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30;p32"/>
            <p:cNvSpPr/>
            <p:nvPr/>
          </p:nvSpPr>
          <p:spPr>
            <a:xfrm>
              <a:off x="2479450" y="4094800"/>
              <a:ext cx="138450" cy="102000"/>
            </a:xfrm>
            <a:custGeom>
              <a:avLst/>
              <a:gdLst/>
              <a:ahLst/>
              <a:cxnLst/>
              <a:rect l="l" t="t" r="r" b="b"/>
              <a:pathLst>
                <a:path w="5538" h="4080" extrusionOk="0">
                  <a:moveTo>
                    <a:pt x="1761" y="1"/>
                  </a:moveTo>
                  <a:cubicBezTo>
                    <a:pt x="1462" y="1"/>
                    <a:pt x="1204" y="23"/>
                    <a:pt x="1034" y="77"/>
                  </a:cubicBezTo>
                  <a:cubicBezTo>
                    <a:pt x="267" y="277"/>
                    <a:pt x="0" y="611"/>
                    <a:pt x="200" y="1144"/>
                  </a:cubicBezTo>
                  <a:cubicBezTo>
                    <a:pt x="801" y="1611"/>
                    <a:pt x="1501" y="1911"/>
                    <a:pt x="2235" y="2045"/>
                  </a:cubicBezTo>
                  <a:lnTo>
                    <a:pt x="2635" y="4080"/>
                  </a:lnTo>
                  <a:lnTo>
                    <a:pt x="5537" y="3112"/>
                  </a:lnTo>
                  <a:cubicBezTo>
                    <a:pt x="5404" y="2112"/>
                    <a:pt x="5304" y="844"/>
                    <a:pt x="4403" y="344"/>
                  </a:cubicBezTo>
                  <a:cubicBezTo>
                    <a:pt x="4198" y="241"/>
                    <a:pt x="2753" y="1"/>
                    <a:pt x="1761" y="1"/>
                  </a:cubicBezTo>
                  <a:close/>
                </a:path>
              </a:pathLst>
            </a:custGeom>
            <a:solidFill>
              <a:srgbClr val="A36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31;p32"/>
            <p:cNvSpPr/>
            <p:nvPr/>
          </p:nvSpPr>
          <p:spPr>
            <a:xfrm>
              <a:off x="2480275" y="4093075"/>
              <a:ext cx="137625" cy="102900"/>
            </a:xfrm>
            <a:custGeom>
              <a:avLst/>
              <a:gdLst/>
              <a:ahLst/>
              <a:cxnLst/>
              <a:rect l="l" t="t" r="r" b="b"/>
              <a:pathLst>
                <a:path w="5505" h="4116" extrusionOk="0">
                  <a:moveTo>
                    <a:pt x="1846" y="1"/>
                  </a:moveTo>
                  <a:cubicBezTo>
                    <a:pt x="1663" y="1"/>
                    <a:pt x="1481" y="5"/>
                    <a:pt x="1301" y="12"/>
                  </a:cubicBezTo>
                  <a:cubicBezTo>
                    <a:pt x="935" y="12"/>
                    <a:pt x="634" y="146"/>
                    <a:pt x="334" y="346"/>
                  </a:cubicBezTo>
                  <a:cubicBezTo>
                    <a:pt x="201" y="446"/>
                    <a:pt x="67" y="579"/>
                    <a:pt x="34" y="746"/>
                  </a:cubicBezTo>
                  <a:cubicBezTo>
                    <a:pt x="1" y="913"/>
                    <a:pt x="34" y="1113"/>
                    <a:pt x="67" y="1247"/>
                  </a:cubicBezTo>
                  <a:lnTo>
                    <a:pt x="67" y="1280"/>
                  </a:lnTo>
                  <a:cubicBezTo>
                    <a:pt x="686" y="1736"/>
                    <a:pt x="1401" y="2033"/>
                    <a:pt x="2149" y="2171"/>
                  </a:cubicBezTo>
                  <a:lnTo>
                    <a:pt x="2149" y="2171"/>
                  </a:lnTo>
                  <a:cubicBezTo>
                    <a:pt x="2276" y="2715"/>
                    <a:pt x="2371" y="3195"/>
                    <a:pt x="2436" y="3582"/>
                  </a:cubicBezTo>
                  <a:cubicBezTo>
                    <a:pt x="2469" y="3782"/>
                    <a:pt x="2536" y="3949"/>
                    <a:pt x="2602" y="4115"/>
                  </a:cubicBezTo>
                  <a:cubicBezTo>
                    <a:pt x="2602" y="3949"/>
                    <a:pt x="2569" y="3748"/>
                    <a:pt x="2536" y="3582"/>
                  </a:cubicBezTo>
                  <a:cubicBezTo>
                    <a:pt x="2469" y="3181"/>
                    <a:pt x="2402" y="2681"/>
                    <a:pt x="2302" y="2081"/>
                  </a:cubicBezTo>
                  <a:lnTo>
                    <a:pt x="2302" y="2014"/>
                  </a:lnTo>
                  <a:lnTo>
                    <a:pt x="2235" y="2014"/>
                  </a:lnTo>
                  <a:cubicBezTo>
                    <a:pt x="1513" y="1883"/>
                    <a:pt x="823" y="1590"/>
                    <a:pt x="261" y="1167"/>
                  </a:cubicBezTo>
                  <a:lnTo>
                    <a:pt x="261" y="1167"/>
                  </a:lnTo>
                  <a:cubicBezTo>
                    <a:pt x="201" y="1038"/>
                    <a:pt x="201" y="910"/>
                    <a:pt x="201" y="813"/>
                  </a:cubicBezTo>
                  <a:cubicBezTo>
                    <a:pt x="234" y="680"/>
                    <a:pt x="334" y="546"/>
                    <a:pt x="434" y="479"/>
                  </a:cubicBezTo>
                  <a:cubicBezTo>
                    <a:pt x="701" y="313"/>
                    <a:pt x="968" y="213"/>
                    <a:pt x="1268" y="179"/>
                  </a:cubicBezTo>
                  <a:cubicBezTo>
                    <a:pt x="2069" y="179"/>
                    <a:pt x="2869" y="213"/>
                    <a:pt x="3670" y="346"/>
                  </a:cubicBezTo>
                  <a:cubicBezTo>
                    <a:pt x="3837" y="379"/>
                    <a:pt x="4003" y="413"/>
                    <a:pt x="4170" y="446"/>
                  </a:cubicBezTo>
                  <a:cubicBezTo>
                    <a:pt x="4337" y="513"/>
                    <a:pt x="4470" y="579"/>
                    <a:pt x="4604" y="713"/>
                  </a:cubicBezTo>
                  <a:cubicBezTo>
                    <a:pt x="4804" y="913"/>
                    <a:pt x="4971" y="1147"/>
                    <a:pt x="5071" y="1447"/>
                  </a:cubicBezTo>
                  <a:cubicBezTo>
                    <a:pt x="5204" y="1847"/>
                    <a:pt x="5338" y="2281"/>
                    <a:pt x="5404" y="2714"/>
                  </a:cubicBezTo>
                  <a:cubicBezTo>
                    <a:pt x="5404" y="2881"/>
                    <a:pt x="5438" y="3015"/>
                    <a:pt x="5504" y="3181"/>
                  </a:cubicBezTo>
                  <a:cubicBezTo>
                    <a:pt x="5504" y="3015"/>
                    <a:pt x="5504" y="2881"/>
                    <a:pt x="5504" y="2714"/>
                  </a:cubicBezTo>
                  <a:cubicBezTo>
                    <a:pt x="5471" y="2281"/>
                    <a:pt x="5371" y="1814"/>
                    <a:pt x="5238" y="1380"/>
                  </a:cubicBezTo>
                  <a:cubicBezTo>
                    <a:pt x="5138" y="1080"/>
                    <a:pt x="4971" y="813"/>
                    <a:pt x="4737" y="579"/>
                  </a:cubicBezTo>
                  <a:cubicBezTo>
                    <a:pt x="4604" y="446"/>
                    <a:pt x="4437" y="346"/>
                    <a:pt x="4270" y="313"/>
                  </a:cubicBezTo>
                  <a:cubicBezTo>
                    <a:pt x="4103" y="246"/>
                    <a:pt x="3903" y="213"/>
                    <a:pt x="3737" y="179"/>
                  </a:cubicBezTo>
                  <a:cubicBezTo>
                    <a:pt x="3116" y="50"/>
                    <a:pt x="2475" y="1"/>
                    <a:pt x="1846" y="1"/>
                  </a:cubicBezTo>
                  <a:close/>
                </a:path>
              </a:pathLst>
            </a:custGeom>
            <a:solidFill>
              <a:srgbClr val="7C3B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32;p32"/>
            <p:cNvSpPr/>
            <p:nvPr/>
          </p:nvSpPr>
          <p:spPr>
            <a:xfrm>
              <a:off x="2456925" y="4176600"/>
              <a:ext cx="73400" cy="51900"/>
            </a:xfrm>
            <a:custGeom>
              <a:avLst/>
              <a:gdLst/>
              <a:ahLst/>
              <a:cxnLst/>
              <a:rect l="l" t="t" r="r" b="b"/>
              <a:pathLst>
                <a:path w="2936" h="2076" extrusionOk="0">
                  <a:moveTo>
                    <a:pt x="2484" y="0"/>
                  </a:moveTo>
                  <a:cubicBezTo>
                    <a:pt x="2438" y="0"/>
                    <a:pt x="2388" y="2"/>
                    <a:pt x="2336" y="7"/>
                  </a:cubicBezTo>
                  <a:cubicBezTo>
                    <a:pt x="1368" y="40"/>
                    <a:pt x="534" y="608"/>
                    <a:pt x="134" y="1508"/>
                  </a:cubicBezTo>
                  <a:cubicBezTo>
                    <a:pt x="34" y="1842"/>
                    <a:pt x="1" y="2075"/>
                    <a:pt x="34" y="2075"/>
                  </a:cubicBezTo>
                  <a:cubicBezTo>
                    <a:pt x="67" y="2075"/>
                    <a:pt x="134" y="1875"/>
                    <a:pt x="301" y="1575"/>
                  </a:cubicBezTo>
                  <a:cubicBezTo>
                    <a:pt x="701" y="808"/>
                    <a:pt x="1502" y="274"/>
                    <a:pt x="2369" y="141"/>
                  </a:cubicBezTo>
                  <a:cubicBezTo>
                    <a:pt x="2569" y="141"/>
                    <a:pt x="2736" y="107"/>
                    <a:pt x="2936" y="74"/>
                  </a:cubicBezTo>
                  <a:cubicBezTo>
                    <a:pt x="2936" y="74"/>
                    <a:pt x="2764" y="0"/>
                    <a:pt x="2484" y="0"/>
                  </a:cubicBezTo>
                  <a:close/>
                </a:path>
              </a:pathLst>
            </a:custGeom>
            <a:solidFill>
              <a:srgbClr val="7C3B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33;p32"/>
            <p:cNvSpPr/>
            <p:nvPr/>
          </p:nvSpPr>
          <p:spPr>
            <a:xfrm>
              <a:off x="2491950" y="4614575"/>
              <a:ext cx="93425" cy="40050"/>
            </a:xfrm>
            <a:custGeom>
              <a:avLst/>
              <a:gdLst/>
              <a:ahLst/>
              <a:cxnLst/>
              <a:rect l="l" t="t" r="r" b="b"/>
              <a:pathLst>
                <a:path w="3737" h="1602" extrusionOk="0">
                  <a:moveTo>
                    <a:pt x="1" y="1"/>
                  </a:moveTo>
                  <a:lnTo>
                    <a:pt x="1" y="1"/>
                  </a:lnTo>
                  <a:cubicBezTo>
                    <a:pt x="601" y="301"/>
                    <a:pt x="1235" y="568"/>
                    <a:pt x="1869" y="801"/>
                  </a:cubicBezTo>
                  <a:cubicBezTo>
                    <a:pt x="2469" y="1101"/>
                    <a:pt x="3103" y="1368"/>
                    <a:pt x="3737" y="1602"/>
                  </a:cubicBezTo>
                  <a:cubicBezTo>
                    <a:pt x="3203" y="1168"/>
                    <a:pt x="2602" y="835"/>
                    <a:pt x="1969" y="601"/>
                  </a:cubicBezTo>
                  <a:cubicBezTo>
                    <a:pt x="1335" y="301"/>
                    <a:pt x="668" y="101"/>
                    <a:pt x="1" y="1"/>
                  </a:cubicBezTo>
                  <a:close/>
                </a:path>
              </a:pathLst>
            </a:custGeom>
            <a:solidFill>
              <a:srgbClr val="7C3B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34;p32"/>
            <p:cNvSpPr/>
            <p:nvPr/>
          </p:nvSpPr>
          <p:spPr>
            <a:xfrm>
              <a:off x="1632175" y="4322225"/>
              <a:ext cx="880650" cy="915325"/>
            </a:xfrm>
            <a:custGeom>
              <a:avLst/>
              <a:gdLst/>
              <a:ahLst/>
              <a:cxnLst/>
              <a:rect l="l" t="t" r="r" b="b"/>
              <a:pathLst>
                <a:path w="35226" h="36613" extrusionOk="0">
                  <a:moveTo>
                    <a:pt x="7450" y="1"/>
                  </a:moveTo>
                  <a:cubicBezTo>
                    <a:pt x="6635" y="1"/>
                    <a:pt x="5926" y="65"/>
                    <a:pt x="5404" y="220"/>
                  </a:cubicBezTo>
                  <a:cubicBezTo>
                    <a:pt x="2335" y="1087"/>
                    <a:pt x="534" y="8459"/>
                    <a:pt x="534" y="8459"/>
                  </a:cubicBezTo>
                  <a:lnTo>
                    <a:pt x="0" y="36546"/>
                  </a:lnTo>
                  <a:lnTo>
                    <a:pt x="25018" y="36612"/>
                  </a:lnTo>
                  <a:lnTo>
                    <a:pt x="25052" y="19033"/>
                  </a:lnTo>
                  <a:lnTo>
                    <a:pt x="29088" y="20468"/>
                  </a:lnTo>
                  <a:lnTo>
                    <a:pt x="35225" y="10427"/>
                  </a:lnTo>
                  <a:cubicBezTo>
                    <a:pt x="35225" y="10427"/>
                    <a:pt x="26853" y="3656"/>
                    <a:pt x="25885" y="3222"/>
                  </a:cubicBezTo>
                  <a:cubicBezTo>
                    <a:pt x="24227" y="2489"/>
                    <a:pt x="18668" y="1481"/>
                    <a:pt x="17860" y="1481"/>
                  </a:cubicBezTo>
                  <a:cubicBezTo>
                    <a:pt x="17823" y="1481"/>
                    <a:pt x="17796" y="1483"/>
                    <a:pt x="17780" y="1487"/>
                  </a:cubicBezTo>
                  <a:cubicBezTo>
                    <a:pt x="17780" y="1487"/>
                    <a:pt x="11376" y="1"/>
                    <a:pt x="74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35;p32"/>
            <p:cNvSpPr/>
            <p:nvPr/>
          </p:nvSpPr>
          <p:spPr>
            <a:xfrm>
              <a:off x="2072475" y="4424450"/>
              <a:ext cx="172650" cy="379450"/>
            </a:xfrm>
            <a:custGeom>
              <a:avLst/>
              <a:gdLst/>
              <a:ahLst/>
              <a:cxnLst/>
              <a:rect l="l" t="t" r="r" b="b"/>
              <a:pathLst>
                <a:path w="6906" h="15178" extrusionOk="0">
                  <a:moveTo>
                    <a:pt x="5638" y="0"/>
                  </a:moveTo>
                  <a:cubicBezTo>
                    <a:pt x="5636" y="1"/>
                    <a:pt x="5633" y="3"/>
                    <a:pt x="5631" y="4"/>
                  </a:cubicBezTo>
                  <a:lnTo>
                    <a:pt x="5631" y="4"/>
                  </a:lnTo>
                  <a:cubicBezTo>
                    <a:pt x="5633" y="3"/>
                    <a:pt x="5636" y="1"/>
                    <a:pt x="5638" y="0"/>
                  </a:cubicBezTo>
                  <a:close/>
                  <a:moveTo>
                    <a:pt x="5631" y="4"/>
                  </a:moveTo>
                  <a:lnTo>
                    <a:pt x="5631" y="4"/>
                  </a:lnTo>
                  <a:cubicBezTo>
                    <a:pt x="5567" y="34"/>
                    <a:pt x="5502" y="35"/>
                    <a:pt x="5438" y="67"/>
                  </a:cubicBezTo>
                  <a:cubicBezTo>
                    <a:pt x="5238" y="134"/>
                    <a:pt x="5071" y="200"/>
                    <a:pt x="4904" y="300"/>
                  </a:cubicBezTo>
                  <a:cubicBezTo>
                    <a:pt x="4237" y="634"/>
                    <a:pt x="3637" y="1034"/>
                    <a:pt x="3103" y="1568"/>
                  </a:cubicBezTo>
                  <a:cubicBezTo>
                    <a:pt x="2303" y="2302"/>
                    <a:pt x="1635" y="3202"/>
                    <a:pt x="1202" y="4170"/>
                  </a:cubicBezTo>
                  <a:cubicBezTo>
                    <a:pt x="1" y="6638"/>
                    <a:pt x="234" y="9574"/>
                    <a:pt x="1836" y="11809"/>
                  </a:cubicBezTo>
                  <a:cubicBezTo>
                    <a:pt x="2436" y="12709"/>
                    <a:pt x="3237" y="13477"/>
                    <a:pt x="4137" y="14077"/>
                  </a:cubicBezTo>
                  <a:cubicBezTo>
                    <a:pt x="4738" y="14477"/>
                    <a:pt x="5405" y="14811"/>
                    <a:pt x="6105" y="15011"/>
                  </a:cubicBezTo>
                  <a:cubicBezTo>
                    <a:pt x="6305" y="15078"/>
                    <a:pt x="6506" y="15111"/>
                    <a:pt x="6706" y="15144"/>
                  </a:cubicBezTo>
                  <a:cubicBezTo>
                    <a:pt x="6772" y="15178"/>
                    <a:pt x="6839" y="15178"/>
                    <a:pt x="6906" y="15178"/>
                  </a:cubicBezTo>
                  <a:cubicBezTo>
                    <a:pt x="5972" y="14911"/>
                    <a:pt x="5071" y="14511"/>
                    <a:pt x="4237" y="13977"/>
                  </a:cubicBezTo>
                  <a:cubicBezTo>
                    <a:pt x="3370" y="13376"/>
                    <a:pt x="2603" y="12609"/>
                    <a:pt x="2002" y="11709"/>
                  </a:cubicBezTo>
                  <a:cubicBezTo>
                    <a:pt x="501" y="9507"/>
                    <a:pt x="268" y="6672"/>
                    <a:pt x="1402" y="4270"/>
                  </a:cubicBezTo>
                  <a:cubicBezTo>
                    <a:pt x="1836" y="3303"/>
                    <a:pt x="2436" y="2402"/>
                    <a:pt x="3203" y="1668"/>
                  </a:cubicBezTo>
                  <a:cubicBezTo>
                    <a:pt x="3902" y="1003"/>
                    <a:pt x="4733" y="437"/>
                    <a:pt x="5631" y="4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36;p32"/>
            <p:cNvSpPr/>
            <p:nvPr/>
          </p:nvSpPr>
          <p:spPr>
            <a:xfrm>
              <a:off x="2137525" y="4814725"/>
              <a:ext cx="24225" cy="391125"/>
            </a:xfrm>
            <a:custGeom>
              <a:avLst/>
              <a:gdLst/>
              <a:ahLst/>
              <a:cxnLst/>
              <a:rect l="l" t="t" r="r" b="b"/>
              <a:pathLst>
                <a:path w="969" h="15645" extrusionOk="0">
                  <a:moveTo>
                    <a:pt x="935" y="0"/>
                  </a:moveTo>
                  <a:cubicBezTo>
                    <a:pt x="901" y="0"/>
                    <a:pt x="635" y="3503"/>
                    <a:pt x="401" y="7806"/>
                  </a:cubicBezTo>
                  <a:cubicBezTo>
                    <a:pt x="134" y="12142"/>
                    <a:pt x="1" y="15645"/>
                    <a:pt x="67" y="15645"/>
                  </a:cubicBezTo>
                  <a:cubicBezTo>
                    <a:pt x="101" y="15645"/>
                    <a:pt x="334" y="12142"/>
                    <a:pt x="601" y="7839"/>
                  </a:cubicBezTo>
                  <a:cubicBezTo>
                    <a:pt x="835" y="3503"/>
                    <a:pt x="968" y="0"/>
                    <a:pt x="9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37;p32"/>
            <p:cNvSpPr/>
            <p:nvPr/>
          </p:nvSpPr>
          <p:spPr>
            <a:xfrm>
              <a:off x="1722225" y="4945650"/>
              <a:ext cx="257725" cy="192650"/>
            </a:xfrm>
            <a:custGeom>
              <a:avLst/>
              <a:gdLst/>
              <a:ahLst/>
              <a:cxnLst/>
              <a:rect l="l" t="t" r="r" b="b"/>
              <a:pathLst>
                <a:path w="10309" h="7706" extrusionOk="0">
                  <a:moveTo>
                    <a:pt x="10308" y="0"/>
                  </a:moveTo>
                  <a:cubicBezTo>
                    <a:pt x="10175" y="101"/>
                    <a:pt x="10041" y="201"/>
                    <a:pt x="9908" y="301"/>
                  </a:cubicBezTo>
                  <a:lnTo>
                    <a:pt x="8841" y="1168"/>
                  </a:lnTo>
                  <a:cubicBezTo>
                    <a:pt x="7940" y="1902"/>
                    <a:pt x="6706" y="2936"/>
                    <a:pt x="5271" y="4003"/>
                  </a:cubicBezTo>
                  <a:cubicBezTo>
                    <a:pt x="3837" y="5037"/>
                    <a:pt x="2536" y="5971"/>
                    <a:pt x="1569" y="6639"/>
                  </a:cubicBezTo>
                  <a:lnTo>
                    <a:pt x="401" y="7406"/>
                  </a:lnTo>
                  <a:cubicBezTo>
                    <a:pt x="268" y="7472"/>
                    <a:pt x="134" y="7573"/>
                    <a:pt x="1" y="7706"/>
                  </a:cubicBezTo>
                  <a:cubicBezTo>
                    <a:pt x="168" y="7639"/>
                    <a:pt x="301" y="7573"/>
                    <a:pt x="435" y="7472"/>
                  </a:cubicBezTo>
                  <a:cubicBezTo>
                    <a:pt x="735" y="7306"/>
                    <a:pt x="1135" y="7072"/>
                    <a:pt x="1635" y="6739"/>
                  </a:cubicBezTo>
                  <a:cubicBezTo>
                    <a:pt x="2603" y="6138"/>
                    <a:pt x="3970" y="5238"/>
                    <a:pt x="5371" y="4170"/>
                  </a:cubicBezTo>
                  <a:cubicBezTo>
                    <a:pt x="6806" y="3103"/>
                    <a:pt x="8040" y="2069"/>
                    <a:pt x="8941" y="1301"/>
                  </a:cubicBezTo>
                  <a:cubicBezTo>
                    <a:pt x="9374" y="901"/>
                    <a:pt x="9708" y="601"/>
                    <a:pt x="9941" y="367"/>
                  </a:cubicBezTo>
                  <a:cubicBezTo>
                    <a:pt x="10075" y="267"/>
                    <a:pt x="10208" y="134"/>
                    <a:pt x="103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38;p32"/>
            <p:cNvSpPr/>
            <p:nvPr/>
          </p:nvSpPr>
          <p:spPr>
            <a:xfrm>
              <a:off x="1731400" y="4436925"/>
              <a:ext cx="46725" cy="85950"/>
            </a:xfrm>
            <a:custGeom>
              <a:avLst/>
              <a:gdLst/>
              <a:ahLst/>
              <a:cxnLst/>
              <a:rect l="l" t="t" r="r" b="b"/>
              <a:pathLst>
                <a:path w="1869" h="3438" extrusionOk="0">
                  <a:moveTo>
                    <a:pt x="1864" y="1"/>
                  </a:moveTo>
                  <a:cubicBezTo>
                    <a:pt x="1790" y="1"/>
                    <a:pt x="1492" y="788"/>
                    <a:pt x="1002" y="1736"/>
                  </a:cubicBezTo>
                  <a:cubicBezTo>
                    <a:pt x="501" y="2670"/>
                    <a:pt x="1" y="3371"/>
                    <a:pt x="68" y="3437"/>
                  </a:cubicBezTo>
                  <a:cubicBezTo>
                    <a:pt x="535" y="2970"/>
                    <a:pt x="901" y="2403"/>
                    <a:pt x="1202" y="1836"/>
                  </a:cubicBezTo>
                  <a:cubicBezTo>
                    <a:pt x="1535" y="1269"/>
                    <a:pt x="1769" y="635"/>
                    <a:pt x="1869" y="2"/>
                  </a:cubicBezTo>
                  <a:cubicBezTo>
                    <a:pt x="1867" y="1"/>
                    <a:pt x="1866" y="1"/>
                    <a:pt x="186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39;p32"/>
            <p:cNvSpPr/>
            <p:nvPr/>
          </p:nvSpPr>
          <p:spPr>
            <a:xfrm>
              <a:off x="1723900" y="4672950"/>
              <a:ext cx="52575" cy="83425"/>
            </a:xfrm>
            <a:custGeom>
              <a:avLst/>
              <a:gdLst/>
              <a:ahLst/>
              <a:cxnLst/>
              <a:rect l="l" t="t" r="r" b="b"/>
              <a:pathLst>
                <a:path w="2103" h="3337" extrusionOk="0">
                  <a:moveTo>
                    <a:pt x="1" y="1"/>
                  </a:moveTo>
                  <a:lnTo>
                    <a:pt x="1" y="1"/>
                  </a:lnTo>
                  <a:cubicBezTo>
                    <a:pt x="201" y="634"/>
                    <a:pt x="468" y="1235"/>
                    <a:pt x="868" y="1802"/>
                  </a:cubicBezTo>
                  <a:cubicBezTo>
                    <a:pt x="1201" y="2369"/>
                    <a:pt x="1602" y="2903"/>
                    <a:pt x="2102" y="3336"/>
                  </a:cubicBezTo>
                  <a:cubicBezTo>
                    <a:pt x="1769" y="2769"/>
                    <a:pt x="1435" y="2202"/>
                    <a:pt x="1035" y="1669"/>
                  </a:cubicBezTo>
                  <a:cubicBezTo>
                    <a:pt x="734" y="1101"/>
                    <a:pt x="368" y="534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40;p32"/>
            <p:cNvSpPr/>
            <p:nvPr/>
          </p:nvSpPr>
          <p:spPr>
            <a:xfrm>
              <a:off x="1869850" y="4546200"/>
              <a:ext cx="73400" cy="81750"/>
            </a:xfrm>
            <a:custGeom>
              <a:avLst/>
              <a:gdLst/>
              <a:ahLst/>
              <a:cxnLst/>
              <a:rect l="l" t="t" r="r" b="b"/>
              <a:pathLst>
                <a:path w="2936" h="3270" extrusionOk="0">
                  <a:moveTo>
                    <a:pt x="2936" y="0"/>
                  </a:moveTo>
                  <a:cubicBezTo>
                    <a:pt x="2368" y="467"/>
                    <a:pt x="1835" y="968"/>
                    <a:pt x="1401" y="1535"/>
                  </a:cubicBezTo>
                  <a:cubicBezTo>
                    <a:pt x="867" y="2069"/>
                    <a:pt x="400" y="2636"/>
                    <a:pt x="0" y="3269"/>
                  </a:cubicBezTo>
                  <a:cubicBezTo>
                    <a:pt x="567" y="2769"/>
                    <a:pt x="1101" y="2269"/>
                    <a:pt x="1568" y="1702"/>
                  </a:cubicBezTo>
                  <a:cubicBezTo>
                    <a:pt x="2068" y="1168"/>
                    <a:pt x="2535" y="601"/>
                    <a:pt x="293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41;p32"/>
            <p:cNvSpPr/>
            <p:nvPr/>
          </p:nvSpPr>
          <p:spPr>
            <a:xfrm>
              <a:off x="1993250" y="4702975"/>
              <a:ext cx="45075" cy="117600"/>
            </a:xfrm>
            <a:custGeom>
              <a:avLst/>
              <a:gdLst/>
              <a:ahLst/>
              <a:cxnLst/>
              <a:rect l="l" t="t" r="r" b="b"/>
              <a:pathLst>
                <a:path w="1803" h="4704" extrusionOk="0">
                  <a:moveTo>
                    <a:pt x="1802" y="1"/>
                  </a:moveTo>
                  <a:cubicBezTo>
                    <a:pt x="1736" y="1"/>
                    <a:pt x="1402" y="1068"/>
                    <a:pt x="935" y="2369"/>
                  </a:cubicBezTo>
                  <a:cubicBezTo>
                    <a:pt x="468" y="3670"/>
                    <a:pt x="1" y="4671"/>
                    <a:pt x="68" y="4704"/>
                  </a:cubicBezTo>
                  <a:cubicBezTo>
                    <a:pt x="902" y="3270"/>
                    <a:pt x="1502" y="1668"/>
                    <a:pt x="180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42;p32"/>
            <p:cNvSpPr/>
            <p:nvPr/>
          </p:nvSpPr>
          <p:spPr>
            <a:xfrm>
              <a:off x="1880675" y="4853075"/>
              <a:ext cx="8375" cy="90100"/>
            </a:xfrm>
            <a:custGeom>
              <a:avLst/>
              <a:gdLst/>
              <a:ahLst/>
              <a:cxnLst/>
              <a:rect l="l" t="t" r="r" b="b"/>
              <a:pathLst>
                <a:path w="335" h="3604" extrusionOk="0">
                  <a:moveTo>
                    <a:pt x="67" y="1"/>
                  </a:moveTo>
                  <a:cubicBezTo>
                    <a:pt x="1" y="601"/>
                    <a:pt x="1" y="1202"/>
                    <a:pt x="67" y="1802"/>
                  </a:cubicBezTo>
                  <a:cubicBezTo>
                    <a:pt x="34" y="2403"/>
                    <a:pt x="101" y="3003"/>
                    <a:pt x="268" y="3603"/>
                  </a:cubicBezTo>
                  <a:cubicBezTo>
                    <a:pt x="334" y="3003"/>
                    <a:pt x="334" y="2403"/>
                    <a:pt x="268" y="1802"/>
                  </a:cubicBezTo>
                  <a:cubicBezTo>
                    <a:pt x="268" y="1202"/>
                    <a:pt x="201" y="601"/>
                    <a:pt x="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43;p32"/>
            <p:cNvSpPr/>
            <p:nvPr/>
          </p:nvSpPr>
          <p:spPr>
            <a:xfrm>
              <a:off x="1717225" y="4990675"/>
              <a:ext cx="68425" cy="88425"/>
            </a:xfrm>
            <a:custGeom>
              <a:avLst/>
              <a:gdLst/>
              <a:ahLst/>
              <a:cxnLst/>
              <a:rect l="l" t="t" r="r" b="b"/>
              <a:pathLst>
                <a:path w="2737" h="3537" extrusionOk="0">
                  <a:moveTo>
                    <a:pt x="1" y="1"/>
                  </a:moveTo>
                  <a:lnTo>
                    <a:pt x="1" y="1"/>
                  </a:lnTo>
                  <a:cubicBezTo>
                    <a:pt x="368" y="668"/>
                    <a:pt x="801" y="1268"/>
                    <a:pt x="1302" y="1835"/>
                  </a:cubicBezTo>
                  <a:cubicBezTo>
                    <a:pt x="1735" y="2436"/>
                    <a:pt x="2202" y="3003"/>
                    <a:pt x="2736" y="3537"/>
                  </a:cubicBezTo>
                  <a:cubicBezTo>
                    <a:pt x="2369" y="2869"/>
                    <a:pt x="1969" y="2269"/>
                    <a:pt x="1468" y="1702"/>
                  </a:cubicBezTo>
                  <a:cubicBezTo>
                    <a:pt x="1035" y="1102"/>
                    <a:pt x="534" y="534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44;p32"/>
            <p:cNvSpPr/>
            <p:nvPr/>
          </p:nvSpPr>
          <p:spPr>
            <a:xfrm>
              <a:off x="1914050" y="5095750"/>
              <a:ext cx="10025" cy="70925"/>
            </a:xfrm>
            <a:custGeom>
              <a:avLst/>
              <a:gdLst/>
              <a:ahLst/>
              <a:cxnLst/>
              <a:rect l="l" t="t" r="r" b="b"/>
              <a:pathLst>
                <a:path w="401" h="2837" extrusionOk="0">
                  <a:moveTo>
                    <a:pt x="67" y="1"/>
                  </a:moveTo>
                  <a:lnTo>
                    <a:pt x="67" y="1"/>
                  </a:lnTo>
                  <a:cubicBezTo>
                    <a:pt x="0" y="935"/>
                    <a:pt x="100" y="1902"/>
                    <a:pt x="334" y="2836"/>
                  </a:cubicBezTo>
                  <a:cubicBezTo>
                    <a:pt x="400" y="1869"/>
                    <a:pt x="300" y="935"/>
                    <a:pt x="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45;p32"/>
            <p:cNvSpPr/>
            <p:nvPr/>
          </p:nvSpPr>
          <p:spPr>
            <a:xfrm>
              <a:off x="2020775" y="5021525"/>
              <a:ext cx="54225" cy="80100"/>
            </a:xfrm>
            <a:custGeom>
              <a:avLst/>
              <a:gdLst/>
              <a:ahLst/>
              <a:cxnLst/>
              <a:rect l="l" t="t" r="r" b="b"/>
              <a:pathLst>
                <a:path w="2169" h="3204" extrusionOk="0">
                  <a:moveTo>
                    <a:pt x="1" y="1"/>
                  </a:moveTo>
                  <a:lnTo>
                    <a:pt x="1" y="1"/>
                  </a:lnTo>
                  <a:cubicBezTo>
                    <a:pt x="268" y="601"/>
                    <a:pt x="601" y="1168"/>
                    <a:pt x="1001" y="1669"/>
                  </a:cubicBezTo>
                  <a:cubicBezTo>
                    <a:pt x="1335" y="2236"/>
                    <a:pt x="1735" y="2736"/>
                    <a:pt x="2169" y="3203"/>
                  </a:cubicBezTo>
                  <a:cubicBezTo>
                    <a:pt x="1902" y="2603"/>
                    <a:pt x="1569" y="2069"/>
                    <a:pt x="1168" y="1535"/>
                  </a:cubicBezTo>
                  <a:cubicBezTo>
                    <a:pt x="835" y="1002"/>
                    <a:pt x="468" y="468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46;p32"/>
            <p:cNvSpPr/>
            <p:nvPr/>
          </p:nvSpPr>
          <p:spPr>
            <a:xfrm>
              <a:off x="2083325" y="4886100"/>
              <a:ext cx="45050" cy="9025"/>
            </a:xfrm>
            <a:custGeom>
              <a:avLst/>
              <a:gdLst/>
              <a:ahLst/>
              <a:cxnLst/>
              <a:rect l="l" t="t" r="r" b="b"/>
              <a:pathLst>
                <a:path w="1802" h="361" extrusionOk="0">
                  <a:moveTo>
                    <a:pt x="420" y="1"/>
                  </a:moveTo>
                  <a:cubicBezTo>
                    <a:pt x="277" y="1"/>
                    <a:pt x="135" y="17"/>
                    <a:pt x="1" y="47"/>
                  </a:cubicBezTo>
                  <a:cubicBezTo>
                    <a:pt x="267" y="214"/>
                    <a:pt x="568" y="281"/>
                    <a:pt x="901" y="281"/>
                  </a:cubicBezTo>
                  <a:cubicBezTo>
                    <a:pt x="1048" y="336"/>
                    <a:pt x="1215" y="361"/>
                    <a:pt x="1386" y="361"/>
                  </a:cubicBezTo>
                  <a:cubicBezTo>
                    <a:pt x="1525" y="361"/>
                    <a:pt x="1667" y="344"/>
                    <a:pt x="1802" y="314"/>
                  </a:cubicBezTo>
                  <a:cubicBezTo>
                    <a:pt x="1535" y="148"/>
                    <a:pt x="1235" y="81"/>
                    <a:pt x="935" y="81"/>
                  </a:cubicBezTo>
                  <a:cubicBezTo>
                    <a:pt x="769" y="26"/>
                    <a:pt x="594" y="1"/>
                    <a:pt x="42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47;p32"/>
            <p:cNvSpPr/>
            <p:nvPr/>
          </p:nvSpPr>
          <p:spPr>
            <a:xfrm>
              <a:off x="2185900" y="4926475"/>
              <a:ext cx="49225" cy="83400"/>
            </a:xfrm>
            <a:custGeom>
              <a:avLst/>
              <a:gdLst/>
              <a:ahLst/>
              <a:cxnLst/>
              <a:rect l="l" t="t" r="r" b="b"/>
              <a:pathLst>
                <a:path w="1969" h="3336" extrusionOk="0">
                  <a:moveTo>
                    <a:pt x="0" y="0"/>
                  </a:moveTo>
                  <a:cubicBezTo>
                    <a:pt x="234" y="601"/>
                    <a:pt x="534" y="1168"/>
                    <a:pt x="901" y="1735"/>
                  </a:cubicBezTo>
                  <a:cubicBezTo>
                    <a:pt x="1168" y="2302"/>
                    <a:pt x="1535" y="2836"/>
                    <a:pt x="1969" y="3336"/>
                  </a:cubicBezTo>
                  <a:cubicBezTo>
                    <a:pt x="1735" y="2736"/>
                    <a:pt x="1435" y="2168"/>
                    <a:pt x="1068" y="1601"/>
                  </a:cubicBezTo>
                  <a:cubicBezTo>
                    <a:pt x="768" y="1034"/>
                    <a:pt x="401" y="501"/>
                    <a:pt x="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48;p32"/>
            <p:cNvSpPr/>
            <p:nvPr/>
          </p:nvSpPr>
          <p:spPr>
            <a:xfrm>
              <a:off x="2202575" y="5108275"/>
              <a:ext cx="30050" cy="70900"/>
            </a:xfrm>
            <a:custGeom>
              <a:avLst/>
              <a:gdLst/>
              <a:ahLst/>
              <a:cxnLst/>
              <a:rect l="l" t="t" r="r" b="b"/>
              <a:pathLst>
                <a:path w="1202" h="2836" extrusionOk="0">
                  <a:moveTo>
                    <a:pt x="1201" y="0"/>
                  </a:moveTo>
                  <a:lnTo>
                    <a:pt x="1201" y="0"/>
                  </a:lnTo>
                  <a:cubicBezTo>
                    <a:pt x="901" y="434"/>
                    <a:pt x="668" y="901"/>
                    <a:pt x="501" y="1368"/>
                  </a:cubicBezTo>
                  <a:cubicBezTo>
                    <a:pt x="267" y="1835"/>
                    <a:pt x="101" y="2335"/>
                    <a:pt x="1" y="2835"/>
                  </a:cubicBezTo>
                  <a:cubicBezTo>
                    <a:pt x="301" y="2402"/>
                    <a:pt x="534" y="1935"/>
                    <a:pt x="701" y="1468"/>
                  </a:cubicBezTo>
                  <a:cubicBezTo>
                    <a:pt x="935" y="1001"/>
                    <a:pt x="1101" y="500"/>
                    <a:pt x="120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49;p32"/>
            <p:cNvSpPr/>
            <p:nvPr/>
          </p:nvSpPr>
          <p:spPr>
            <a:xfrm>
              <a:off x="2149200" y="4574550"/>
              <a:ext cx="19200" cy="85075"/>
            </a:xfrm>
            <a:custGeom>
              <a:avLst/>
              <a:gdLst/>
              <a:ahLst/>
              <a:cxnLst/>
              <a:rect l="l" t="t" r="r" b="b"/>
              <a:pathLst>
                <a:path w="768" h="3403" extrusionOk="0">
                  <a:moveTo>
                    <a:pt x="101" y="1"/>
                  </a:moveTo>
                  <a:cubicBezTo>
                    <a:pt x="1" y="568"/>
                    <a:pt x="1" y="1168"/>
                    <a:pt x="134" y="1735"/>
                  </a:cubicBezTo>
                  <a:cubicBezTo>
                    <a:pt x="201" y="2336"/>
                    <a:pt x="401" y="2903"/>
                    <a:pt x="701" y="3403"/>
                  </a:cubicBezTo>
                  <a:cubicBezTo>
                    <a:pt x="768" y="3403"/>
                    <a:pt x="534" y="2636"/>
                    <a:pt x="368" y="1702"/>
                  </a:cubicBezTo>
                  <a:cubicBezTo>
                    <a:pt x="201" y="768"/>
                    <a:pt x="168" y="1"/>
                    <a:pt x="1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50;p32"/>
            <p:cNvSpPr/>
            <p:nvPr/>
          </p:nvSpPr>
          <p:spPr>
            <a:xfrm>
              <a:off x="2226750" y="4479475"/>
              <a:ext cx="57575" cy="25875"/>
            </a:xfrm>
            <a:custGeom>
              <a:avLst/>
              <a:gdLst/>
              <a:ahLst/>
              <a:cxnLst/>
              <a:rect l="l" t="t" r="r" b="b"/>
              <a:pathLst>
                <a:path w="2303" h="1035" extrusionOk="0">
                  <a:moveTo>
                    <a:pt x="2303" y="1"/>
                  </a:moveTo>
                  <a:lnTo>
                    <a:pt x="2303" y="1"/>
                  </a:lnTo>
                  <a:cubicBezTo>
                    <a:pt x="1902" y="67"/>
                    <a:pt x="1469" y="201"/>
                    <a:pt x="1102" y="401"/>
                  </a:cubicBezTo>
                  <a:cubicBezTo>
                    <a:pt x="701" y="568"/>
                    <a:pt x="335" y="768"/>
                    <a:pt x="1" y="1035"/>
                  </a:cubicBezTo>
                  <a:cubicBezTo>
                    <a:pt x="401" y="968"/>
                    <a:pt x="835" y="801"/>
                    <a:pt x="1202" y="601"/>
                  </a:cubicBezTo>
                  <a:cubicBezTo>
                    <a:pt x="1602" y="468"/>
                    <a:pt x="1969" y="268"/>
                    <a:pt x="230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51;p32"/>
            <p:cNvSpPr/>
            <p:nvPr/>
          </p:nvSpPr>
          <p:spPr>
            <a:xfrm>
              <a:off x="2265125" y="4572050"/>
              <a:ext cx="36725" cy="70900"/>
            </a:xfrm>
            <a:custGeom>
              <a:avLst/>
              <a:gdLst/>
              <a:ahLst/>
              <a:cxnLst/>
              <a:rect l="l" t="t" r="r" b="b"/>
              <a:pathLst>
                <a:path w="1469" h="2836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501"/>
                    <a:pt x="367" y="1001"/>
                    <a:pt x="634" y="1468"/>
                  </a:cubicBezTo>
                  <a:cubicBezTo>
                    <a:pt x="868" y="1935"/>
                    <a:pt x="1135" y="2402"/>
                    <a:pt x="1468" y="2836"/>
                  </a:cubicBezTo>
                  <a:cubicBezTo>
                    <a:pt x="1335" y="2302"/>
                    <a:pt x="1101" y="1802"/>
                    <a:pt x="834" y="1368"/>
                  </a:cubicBezTo>
                  <a:cubicBezTo>
                    <a:pt x="634" y="868"/>
                    <a:pt x="334" y="401"/>
                    <a:pt x="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52;p32"/>
            <p:cNvSpPr/>
            <p:nvPr/>
          </p:nvSpPr>
          <p:spPr>
            <a:xfrm>
              <a:off x="2361850" y="4528675"/>
              <a:ext cx="42575" cy="69250"/>
            </a:xfrm>
            <a:custGeom>
              <a:avLst/>
              <a:gdLst/>
              <a:ahLst/>
              <a:cxnLst/>
              <a:rect l="l" t="t" r="r" b="b"/>
              <a:pathLst>
                <a:path w="1703" h="2770" extrusionOk="0">
                  <a:moveTo>
                    <a:pt x="1" y="1"/>
                  </a:moveTo>
                  <a:lnTo>
                    <a:pt x="1" y="1"/>
                  </a:lnTo>
                  <a:cubicBezTo>
                    <a:pt x="201" y="535"/>
                    <a:pt x="434" y="1002"/>
                    <a:pt x="768" y="1435"/>
                  </a:cubicBezTo>
                  <a:cubicBezTo>
                    <a:pt x="1002" y="1936"/>
                    <a:pt x="1335" y="2369"/>
                    <a:pt x="1702" y="2770"/>
                  </a:cubicBezTo>
                  <a:cubicBezTo>
                    <a:pt x="1502" y="2269"/>
                    <a:pt x="1268" y="1769"/>
                    <a:pt x="935" y="1335"/>
                  </a:cubicBezTo>
                  <a:cubicBezTo>
                    <a:pt x="701" y="868"/>
                    <a:pt x="368" y="401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53;p32"/>
            <p:cNvSpPr/>
            <p:nvPr/>
          </p:nvSpPr>
          <p:spPr>
            <a:xfrm>
              <a:off x="2289300" y="4723000"/>
              <a:ext cx="83425" cy="24200"/>
            </a:xfrm>
            <a:custGeom>
              <a:avLst/>
              <a:gdLst/>
              <a:ahLst/>
              <a:cxnLst/>
              <a:rect l="l" t="t" r="r" b="b"/>
              <a:pathLst>
                <a:path w="3337" h="968" extrusionOk="0">
                  <a:moveTo>
                    <a:pt x="3336" y="0"/>
                  </a:moveTo>
                  <a:cubicBezTo>
                    <a:pt x="2769" y="67"/>
                    <a:pt x="2202" y="167"/>
                    <a:pt x="1635" y="367"/>
                  </a:cubicBezTo>
                  <a:cubicBezTo>
                    <a:pt x="1068" y="500"/>
                    <a:pt x="501" y="701"/>
                    <a:pt x="1" y="967"/>
                  </a:cubicBezTo>
                  <a:cubicBezTo>
                    <a:pt x="568" y="901"/>
                    <a:pt x="1135" y="767"/>
                    <a:pt x="1702" y="601"/>
                  </a:cubicBezTo>
                  <a:cubicBezTo>
                    <a:pt x="2269" y="467"/>
                    <a:pt x="2836" y="267"/>
                    <a:pt x="333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54;p32"/>
            <p:cNvSpPr/>
            <p:nvPr/>
          </p:nvSpPr>
          <p:spPr>
            <a:xfrm>
              <a:off x="1979925" y="4397725"/>
              <a:ext cx="71725" cy="51750"/>
            </a:xfrm>
            <a:custGeom>
              <a:avLst/>
              <a:gdLst/>
              <a:ahLst/>
              <a:cxnLst/>
              <a:rect l="l" t="t" r="r" b="b"/>
              <a:pathLst>
                <a:path w="2869" h="2070" extrusionOk="0">
                  <a:moveTo>
                    <a:pt x="7" y="0"/>
                  </a:moveTo>
                  <a:cubicBezTo>
                    <a:pt x="5" y="0"/>
                    <a:pt x="2" y="1"/>
                    <a:pt x="0" y="2"/>
                  </a:cubicBezTo>
                  <a:cubicBezTo>
                    <a:pt x="334" y="502"/>
                    <a:pt x="767" y="936"/>
                    <a:pt x="1268" y="1269"/>
                  </a:cubicBezTo>
                  <a:cubicBezTo>
                    <a:pt x="1701" y="1636"/>
                    <a:pt x="2269" y="1903"/>
                    <a:pt x="2836" y="2070"/>
                  </a:cubicBezTo>
                  <a:cubicBezTo>
                    <a:pt x="2869" y="2037"/>
                    <a:pt x="2168" y="1636"/>
                    <a:pt x="1401" y="1069"/>
                  </a:cubicBezTo>
                  <a:cubicBezTo>
                    <a:pt x="625" y="519"/>
                    <a:pt x="99" y="0"/>
                    <a:pt x="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55;p32"/>
            <p:cNvSpPr/>
            <p:nvPr/>
          </p:nvSpPr>
          <p:spPr>
            <a:xfrm>
              <a:off x="1766425" y="4353550"/>
              <a:ext cx="59250" cy="17550"/>
            </a:xfrm>
            <a:custGeom>
              <a:avLst/>
              <a:gdLst/>
              <a:ahLst/>
              <a:cxnLst/>
              <a:rect l="l" t="t" r="r" b="b"/>
              <a:pathLst>
                <a:path w="2370" h="702" extrusionOk="0">
                  <a:moveTo>
                    <a:pt x="1" y="1"/>
                  </a:moveTo>
                  <a:cubicBezTo>
                    <a:pt x="301" y="268"/>
                    <a:pt x="701" y="468"/>
                    <a:pt x="1102" y="568"/>
                  </a:cubicBezTo>
                  <a:cubicBezTo>
                    <a:pt x="1368" y="657"/>
                    <a:pt x="1650" y="701"/>
                    <a:pt x="1937" y="701"/>
                  </a:cubicBezTo>
                  <a:cubicBezTo>
                    <a:pt x="2080" y="701"/>
                    <a:pt x="2225" y="690"/>
                    <a:pt x="2369" y="668"/>
                  </a:cubicBezTo>
                  <a:cubicBezTo>
                    <a:pt x="1969" y="535"/>
                    <a:pt x="1569" y="434"/>
                    <a:pt x="1168" y="368"/>
                  </a:cubicBezTo>
                  <a:cubicBezTo>
                    <a:pt x="801" y="201"/>
                    <a:pt x="401" y="101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3"/>
          <p:cNvSpPr txBox="1">
            <a:spLocks noGrp="1"/>
          </p:cNvSpPr>
          <p:nvPr>
            <p:ph type="subTitle" idx="4294967295"/>
          </p:nvPr>
        </p:nvSpPr>
        <p:spPr>
          <a:xfrm>
            <a:off x="426572" y="1419622"/>
            <a:ext cx="6017636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/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id-ID" sz="1400" dirty="0" smtClean="0"/>
              <a:t>Dalam </a:t>
            </a:r>
            <a:r>
              <a:rPr lang="id-ID" sz="1400" dirty="0"/>
              <a:t>sikap hormat terdapat prinsip hormat yang artinya dasar utama </a:t>
            </a:r>
            <a:r>
              <a:rPr lang="id-ID" sz="1400" dirty="0" smtClean="0"/>
              <a:t>dalam menanamkan </a:t>
            </a:r>
            <a:r>
              <a:rPr lang="id-ID" sz="1400" dirty="0"/>
              <a:t>budi pekerti yang luhur. Dalam prinsip hormat terdapat 4 hubungan </a:t>
            </a:r>
            <a:r>
              <a:rPr lang="id-ID" sz="1400" dirty="0" smtClean="0"/>
              <a:t>yaitu: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endParaRPr lang="id-ID" sz="1400" dirty="0"/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endParaRPr sz="1200" dirty="0"/>
          </a:p>
        </p:txBody>
      </p:sp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71750"/>
            <a:ext cx="182563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89064"/>
            <a:ext cx="182563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49104"/>
            <a:ext cx="182563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1152"/>
            <a:ext cx="182563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Google Shape;214;p13"/>
          <p:cNvSpPr txBox="1">
            <a:spLocks/>
          </p:cNvSpPr>
          <p:nvPr/>
        </p:nvSpPr>
        <p:spPr>
          <a:xfrm>
            <a:off x="683568" y="2495595"/>
            <a:ext cx="6017636" cy="311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id-ID" sz="1200" b="1" dirty="0"/>
              <a:t>Sikap  hormat kepada Tuhan</a:t>
            </a:r>
            <a:endParaRPr lang="id-ID" sz="900" dirty="0"/>
          </a:p>
        </p:txBody>
      </p:sp>
      <p:sp>
        <p:nvSpPr>
          <p:cNvPr id="15" name="Google Shape;214;p13"/>
          <p:cNvSpPr txBox="1">
            <a:spLocks/>
          </p:cNvSpPr>
          <p:nvPr/>
        </p:nvSpPr>
        <p:spPr>
          <a:xfrm>
            <a:off x="683568" y="2908762"/>
            <a:ext cx="6017636" cy="311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id-ID" sz="1200" b="1" dirty="0" smtClean="0"/>
              <a:t>Sikap hormat yang </a:t>
            </a:r>
            <a:r>
              <a:rPr lang="id-ID" sz="1200" b="1" dirty="0"/>
              <a:t>berhubungan dengan sesama manusia yang diajarkan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1200" b="1" dirty="0"/>
              <a:t>melalui pendidikan “akhlakul karimah”</a:t>
            </a:r>
            <a:endParaRPr lang="id-ID" sz="900" dirty="0"/>
          </a:p>
        </p:txBody>
      </p:sp>
      <p:sp>
        <p:nvSpPr>
          <p:cNvPr id="16" name="Google Shape;214;p13"/>
          <p:cNvSpPr txBox="1">
            <a:spLocks/>
          </p:cNvSpPr>
          <p:nvPr/>
        </p:nvSpPr>
        <p:spPr>
          <a:xfrm>
            <a:off x="683568" y="3268802"/>
            <a:ext cx="6017636" cy="311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id-ID" sz="1200" b="1" dirty="0"/>
              <a:t>Sikap  </a:t>
            </a:r>
            <a:r>
              <a:rPr lang="id-ID" sz="1200" b="1" dirty="0" smtClean="0"/>
              <a:t>hormat kepada diri sendiri</a:t>
            </a:r>
            <a:endParaRPr lang="id-ID" sz="900" dirty="0"/>
          </a:p>
        </p:txBody>
      </p:sp>
      <p:sp>
        <p:nvSpPr>
          <p:cNvPr id="17" name="Google Shape;214;p13"/>
          <p:cNvSpPr txBox="1">
            <a:spLocks/>
          </p:cNvSpPr>
          <p:nvPr/>
        </p:nvSpPr>
        <p:spPr>
          <a:xfrm>
            <a:off x="683568" y="3700850"/>
            <a:ext cx="6017636" cy="311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id-ID" sz="1200" b="1" dirty="0"/>
              <a:t>Sikap  </a:t>
            </a:r>
            <a:r>
              <a:rPr lang="id-ID" sz="1200" b="1" dirty="0" smtClean="0"/>
              <a:t>hormat kepada alam dan lingkungan</a:t>
            </a:r>
            <a:endParaRPr lang="id-ID" sz="900" dirty="0"/>
          </a:p>
        </p:txBody>
      </p:sp>
      <p:grpSp>
        <p:nvGrpSpPr>
          <p:cNvPr id="20" name="Google Shape;695;p37"/>
          <p:cNvGrpSpPr/>
          <p:nvPr/>
        </p:nvGrpSpPr>
        <p:grpSpPr>
          <a:xfrm>
            <a:off x="5888666" y="1235150"/>
            <a:ext cx="3363854" cy="3280816"/>
            <a:chOff x="636300" y="2732100"/>
            <a:chExt cx="1816925" cy="1772075"/>
          </a:xfrm>
        </p:grpSpPr>
        <p:sp>
          <p:nvSpPr>
            <p:cNvPr id="21" name="Google Shape;696;p37"/>
            <p:cNvSpPr/>
            <p:nvPr/>
          </p:nvSpPr>
          <p:spPr>
            <a:xfrm>
              <a:off x="725200" y="3906125"/>
              <a:ext cx="1645200" cy="290300"/>
            </a:xfrm>
            <a:custGeom>
              <a:avLst/>
              <a:gdLst/>
              <a:ahLst/>
              <a:cxnLst/>
              <a:rect l="l" t="t" r="r" b="b"/>
              <a:pathLst>
                <a:path w="65808" h="11612" extrusionOk="0">
                  <a:moveTo>
                    <a:pt x="61947" y="0"/>
                  </a:moveTo>
                  <a:lnTo>
                    <a:pt x="6293" y="365"/>
                  </a:lnTo>
                  <a:cubicBezTo>
                    <a:pt x="6293" y="365"/>
                    <a:pt x="1" y="5137"/>
                    <a:pt x="6019" y="11460"/>
                  </a:cubicBezTo>
                  <a:cubicBezTo>
                    <a:pt x="6110" y="11551"/>
                    <a:pt x="6232" y="11612"/>
                    <a:pt x="6384" y="11612"/>
                  </a:cubicBezTo>
                  <a:lnTo>
                    <a:pt x="61157" y="11308"/>
                  </a:lnTo>
                  <a:cubicBezTo>
                    <a:pt x="61157" y="11308"/>
                    <a:pt x="65807" y="6049"/>
                    <a:pt x="619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97;p37"/>
            <p:cNvSpPr/>
            <p:nvPr/>
          </p:nvSpPr>
          <p:spPr>
            <a:xfrm>
              <a:off x="887125" y="3919050"/>
              <a:ext cx="56950" cy="279650"/>
            </a:xfrm>
            <a:custGeom>
              <a:avLst/>
              <a:gdLst/>
              <a:ahLst/>
              <a:cxnLst/>
              <a:rect l="l" t="t" r="r" b="b"/>
              <a:pathLst>
                <a:path w="2278" h="11186" extrusionOk="0">
                  <a:moveTo>
                    <a:pt x="1974" y="0"/>
                  </a:moveTo>
                  <a:cubicBezTo>
                    <a:pt x="1852" y="0"/>
                    <a:pt x="1791" y="31"/>
                    <a:pt x="1700" y="61"/>
                  </a:cubicBezTo>
                  <a:cubicBezTo>
                    <a:pt x="1396" y="213"/>
                    <a:pt x="1123" y="456"/>
                    <a:pt x="910" y="699"/>
                  </a:cubicBezTo>
                  <a:cubicBezTo>
                    <a:pt x="575" y="1125"/>
                    <a:pt x="423" y="1672"/>
                    <a:pt x="484" y="2189"/>
                  </a:cubicBezTo>
                  <a:cubicBezTo>
                    <a:pt x="592" y="2808"/>
                    <a:pt x="891" y="3356"/>
                    <a:pt x="1381" y="3706"/>
                  </a:cubicBezTo>
                  <a:lnTo>
                    <a:pt x="1381" y="3706"/>
                  </a:lnTo>
                  <a:cubicBezTo>
                    <a:pt x="550" y="3951"/>
                    <a:pt x="1" y="4706"/>
                    <a:pt x="28" y="5563"/>
                  </a:cubicBezTo>
                  <a:cubicBezTo>
                    <a:pt x="56" y="6308"/>
                    <a:pt x="534" y="6927"/>
                    <a:pt x="1191" y="7217"/>
                  </a:cubicBezTo>
                  <a:lnTo>
                    <a:pt x="1191" y="7217"/>
                  </a:lnTo>
                  <a:cubicBezTo>
                    <a:pt x="683" y="7647"/>
                    <a:pt x="360" y="8282"/>
                    <a:pt x="332" y="8967"/>
                  </a:cubicBezTo>
                  <a:cubicBezTo>
                    <a:pt x="332" y="9514"/>
                    <a:pt x="575" y="10091"/>
                    <a:pt x="940" y="10517"/>
                  </a:cubicBezTo>
                  <a:cubicBezTo>
                    <a:pt x="1183" y="10791"/>
                    <a:pt x="1518" y="11003"/>
                    <a:pt x="1852" y="11125"/>
                  </a:cubicBezTo>
                  <a:cubicBezTo>
                    <a:pt x="1974" y="11155"/>
                    <a:pt x="2034" y="11186"/>
                    <a:pt x="2156" y="11186"/>
                  </a:cubicBezTo>
                  <a:lnTo>
                    <a:pt x="2278" y="11186"/>
                  </a:lnTo>
                  <a:cubicBezTo>
                    <a:pt x="2278" y="11186"/>
                    <a:pt x="2126" y="11155"/>
                    <a:pt x="1974" y="11095"/>
                  </a:cubicBezTo>
                  <a:cubicBezTo>
                    <a:pt x="1670" y="10973"/>
                    <a:pt x="1366" y="10730"/>
                    <a:pt x="1123" y="10487"/>
                  </a:cubicBezTo>
                  <a:cubicBezTo>
                    <a:pt x="758" y="10061"/>
                    <a:pt x="575" y="9514"/>
                    <a:pt x="606" y="8997"/>
                  </a:cubicBezTo>
                  <a:cubicBezTo>
                    <a:pt x="636" y="8298"/>
                    <a:pt x="971" y="7660"/>
                    <a:pt x="1548" y="7295"/>
                  </a:cubicBezTo>
                  <a:lnTo>
                    <a:pt x="1700" y="7173"/>
                  </a:lnTo>
                  <a:lnTo>
                    <a:pt x="1518" y="7113"/>
                  </a:lnTo>
                  <a:cubicBezTo>
                    <a:pt x="849" y="6930"/>
                    <a:pt x="393" y="6414"/>
                    <a:pt x="302" y="5745"/>
                  </a:cubicBezTo>
                  <a:cubicBezTo>
                    <a:pt x="150" y="4833"/>
                    <a:pt x="788" y="4012"/>
                    <a:pt x="1700" y="3860"/>
                  </a:cubicBezTo>
                  <a:lnTo>
                    <a:pt x="1974" y="3830"/>
                  </a:lnTo>
                  <a:lnTo>
                    <a:pt x="1700" y="3678"/>
                  </a:lnTo>
                  <a:cubicBezTo>
                    <a:pt x="1123" y="3374"/>
                    <a:pt x="758" y="2827"/>
                    <a:pt x="667" y="2189"/>
                  </a:cubicBezTo>
                  <a:cubicBezTo>
                    <a:pt x="606" y="1702"/>
                    <a:pt x="727" y="1216"/>
                    <a:pt x="1031" y="790"/>
                  </a:cubicBezTo>
                  <a:cubicBezTo>
                    <a:pt x="1214" y="517"/>
                    <a:pt x="1427" y="274"/>
                    <a:pt x="1730" y="152"/>
                  </a:cubicBezTo>
                  <a:cubicBezTo>
                    <a:pt x="1943" y="31"/>
                    <a:pt x="2034" y="0"/>
                    <a:pt x="203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98;p37"/>
            <p:cNvSpPr/>
            <p:nvPr/>
          </p:nvSpPr>
          <p:spPr>
            <a:xfrm>
              <a:off x="937975" y="4130300"/>
              <a:ext cx="72225" cy="30225"/>
            </a:xfrm>
            <a:custGeom>
              <a:avLst/>
              <a:gdLst/>
              <a:ahLst/>
              <a:cxnLst/>
              <a:rect l="l" t="t" r="r" b="b"/>
              <a:pathLst>
                <a:path w="2889" h="1209" extrusionOk="0">
                  <a:moveTo>
                    <a:pt x="1034" y="0"/>
                  </a:moveTo>
                  <a:cubicBezTo>
                    <a:pt x="821" y="0"/>
                    <a:pt x="578" y="91"/>
                    <a:pt x="396" y="152"/>
                  </a:cubicBezTo>
                  <a:cubicBezTo>
                    <a:pt x="244" y="243"/>
                    <a:pt x="122" y="395"/>
                    <a:pt x="61" y="547"/>
                  </a:cubicBezTo>
                  <a:cubicBezTo>
                    <a:pt x="0" y="669"/>
                    <a:pt x="61" y="760"/>
                    <a:pt x="122" y="851"/>
                  </a:cubicBezTo>
                  <a:cubicBezTo>
                    <a:pt x="213" y="882"/>
                    <a:pt x="244" y="882"/>
                    <a:pt x="244" y="882"/>
                  </a:cubicBezTo>
                  <a:cubicBezTo>
                    <a:pt x="244" y="851"/>
                    <a:pt x="213" y="851"/>
                    <a:pt x="152" y="821"/>
                  </a:cubicBezTo>
                  <a:cubicBezTo>
                    <a:pt x="122" y="730"/>
                    <a:pt x="92" y="608"/>
                    <a:pt x="122" y="547"/>
                  </a:cubicBezTo>
                  <a:cubicBezTo>
                    <a:pt x="286" y="273"/>
                    <a:pt x="623" y="148"/>
                    <a:pt x="933" y="148"/>
                  </a:cubicBezTo>
                  <a:cubicBezTo>
                    <a:pt x="967" y="148"/>
                    <a:pt x="1001" y="149"/>
                    <a:pt x="1034" y="152"/>
                  </a:cubicBezTo>
                  <a:cubicBezTo>
                    <a:pt x="1307" y="152"/>
                    <a:pt x="1520" y="152"/>
                    <a:pt x="1794" y="213"/>
                  </a:cubicBezTo>
                  <a:cubicBezTo>
                    <a:pt x="1946" y="243"/>
                    <a:pt x="2067" y="243"/>
                    <a:pt x="2219" y="274"/>
                  </a:cubicBezTo>
                  <a:cubicBezTo>
                    <a:pt x="2371" y="304"/>
                    <a:pt x="2462" y="365"/>
                    <a:pt x="2584" y="426"/>
                  </a:cubicBezTo>
                  <a:cubicBezTo>
                    <a:pt x="2614" y="456"/>
                    <a:pt x="2675" y="456"/>
                    <a:pt x="2675" y="517"/>
                  </a:cubicBezTo>
                  <a:cubicBezTo>
                    <a:pt x="2736" y="578"/>
                    <a:pt x="2736" y="730"/>
                    <a:pt x="2614" y="821"/>
                  </a:cubicBezTo>
                  <a:cubicBezTo>
                    <a:pt x="2493" y="882"/>
                    <a:pt x="2341" y="973"/>
                    <a:pt x="2128" y="973"/>
                  </a:cubicBezTo>
                  <a:cubicBezTo>
                    <a:pt x="1794" y="1003"/>
                    <a:pt x="1490" y="1003"/>
                    <a:pt x="1155" y="1003"/>
                  </a:cubicBezTo>
                  <a:cubicBezTo>
                    <a:pt x="641" y="976"/>
                    <a:pt x="320" y="877"/>
                    <a:pt x="256" y="877"/>
                  </a:cubicBezTo>
                  <a:cubicBezTo>
                    <a:pt x="248" y="877"/>
                    <a:pt x="244" y="878"/>
                    <a:pt x="244" y="882"/>
                  </a:cubicBezTo>
                  <a:cubicBezTo>
                    <a:pt x="517" y="1034"/>
                    <a:pt x="821" y="1125"/>
                    <a:pt x="1095" y="1186"/>
                  </a:cubicBezTo>
                  <a:cubicBezTo>
                    <a:pt x="1277" y="1201"/>
                    <a:pt x="1452" y="1208"/>
                    <a:pt x="1623" y="1208"/>
                  </a:cubicBezTo>
                  <a:cubicBezTo>
                    <a:pt x="1794" y="1208"/>
                    <a:pt x="1961" y="1201"/>
                    <a:pt x="2128" y="1186"/>
                  </a:cubicBezTo>
                  <a:cubicBezTo>
                    <a:pt x="2371" y="1186"/>
                    <a:pt x="2554" y="1125"/>
                    <a:pt x="2736" y="1003"/>
                  </a:cubicBezTo>
                  <a:cubicBezTo>
                    <a:pt x="2858" y="912"/>
                    <a:pt x="2888" y="821"/>
                    <a:pt x="2888" y="669"/>
                  </a:cubicBezTo>
                  <a:cubicBezTo>
                    <a:pt x="2888" y="517"/>
                    <a:pt x="2827" y="395"/>
                    <a:pt x="2706" y="304"/>
                  </a:cubicBezTo>
                  <a:cubicBezTo>
                    <a:pt x="2554" y="213"/>
                    <a:pt x="2402" y="152"/>
                    <a:pt x="2250" y="122"/>
                  </a:cubicBezTo>
                  <a:cubicBezTo>
                    <a:pt x="2098" y="91"/>
                    <a:pt x="1976" y="61"/>
                    <a:pt x="1824" y="61"/>
                  </a:cubicBezTo>
                  <a:cubicBezTo>
                    <a:pt x="1581" y="0"/>
                    <a:pt x="1307" y="0"/>
                    <a:pt x="103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99;p37"/>
            <p:cNvSpPr/>
            <p:nvPr/>
          </p:nvSpPr>
          <p:spPr>
            <a:xfrm>
              <a:off x="936100" y="4037575"/>
              <a:ext cx="70300" cy="30250"/>
            </a:xfrm>
            <a:custGeom>
              <a:avLst/>
              <a:gdLst/>
              <a:ahLst/>
              <a:cxnLst/>
              <a:rect l="l" t="t" r="r" b="b"/>
              <a:pathLst>
                <a:path w="2812" h="1210" extrusionOk="0">
                  <a:moveTo>
                    <a:pt x="15" y="518"/>
                  </a:moveTo>
                  <a:cubicBezTo>
                    <a:pt x="3" y="553"/>
                    <a:pt x="0" y="592"/>
                    <a:pt x="3" y="631"/>
                  </a:cubicBezTo>
                  <a:lnTo>
                    <a:pt x="3" y="631"/>
                  </a:lnTo>
                  <a:cubicBezTo>
                    <a:pt x="2" y="594"/>
                    <a:pt x="5" y="556"/>
                    <a:pt x="15" y="518"/>
                  </a:cubicBezTo>
                  <a:close/>
                  <a:moveTo>
                    <a:pt x="3" y="631"/>
                  </a:moveTo>
                  <a:lnTo>
                    <a:pt x="3" y="631"/>
                  </a:lnTo>
                  <a:cubicBezTo>
                    <a:pt x="5" y="669"/>
                    <a:pt x="12" y="704"/>
                    <a:pt x="23" y="736"/>
                  </a:cubicBezTo>
                  <a:lnTo>
                    <a:pt x="23" y="736"/>
                  </a:lnTo>
                  <a:cubicBezTo>
                    <a:pt x="13" y="704"/>
                    <a:pt x="6" y="668"/>
                    <a:pt x="3" y="631"/>
                  </a:cubicBezTo>
                  <a:close/>
                  <a:moveTo>
                    <a:pt x="23" y="736"/>
                  </a:moveTo>
                  <a:lnTo>
                    <a:pt x="23" y="736"/>
                  </a:lnTo>
                  <a:cubicBezTo>
                    <a:pt x="30" y="757"/>
                    <a:pt x="37" y="776"/>
                    <a:pt x="45" y="791"/>
                  </a:cubicBezTo>
                  <a:cubicBezTo>
                    <a:pt x="53" y="799"/>
                    <a:pt x="60" y="806"/>
                    <a:pt x="67" y="812"/>
                  </a:cubicBezTo>
                  <a:lnTo>
                    <a:pt x="67" y="812"/>
                  </a:lnTo>
                  <a:cubicBezTo>
                    <a:pt x="49" y="792"/>
                    <a:pt x="34" y="766"/>
                    <a:pt x="23" y="736"/>
                  </a:cubicBezTo>
                  <a:close/>
                  <a:moveTo>
                    <a:pt x="67" y="812"/>
                  </a:moveTo>
                  <a:lnTo>
                    <a:pt x="67" y="812"/>
                  </a:lnTo>
                  <a:cubicBezTo>
                    <a:pt x="70" y="816"/>
                    <a:pt x="73" y="819"/>
                    <a:pt x="75" y="822"/>
                  </a:cubicBezTo>
                  <a:cubicBezTo>
                    <a:pt x="136" y="882"/>
                    <a:pt x="167" y="882"/>
                    <a:pt x="167" y="882"/>
                  </a:cubicBezTo>
                  <a:cubicBezTo>
                    <a:pt x="167" y="882"/>
                    <a:pt x="141" y="882"/>
                    <a:pt x="67" y="812"/>
                  </a:cubicBezTo>
                  <a:close/>
                  <a:moveTo>
                    <a:pt x="987" y="1"/>
                  </a:moveTo>
                  <a:cubicBezTo>
                    <a:pt x="775" y="1"/>
                    <a:pt x="531" y="31"/>
                    <a:pt x="349" y="153"/>
                  </a:cubicBezTo>
                  <a:cubicBezTo>
                    <a:pt x="197" y="214"/>
                    <a:pt x="75" y="366"/>
                    <a:pt x="15" y="518"/>
                  </a:cubicBezTo>
                  <a:cubicBezTo>
                    <a:pt x="175" y="250"/>
                    <a:pt x="501" y="147"/>
                    <a:pt x="804" y="147"/>
                  </a:cubicBezTo>
                  <a:cubicBezTo>
                    <a:pt x="846" y="147"/>
                    <a:pt x="887" y="149"/>
                    <a:pt x="927" y="153"/>
                  </a:cubicBezTo>
                  <a:cubicBezTo>
                    <a:pt x="1200" y="153"/>
                    <a:pt x="1413" y="153"/>
                    <a:pt x="1686" y="183"/>
                  </a:cubicBezTo>
                  <a:cubicBezTo>
                    <a:pt x="1838" y="214"/>
                    <a:pt x="1930" y="214"/>
                    <a:pt x="2112" y="274"/>
                  </a:cubicBezTo>
                  <a:cubicBezTo>
                    <a:pt x="2264" y="305"/>
                    <a:pt x="2355" y="335"/>
                    <a:pt x="2477" y="426"/>
                  </a:cubicBezTo>
                  <a:cubicBezTo>
                    <a:pt x="2629" y="518"/>
                    <a:pt x="2659" y="730"/>
                    <a:pt x="2507" y="791"/>
                  </a:cubicBezTo>
                  <a:cubicBezTo>
                    <a:pt x="2355" y="882"/>
                    <a:pt x="2203" y="943"/>
                    <a:pt x="2021" y="943"/>
                  </a:cubicBezTo>
                  <a:cubicBezTo>
                    <a:pt x="1686" y="973"/>
                    <a:pt x="1382" y="973"/>
                    <a:pt x="1048" y="973"/>
                  </a:cubicBezTo>
                  <a:cubicBezTo>
                    <a:pt x="744" y="943"/>
                    <a:pt x="440" y="913"/>
                    <a:pt x="167" y="882"/>
                  </a:cubicBezTo>
                  <a:lnTo>
                    <a:pt x="167" y="882"/>
                  </a:lnTo>
                  <a:cubicBezTo>
                    <a:pt x="410" y="1034"/>
                    <a:pt x="744" y="1125"/>
                    <a:pt x="1048" y="1186"/>
                  </a:cubicBezTo>
                  <a:cubicBezTo>
                    <a:pt x="1215" y="1201"/>
                    <a:pt x="1382" y="1209"/>
                    <a:pt x="1550" y="1209"/>
                  </a:cubicBezTo>
                  <a:cubicBezTo>
                    <a:pt x="1717" y="1209"/>
                    <a:pt x="1884" y="1201"/>
                    <a:pt x="2051" y="1186"/>
                  </a:cubicBezTo>
                  <a:cubicBezTo>
                    <a:pt x="2294" y="1186"/>
                    <a:pt x="2477" y="1095"/>
                    <a:pt x="2659" y="973"/>
                  </a:cubicBezTo>
                  <a:cubicBezTo>
                    <a:pt x="2750" y="913"/>
                    <a:pt x="2811" y="791"/>
                    <a:pt x="2811" y="639"/>
                  </a:cubicBezTo>
                  <a:cubicBezTo>
                    <a:pt x="2811" y="487"/>
                    <a:pt x="2750" y="366"/>
                    <a:pt x="2629" y="305"/>
                  </a:cubicBezTo>
                  <a:cubicBezTo>
                    <a:pt x="2477" y="183"/>
                    <a:pt x="2325" y="153"/>
                    <a:pt x="2173" y="122"/>
                  </a:cubicBezTo>
                  <a:cubicBezTo>
                    <a:pt x="2021" y="62"/>
                    <a:pt x="1899" y="31"/>
                    <a:pt x="1747" y="31"/>
                  </a:cubicBezTo>
                  <a:cubicBezTo>
                    <a:pt x="1504" y="1"/>
                    <a:pt x="1261" y="1"/>
                    <a:pt x="987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00;p37"/>
            <p:cNvSpPr/>
            <p:nvPr/>
          </p:nvSpPr>
          <p:spPr>
            <a:xfrm>
              <a:off x="936450" y="3947925"/>
              <a:ext cx="72225" cy="30225"/>
            </a:xfrm>
            <a:custGeom>
              <a:avLst/>
              <a:gdLst/>
              <a:ahLst/>
              <a:cxnLst/>
              <a:rect l="l" t="t" r="r" b="b"/>
              <a:pathLst>
                <a:path w="2889" h="1209" extrusionOk="0">
                  <a:moveTo>
                    <a:pt x="1034" y="0"/>
                  </a:moveTo>
                  <a:cubicBezTo>
                    <a:pt x="791" y="0"/>
                    <a:pt x="578" y="91"/>
                    <a:pt x="365" y="152"/>
                  </a:cubicBezTo>
                  <a:cubicBezTo>
                    <a:pt x="213" y="243"/>
                    <a:pt x="122" y="395"/>
                    <a:pt x="31" y="547"/>
                  </a:cubicBezTo>
                  <a:cubicBezTo>
                    <a:pt x="1" y="638"/>
                    <a:pt x="31" y="760"/>
                    <a:pt x="122" y="851"/>
                  </a:cubicBezTo>
                  <a:cubicBezTo>
                    <a:pt x="183" y="882"/>
                    <a:pt x="213" y="882"/>
                    <a:pt x="213" y="882"/>
                  </a:cubicBezTo>
                  <a:cubicBezTo>
                    <a:pt x="213" y="882"/>
                    <a:pt x="213" y="851"/>
                    <a:pt x="153" y="821"/>
                  </a:cubicBezTo>
                  <a:cubicBezTo>
                    <a:pt x="122" y="730"/>
                    <a:pt x="61" y="608"/>
                    <a:pt x="122" y="547"/>
                  </a:cubicBezTo>
                  <a:cubicBezTo>
                    <a:pt x="287" y="273"/>
                    <a:pt x="599" y="148"/>
                    <a:pt x="926" y="148"/>
                  </a:cubicBezTo>
                  <a:cubicBezTo>
                    <a:pt x="962" y="148"/>
                    <a:pt x="998" y="149"/>
                    <a:pt x="1034" y="152"/>
                  </a:cubicBezTo>
                  <a:cubicBezTo>
                    <a:pt x="1277" y="152"/>
                    <a:pt x="1520" y="152"/>
                    <a:pt x="1794" y="213"/>
                  </a:cubicBezTo>
                  <a:cubicBezTo>
                    <a:pt x="1916" y="243"/>
                    <a:pt x="2037" y="243"/>
                    <a:pt x="2189" y="274"/>
                  </a:cubicBezTo>
                  <a:cubicBezTo>
                    <a:pt x="2341" y="304"/>
                    <a:pt x="2463" y="365"/>
                    <a:pt x="2584" y="426"/>
                  </a:cubicBezTo>
                  <a:cubicBezTo>
                    <a:pt x="2736" y="547"/>
                    <a:pt x="2767" y="730"/>
                    <a:pt x="2615" y="821"/>
                  </a:cubicBezTo>
                  <a:cubicBezTo>
                    <a:pt x="2463" y="882"/>
                    <a:pt x="2311" y="973"/>
                    <a:pt x="2128" y="973"/>
                  </a:cubicBezTo>
                  <a:cubicBezTo>
                    <a:pt x="1794" y="1003"/>
                    <a:pt x="1490" y="1003"/>
                    <a:pt x="1125" y="1003"/>
                  </a:cubicBezTo>
                  <a:lnTo>
                    <a:pt x="213" y="882"/>
                  </a:lnTo>
                  <a:lnTo>
                    <a:pt x="213" y="882"/>
                  </a:lnTo>
                  <a:cubicBezTo>
                    <a:pt x="487" y="1034"/>
                    <a:pt x="791" y="1155"/>
                    <a:pt x="1095" y="1186"/>
                  </a:cubicBezTo>
                  <a:cubicBezTo>
                    <a:pt x="1262" y="1201"/>
                    <a:pt x="1429" y="1208"/>
                    <a:pt x="1600" y="1208"/>
                  </a:cubicBezTo>
                  <a:cubicBezTo>
                    <a:pt x="1771" y="1208"/>
                    <a:pt x="1946" y="1201"/>
                    <a:pt x="2128" y="1186"/>
                  </a:cubicBezTo>
                  <a:cubicBezTo>
                    <a:pt x="2341" y="1186"/>
                    <a:pt x="2523" y="1094"/>
                    <a:pt x="2736" y="1003"/>
                  </a:cubicBezTo>
                  <a:cubicBezTo>
                    <a:pt x="2858" y="912"/>
                    <a:pt x="2888" y="790"/>
                    <a:pt x="2888" y="638"/>
                  </a:cubicBezTo>
                  <a:cubicBezTo>
                    <a:pt x="2888" y="517"/>
                    <a:pt x="2797" y="395"/>
                    <a:pt x="2675" y="304"/>
                  </a:cubicBezTo>
                  <a:cubicBezTo>
                    <a:pt x="2523" y="213"/>
                    <a:pt x="2402" y="152"/>
                    <a:pt x="2220" y="122"/>
                  </a:cubicBezTo>
                  <a:cubicBezTo>
                    <a:pt x="2098" y="91"/>
                    <a:pt x="1976" y="61"/>
                    <a:pt x="1824" y="61"/>
                  </a:cubicBezTo>
                  <a:cubicBezTo>
                    <a:pt x="1551" y="0"/>
                    <a:pt x="1277" y="0"/>
                    <a:pt x="103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01;p37"/>
            <p:cNvSpPr/>
            <p:nvPr/>
          </p:nvSpPr>
          <p:spPr>
            <a:xfrm>
              <a:off x="2172800" y="3909925"/>
              <a:ext cx="60475" cy="281175"/>
            </a:xfrm>
            <a:custGeom>
              <a:avLst/>
              <a:gdLst/>
              <a:ahLst/>
              <a:cxnLst/>
              <a:rect l="l" t="t" r="r" b="b"/>
              <a:pathLst>
                <a:path w="2419" h="11247" extrusionOk="0">
                  <a:moveTo>
                    <a:pt x="0" y="0"/>
                  </a:moveTo>
                  <a:lnTo>
                    <a:pt x="365" y="122"/>
                  </a:lnTo>
                  <a:cubicBezTo>
                    <a:pt x="669" y="244"/>
                    <a:pt x="973" y="456"/>
                    <a:pt x="1186" y="730"/>
                  </a:cubicBezTo>
                  <a:cubicBezTo>
                    <a:pt x="1581" y="1155"/>
                    <a:pt x="1763" y="1672"/>
                    <a:pt x="1733" y="2219"/>
                  </a:cubicBezTo>
                  <a:cubicBezTo>
                    <a:pt x="1672" y="2888"/>
                    <a:pt x="1338" y="3557"/>
                    <a:pt x="760" y="3921"/>
                  </a:cubicBezTo>
                  <a:lnTo>
                    <a:pt x="608" y="4043"/>
                  </a:lnTo>
                  <a:lnTo>
                    <a:pt x="821" y="4073"/>
                  </a:lnTo>
                  <a:cubicBezTo>
                    <a:pt x="1490" y="4317"/>
                    <a:pt x="1976" y="4924"/>
                    <a:pt x="2037" y="5624"/>
                  </a:cubicBezTo>
                  <a:cubicBezTo>
                    <a:pt x="2037" y="6475"/>
                    <a:pt x="1459" y="7204"/>
                    <a:pt x="608" y="7356"/>
                  </a:cubicBezTo>
                  <a:lnTo>
                    <a:pt x="365" y="7387"/>
                  </a:lnTo>
                  <a:lnTo>
                    <a:pt x="578" y="7538"/>
                  </a:lnTo>
                  <a:cubicBezTo>
                    <a:pt x="609" y="7555"/>
                    <a:pt x="640" y="7572"/>
                    <a:pt x="671" y="7591"/>
                  </a:cubicBezTo>
                  <a:lnTo>
                    <a:pt x="671" y="7591"/>
                  </a:lnTo>
                  <a:lnTo>
                    <a:pt x="669" y="7599"/>
                  </a:lnTo>
                  <a:cubicBezTo>
                    <a:pt x="673" y="7599"/>
                    <a:pt x="678" y="7598"/>
                    <a:pt x="682" y="7598"/>
                  </a:cubicBezTo>
                  <a:lnTo>
                    <a:pt x="682" y="7598"/>
                  </a:lnTo>
                  <a:cubicBezTo>
                    <a:pt x="1199" y="7914"/>
                    <a:pt x="1526" y="8459"/>
                    <a:pt x="1611" y="9058"/>
                  </a:cubicBezTo>
                  <a:cubicBezTo>
                    <a:pt x="1672" y="9545"/>
                    <a:pt x="1581" y="10031"/>
                    <a:pt x="1277" y="10456"/>
                  </a:cubicBezTo>
                  <a:cubicBezTo>
                    <a:pt x="1064" y="10730"/>
                    <a:pt x="852" y="10943"/>
                    <a:pt x="548" y="11095"/>
                  </a:cubicBezTo>
                  <a:cubicBezTo>
                    <a:pt x="365" y="11216"/>
                    <a:pt x="244" y="11247"/>
                    <a:pt x="244" y="11247"/>
                  </a:cubicBezTo>
                  <a:lnTo>
                    <a:pt x="304" y="11247"/>
                  </a:lnTo>
                  <a:cubicBezTo>
                    <a:pt x="426" y="11247"/>
                    <a:pt x="517" y="11216"/>
                    <a:pt x="578" y="11186"/>
                  </a:cubicBezTo>
                  <a:cubicBezTo>
                    <a:pt x="1429" y="10791"/>
                    <a:pt x="1885" y="9970"/>
                    <a:pt x="1794" y="9058"/>
                  </a:cubicBezTo>
                  <a:cubicBezTo>
                    <a:pt x="1687" y="8444"/>
                    <a:pt x="1392" y="7900"/>
                    <a:pt x="910" y="7550"/>
                  </a:cubicBezTo>
                  <a:lnTo>
                    <a:pt x="910" y="7550"/>
                  </a:lnTo>
                  <a:cubicBezTo>
                    <a:pt x="1505" y="7385"/>
                    <a:pt x="2001" y="6910"/>
                    <a:pt x="2189" y="6292"/>
                  </a:cubicBezTo>
                  <a:cubicBezTo>
                    <a:pt x="2418" y="5347"/>
                    <a:pt x="1945" y="4347"/>
                    <a:pt x="1050" y="4006"/>
                  </a:cubicBezTo>
                  <a:lnTo>
                    <a:pt x="1050" y="4006"/>
                  </a:lnTo>
                  <a:cubicBezTo>
                    <a:pt x="1579" y="3600"/>
                    <a:pt x="1918" y="2951"/>
                    <a:pt x="1946" y="2250"/>
                  </a:cubicBezTo>
                  <a:cubicBezTo>
                    <a:pt x="1946" y="1277"/>
                    <a:pt x="1338" y="396"/>
                    <a:pt x="426" y="92"/>
                  </a:cubicBezTo>
                  <a:cubicBezTo>
                    <a:pt x="304" y="61"/>
                    <a:pt x="244" y="0"/>
                    <a:pt x="122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02;p37"/>
            <p:cNvSpPr/>
            <p:nvPr/>
          </p:nvSpPr>
          <p:spPr>
            <a:xfrm>
              <a:off x="2105925" y="3948300"/>
              <a:ext cx="72225" cy="30025"/>
            </a:xfrm>
            <a:custGeom>
              <a:avLst/>
              <a:gdLst/>
              <a:ahLst/>
              <a:cxnLst/>
              <a:rect l="l" t="t" r="r" b="b"/>
              <a:pathLst>
                <a:path w="2889" h="1201" extrusionOk="0">
                  <a:moveTo>
                    <a:pt x="1262" y="0"/>
                  </a:moveTo>
                  <a:cubicBezTo>
                    <a:pt x="1095" y="0"/>
                    <a:pt x="928" y="16"/>
                    <a:pt x="761" y="46"/>
                  </a:cubicBezTo>
                  <a:cubicBezTo>
                    <a:pt x="517" y="46"/>
                    <a:pt x="335" y="107"/>
                    <a:pt x="153" y="228"/>
                  </a:cubicBezTo>
                  <a:cubicBezTo>
                    <a:pt x="31" y="289"/>
                    <a:pt x="1" y="411"/>
                    <a:pt x="1" y="563"/>
                  </a:cubicBezTo>
                  <a:cubicBezTo>
                    <a:pt x="1" y="715"/>
                    <a:pt x="61" y="836"/>
                    <a:pt x="183" y="897"/>
                  </a:cubicBezTo>
                  <a:cubicBezTo>
                    <a:pt x="335" y="1019"/>
                    <a:pt x="487" y="1049"/>
                    <a:pt x="639" y="1110"/>
                  </a:cubicBezTo>
                  <a:cubicBezTo>
                    <a:pt x="791" y="1140"/>
                    <a:pt x="913" y="1171"/>
                    <a:pt x="1064" y="1171"/>
                  </a:cubicBezTo>
                  <a:cubicBezTo>
                    <a:pt x="1308" y="1201"/>
                    <a:pt x="1581" y="1201"/>
                    <a:pt x="1855" y="1201"/>
                  </a:cubicBezTo>
                  <a:cubicBezTo>
                    <a:pt x="2068" y="1201"/>
                    <a:pt x="2311" y="1140"/>
                    <a:pt x="2493" y="1049"/>
                  </a:cubicBezTo>
                  <a:cubicBezTo>
                    <a:pt x="2645" y="988"/>
                    <a:pt x="2767" y="836"/>
                    <a:pt x="2827" y="684"/>
                  </a:cubicBezTo>
                  <a:cubicBezTo>
                    <a:pt x="2888" y="563"/>
                    <a:pt x="2827" y="441"/>
                    <a:pt x="2767" y="380"/>
                  </a:cubicBezTo>
                  <a:cubicBezTo>
                    <a:pt x="2675" y="350"/>
                    <a:pt x="2645" y="350"/>
                    <a:pt x="2645" y="350"/>
                  </a:cubicBezTo>
                  <a:lnTo>
                    <a:pt x="2645" y="350"/>
                  </a:lnTo>
                  <a:cubicBezTo>
                    <a:pt x="2645" y="380"/>
                    <a:pt x="2675" y="380"/>
                    <a:pt x="2736" y="411"/>
                  </a:cubicBezTo>
                  <a:cubicBezTo>
                    <a:pt x="2767" y="502"/>
                    <a:pt x="2797" y="593"/>
                    <a:pt x="2767" y="684"/>
                  </a:cubicBezTo>
                  <a:cubicBezTo>
                    <a:pt x="2589" y="938"/>
                    <a:pt x="2306" y="1064"/>
                    <a:pt x="2024" y="1064"/>
                  </a:cubicBezTo>
                  <a:cubicBezTo>
                    <a:pt x="1967" y="1064"/>
                    <a:pt x="1911" y="1059"/>
                    <a:pt x="1855" y="1049"/>
                  </a:cubicBezTo>
                  <a:cubicBezTo>
                    <a:pt x="1581" y="1049"/>
                    <a:pt x="1338" y="1049"/>
                    <a:pt x="1095" y="1019"/>
                  </a:cubicBezTo>
                  <a:cubicBezTo>
                    <a:pt x="943" y="988"/>
                    <a:pt x="821" y="988"/>
                    <a:pt x="669" y="958"/>
                  </a:cubicBezTo>
                  <a:cubicBezTo>
                    <a:pt x="517" y="897"/>
                    <a:pt x="396" y="867"/>
                    <a:pt x="274" y="806"/>
                  </a:cubicBezTo>
                  <a:cubicBezTo>
                    <a:pt x="122" y="684"/>
                    <a:pt x="92" y="502"/>
                    <a:pt x="244" y="411"/>
                  </a:cubicBezTo>
                  <a:cubicBezTo>
                    <a:pt x="396" y="350"/>
                    <a:pt x="548" y="259"/>
                    <a:pt x="761" y="259"/>
                  </a:cubicBezTo>
                  <a:cubicBezTo>
                    <a:pt x="1095" y="228"/>
                    <a:pt x="1399" y="228"/>
                    <a:pt x="1733" y="228"/>
                  </a:cubicBezTo>
                  <a:lnTo>
                    <a:pt x="2645" y="350"/>
                  </a:lnTo>
                  <a:cubicBezTo>
                    <a:pt x="2432" y="198"/>
                    <a:pt x="2128" y="107"/>
                    <a:pt x="1764" y="46"/>
                  </a:cubicBezTo>
                  <a:cubicBezTo>
                    <a:pt x="1596" y="16"/>
                    <a:pt x="1429" y="0"/>
                    <a:pt x="1262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03;p37"/>
            <p:cNvSpPr/>
            <p:nvPr/>
          </p:nvSpPr>
          <p:spPr>
            <a:xfrm>
              <a:off x="2109725" y="4041575"/>
              <a:ext cx="72225" cy="30225"/>
            </a:xfrm>
            <a:custGeom>
              <a:avLst/>
              <a:gdLst/>
              <a:ahLst/>
              <a:cxnLst/>
              <a:rect l="l" t="t" r="r" b="b"/>
              <a:pathLst>
                <a:path w="2889" h="1209" extrusionOk="0">
                  <a:moveTo>
                    <a:pt x="1262" y="0"/>
                  </a:moveTo>
                  <a:cubicBezTo>
                    <a:pt x="1095" y="0"/>
                    <a:pt x="928" y="8"/>
                    <a:pt x="761" y="23"/>
                  </a:cubicBezTo>
                  <a:cubicBezTo>
                    <a:pt x="517" y="23"/>
                    <a:pt x="335" y="114"/>
                    <a:pt x="153" y="206"/>
                  </a:cubicBezTo>
                  <a:cubicBezTo>
                    <a:pt x="61" y="297"/>
                    <a:pt x="1" y="418"/>
                    <a:pt x="1" y="570"/>
                  </a:cubicBezTo>
                  <a:cubicBezTo>
                    <a:pt x="1" y="722"/>
                    <a:pt x="61" y="813"/>
                    <a:pt x="183" y="905"/>
                  </a:cubicBezTo>
                  <a:cubicBezTo>
                    <a:pt x="335" y="1026"/>
                    <a:pt x="487" y="1057"/>
                    <a:pt x="639" y="1087"/>
                  </a:cubicBezTo>
                  <a:cubicBezTo>
                    <a:pt x="791" y="1117"/>
                    <a:pt x="912" y="1178"/>
                    <a:pt x="1064" y="1178"/>
                  </a:cubicBezTo>
                  <a:cubicBezTo>
                    <a:pt x="1308" y="1209"/>
                    <a:pt x="1581" y="1209"/>
                    <a:pt x="1855" y="1209"/>
                  </a:cubicBezTo>
                  <a:cubicBezTo>
                    <a:pt x="2068" y="1209"/>
                    <a:pt x="2311" y="1117"/>
                    <a:pt x="2493" y="1057"/>
                  </a:cubicBezTo>
                  <a:cubicBezTo>
                    <a:pt x="2645" y="965"/>
                    <a:pt x="2767" y="813"/>
                    <a:pt x="2827" y="662"/>
                  </a:cubicBezTo>
                  <a:cubicBezTo>
                    <a:pt x="2888" y="570"/>
                    <a:pt x="2827" y="449"/>
                    <a:pt x="2767" y="358"/>
                  </a:cubicBezTo>
                  <a:cubicBezTo>
                    <a:pt x="2675" y="327"/>
                    <a:pt x="2645" y="327"/>
                    <a:pt x="2645" y="327"/>
                  </a:cubicBezTo>
                  <a:lnTo>
                    <a:pt x="2645" y="327"/>
                  </a:lnTo>
                  <a:lnTo>
                    <a:pt x="2736" y="418"/>
                  </a:lnTo>
                  <a:cubicBezTo>
                    <a:pt x="2767" y="479"/>
                    <a:pt x="2797" y="601"/>
                    <a:pt x="2767" y="662"/>
                  </a:cubicBezTo>
                  <a:cubicBezTo>
                    <a:pt x="2602" y="935"/>
                    <a:pt x="2265" y="1061"/>
                    <a:pt x="1956" y="1061"/>
                  </a:cubicBezTo>
                  <a:cubicBezTo>
                    <a:pt x="1922" y="1061"/>
                    <a:pt x="1888" y="1060"/>
                    <a:pt x="1855" y="1057"/>
                  </a:cubicBezTo>
                  <a:cubicBezTo>
                    <a:pt x="1581" y="1057"/>
                    <a:pt x="1338" y="1057"/>
                    <a:pt x="1095" y="1026"/>
                  </a:cubicBezTo>
                  <a:cubicBezTo>
                    <a:pt x="943" y="965"/>
                    <a:pt x="821" y="965"/>
                    <a:pt x="669" y="935"/>
                  </a:cubicBezTo>
                  <a:cubicBezTo>
                    <a:pt x="517" y="905"/>
                    <a:pt x="396" y="874"/>
                    <a:pt x="305" y="783"/>
                  </a:cubicBezTo>
                  <a:cubicBezTo>
                    <a:pt x="244" y="753"/>
                    <a:pt x="213" y="753"/>
                    <a:pt x="213" y="722"/>
                  </a:cubicBezTo>
                  <a:cubicBezTo>
                    <a:pt x="122" y="631"/>
                    <a:pt x="122" y="479"/>
                    <a:pt x="244" y="418"/>
                  </a:cubicBezTo>
                  <a:cubicBezTo>
                    <a:pt x="396" y="327"/>
                    <a:pt x="548" y="266"/>
                    <a:pt x="761" y="266"/>
                  </a:cubicBezTo>
                  <a:cubicBezTo>
                    <a:pt x="1095" y="206"/>
                    <a:pt x="1399" y="206"/>
                    <a:pt x="1733" y="206"/>
                  </a:cubicBezTo>
                  <a:cubicBezTo>
                    <a:pt x="2232" y="258"/>
                    <a:pt x="2549" y="333"/>
                    <a:pt x="2627" y="333"/>
                  </a:cubicBezTo>
                  <a:cubicBezTo>
                    <a:pt x="2639" y="333"/>
                    <a:pt x="2645" y="331"/>
                    <a:pt x="2645" y="327"/>
                  </a:cubicBezTo>
                  <a:cubicBezTo>
                    <a:pt x="2371" y="175"/>
                    <a:pt x="2068" y="54"/>
                    <a:pt x="1764" y="23"/>
                  </a:cubicBezTo>
                  <a:cubicBezTo>
                    <a:pt x="1596" y="8"/>
                    <a:pt x="1429" y="0"/>
                    <a:pt x="1262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04;p37"/>
            <p:cNvSpPr/>
            <p:nvPr/>
          </p:nvSpPr>
          <p:spPr>
            <a:xfrm>
              <a:off x="2108200" y="4130675"/>
              <a:ext cx="71475" cy="30025"/>
            </a:xfrm>
            <a:custGeom>
              <a:avLst/>
              <a:gdLst/>
              <a:ahLst/>
              <a:cxnLst/>
              <a:rect l="l" t="t" r="r" b="b"/>
              <a:pathLst>
                <a:path w="2859" h="1201" extrusionOk="0">
                  <a:moveTo>
                    <a:pt x="1764" y="228"/>
                  </a:moveTo>
                  <a:cubicBezTo>
                    <a:pt x="2278" y="255"/>
                    <a:pt x="2599" y="355"/>
                    <a:pt x="2642" y="355"/>
                  </a:cubicBezTo>
                  <a:cubicBezTo>
                    <a:pt x="2648" y="355"/>
                    <a:pt x="2649" y="353"/>
                    <a:pt x="2645" y="350"/>
                  </a:cubicBezTo>
                  <a:lnTo>
                    <a:pt x="2645" y="350"/>
                  </a:lnTo>
                  <a:lnTo>
                    <a:pt x="2706" y="411"/>
                  </a:lnTo>
                  <a:cubicBezTo>
                    <a:pt x="2736" y="502"/>
                    <a:pt x="2797" y="593"/>
                    <a:pt x="2736" y="684"/>
                  </a:cubicBezTo>
                  <a:cubicBezTo>
                    <a:pt x="2676" y="897"/>
                    <a:pt x="2281" y="1049"/>
                    <a:pt x="1825" y="1049"/>
                  </a:cubicBezTo>
                  <a:cubicBezTo>
                    <a:pt x="1581" y="1049"/>
                    <a:pt x="1338" y="1049"/>
                    <a:pt x="1065" y="1019"/>
                  </a:cubicBezTo>
                  <a:cubicBezTo>
                    <a:pt x="913" y="988"/>
                    <a:pt x="822" y="988"/>
                    <a:pt x="670" y="927"/>
                  </a:cubicBezTo>
                  <a:cubicBezTo>
                    <a:pt x="518" y="897"/>
                    <a:pt x="396" y="867"/>
                    <a:pt x="274" y="806"/>
                  </a:cubicBezTo>
                  <a:cubicBezTo>
                    <a:pt x="244" y="806"/>
                    <a:pt x="214" y="806"/>
                    <a:pt x="214" y="745"/>
                  </a:cubicBezTo>
                  <a:cubicBezTo>
                    <a:pt x="122" y="654"/>
                    <a:pt x="122" y="502"/>
                    <a:pt x="244" y="411"/>
                  </a:cubicBezTo>
                  <a:cubicBezTo>
                    <a:pt x="426" y="350"/>
                    <a:pt x="578" y="259"/>
                    <a:pt x="761" y="259"/>
                  </a:cubicBezTo>
                  <a:cubicBezTo>
                    <a:pt x="1125" y="228"/>
                    <a:pt x="1429" y="228"/>
                    <a:pt x="1764" y="228"/>
                  </a:cubicBezTo>
                  <a:close/>
                  <a:moveTo>
                    <a:pt x="1289" y="0"/>
                  </a:moveTo>
                  <a:cubicBezTo>
                    <a:pt x="1118" y="0"/>
                    <a:pt x="943" y="15"/>
                    <a:pt x="761" y="46"/>
                  </a:cubicBezTo>
                  <a:cubicBezTo>
                    <a:pt x="548" y="46"/>
                    <a:pt x="366" y="107"/>
                    <a:pt x="153" y="228"/>
                  </a:cubicBezTo>
                  <a:cubicBezTo>
                    <a:pt x="62" y="289"/>
                    <a:pt x="1" y="411"/>
                    <a:pt x="1" y="563"/>
                  </a:cubicBezTo>
                  <a:cubicBezTo>
                    <a:pt x="1" y="715"/>
                    <a:pt x="92" y="836"/>
                    <a:pt x="214" y="897"/>
                  </a:cubicBezTo>
                  <a:cubicBezTo>
                    <a:pt x="366" y="1019"/>
                    <a:pt x="518" y="1049"/>
                    <a:pt x="670" y="1110"/>
                  </a:cubicBezTo>
                  <a:cubicBezTo>
                    <a:pt x="822" y="1140"/>
                    <a:pt x="913" y="1171"/>
                    <a:pt x="1065" y="1171"/>
                  </a:cubicBezTo>
                  <a:cubicBezTo>
                    <a:pt x="1338" y="1201"/>
                    <a:pt x="1581" y="1201"/>
                    <a:pt x="1825" y="1201"/>
                  </a:cubicBezTo>
                  <a:cubicBezTo>
                    <a:pt x="2068" y="1201"/>
                    <a:pt x="2281" y="1140"/>
                    <a:pt x="2493" y="1049"/>
                  </a:cubicBezTo>
                  <a:cubicBezTo>
                    <a:pt x="2645" y="988"/>
                    <a:pt x="2736" y="836"/>
                    <a:pt x="2828" y="684"/>
                  </a:cubicBezTo>
                  <a:cubicBezTo>
                    <a:pt x="2858" y="563"/>
                    <a:pt x="2828" y="441"/>
                    <a:pt x="2736" y="380"/>
                  </a:cubicBezTo>
                  <a:cubicBezTo>
                    <a:pt x="2676" y="350"/>
                    <a:pt x="2645" y="350"/>
                    <a:pt x="2645" y="350"/>
                  </a:cubicBezTo>
                  <a:lnTo>
                    <a:pt x="2645" y="350"/>
                  </a:lnTo>
                  <a:lnTo>
                    <a:pt x="2645" y="350"/>
                  </a:lnTo>
                  <a:cubicBezTo>
                    <a:pt x="2402" y="198"/>
                    <a:pt x="2098" y="76"/>
                    <a:pt x="1794" y="46"/>
                  </a:cubicBezTo>
                  <a:cubicBezTo>
                    <a:pt x="1627" y="15"/>
                    <a:pt x="1460" y="0"/>
                    <a:pt x="1289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05;p37"/>
            <p:cNvSpPr/>
            <p:nvPr/>
          </p:nvSpPr>
          <p:spPr>
            <a:xfrm>
              <a:off x="1191025" y="4037575"/>
              <a:ext cx="761425" cy="5350"/>
            </a:xfrm>
            <a:custGeom>
              <a:avLst/>
              <a:gdLst/>
              <a:ahLst/>
              <a:cxnLst/>
              <a:rect l="l" t="t" r="r" b="b"/>
              <a:pathLst>
                <a:path w="30457" h="214" extrusionOk="0">
                  <a:moveTo>
                    <a:pt x="15228" y="1"/>
                  </a:moveTo>
                  <a:cubicBezTo>
                    <a:pt x="6809" y="1"/>
                    <a:pt x="0" y="31"/>
                    <a:pt x="0" y="122"/>
                  </a:cubicBezTo>
                  <a:cubicBezTo>
                    <a:pt x="0" y="183"/>
                    <a:pt x="6809" y="214"/>
                    <a:pt x="15228" y="214"/>
                  </a:cubicBezTo>
                  <a:cubicBezTo>
                    <a:pt x="23678" y="214"/>
                    <a:pt x="30457" y="153"/>
                    <a:pt x="30457" y="122"/>
                  </a:cubicBezTo>
                  <a:cubicBezTo>
                    <a:pt x="30457" y="31"/>
                    <a:pt x="23678" y="1"/>
                    <a:pt x="1522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06;p37"/>
            <p:cNvSpPr/>
            <p:nvPr/>
          </p:nvSpPr>
          <p:spPr>
            <a:xfrm>
              <a:off x="1382500" y="4086975"/>
              <a:ext cx="357175" cy="5350"/>
            </a:xfrm>
            <a:custGeom>
              <a:avLst/>
              <a:gdLst/>
              <a:ahLst/>
              <a:cxnLst/>
              <a:rect l="l" t="t" r="r" b="b"/>
              <a:pathLst>
                <a:path w="14287" h="214" extrusionOk="0">
                  <a:moveTo>
                    <a:pt x="7144" y="1"/>
                  </a:moveTo>
                  <a:cubicBezTo>
                    <a:pt x="3192" y="1"/>
                    <a:pt x="1" y="31"/>
                    <a:pt x="1" y="122"/>
                  </a:cubicBezTo>
                  <a:cubicBezTo>
                    <a:pt x="1" y="183"/>
                    <a:pt x="3192" y="213"/>
                    <a:pt x="7144" y="213"/>
                  </a:cubicBezTo>
                  <a:cubicBezTo>
                    <a:pt x="11095" y="213"/>
                    <a:pt x="14287" y="153"/>
                    <a:pt x="14287" y="122"/>
                  </a:cubicBezTo>
                  <a:cubicBezTo>
                    <a:pt x="14287" y="31"/>
                    <a:pt x="11095" y="1"/>
                    <a:pt x="7144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07;p37"/>
            <p:cNvSpPr/>
            <p:nvPr/>
          </p:nvSpPr>
          <p:spPr>
            <a:xfrm>
              <a:off x="939500" y="2735900"/>
              <a:ext cx="1513725" cy="268250"/>
            </a:xfrm>
            <a:custGeom>
              <a:avLst/>
              <a:gdLst/>
              <a:ahLst/>
              <a:cxnLst/>
              <a:rect l="l" t="t" r="r" b="b"/>
              <a:pathLst>
                <a:path w="60549" h="10730" extrusionOk="0">
                  <a:moveTo>
                    <a:pt x="56992" y="0"/>
                  </a:moveTo>
                  <a:lnTo>
                    <a:pt x="5775" y="365"/>
                  </a:lnTo>
                  <a:cubicBezTo>
                    <a:pt x="5775" y="365"/>
                    <a:pt x="0" y="4772"/>
                    <a:pt x="5502" y="10578"/>
                  </a:cubicBezTo>
                  <a:cubicBezTo>
                    <a:pt x="5623" y="10699"/>
                    <a:pt x="5715" y="10730"/>
                    <a:pt x="5867" y="10730"/>
                  </a:cubicBezTo>
                  <a:lnTo>
                    <a:pt x="56263" y="10426"/>
                  </a:lnTo>
                  <a:cubicBezTo>
                    <a:pt x="56263" y="10426"/>
                    <a:pt x="60548" y="5593"/>
                    <a:pt x="569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08;p37"/>
            <p:cNvSpPr/>
            <p:nvPr/>
          </p:nvSpPr>
          <p:spPr>
            <a:xfrm>
              <a:off x="1367325" y="2856725"/>
              <a:ext cx="701400" cy="6100"/>
            </a:xfrm>
            <a:custGeom>
              <a:avLst/>
              <a:gdLst/>
              <a:ahLst/>
              <a:cxnLst/>
              <a:rect l="l" t="t" r="r" b="b"/>
              <a:pathLst>
                <a:path w="28056" h="244" extrusionOk="0">
                  <a:moveTo>
                    <a:pt x="14012" y="0"/>
                  </a:moveTo>
                  <a:cubicBezTo>
                    <a:pt x="6262" y="0"/>
                    <a:pt x="0" y="31"/>
                    <a:pt x="0" y="122"/>
                  </a:cubicBezTo>
                  <a:cubicBezTo>
                    <a:pt x="0" y="182"/>
                    <a:pt x="6262" y="243"/>
                    <a:pt x="14012" y="243"/>
                  </a:cubicBezTo>
                  <a:cubicBezTo>
                    <a:pt x="21794" y="243"/>
                    <a:pt x="28055" y="152"/>
                    <a:pt x="28055" y="122"/>
                  </a:cubicBezTo>
                  <a:cubicBezTo>
                    <a:pt x="28055" y="31"/>
                    <a:pt x="21794" y="0"/>
                    <a:pt x="14012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09;p37"/>
            <p:cNvSpPr/>
            <p:nvPr/>
          </p:nvSpPr>
          <p:spPr>
            <a:xfrm>
              <a:off x="1542100" y="2902300"/>
              <a:ext cx="330575" cy="6100"/>
            </a:xfrm>
            <a:custGeom>
              <a:avLst/>
              <a:gdLst/>
              <a:ahLst/>
              <a:cxnLst/>
              <a:rect l="l" t="t" r="r" b="b"/>
              <a:pathLst>
                <a:path w="13223" h="244" extrusionOk="0">
                  <a:moveTo>
                    <a:pt x="6626" y="1"/>
                  </a:moveTo>
                  <a:cubicBezTo>
                    <a:pt x="2979" y="1"/>
                    <a:pt x="0" y="31"/>
                    <a:pt x="0" y="122"/>
                  </a:cubicBezTo>
                  <a:cubicBezTo>
                    <a:pt x="0" y="183"/>
                    <a:pt x="2979" y="244"/>
                    <a:pt x="6626" y="244"/>
                  </a:cubicBezTo>
                  <a:cubicBezTo>
                    <a:pt x="10274" y="244"/>
                    <a:pt x="13222" y="153"/>
                    <a:pt x="13222" y="122"/>
                  </a:cubicBezTo>
                  <a:cubicBezTo>
                    <a:pt x="13222" y="31"/>
                    <a:pt x="10274" y="1"/>
                    <a:pt x="6626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10;p37"/>
            <p:cNvSpPr/>
            <p:nvPr/>
          </p:nvSpPr>
          <p:spPr>
            <a:xfrm>
              <a:off x="2194075" y="2732100"/>
              <a:ext cx="26625" cy="260650"/>
            </a:xfrm>
            <a:custGeom>
              <a:avLst/>
              <a:gdLst/>
              <a:ahLst/>
              <a:cxnLst/>
              <a:rect l="l" t="t" r="r" b="b"/>
              <a:pathLst>
                <a:path w="1065" h="10426" extrusionOk="0">
                  <a:moveTo>
                    <a:pt x="31" y="0"/>
                  </a:moveTo>
                  <a:cubicBezTo>
                    <a:pt x="1" y="61"/>
                    <a:pt x="153" y="608"/>
                    <a:pt x="335" y="1520"/>
                  </a:cubicBezTo>
                  <a:cubicBezTo>
                    <a:pt x="791" y="3952"/>
                    <a:pt x="821" y="6474"/>
                    <a:pt x="426" y="8906"/>
                  </a:cubicBezTo>
                  <a:cubicBezTo>
                    <a:pt x="274" y="9848"/>
                    <a:pt x="122" y="10426"/>
                    <a:pt x="153" y="10426"/>
                  </a:cubicBezTo>
                  <a:cubicBezTo>
                    <a:pt x="183" y="10274"/>
                    <a:pt x="274" y="10122"/>
                    <a:pt x="304" y="10000"/>
                  </a:cubicBezTo>
                  <a:cubicBezTo>
                    <a:pt x="365" y="9727"/>
                    <a:pt x="456" y="9362"/>
                    <a:pt x="578" y="8906"/>
                  </a:cubicBezTo>
                  <a:cubicBezTo>
                    <a:pt x="1064" y="6474"/>
                    <a:pt x="1034" y="3921"/>
                    <a:pt x="487" y="1490"/>
                  </a:cubicBezTo>
                  <a:cubicBezTo>
                    <a:pt x="365" y="1003"/>
                    <a:pt x="274" y="669"/>
                    <a:pt x="183" y="395"/>
                  </a:cubicBezTo>
                  <a:cubicBezTo>
                    <a:pt x="153" y="274"/>
                    <a:pt x="122" y="122"/>
                    <a:pt x="3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11;p37"/>
            <p:cNvSpPr/>
            <p:nvPr/>
          </p:nvSpPr>
          <p:spPr>
            <a:xfrm>
              <a:off x="2290575" y="2735125"/>
              <a:ext cx="37275" cy="262200"/>
            </a:xfrm>
            <a:custGeom>
              <a:avLst/>
              <a:gdLst/>
              <a:ahLst/>
              <a:cxnLst/>
              <a:rect l="l" t="t" r="r" b="b"/>
              <a:pathLst>
                <a:path w="1491" h="10488" extrusionOk="0">
                  <a:moveTo>
                    <a:pt x="62" y="1"/>
                  </a:moveTo>
                  <a:cubicBezTo>
                    <a:pt x="1" y="1"/>
                    <a:pt x="305" y="548"/>
                    <a:pt x="670" y="1490"/>
                  </a:cubicBezTo>
                  <a:cubicBezTo>
                    <a:pt x="821" y="2068"/>
                    <a:pt x="973" y="2584"/>
                    <a:pt x="1065" y="3162"/>
                  </a:cubicBezTo>
                  <a:cubicBezTo>
                    <a:pt x="1186" y="3831"/>
                    <a:pt x="1277" y="4560"/>
                    <a:pt x="1277" y="5259"/>
                  </a:cubicBezTo>
                  <a:cubicBezTo>
                    <a:pt x="1277" y="5928"/>
                    <a:pt x="1217" y="6657"/>
                    <a:pt x="1125" y="7326"/>
                  </a:cubicBezTo>
                  <a:cubicBezTo>
                    <a:pt x="1004" y="7904"/>
                    <a:pt x="882" y="8481"/>
                    <a:pt x="700" y="8998"/>
                  </a:cubicBezTo>
                  <a:cubicBezTo>
                    <a:pt x="396" y="9910"/>
                    <a:pt x="122" y="10487"/>
                    <a:pt x="153" y="10487"/>
                  </a:cubicBezTo>
                  <a:cubicBezTo>
                    <a:pt x="274" y="10366"/>
                    <a:pt x="366" y="10244"/>
                    <a:pt x="396" y="10123"/>
                  </a:cubicBezTo>
                  <a:cubicBezTo>
                    <a:pt x="457" y="10001"/>
                    <a:pt x="578" y="9819"/>
                    <a:pt x="609" y="9667"/>
                  </a:cubicBezTo>
                  <a:cubicBezTo>
                    <a:pt x="670" y="9484"/>
                    <a:pt x="761" y="9271"/>
                    <a:pt x="852" y="9059"/>
                  </a:cubicBezTo>
                  <a:cubicBezTo>
                    <a:pt x="1034" y="8512"/>
                    <a:pt x="1186" y="7934"/>
                    <a:pt x="1308" y="7387"/>
                  </a:cubicBezTo>
                  <a:cubicBezTo>
                    <a:pt x="1429" y="6688"/>
                    <a:pt x="1490" y="5958"/>
                    <a:pt x="1490" y="5259"/>
                  </a:cubicBezTo>
                  <a:cubicBezTo>
                    <a:pt x="1460" y="4530"/>
                    <a:pt x="1429" y="3800"/>
                    <a:pt x="1247" y="3132"/>
                  </a:cubicBezTo>
                  <a:cubicBezTo>
                    <a:pt x="1156" y="2554"/>
                    <a:pt x="943" y="1977"/>
                    <a:pt x="761" y="1460"/>
                  </a:cubicBezTo>
                  <a:cubicBezTo>
                    <a:pt x="700" y="1217"/>
                    <a:pt x="578" y="1034"/>
                    <a:pt x="487" y="852"/>
                  </a:cubicBezTo>
                  <a:lnTo>
                    <a:pt x="274" y="396"/>
                  </a:lnTo>
                  <a:cubicBezTo>
                    <a:pt x="214" y="244"/>
                    <a:pt x="122" y="122"/>
                    <a:pt x="62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12;p37"/>
            <p:cNvSpPr/>
            <p:nvPr/>
          </p:nvSpPr>
          <p:spPr>
            <a:xfrm>
              <a:off x="1244975" y="2746525"/>
              <a:ext cx="41825" cy="247000"/>
            </a:xfrm>
            <a:custGeom>
              <a:avLst/>
              <a:gdLst/>
              <a:ahLst/>
              <a:cxnLst/>
              <a:rect l="l" t="t" r="r" b="b"/>
              <a:pathLst>
                <a:path w="1673" h="9880" extrusionOk="0">
                  <a:moveTo>
                    <a:pt x="1642" y="1"/>
                  </a:moveTo>
                  <a:lnTo>
                    <a:pt x="1399" y="335"/>
                  </a:lnTo>
                  <a:cubicBezTo>
                    <a:pt x="1307" y="487"/>
                    <a:pt x="1216" y="609"/>
                    <a:pt x="1155" y="761"/>
                  </a:cubicBezTo>
                  <a:cubicBezTo>
                    <a:pt x="1034" y="913"/>
                    <a:pt x="912" y="1095"/>
                    <a:pt x="851" y="1338"/>
                  </a:cubicBezTo>
                  <a:cubicBezTo>
                    <a:pt x="608" y="1824"/>
                    <a:pt x="426" y="2372"/>
                    <a:pt x="304" y="2888"/>
                  </a:cubicBezTo>
                  <a:cubicBezTo>
                    <a:pt x="0" y="4226"/>
                    <a:pt x="0" y="5624"/>
                    <a:pt x="274" y="6961"/>
                  </a:cubicBezTo>
                  <a:cubicBezTo>
                    <a:pt x="395" y="7539"/>
                    <a:pt x="547" y="8056"/>
                    <a:pt x="760" y="8542"/>
                  </a:cubicBezTo>
                  <a:cubicBezTo>
                    <a:pt x="851" y="8755"/>
                    <a:pt x="912" y="8937"/>
                    <a:pt x="1034" y="9119"/>
                  </a:cubicBezTo>
                  <a:cubicBezTo>
                    <a:pt x="1095" y="9271"/>
                    <a:pt x="1186" y="9393"/>
                    <a:pt x="1247" y="9545"/>
                  </a:cubicBezTo>
                  <a:lnTo>
                    <a:pt x="1490" y="9879"/>
                  </a:lnTo>
                  <a:cubicBezTo>
                    <a:pt x="1520" y="9879"/>
                    <a:pt x="1216" y="9393"/>
                    <a:pt x="912" y="8451"/>
                  </a:cubicBezTo>
                  <a:cubicBezTo>
                    <a:pt x="730" y="7934"/>
                    <a:pt x="578" y="7417"/>
                    <a:pt x="456" y="6870"/>
                  </a:cubicBezTo>
                  <a:cubicBezTo>
                    <a:pt x="335" y="6232"/>
                    <a:pt x="274" y="5594"/>
                    <a:pt x="274" y="4894"/>
                  </a:cubicBezTo>
                  <a:cubicBezTo>
                    <a:pt x="274" y="4256"/>
                    <a:pt x="335" y="3587"/>
                    <a:pt x="487" y="2919"/>
                  </a:cubicBezTo>
                  <a:cubicBezTo>
                    <a:pt x="608" y="2402"/>
                    <a:pt x="791" y="1855"/>
                    <a:pt x="1003" y="1369"/>
                  </a:cubicBezTo>
                  <a:cubicBezTo>
                    <a:pt x="1338" y="487"/>
                    <a:pt x="1672" y="31"/>
                    <a:pt x="1642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13;p37"/>
            <p:cNvSpPr/>
            <p:nvPr/>
          </p:nvSpPr>
          <p:spPr>
            <a:xfrm>
              <a:off x="1103625" y="2746525"/>
              <a:ext cx="43350" cy="278150"/>
            </a:xfrm>
            <a:custGeom>
              <a:avLst/>
              <a:gdLst/>
              <a:ahLst/>
              <a:cxnLst/>
              <a:rect l="l" t="t" r="r" b="b"/>
              <a:pathLst>
                <a:path w="1734" h="11126" extrusionOk="0">
                  <a:moveTo>
                    <a:pt x="1429" y="1"/>
                  </a:moveTo>
                  <a:cubicBezTo>
                    <a:pt x="1369" y="122"/>
                    <a:pt x="1277" y="244"/>
                    <a:pt x="1217" y="396"/>
                  </a:cubicBezTo>
                  <a:cubicBezTo>
                    <a:pt x="1125" y="548"/>
                    <a:pt x="1065" y="730"/>
                    <a:pt x="973" y="882"/>
                  </a:cubicBezTo>
                  <a:cubicBezTo>
                    <a:pt x="913" y="1065"/>
                    <a:pt x="791" y="1247"/>
                    <a:pt x="730" y="1521"/>
                  </a:cubicBezTo>
                  <a:cubicBezTo>
                    <a:pt x="487" y="2098"/>
                    <a:pt x="305" y="2706"/>
                    <a:pt x="183" y="3314"/>
                  </a:cubicBezTo>
                  <a:cubicBezTo>
                    <a:pt x="31" y="4074"/>
                    <a:pt x="1" y="4834"/>
                    <a:pt x="1" y="5594"/>
                  </a:cubicBezTo>
                  <a:cubicBezTo>
                    <a:pt x="31" y="6353"/>
                    <a:pt x="153" y="7113"/>
                    <a:pt x="305" y="7873"/>
                  </a:cubicBezTo>
                  <a:cubicBezTo>
                    <a:pt x="396" y="8481"/>
                    <a:pt x="639" y="9089"/>
                    <a:pt x="882" y="9667"/>
                  </a:cubicBezTo>
                  <a:cubicBezTo>
                    <a:pt x="943" y="9879"/>
                    <a:pt x="1065" y="10062"/>
                    <a:pt x="1156" y="10305"/>
                  </a:cubicBezTo>
                  <a:cubicBezTo>
                    <a:pt x="1247" y="10457"/>
                    <a:pt x="1338" y="10609"/>
                    <a:pt x="1429" y="10761"/>
                  </a:cubicBezTo>
                  <a:cubicBezTo>
                    <a:pt x="1520" y="10913"/>
                    <a:pt x="1581" y="11004"/>
                    <a:pt x="1703" y="11126"/>
                  </a:cubicBezTo>
                  <a:cubicBezTo>
                    <a:pt x="1733" y="11095"/>
                    <a:pt x="1399" y="10518"/>
                    <a:pt x="973" y="9606"/>
                  </a:cubicBezTo>
                  <a:cubicBezTo>
                    <a:pt x="761" y="9059"/>
                    <a:pt x="548" y="8481"/>
                    <a:pt x="457" y="7873"/>
                  </a:cubicBezTo>
                  <a:cubicBezTo>
                    <a:pt x="305" y="7144"/>
                    <a:pt x="213" y="6384"/>
                    <a:pt x="183" y="5624"/>
                  </a:cubicBezTo>
                  <a:cubicBezTo>
                    <a:pt x="153" y="4864"/>
                    <a:pt x="213" y="4135"/>
                    <a:pt x="335" y="3375"/>
                  </a:cubicBezTo>
                  <a:cubicBezTo>
                    <a:pt x="457" y="2767"/>
                    <a:pt x="609" y="2159"/>
                    <a:pt x="791" y="1612"/>
                  </a:cubicBezTo>
                  <a:cubicBezTo>
                    <a:pt x="1125" y="609"/>
                    <a:pt x="1460" y="1"/>
                    <a:pt x="142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14;p37"/>
            <p:cNvSpPr/>
            <p:nvPr/>
          </p:nvSpPr>
          <p:spPr>
            <a:xfrm>
              <a:off x="650725" y="4194875"/>
              <a:ext cx="161900" cy="288800"/>
            </a:xfrm>
            <a:custGeom>
              <a:avLst/>
              <a:gdLst/>
              <a:ahLst/>
              <a:cxnLst/>
              <a:rect l="l" t="t" r="r" b="b"/>
              <a:pathLst>
                <a:path w="6476" h="11552" extrusionOk="0">
                  <a:moveTo>
                    <a:pt x="1" y="1"/>
                  </a:moveTo>
                  <a:lnTo>
                    <a:pt x="92" y="11551"/>
                  </a:lnTo>
                  <a:lnTo>
                    <a:pt x="6475" y="11551"/>
                  </a:lnTo>
                  <a:lnTo>
                    <a:pt x="6262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15;p37"/>
            <p:cNvSpPr/>
            <p:nvPr/>
          </p:nvSpPr>
          <p:spPr>
            <a:xfrm>
              <a:off x="651500" y="4243525"/>
              <a:ext cx="145925" cy="6375"/>
            </a:xfrm>
            <a:custGeom>
              <a:avLst/>
              <a:gdLst/>
              <a:ahLst/>
              <a:cxnLst/>
              <a:rect l="l" t="t" r="r" b="b"/>
              <a:pathLst>
                <a:path w="5837" h="255" extrusionOk="0">
                  <a:moveTo>
                    <a:pt x="2918" y="0"/>
                  </a:moveTo>
                  <a:cubicBezTo>
                    <a:pt x="1915" y="0"/>
                    <a:pt x="973" y="0"/>
                    <a:pt x="0" y="122"/>
                  </a:cubicBezTo>
                  <a:cubicBezTo>
                    <a:pt x="743" y="214"/>
                    <a:pt x="1469" y="254"/>
                    <a:pt x="2217" y="254"/>
                  </a:cubicBezTo>
                  <a:cubicBezTo>
                    <a:pt x="2448" y="254"/>
                    <a:pt x="2681" y="250"/>
                    <a:pt x="2918" y="243"/>
                  </a:cubicBezTo>
                  <a:cubicBezTo>
                    <a:pt x="3921" y="243"/>
                    <a:pt x="4864" y="243"/>
                    <a:pt x="5836" y="122"/>
                  </a:cubicBezTo>
                  <a:cubicBezTo>
                    <a:pt x="4894" y="30"/>
                    <a:pt x="3921" y="0"/>
                    <a:pt x="291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16;p37"/>
            <p:cNvSpPr/>
            <p:nvPr/>
          </p:nvSpPr>
          <p:spPr>
            <a:xfrm>
              <a:off x="651500" y="4288350"/>
              <a:ext cx="145925" cy="5950"/>
            </a:xfrm>
            <a:custGeom>
              <a:avLst/>
              <a:gdLst/>
              <a:ahLst/>
              <a:cxnLst/>
              <a:rect l="l" t="t" r="r" b="b"/>
              <a:pathLst>
                <a:path w="5837" h="238" extrusionOk="0">
                  <a:moveTo>
                    <a:pt x="2918" y="0"/>
                  </a:moveTo>
                  <a:cubicBezTo>
                    <a:pt x="1915" y="0"/>
                    <a:pt x="973" y="0"/>
                    <a:pt x="0" y="122"/>
                  </a:cubicBezTo>
                  <a:cubicBezTo>
                    <a:pt x="701" y="188"/>
                    <a:pt x="1387" y="238"/>
                    <a:pt x="2090" y="238"/>
                  </a:cubicBezTo>
                  <a:cubicBezTo>
                    <a:pt x="2363" y="238"/>
                    <a:pt x="2638" y="230"/>
                    <a:pt x="2918" y="213"/>
                  </a:cubicBezTo>
                  <a:cubicBezTo>
                    <a:pt x="3921" y="213"/>
                    <a:pt x="4864" y="213"/>
                    <a:pt x="5836" y="122"/>
                  </a:cubicBezTo>
                  <a:cubicBezTo>
                    <a:pt x="4894" y="31"/>
                    <a:pt x="3921" y="0"/>
                    <a:pt x="291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17;p37"/>
            <p:cNvSpPr/>
            <p:nvPr/>
          </p:nvSpPr>
          <p:spPr>
            <a:xfrm>
              <a:off x="651500" y="4333175"/>
              <a:ext cx="145925" cy="5625"/>
            </a:xfrm>
            <a:custGeom>
              <a:avLst/>
              <a:gdLst/>
              <a:ahLst/>
              <a:cxnLst/>
              <a:rect l="l" t="t" r="r" b="b"/>
              <a:pathLst>
                <a:path w="5837" h="225" extrusionOk="0">
                  <a:moveTo>
                    <a:pt x="2918" y="1"/>
                  </a:moveTo>
                  <a:cubicBezTo>
                    <a:pt x="1915" y="1"/>
                    <a:pt x="973" y="1"/>
                    <a:pt x="0" y="92"/>
                  </a:cubicBezTo>
                  <a:cubicBezTo>
                    <a:pt x="743" y="185"/>
                    <a:pt x="1469" y="224"/>
                    <a:pt x="2217" y="224"/>
                  </a:cubicBezTo>
                  <a:cubicBezTo>
                    <a:pt x="2448" y="224"/>
                    <a:pt x="2681" y="221"/>
                    <a:pt x="2918" y="213"/>
                  </a:cubicBezTo>
                  <a:cubicBezTo>
                    <a:pt x="3921" y="213"/>
                    <a:pt x="4864" y="213"/>
                    <a:pt x="5836" y="92"/>
                  </a:cubicBezTo>
                  <a:cubicBezTo>
                    <a:pt x="4894" y="31"/>
                    <a:pt x="3921" y="1"/>
                    <a:pt x="291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18;p37"/>
            <p:cNvSpPr/>
            <p:nvPr/>
          </p:nvSpPr>
          <p:spPr>
            <a:xfrm>
              <a:off x="651500" y="4377250"/>
              <a:ext cx="145925" cy="6375"/>
            </a:xfrm>
            <a:custGeom>
              <a:avLst/>
              <a:gdLst/>
              <a:ahLst/>
              <a:cxnLst/>
              <a:rect l="l" t="t" r="r" b="b"/>
              <a:pathLst>
                <a:path w="5837" h="255" extrusionOk="0">
                  <a:moveTo>
                    <a:pt x="2918" y="1"/>
                  </a:moveTo>
                  <a:cubicBezTo>
                    <a:pt x="1915" y="1"/>
                    <a:pt x="973" y="1"/>
                    <a:pt x="0" y="122"/>
                  </a:cubicBezTo>
                  <a:cubicBezTo>
                    <a:pt x="743" y="215"/>
                    <a:pt x="1469" y="255"/>
                    <a:pt x="2217" y="255"/>
                  </a:cubicBezTo>
                  <a:cubicBezTo>
                    <a:pt x="2448" y="255"/>
                    <a:pt x="2681" y="251"/>
                    <a:pt x="2918" y="244"/>
                  </a:cubicBezTo>
                  <a:cubicBezTo>
                    <a:pt x="3921" y="244"/>
                    <a:pt x="4864" y="244"/>
                    <a:pt x="5836" y="122"/>
                  </a:cubicBezTo>
                  <a:cubicBezTo>
                    <a:pt x="4894" y="61"/>
                    <a:pt x="3921" y="1"/>
                    <a:pt x="291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19;p37"/>
            <p:cNvSpPr/>
            <p:nvPr/>
          </p:nvSpPr>
          <p:spPr>
            <a:xfrm>
              <a:off x="651500" y="4421825"/>
              <a:ext cx="145925" cy="6650"/>
            </a:xfrm>
            <a:custGeom>
              <a:avLst/>
              <a:gdLst/>
              <a:ahLst/>
              <a:cxnLst/>
              <a:rect l="l" t="t" r="r" b="b"/>
              <a:pathLst>
                <a:path w="5837" h="266" extrusionOk="0">
                  <a:moveTo>
                    <a:pt x="2217" y="0"/>
                  </a:moveTo>
                  <a:cubicBezTo>
                    <a:pt x="1469" y="0"/>
                    <a:pt x="743" y="40"/>
                    <a:pt x="0" y="133"/>
                  </a:cubicBezTo>
                  <a:cubicBezTo>
                    <a:pt x="743" y="225"/>
                    <a:pt x="1469" y="265"/>
                    <a:pt x="2217" y="265"/>
                  </a:cubicBezTo>
                  <a:cubicBezTo>
                    <a:pt x="2448" y="265"/>
                    <a:pt x="2681" y="261"/>
                    <a:pt x="2918" y="254"/>
                  </a:cubicBezTo>
                  <a:cubicBezTo>
                    <a:pt x="3921" y="254"/>
                    <a:pt x="4864" y="254"/>
                    <a:pt x="5836" y="133"/>
                  </a:cubicBezTo>
                  <a:cubicBezTo>
                    <a:pt x="4894" y="41"/>
                    <a:pt x="3921" y="11"/>
                    <a:pt x="2918" y="11"/>
                  </a:cubicBezTo>
                  <a:cubicBezTo>
                    <a:pt x="2681" y="4"/>
                    <a:pt x="2448" y="0"/>
                    <a:pt x="2217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20;p37"/>
            <p:cNvSpPr/>
            <p:nvPr/>
          </p:nvSpPr>
          <p:spPr>
            <a:xfrm>
              <a:off x="636300" y="4185750"/>
              <a:ext cx="1763725" cy="312350"/>
            </a:xfrm>
            <a:custGeom>
              <a:avLst/>
              <a:gdLst/>
              <a:ahLst/>
              <a:cxnLst/>
              <a:rect l="l" t="t" r="r" b="b"/>
              <a:pathLst>
                <a:path w="70549" h="12494" extrusionOk="0">
                  <a:moveTo>
                    <a:pt x="0" y="1"/>
                  </a:moveTo>
                  <a:lnTo>
                    <a:pt x="0" y="730"/>
                  </a:lnTo>
                  <a:lnTo>
                    <a:pt x="4560" y="730"/>
                  </a:lnTo>
                  <a:cubicBezTo>
                    <a:pt x="5654" y="730"/>
                    <a:pt x="6535" y="1642"/>
                    <a:pt x="6535" y="2737"/>
                  </a:cubicBezTo>
                  <a:lnTo>
                    <a:pt x="6535" y="9636"/>
                  </a:lnTo>
                  <a:cubicBezTo>
                    <a:pt x="6535" y="10761"/>
                    <a:pt x="5624" y="11673"/>
                    <a:pt x="4529" y="11673"/>
                  </a:cubicBezTo>
                  <a:lnTo>
                    <a:pt x="304" y="11673"/>
                  </a:lnTo>
                  <a:lnTo>
                    <a:pt x="304" y="12494"/>
                  </a:lnTo>
                  <a:lnTo>
                    <a:pt x="69667" y="12494"/>
                  </a:lnTo>
                  <a:cubicBezTo>
                    <a:pt x="70427" y="8025"/>
                    <a:pt x="70549" y="3831"/>
                    <a:pt x="6966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21;p37"/>
            <p:cNvSpPr/>
            <p:nvPr/>
          </p:nvSpPr>
          <p:spPr>
            <a:xfrm>
              <a:off x="2064125" y="4356725"/>
              <a:ext cx="30425" cy="30425"/>
            </a:xfrm>
            <a:custGeom>
              <a:avLst/>
              <a:gdLst/>
              <a:ahLst/>
              <a:cxnLst/>
              <a:rect l="l" t="t" r="r" b="b"/>
              <a:pathLst>
                <a:path w="1217" h="1217" extrusionOk="0">
                  <a:moveTo>
                    <a:pt x="609" y="1"/>
                  </a:moveTo>
                  <a:cubicBezTo>
                    <a:pt x="244" y="1"/>
                    <a:pt x="1" y="275"/>
                    <a:pt x="1" y="609"/>
                  </a:cubicBezTo>
                  <a:cubicBezTo>
                    <a:pt x="1" y="943"/>
                    <a:pt x="244" y="1217"/>
                    <a:pt x="609" y="1217"/>
                  </a:cubicBezTo>
                  <a:cubicBezTo>
                    <a:pt x="943" y="1217"/>
                    <a:pt x="1217" y="943"/>
                    <a:pt x="1217" y="609"/>
                  </a:cubicBezTo>
                  <a:cubicBezTo>
                    <a:pt x="1217" y="275"/>
                    <a:pt x="943" y="1"/>
                    <a:pt x="60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722;p37"/>
            <p:cNvSpPr/>
            <p:nvPr/>
          </p:nvSpPr>
          <p:spPr>
            <a:xfrm>
              <a:off x="2055025" y="4320250"/>
              <a:ext cx="17500" cy="17525"/>
            </a:xfrm>
            <a:custGeom>
              <a:avLst/>
              <a:gdLst/>
              <a:ahLst/>
              <a:cxnLst/>
              <a:rect l="l" t="t" r="r" b="b"/>
              <a:pathLst>
                <a:path w="700" h="701" extrusionOk="0">
                  <a:moveTo>
                    <a:pt x="334" y="1"/>
                  </a:moveTo>
                  <a:cubicBezTo>
                    <a:pt x="152" y="1"/>
                    <a:pt x="0" y="153"/>
                    <a:pt x="0" y="366"/>
                  </a:cubicBezTo>
                  <a:cubicBezTo>
                    <a:pt x="0" y="548"/>
                    <a:pt x="152" y="700"/>
                    <a:pt x="334" y="700"/>
                  </a:cubicBezTo>
                  <a:cubicBezTo>
                    <a:pt x="547" y="700"/>
                    <a:pt x="699" y="548"/>
                    <a:pt x="699" y="366"/>
                  </a:cubicBezTo>
                  <a:cubicBezTo>
                    <a:pt x="699" y="153"/>
                    <a:pt x="547" y="1"/>
                    <a:pt x="33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23;p37"/>
            <p:cNvSpPr/>
            <p:nvPr/>
          </p:nvSpPr>
          <p:spPr>
            <a:xfrm>
              <a:off x="2020050" y="4278375"/>
              <a:ext cx="36500" cy="127850"/>
            </a:xfrm>
            <a:custGeom>
              <a:avLst/>
              <a:gdLst/>
              <a:ahLst/>
              <a:cxnLst/>
              <a:rect l="l" t="t" r="r" b="b"/>
              <a:pathLst>
                <a:path w="1460" h="5114" extrusionOk="0">
                  <a:moveTo>
                    <a:pt x="1393" y="1"/>
                  </a:moveTo>
                  <a:cubicBezTo>
                    <a:pt x="1350" y="1"/>
                    <a:pt x="1066" y="165"/>
                    <a:pt x="730" y="612"/>
                  </a:cubicBezTo>
                  <a:cubicBezTo>
                    <a:pt x="487" y="855"/>
                    <a:pt x="335" y="1129"/>
                    <a:pt x="244" y="1433"/>
                  </a:cubicBezTo>
                  <a:cubicBezTo>
                    <a:pt x="92" y="1798"/>
                    <a:pt x="1" y="2193"/>
                    <a:pt x="1" y="2557"/>
                  </a:cubicBezTo>
                  <a:cubicBezTo>
                    <a:pt x="1" y="3287"/>
                    <a:pt x="244" y="3956"/>
                    <a:pt x="639" y="4533"/>
                  </a:cubicBezTo>
                  <a:cubicBezTo>
                    <a:pt x="978" y="4928"/>
                    <a:pt x="1212" y="5114"/>
                    <a:pt x="1292" y="5114"/>
                  </a:cubicBezTo>
                  <a:cubicBezTo>
                    <a:pt x="1298" y="5114"/>
                    <a:pt x="1304" y="5113"/>
                    <a:pt x="1308" y="5111"/>
                  </a:cubicBezTo>
                  <a:cubicBezTo>
                    <a:pt x="1338" y="5080"/>
                    <a:pt x="1095" y="4837"/>
                    <a:pt x="852" y="4412"/>
                  </a:cubicBezTo>
                  <a:cubicBezTo>
                    <a:pt x="123" y="3287"/>
                    <a:pt x="153" y="1798"/>
                    <a:pt x="913" y="703"/>
                  </a:cubicBezTo>
                  <a:cubicBezTo>
                    <a:pt x="1186" y="247"/>
                    <a:pt x="1460" y="65"/>
                    <a:pt x="1399" y="4"/>
                  </a:cubicBezTo>
                  <a:cubicBezTo>
                    <a:pt x="1399" y="2"/>
                    <a:pt x="1397" y="1"/>
                    <a:pt x="139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24;p37"/>
            <p:cNvSpPr/>
            <p:nvPr/>
          </p:nvSpPr>
          <p:spPr>
            <a:xfrm>
              <a:off x="2315650" y="4182725"/>
              <a:ext cx="5350" cy="321450"/>
            </a:xfrm>
            <a:custGeom>
              <a:avLst/>
              <a:gdLst/>
              <a:ahLst/>
              <a:cxnLst/>
              <a:rect l="l" t="t" r="r" b="b"/>
              <a:pathLst>
                <a:path w="214" h="12858" extrusionOk="0">
                  <a:moveTo>
                    <a:pt x="122" y="0"/>
                  </a:moveTo>
                  <a:cubicBezTo>
                    <a:pt x="31" y="0"/>
                    <a:pt x="1" y="2858"/>
                    <a:pt x="1" y="6414"/>
                  </a:cubicBezTo>
                  <a:cubicBezTo>
                    <a:pt x="1" y="10001"/>
                    <a:pt x="62" y="12858"/>
                    <a:pt x="122" y="12858"/>
                  </a:cubicBezTo>
                  <a:cubicBezTo>
                    <a:pt x="153" y="12858"/>
                    <a:pt x="214" y="10001"/>
                    <a:pt x="214" y="6414"/>
                  </a:cubicBezTo>
                  <a:cubicBezTo>
                    <a:pt x="214" y="2858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25;p37"/>
            <p:cNvSpPr/>
            <p:nvPr/>
          </p:nvSpPr>
          <p:spPr>
            <a:xfrm>
              <a:off x="890100" y="4182725"/>
              <a:ext cx="5350" cy="321450"/>
            </a:xfrm>
            <a:custGeom>
              <a:avLst/>
              <a:gdLst/>
              <a:ahLst/>
              <a:cxnLst/>
              <a:rect l="l" t="t" r="r" b="b"/>
              <a:pathLst>
                <a:path w="214" h="12858" extrusionOk="0">
                  <a:moveTo>
                    <a:pt x="92" y="0"/>
                  </a:moveTo>
                  <a:cubicBezTo>
                    <a:pt x="31" y="0"/>
                    <a:pt x="1" y="2858"/>
                    <a:pt x="1" y="6414"/>
                  </a:cubicBezTo>
                  <a:cubicBezTo>
                    <a:pt x="1" y="10001"/>
                    <a:pt x="61" y="12858"/>
                    <a:pt x="92" y="12858"/>
                  </a:cubicBezTo>
                  <a:cubicBezTo>
                    <a:pt x="183" y="12858"/>
                    <a:pt x="213" y="10001"/>
                    <a:pt x="213" y="6414"/>
                  </a:cubicBezTo>
                  <a:cubicBezTo>
                    <a:pt x="213" y="2858"/>
                    <a:pt x="183" y="0"/>
                    <a:pt x="9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726;p37"/>
            <p:cNvSpPr/>
            <p:nvPr/>
          </p:nvSpPr>
          <p:spPr>
            <a:xfrm>
              <a:off x="2346050" y="4182725"/>
              <a:ext cx="5350" cy="321450"/>
            </a:xfrm>
            <a:custGeom>
              <a:avLst/>
              <a:gdLst/>
              <a:ahLst/>
              <a:cxnLst/>
              <a:rect l="l" t="t" r="r" b="b"/>
              <a:pathLst>
                <a:path w="214" h="12858" extrusionOk="0">
                  <a:moveTo>
                    <a:pt x="122" y="0"/>
                  </a:moveTo>
                  <a:cubicBezTo>
                    <a:pt x="31" y="0"/>
                    <a:pt x="1" y="2858"/>
                    <a:pt x="1" y="6414"/>
                  </a:cubicBezTo>
                  <a:cubicBezTo>
                    <a:pt x="1" y="10001"/>
                    <a:pt x="61" y="12858"/>
                    <a:pt x="122" y="12858"/>
                  </a:cubicBezTo>
                  <a:cubicBezTo>
                    <a:pt x="183" y="12858"/>
                    <a:pt x="213" y="10001"/>
                    <a:pt x="213" y="6414"/>
                  </a:cubicBezTo>
                  <a:cubicBezTo>
                    <a:pt x="213" y="2858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27;p37"/>
            <p:cNvSpPr/>
            <p:nvPr/>
          </p:nvSpPr>
          <p:spPr>
            <a:xfrm>
              <a:off x="861225" y="4182725"/>
              <a:ext cx="6100" cy="321450"/>
            </a:xfrm>
            <a:custGeom>
              <a:avLst/>
              <a:gdLst/>
              <a:ahLst/>
              <a:cxnLst/>
              <a:rect l="l" t="t" r="r" b="b"/>
              <a:pathLst>
                <a:path w="244" h="12858" extrusionOk="0">
                  <a:moveTo>
                    <a:pt x="122" y="0"/>
                  </a:moveTo>
                  <a:cubicBezTo>
                    <a:pt x="31" y="0"/>
                    <a:pt x="0" y="2858"/>
                    <a:pt x="0" y="6414"/>
                  </a:cubicBezTo>
                  <a:cubicBezTo>
                    <a:pt x="0" y="10001"/>
                    <a:pt x="92" y="12858"/>
                    <a:pt x="122" y="12858"/>
                  </a:cubicBezTo>
                  <a:cubicBezTo>
                    <a:pt x="183" y="12858"/>
                    <a:pt x="244" y="10001"/>
                    <a:pt x="244" y="6414"/>
                  </a:cubicBezTo>
                  <a:cubicBezTo>
                    <a:pt x="244" y="2858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728;p37"/>
            <p:cNvSpPr/>
            <p:nvPr/>
          </p:nvSpPr>
          <p:spPr>
            <a:xfrm>
              <a:off x="1948625" y="3660675"/>
              <a:ext cx="227250" cy="240925"/>
            </a:xfrm>
            <a:custGeom>
              <a:avLst/>
              <a:gdLst/>
              <a:ahLst/>
              <a:cxnLst/>
              <a:rect l="l" t="t" r="r" b="b"/>
              <a:pathLst>
                <a:path w="9090" h="9637" extrusionOk="0">
                  <a:moveTo>
                    <a:pt x="1" y="1"/>
                  </a:moveTo>
                  <a:lnTo>
                    <a:pt x="1" y="9636"/>
                  </a:lnTo>
                  <a:lnTo>
                    <a:pt x="9089" y="9636"/>
                  </a:lnTo>
                  <a:lnTo>
                    <a:pt x="9089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729;p37"/>
            <p:cNvSpPr/>
            <p:nvPr/>
          </p:nvSpPr>
          <p:spPr>
            <a:xfrm>
              <a:off x="896950" y="3634850"/>
              <a:ext cx="1294875" cy="284225"/>
            </a:xfrm>
            <a:custGeom>
              <a:avLst/>
              <a:gdLst/>
              <a:ahLst/>
              <a:cxnLst/>
              <a:rect l="l" t="t" r="r" b="b"/>
              <a:pathLst>
                <a:path w="51795" h="11369" extrusionOk="0">
                  <a:moveTo>
                    <a:pt x="51794" y="0"/>
                  </a:moveTo>
                  <a:lnTo>
                    <a:pt x="1429" y="183"/>
                  </a:lnTo>
                  <a:cubicBezTo>
                    <a:pt x="0" y="3617"/>
                    <a:pt x="213" y="7356"/>
                    <a:pt x="1429" y="11368"/>
                  </a:cubicBezTo>
                  <a:lnTo>
                    <a:pt x="51612" y="11368"/>
                  </a:lnTo>
                  <a:lnTo>
                    <a:pt x="51612" y="10669"/>
                  </a:lnTo>
                  <a:lnTo>
                    <a:pt x="48420" y="10669"/>
                  </a:lnTo>
                  <a:cubicBezTo>
                    <a:pt x="45776" y="10669"/>
                    <a:pt x="43588" y="8511"/>
                    <a:pt x="43588" y="5836"/>
                  </a:cubicBezTo>
                  <a:cubicBezTo>
                    <a:pt x="43588" y="3192"/>
                    <a:pt x="45776" y="1034"/>
                    <a:pt x="48420" y="1034"/>
                  </a:cubicBezTo>
                  <a:lnTo>
                    <a:pt x="51794" y="1034"/>
                  </a:lnTo>
                  <a:lnTo>
                    <a:pt x="517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730;p37"/>
            <p:cNvSpPr/>
            <p:nvPr/>
          </p:nvSpPr>
          <p:spPr>
            <a:xfrm>
              <a:off x="918975" y="3676625"/>
              <a:ext cx="1123150" cy="5350"/>
            </a:xfrm>
            <a:custGeom>
              <a:avLst/>
              <a:gdLst/>
              <a:ahLst/>
              <a:cxnLst/>
              <a:rect l="l" t="t" r="r" b="b"/>
              <a:pathLst>
                <a:path w="44926" h="214" extrusionOk="0">
                  <a:moveTo>
                    <a:pt x="22463" y="1"/>
                  </a:moveTo>
                  <a:cubicBezTo>
                    <a:pt x="10031" y="1"/>
                    <a:pt x="1" y="31"/>
                    <a:pt x="1" y="123"/>
                  </a:cubicBezTo>
                  <a:cubicBezTo>
                    <a:pt x="1" y="183"/>
                    <a:pt x="10092" y="214"/>
                    <a:pt x="22463" y="214"/>
                  </a:cubicBezTo>
                  <a:cubicBezTo>
                    <a:pt x="34864" y="214"/>
                    <a:pt x="44925" y="153"/>
                    <a:pt x="44925" y="123"/>
                  </a:cubicBezTo>
                  <a:cubicBezTo>
                    <a:pt x="44925" y="31"/>
                    <a:pt x="34895" y="1"/>
                    <a:pt x="22463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31;p37"/>
            <p:cNvSpPr/>
            <p:nvPr/>
          </p:nvSpPr>
          <p:spPr>
            <a:xfrm>
              <a:off x="923525" y="3885600"/>
              <a:ext cx="1129225" cy="5350"/>
            </a:xfrm>
            <a:custGeom>
              <a:avLst/>
              <a:gdLst/>
              <a:ahLst/>
              <a:cxnLst/>
              <a:rect l="l" t="t" r="r" b="b"/>
              <a:pathLst>
                <a:path w="45169" h="214" extrusionOk="0">
                  <a:moveTo>
                    <a:pt x="22585" y="1"/>
                  </a:moveTo>
                  <a:cubicBezTo>
                    <a:pt x="10123" y="1"/>
                    <a:pt x="1" y="31"/>
                    <a:pt x="1" y="122"/>
                  </a:cubicBezTo>
                  <a:cubicBezTo>
                    <a:pt x="1" y="183"/>
                    <a:pt x="10123" y="213"/>
                    <a:pt x="22585" y="213"/>
                  </a:cubicBezTo>
                  <a:cubicBezTo>
                    <a:pt x="35047" y="213"/>
                    <a:pt x="45169" y="153"/>
                    <a:pt x="45169" y="122"/>
                  </a:cubicBezTo>
                  <a:cubicBezTo>
                    <a:pt x="45169" y="62"/>
                    <a:pt x="35047" y="1"/>
                    <a:pt x="2258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32;p37"/>
            <p:cNvSpPr/>
            <p:nvPr/>
          </p:nvSpPr>
          <p:spPr>
            <a:xfrm>
              <a:off x="1048150" y="3737425"/>
              <a:ext cx="81350" cy="120850"/>
            </a:xfrm>
            <a:custGeom>
              <a:avLst/>
              <a:gdLst/>
              <a:ahLst/>
              <a:cxnLst/>
              <a:rect l="l" t="t" r="r" b="b"/>
              <a:pathLst>
                <a:path w="3254" h="4834" extrusionOk="0">
                  <a:moveTo>
                    <a:pt x="1" y="1"/>
                  </a:moveTo>
                  <a:lnTo>
                    <a:pt x="1" y="1"/>
                  </a:lnTo>
                  <a:cubicBezTo>
                    <a:pt x="457" y="882"/>
                    <a:pt x="973" y="1672"/>
                    <a:pt x="1521" y="2463"/>
                  </a:cubicBezTo>
                  <a:cubicBezTo>
                    <a:pt x="2068" y="3314"/>
                    <a:pt x="2645" y="4074"/>
                    <a:pt x="3253" y="4833"/>
                  </a:cubicBezTo>
                  <a:cubicBezTo>
                    <a:pt x="2797" y="3982"/>
                    <a:pt x="2250" y="3162"/>
                    <a:pt x="1733" y="2341"/>
                  </a:cubicBezTo>
                  <a:cubicBezTo>
                    <a:pt x="1186" y="1520"/>
                    <a:pt x="609" y="760"/>
                    <a:pt x="1" y="1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33;p37"/>
            <p:cNvSpPr/>
            <p:nvPr/>
          </p:nvSpPr>
          <p:spPr>
            <a:xfrm>
              <a:off x="1046650" y="3780925"/>
              <a:ext cx="37250" cy="10150"/>
            </a:xfrm>
            <a:custGeom>
              <a:avLst/>
              <a:gdLst/>
              <a:ahLst/>
              <a:cxnLst/>
              <a:rect l="l" t="t" r="r" b="b"/>
              <a:pathLst>
                <a:path w="1490" h="406" extrusionOk="0">
                  <a:moveTo>
                    <a:pt x="185" y="1"/>
                  </a:moveTo>
                  <a:cubicBezTo>
                    <a:pt x="97" y="1"/>
                    <a:pt x="42" y="18"/>
                    <a:pt x="30" y="54"/>
                  </a:cubicBezTo>
                  <a:cubicBezTo>
                    <a:pt x="0" y="115"/>
                    <a:pt x="304" y="206"/>
                    <a:pt x="730" y="297"/>
                  </a:cubicBezTo>
                  <a:cubicBezTo>
                    <a:pt x="993" y="378"/>
                    <a:pt x="1243" y="405"/>
                    <a:pt x="1380" y="405"/>
                  </a:cubicBezTo>
                  <a:cubicBezTo>
                    <a:pt x="1449" y="405"/>
                    <a:pt x="1489" y="398"/>
                    <a:pt x="1489" y="388"/>
                  </a:cubicBezTo>
                  <a:cubicBezTo>
                    <a:pt x="1489" y="358"/>
                    <a:pt x="1216" y="236"/>
                    <a:pt x="790" y="115"/>
                  </a:cubicBezTo>
                  <a:cubicBezTo>
                    <a:pt x="533" y="41"/>
                    <a:pt x="320" y="1"/>
                    <a:pt x="185" y="1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34;p37"/>
            <p:cNvSpPr/>
            <p:nvPr/>
          </p:nvSpPr>
          <p:spPr>
            <a:xfrm>
              <a:off x="1067150" y="3810375"/>
              <a:ext cx="37275" cy="10325"/>
            </a:xfrm>
            <a:custGeom>
              <a:avLst/>
              <a:gdLst/>
              <a:ahLst/>
              <a:cxnLst/>
              <a:rect l="l" t="t" r="r" b="b"/>
              <a:pathLst>
                <a:path w="1491" h="413" extrusionOk="0">
                  <a:moveTo>
                    <a:pt x="177" y="1"/>
                  </a:moveTo>
                  <a:cubicBezTo>
                    <a:pt x="112" y="1"/>
                    <a:pt x="72" y="11"/>
                    <a:pt x="62" y="31"/>
                  </a:cubicBezTo>
                  <a:cubicBezTo>
                    <a:pt x="1" y="122"/>
                    <a:pt x="305" y="183"/>
                    <a:pt x="730" y="305"/>
                  </a:cubicBezTo>
                  <a:cubicBezTo>
                    <a:pt x="1014" y="386"/>
                    <a:pt x="1257" y="413"/>
                    <a:pt x="1388" y="413"/>
                  </a:cubicBezTo>
                  <a:cubicBezTo>
                    <a:pt x="1453" y="413"/>
                    <a:pt x="1490" y="406"/>
                    <a:pt x="1490" y="396"/>
                  </a:cubicBezTo>
                  <a:cubicBezTo>
                    <a:pt x="1490" y="335"/>
                    <a:pt x="1217" y="244"/>
                    <a:pt x="821" y="122"/>
                  </a:cubicBezTo>
                  <a:cubicBezTo>
                    <a:pt x="538" y="41"/>
                    <a:pt x="308" y="1"/>
                    <a:pt x="177" y="1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35;p37"/>
            <p:cNvSpPr/>
            <p:nvPr/>
          </p:nvSpPr>
          <p:spPr>
            <a:xfrm>
              <a:off x="1093000" y="3764775"/>
              <a:ext cx="6100" cy="42575"/>
            </a:xfrm>
            <a:custGeom>
              <a:avLst/>
              <a:gdLst/>
              <a:ahLst/>
              <a:cxnLst/>
              <a:rect l="l" t="t" r="r" b="b"/>
              <a:pathLst>
                <a:path w="244" h="1703" extrusionOk="0">
                  <a:moveTo>
                    <a:pt x="122" y="1"/>
                  </a:moveTo>
                  <a:cubicBezTo>
                    <a:pt x="0" y="578"/>
                    <a:pt x="0" y="1156"/>
                    <a:pt x="122" y="1703"/>
                  </a:cubicBezTo>
                  <a:cubicBezTo>
                    <a:pt x="243" y="1186"/>
                    <a:pt x="243" y="578"/>
                    <a:pt x="122" y="1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36;p37"/>
            <p:cNvSpPr/>
            <p:nvPr/>
          </p:nvSpPr>
          <p:spPr>
            <a:xfrm>
              <a:off x="1175825" y="3745025"/>
              <a:ext cx="69925" cy="88175"/>
            </a:xfrm>
            <a:custGeom>
              <a:avLst/>
              <a:gdLst/>
              <a:ahLst/>
              <a:cxnLst/>
              <a:rect l="l" t="t" r="r" b="b"/>
              <a:pathLst>
                <a:path w="2797" h="3527" extrusionOk="0">
                  <a:moveTo>
                    <a:pt x="2797" y="1"/>
                  </a:moveTo>
                  <a:lnTo>
                    <a:pt x="2797" y="1"/>
                  </a:lnTo>
                  <a:cubicBezTo>
                    <a:pt x="2280" y="517"/>
                    <a:pt x="1794" y="1095"/>
                    <a:pt x="1338" y="1703"/>
                  </a:cubicBezTo>
                  <a:cubicBezTo>
                    <a:pt x="821" y="2280"/>
                    <a:pt x="365" y="2888"/>
                    <a:pt x="0" y="3526"/>
                  </a:cubicBezTo>
                  <a:cubicBezTo>
                    <a:pt x="517" y="3010"/>
                    <a:pt x="1064" y="2432"/>
                    <a:pt x="1490" y="1824"/>
                  </a:cubicBezTo>
                  <a:cubicBezTo>
                    <a:pt x="1976" y="1247"/>
                    <a:pt x="2432" y="639"/>
                    <a:pt x="2797" y="1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37;p37"/>
            <p:cNvSpPr/>
            <p:nvPr/>
          </p:nvSpPr>
          <p:spPr>
            <a:xfrm>
              <a:off x="1210775" y="3755675"/>
              <a:ext cx="6875" cy="28125"/>
            </a:xfrm>
            <a:custGeom>
              <a:avLst/>
              <a:gdLst/>
              <a:ahLst/>
              <a:cxnLst/>
              <a:rect l="l" t="t" r="r" b="b"/>
              <a:pathLst>
                <a:path w="275" h="1125" extrusionOk="0">
                  <a:moveTo>
                    <a:pt x="92" y="0"/>
                  </a:moveTo>
                  <a:cubicBezTo>
                    <a:pt x="31" y="0"/>
                    <a:pt x="1" y="243"/>
                    <a:pt x="31" y="547"/>
                  </a:cubicBezTo>
                  <a:cubicBezTo>
                    <a:pt x="92" y="851"/>
                    <a:pt x="152" y="1125"/>
                    <a:pt x="183" y="1125"/>
                  </a:cubicBezTo>
                  <a:cubicBezTo>
                    <a:pt x="244" y="1125"/>
                    <a:pt x="274" y="851"/>
                    <a:pt x="244" y="547"/>
                  </a:cubicBezTo>
                  <a:cubicBezTo>
                    <a:pt x="183" y="243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38;p37"/>
            <p:cNvSpPr/>
            <p:nvPr/>
          </p:nvSpPr>
          <p:spPr>
            <a:xfrm>
              <a:off x="1193300" y="3776950"/>
              <a:ext cx="6850" cy="28900"/>
            </a:xfrm>
            <a:custGeom>
              <a:avLst/>
              <a:gdLst/>
              <a:ahLst/>
              <a:cxnLst/>
              <a:rect l="l" t="t" r="r" b="b"/>
              <a:pathLst>
                <a:path w="274" h="1156" extrusionOk="0">
                  <a:moveTo>
                    <a:pt x="92" y="0"/>
                  </a:moveTo>
                  <a:cubicBezTo>
                    <a:pt x="61" y="0"/>
                    <a:pt x="0" y="274"/>
                    <a:pt x="61" y="578"/>
                  </a:cubicBezTo>
                  <a:cubicBezTo>
                    <a:pt x="92" y="882"/>
                    <a:pt x="183" y="1155"/>
                    <a:pt x="213" y="1155"/>
                  </a:cubicBezTo>
                  <a:cubicBezTo>
                    <a:pt x="274" y="1155"/>
                    <a:pt x="274" y="882"/>
                    <a:pt x="244" y="578"/>
                  </a:cubicBezTo>
                  <a:cubicBezTo>
                    <a:pt x="213" y="274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739;p37"/>
            <p:cNvSpPr/>
            <p:nvPr/>
          </p:nvSpPr>
          <p:spPr>
            <a:xfrm>
              <a:off x="1205450" y="3786550"/>
              <a:ext cx="31175" cy="11200"/>
            </a:xfrm>
            <a:custGeom>
              <a:avLst/>
              <a:gdLst/>
              <a:ahLst/>
              <a:cxnLst/>
              <a:rect l="l" t="t" r="r" b="b"/>
              <a:pathLst>
                <a:path w="1247" h="448" extrusionOk="0">
                  <a:moveTo>
                    <a:pt x="1200" y="0"/>
                  </a:moveTo>
                  <a:cubicBezTo>
                    <a:pt x="1102" y="0"/>
                    <a:pt x="864" y="40"/>
                    <a:pt x="609" y="133"/>
                  </a:cubicBezTo>
                  <a:cubicBezTo>
                    <a:pt x="244" y="224"/>
                    <a:pt x="1" y="376"/>
                    <a:pt x="1" y="437"/>
                  </a:cubicBezTo>
                  <a:cubicBezTo>
                    <a:pt x="8" y="444"/>
                    <a:pt x="29" y="448"/>
                    <a:pt x="61" y="448"/>
                  </a:cubicBezTo>
                  <a:cubicBezTo>
                    <a:pt x="164" y="448"/>
                    <a:pt x="384" y="408"/>
                    <a:pt x="639" y="315"/>
                  </a:cubicBezTo>
                  <a:cubicBezTo>
                    <a:pt x="973" y="194"/>
                    <a:pt x="1247" y="42"/>
                    <a:pt x="1247" y="11"/>
                  </a:cubicBezTo>
                  <a:cubicBezTo>
                    <a:pt x="1247" y="4"/>
                    <a:pt x="1230" y="0"/>
                    <a:pt x="1200" y="0"/>
                  </a:cubicBez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740;p37"/>
            <p:cNvSpPr/>
            <p:nvPr/>
          </p:nvSpPr>
          <p:spPr>
            <a:xfrm>
              <a:off x="1988150" y="3781650"/>
              <a:ext cx="187725" cy="6225"/>
            </a:xfrm>
            <a:custGeom>
              <a:avLst/>
              <a:gdLst/>
              <a:ahLst/>
              <a:cxnLst/>
              <a:rect l="l" t="t" r="r" b="b"/>
              <a:pathLst>
                <a:path w="7509" h="249" extrusionOk="0">
                  <a:moveTo>
                    <a:pt x="2695" y="0"/>
                  </a:moveTo>
                  <a:cubicBezTo>
                    <a:pt x="1797" y="0"/>
                    <a:pt x="899" y="50"/>
                    <a:pt x="0" y="116"/>
                  </a:cubicBezTo>
                  <a:cubicBezTo>
                    <a:pt x="952" y="209"/>
                    <a:pt x="1904" y="249"/>
                    <a:pt x="2856" y="249"/>
                  </a:cubicBezTo>
                  <a:cubicBezTo>
                    <a:pt x="3151" y="249"/>
                    <a:pt x="3445" y="245"/>
                    <a:pt x="3739" y="238"/>
                  </a:cubicBezTo>
                  <a:cubicBezTo>
                    <a:pt x="5016" y="238"/>
                    <a:pt x="6262" y="238"/>
                    <a:pt x="7508" y="116"/>
                  </a:cubicBezTo>
                  <a:cubicBezTo>
                    <a:pt x="6610" y="50"/>
                    <a:pt x="5712" y="0"/>
                    <a:pt x="4802" y="0"/>
                  </a:cubicBezTo>
                  <a:cubicBezTo>
                    <a:pt x="4450" y="0"/>
                    <a:pt x="4095" y="8"/>
                    <a:pt x="3739" y="25"/>
                  </a:cubicBezTo>
                  <a:cubicBezTo>
                    <a:pt x="3391" y="8"/>
                    <a:pt x="3043" y="0"/>
                    <a:pt x="269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741;p37"/>
            <p:cNvSpPr/>
            <p:nvPr/>
          </p:nvSpPr>
          <p:spPr>
            <a:xfrm>
              <a:off x="2004100" y="3835950"/>
              <a:ext cx="171775" cy="6225"/>
            </a:xfrm>
            <a:custGeom>
              <a:avLst/>
              <a:gdLst/>
              <a:ahLst/>
              <a:cxnLst/>
              <a:rect l="l" t="t" r="r" b="b"/>
              <a:pathLst>
                <a:path w="6871" h="249" extrusionOk="0">
                  <a:moveTo>
                    <a:pt x="2631" y="0"/>
                  </a:moveTo>
                  <a:cubicBezTo>
                    <a:pt x="1737" y="0"/>
                    <a:pt x="860" y="40"/>
                    <a:pt x="1" y="133"/>
                  </a:cubicBezTo>
                  <a:cubicBezTo>
                    <a:pt x="855" y="198"/>
                    <a:pt x="1678" y="248"/>
                    <a:pt x="2503" y="248"/>
                  </a:cubicBezTo>
                  <a:cubicBezTo>
                    <a:pt x="2823" y="248"/>
                    <a:pt x="3143" y="241"/>
                    <a:pt x="3466" y="224"/>
                  </a:cubicBezTo>
                  <a:cubicBezTo>
                    <a:pt x="4590" y="224"/>
                    <a:pt x="5745" y="224"/>
                    <a:pt x="6870" y="133"/>
                  </a:cubicBezTo>
                  <a:cubicBezTo>
                    <a:pt x="6011" y="40"/>
                    <a:pt x="5134" y="0"/>
                    <a:pt x="4266" y="0"/>
                  </a:cubicBezTo>
                  <a:cubicBezTo>
                    <a:pt x="3998" y="0"/>
                    <a:pt x="3731" y="4"/>
                    <a:pt x="3466" y="11"/>
                  </a:cubicBezTo>
                  <a:cubicBezTo>
                    <a:pt x="3186" y="4"/>
                    <a:pt x="2908" y="0"/>
                    <a:pt x="263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742;p37"/>
            <p:cNvSpPr/>
            <p:nvPr/>
          </p:nvSpPr>
          <p:spPr>
            <a:xfrm>
              <a:off x="2051225" y="3885600"/>
              <a:ext cx="125400" cy="5950"/>
            </a:xfrm>
            <a:custGeom>
              <a:avLst/>
              <a:gdLst/>
              <a:ahLst/>
              <a:cxnLst/>
              <a:rect l="l" t="t" r="r" b="b"/>
              <a:pathLst>
                <a:path w="5016" h="238" extrusionOk="0">
                  <a:moveTo>
                    <a:pt x="2523" y="1"/>
                  </a:moveTo>
                  <a:cubicBezTo>
                    <a:pt x="1672" y="1"/>
                    <a:pt x="851" y="1"/>
                    <a:pt x="0" y="122"/>
                  </a:cubicBezTo>
                  <a:cubicBezTo>
                    <a:pt x="614" y="188"/>
                    <a:pt x="1211" y="238"/>
                    <a:pt x="1816" y="238"/>
                  </a:cubicBezTo>
                  <a:cubicBezTo>
                    <a:pt x="2050" y="238"/>
                    <a:pt x="2285" y="230"/>
                    <a:pt x="2523" y="213"/>
                  </a:cubicBezTo>
                  <a:cubicBezTo>
                    <a:pt x="2752" y="230"/>
                    <a:pt x="2984" y="238"/>
                    <a:pt x="3216" y="238"/>
                  </a:cubicBezTo>
                  <a:cubicBezTo>
                    <a:pt x="3817" y="238"/>
                    <a:pt x="4424" y="188"/>
                    <a:pt x="5015" y="122"/>
                  </a:cubicBezTo>
                  <a:cubicBezTo>
                    <a:pt x="4195" y="31"/>
                    <a:pt x="3344" y="1"/>
                    <a:pt x="2523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743;p37"/>
            <p:cNvSpPr/>
            <p:nvPr/>
          </p:nvSpPr>
          <p:spPr>
            <a:xfrm>
              <a:off x="1996500" y="3732875"/>
              <a:ext cx="180125" cy="5600"/>
            </a:xfrm>
            <a:custGeom>
              <a:avLst/>
              <a:gdLst/>
              <a:ahLst/>
              <a:cxnLst/>
              <a:rect l="l" t="t" r="r" b="b"/>
              <a:pathLst>
                <a:path w="7205" h="224" extrusionOk="0">
                  <a:moveTo>
                    <a:pt x="3618" y="0"/>
                  </a:moveTo>
                  <a:cubicBezTo>
                    <a:pt x="2432" y="0"/>
                    <a:pt x="1216" y="0"/>
                    <a:pt x="1" y="91"/>
                  </a:cubicBezTo>
                  <a:cubicBezTo>
                    <a:pt x="906" y="184"/>
                    <a:pt x="1830" y="224"/>
                    <a:pt x="2757" y="224"/>
                  </a:cubicBezTo>
                  <a:cubicBezTo>
                    <a:pt x="3044" y="224"/>
                    <a:pt x="3331" y="220"/>
                    <a:pt x="3618" y="213"/>
                  </a:cubicBezTo>
                  <a:cubicBezTo>
                    <a:pt x="3890" y="220"/>
                    <a:pt x="4166" y="224"/>
                    <a:pt x="4445" y="224"/>
                  </a:cubicBezTo>
                  <a:cubicBezTo>
                    <a:pt x="5347" y="224"/>
                    <a:pt x="6276" y="184"/>
                    <a:pt x="7204" y="91"/>
                  </a:cubicBezTo>
                  <a:cubicBezTo>
                    <a:pt x="6049" y="31"/>
                    <a:pt x="4834" y="0"/>
                    <a:pt x="361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744;p37"/>
            <p:cNvSpPr/>
            <p:nvPr/>
          </p:nvSpPr>
          <p:spPr>
            <a:xfrm>
              <a:off x="2035250" y="3683950"/>
              <a:ext cx="140625" cy="6250"/>
            </a:xfrm>
            <a:custGeom>
              <a:avLst/>
              <a:gdLst/>
              <a:ahLst/>
              <a:cxnLst/>
              <a:rect l="l" t="t" r="r" b="b"/>
              <a:pathLst>
                <a:path w="5625" h="250" extrusionOk="0">
                  <a:moveTo>
                    <a:pt x="3495" y="1"/>
                  </a:moveTo>
                  <a:cubicBezTo>
                    <a:pt x="3273" y="1"/>
                    <a:pt x="3050" y="5"/>
                    <a:pt x="2828" y="12"/>
                  </a:cubicBezTo>
                  <a:cubicBezTo>
                    <a:pt x="1855" y="12"/>
                    <a:pt x="943" y="12"/>
                    <a:pt x="1" y="133"/>
                  </a:cubicBezTo>
                  <a:cubicBezTo>
                    <a:pt x="680" y="199"/>
                    <a:pt x="1343" y="249"/>
                    <a:pt x="2025" y="249"/>
                  </a:cubicBezTo>
                  <a:cubicBezTo>
                    <a:pt x="2289" y="249"/>
                    <a:pt x="2556" y="242"/>
                    <a:pt x="2828" y="225"/>
                  </a:cubicBezTo>
                  <a:cubicBezTo>
                    <a:pt x="3091" y="242"/>
                    <a:pt x="3354" y="249"/>
                    <a:pt x="3616" y="249"/>
                  </a:cubicBezTo>
                  <a:cubicBezTo>
                    <a:pt x="4294" y="249"/>
                    <a:pt x="4967" y="199"/>
                    <a:pt x="5624" y="133"/>
                  </a:cubicBezTo>
                  <a:cubicBezTo>
                    <a:pt x="4927" y="41"/>
                    <a:pt x="4213" y="1"/>
                    <a:pt x="349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45;p37"/>
            <p:cNvSpPr/>
            <p:nvPr/>
          </p:nvSpPr>
          <p:spPr>
            <a:xfrm>
              <a:off x="1833875" y="3380275"/>
              <a:ext cx="467375" cy="240925"/>
            </a:xfrm>
            <a:custGeom>
              <a:avLst/>
              <a:gdLst/>
              <a:ahLst/>
              <a:cxnLst/>
              <a:rect l="l" t="t" r="r" b="b"/>
              <a:pathLst>
                <a:path w="18695" h="9637" extrusionOk="0">
                  <a:moveTo>
                    <a:pt x="1" y="1"/>
                  </a:moveTo>
                  <a:lnTo>
                    <a:pt x="1" y="9636"/>
                  </a:lnTo>
                  <a:lnTo>
                    <a:pt x="18694" y="9636"/>
                  </a:lnTo>
                  <a:lnTo>
                    <a:pt x="18694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46;p37"/>
            <p:cNvSpPr/>
            <p:nvPr/>
          </p:nvSpPr>
          <p:spPr>
            <a:xfrm>
              <a:off x="792825" y="3354450"/>
              <a:ext cx="1529700" cy="284225"/>
            </a:xfrm>
            <a:custGeom>
              <a:avLst/>
              <a:gdLst/>
              <a:ahLst/>
              <a:cxnLst/>
              <a:rect l="l" t="t" r="r" b="b"/>
              <a:pathLst>
                <a:path w="61188" h="11369" extrusionOk="0">
                  <a:moveTo>
                    <a:pt x="61187" y="0"/>
                  </a:moveTo>
                  <a:lnTo>
                    <a:pt x="5563" y="183"/>
                  </a:lnTo>
                  <a:cubicBezTo>
                    <a:pt x="2463" y="183"/>
                    <a:pt x="1" y="2705"/>
                    <a:pt x="1" y="5775"/>
                  </a:cubicBezTo>
                  <a:lnTo>
                    <a:pt x="1" y="5927"/>
                  </a:lnTo>
                  <a:lnTo>
                    <a:pt x="1" y="6201"/>
                  </a:lnTo>
                  <a:cubicBezTo>
                    <a:pt x="182" y="9100"/>
                    <a:pt x="2583" y="11368"/>
                    <a:pt x="5505" y="11368"/>
                  </a:cubicBezTo>
                  <a:cubicBezTo>
                    <a:pt x="5524" y="11368"/>
                    <a:pt x="5544" y="11368"/>
                    <a:pt x="5563" y="11368"/>
                  </a:cubicBezTo>
                  <a:lnTo>
                    <a:pt x="61187" y="11368"/>
                  </a:lnTo>
                  <a:lnTo>
                    <a:pt x="61187" y="10669"/>
                  </a:lnTo>
                  <a:lnTo>
                    <a:pt x="47965" y="10669"/>
                  </a:lnTo>
                  <a:cubicBezTo>
                    <a:pt x="45290" y="10669"/>
                    <a:pt x="43132" y="8511"/>
                    <a:pt x="43132" y="5867"/>
                  </a:cubicBezTo>
                  <a:cubicBezTo>
                    <a:pt x="43132" y="3192"/>
                    <a:pt x="45290" y="1034"/>
                    <a:pt x="47965" y="1034"/>
                  </a:cubicBezTo>
                  <a:lnTo>
                    <a:pt x="61187" y="1034"/>
                  </a:lnTo>
                  <a:lnTo>
                    <a:pt x="61187" y="0"/>
                  </a:lnTo>
                  <a:close/>
                </a:path>
              </a:pathLst>
            </a:custGeom>
            <a:solidFill>
              <a:srgbClr val="FF5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47;p37"/>
            <p:cNvSpPr/>
            <p:nvPr/>
          </p:nvSpPr>
          <p:spPr>
            <a:xfrm>
              <a:off x="1871875" y="3501100"/>
              <a:ext cx="429375" cy="5350"/>
            </a:xfrm>
            <a:custGeom>
              <a:avLst/>
              <a:gdLst/>
              <a:ahLst/>
              <a:cxnLst/>
              <a:rect l="l" t="t" r="r" b="b"/>
              <a:pathLst>
                <a:path w="17175" h="214" extrusionOk="0">
                  <a:moveTo>
                    <a:pt x="8603" y="1"/>
                  </a:moveTo>
                  <a:cubicBezTo>
                    <a:pt x="3831" y="1"/>
                    <a:pt x="1" y="31"/>
                    <a:pt x="1" y="92"/>
                  </a:cubicBezTo>
                  <a:cubicBezTo>
                    <a:pt x="1" y="183"/>
                    <a:pt x="3831" y="213"/>
                    <a:pt x="8603" y="213"/>
                  </a:cubicBezTo>
                  <a:cubicBezTo>
                    <a:pt x="13344" y="213"/>
                    <a:pt x="17174" y="153"/>
                    <a:pt x="17174" y="92"/>
                  </a:cubicBezTo>
                  <a:cubicBezTo>
                    <a:pt x="17174" y="61"/>
                    <a:pt x="13344" y="1"/>
                    <a:pt x="8603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48;p37"/>
            <p:cNvSpPr/>
            <p:nvPr/>
          </p:nvSpPr>
          <p:spPr>
            <a:xfrm>
              <a:off x="1887850" y="3555825"/>
              <a:ext cx="406550" cy="6100"/>
            </a:xfrm>
            <a:custGeom>
              <a:avLst/>
              <a:gdLst/>
              <a:ahLst/>
              <a:cxnLst/>
              <a:rect l="l" t="t" r="r" b="b"/>
              <a:pathLst>
                <a:path w="16262" h="244" extrusionOk="0">
                  <a:moveTo>
                    <a:pt x="8146" y="0"/>
                  </a:moveTo>
                  <a:cubicBezTo>
                    <a:pt x="3648" y="0"/>
                    <a:pt x="0" y="30"/>
                    <a:pt x="0" y="122"/>
                  </a:cubicBezTo>
                  <a:cubicBezTo>
                    <a:pt x="0" y="182"/>
                    <a:pt x="3648" y="243"/>
                    <a:pt x="8146" y="243"/>
                  </a:cubicBezTo>
                  <a:cubicBezTo>
                    <a:pt x="12614" y="243"/>
                    <a:pt x="16262" y="152"/>
                    <a:pt x="16262" y="122"/>
                  </a:cubicBezTo>
                  <a:cubicBezTo>
                    <a:pt x="16262" y="30"/>
                    <a:pt x="12614" y="0"/>
                    <a:pt x="814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9;p37"/>
            <p:cNvSpPr/>
            <p:nvPr/>
          </p:nvSpPr>
          <p:spPr>
            <a:xfrm>
              <a:off x="1936475" y="3605200"/>
              <a:ext cx="364775" cy="6100"/>
            </a:xfrm>
            <a:custGeom>
              <a:avLst/>
              <a:gdLst/>
              <a:ahLst/>
              <a:cxnLst/>
              <a:rect l="l" t="t" r="r" b="b"/>
              <a:pathLst>
                <a:path w="14591" h="244" extrusionOk="0">
                  <a:moveTo>
                    <a:pt x="7295" y="1"/>
                  </a:moveTo>
                  <a:cubicBezTo>
                    <a:pt x="3283" y="1"/>
                    <a:pt x="0" y="31"/>
                    <a:pt x="0" y="122"/>
                  </a:cubicBezTo>
                  <a:cubicBezTo>
                    <a:pt x="0" y="183"/>
                    <a:pt x="3283" y="244"/>
                    <a:pt x="7295" y="244"/>
                  </a:cubicBezTo>
                  <a:cubicBezTo>
                    <a:pt x="11338" y="244"/>
                    <a:pt x="14590" y="153"/>
                    <a:pt x="14590" y="122"/>
                  </a:cubicBezTo>
                  <a:cubicBezTo>
                    <a:pt x="14590" y="31"/>
                    <a:pt x="11338" y="1"/>
                    <a:pt x="729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0;p37"/>
            <p:cNvSpPr/>
            <p:nvPr/>
          </p:nvSpPr>
          <p:spPr>
            <a:xfrm>
              <a:off x="1881750" y="3452475"/>
              <a:ext cx="419500" cy="5325"/>
            </a:xfrm>
            <a:custGeom>
              <a:avLst/>
              <a:gdLst/>
              <a:ahLst/>
              <a:cxnLst/>
              <a:rect l="l" t="t" r="r" b="b"/>
              <a:pathLst>
                <a:path w="16780" h="213" extrusionOk="0">
                  <a:moveTo>
                    <a:pt x="8390" y="0"/>
                  </a:moveTo>
                  <a:cubicBezTo>
                    <a:pt x="3740" y="0"/>
                    <a:pt x="1" y="31"/>
                    <a:pt x="1" y="122"/>
                  </a:cubicBezTo>
                  <a:cubicBezTo>
                    <a:pt x="1" y="183"/>
                    <a:pt x="3740" y="213"/>
                    <a:pt x="8390" y="213"/>
                  </a:cubicBezTo>
                  <a:cubicBezTo>
                    <a:pt x="13010" y="213"/>
                    <a:pt x="16779" y="152"/>
                    <a:pt x="16779" y="122"/>
                  </a:cubicBezTo>
                  <a:cubicBezTo>
                    <a:pt x="16779" y="31"/>
                    <a:pt x="13010" y="0"/>
                    <a:pt x="8390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51;p37"/>
            <p:cNvSpPr/>
            <p:nvPr/>
          </p:nvSpPr>
          <p:spPr>
            <a:xfrm>
              <a:off x="1920525" y="3403075"/>
              <a:ext cx="373875" cy="5350"/>
            </a:xfrm>
            <a:custGeom>
              <a:avLst/>
              <a:gdLst/>
              <a:ahLst/>
              <a:cxnLst/>
              <a:rect l="l" t="t" r="r" b="b"/>
              <a:pathLst>
                <a:path w="14955" h="214" extrusionOk="0">
                  <a:moveTo>
                    <a:pt x="7477" y="1"/>
                  </a:moveTo>
                  <a:cubicBezTo>
                    <a:pt x="3344" y="1"/>
                    <a:pt x="0" y="31"/>
                    <a:pt x="0" y="122"/>
                  </a:cubicBezTo>
                  <a:cubicBezTo>
                    <a:pt x="0" y="183"/>
                    <a:pt x="3344" y="213"/>
                    <a:pt x="7477" y="213"/>
                  </a:cubicBezTo>
                  <a:cubicBezTo>
                    <a:pt x="11611" y="213"/>
                    <a:pt x="14955" y="153"/>
                    <a:pt x="14955" y="122"/>
                  </a:cubicBezTo>
                  <a:cubicBezTo>
                    <a:pt x="14955" y="61"/>
                    <a:pt x="11611" y="1"/>
                    <a:pt x="7477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52;p37"/>
            <p:cNvSpPr/>
            <p:nvPr/>
          </p:nvSpPr>
          <p:spPr>
            <a:xfrm>
              <a:off x="792825" y="3354450"/>
              <a:ext cx="1529700" cy="284225"/>
            </a:xfrm>
            <a:custGeom>
              <a:avLst/>
              <a:gdLst/>
              <a:ahLst/>
              <a:cxnLst/>
              <a:rect l="l" t="t" r="r" b="b"/>
              <a:pathLst>
                <a:path w="61188" h="11369" extrusionOk="0">
                  <a:moveTo>
                    <a:pt x="61187" y="0"/>
                  </a:moveTo>
                  <a:lnTo>
                    <a:pt x="5563" y="183"/>
                  </a:lnTo>
                  <a:cubicBezTo>
                    <a:pt x="2463" y="183"/>
                    <a:pt x="1" y="2705"/>
                    <a:pt x="1" y="5775"/>
                  </a:cubicBezTo>
                  <a:lnTo>
                    <a:pt x="1" y="5927"/>
                  </a:lnTo>
                  <a:lnTo>
                    <a:pt x="1" y="6201"/>
                  </a:lnTo>
                  <a:cubicBezTo>
                    <a:pt x="182" y="9100"/>
                    <a:pt x="2583" y="11368"/>
                    <a:pt x="5505" y="11368"/>
                  </a:cubicBezTo>
                  <a:cubicBezTo>
                    <a:pt x="5524" y="11368"/>
                    <a:pt x="5544" y="11368"/>
                    <a:pt x="5563" y="11368"/>
                  </a:cubicBezTo>
                  <a:lnTo>
                    <a:pt x="61187" y="11368"/>
                  </a:lnTo>
                  <a:lnTo>
                    <a:pt x="61187" y="10669"/>
                  </a:lnTo>
                  <a:lnTo>
                    <a:pt x="47965" y="10669"/>
                  </a:lnTo>
                  <a:cubicBezTo>
                    <a:pt x="45290" y="10669"/>
                    <a:pt x="43132" y="8511"/>
                    <a:pt x="43132" y="5867"/>
                  </a:cubicBezTo>
                  <a:cubicBezTo>
                    <a:pt x="43132" y="3192"/>
                    <a:pt x="45290" y="1034"/>
                    <a:pt x="47965" y="1034"/>
                  </a:cubicBezTo>
                  <a:lnTo>
                    <a:pt x="61187" y="1034"/>
                  </a:lnTo>
                  <a:lnTo>
                    <a:pt x="611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53;p37"/>
            <p:cNvSpPr/>
            <p:nvPr/>
          </p:nvSpPr>
          <p:spPr>
            <a:xfrm>
              <a:off x="884025" y="3362800"/>
              <a:ext cx="82100" cy="276625"/>
            </a:xfrm>
            <a:custGeom>
              <a:avLst/>
              <a:gdLst/>
              <a:ahLst/>
              <a:cxnLst/>
              <a:rect l="l" t="t" r="r" b="b"/>
              <a:pathLst>
                <a:path w="3284" h="11065" extrusionOk="0">
                  <a:moveTo>
                    <a:pt x="3131" y="1"/>
                  </a:moveTo>
                  <a:lnTo>
                    <a:pt x="3131" y="1"/>
                  </a:lnTo>
                  <a:cubicBezTo>
                    <a:pt x="2979" y="92"/>
                    <a:pt x="2827" y="213"/>
                    <a:pt x="2736" y="305"/>
                  </a:cubicBezTo>
                  <a:cubicBezTo>
                    <a:pt x="2402" y="608"/>
                    <a:pt x="2098" y="973"/>
                    <a:pt x="1824" y="1338"/>
                  </a:cubicBezTo>
                  <a:cubicBezTo>
                    <a:pt x="0" y="3830"/>
                    <a:pt x="31" y="7296"/>
                    <a:pt x="1946" y="9788"/>
                  </a:cubicBezTo>
                  <a:cubicBezTo>
                    <a:pt x="2219" y="10122"/>
                    <a:pt x="2554" y="10457"/>
                    <a:pt x="2888" y="10761"/>
                  </a:cubicBezTo>
                  <a:cubicBezTo>
                    <a:pt x="3010" y="10882"/>
                    <a:pt x="3131" y="11004"/>
                    <a:pt x="3283" y="11065"/>
                  </a:cubicBezTo>
                  <a:cubicBezTo>
                    <a:pt x="2827" y="10639"/>
                    <a:pt x="2432" y="10183"/>
                    <a:pt x="2067" y="9697"/>
                  </a:cubicBezTo>
                  <a:cubicBezTo>
                    <a:pt x="244" y="7235"/>
                    <a:pt x="183" y="3922"/>
                    <a:pt x="1946" y="1429"/>
                  </a:cubicBezTo>
                  <a:cubicBezTo>
                    <a:pt x="2280" y="912"/>
                    <a:pt x="2706" y="426"/>
                    <a:pt x="313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54;p37"/>
            <p:cNvSpPr/>
            <p:nvPr/>
          </p:nvSpPr>
          <p:spPr>
            <a:xfrm>
              <a:off x="836900" y="3358250"/>
              <a:ext cx="80575" cy="276625"/>
            </a:xfrm>
            <a:custGeom>
              <a:avLst/>
              <a:gdLst/>
              <a:ahLst/>
              <a:cxnLst/>
              <a:rect l="l" t="t" r="r" b="b"/>
              <a:pathLst>
                <a:path w="3223" h="11065" extrusionOk="0">
                  <a:moveTo>
                    <a:pt x="3101" y="0"/>
                  </a:moveTo>
                  <a:lnTo>
                    <a:pt x="3101" y="0"/>
                  </a:lnTo>
                  <a:cubicBezTo>
                    <a:pt x="2980" y="91"/>
                    <a:pt x="2828" y="183"/>
                    <a:pt x="2736" y="304"/>
                  </a:cubicBezTo>
                  <a:cubicBezTo>
                    <a:pt x="2372" y="608"/>
                    <a:pt x="2068" y="942"/>
                    <a:pt x="1825" y="1338"/>
                  </a:cubicBezTo>
                  <a:cubicBezTo>
                    <a:pt x="1" y="3830"/>
                    <a:pt x="31" y="7295"/>
                    <a:pt x="1916" y="9757"/>
                  </a:cubicBezTo>
                  <a:cubicBezTo>
                    <a:pt x="2189" y="10122"/>
                    <a:pt x="2493" y="10456"/>
                    <a:pt x="2828" y="10760"/>
                  </a:cubicBezTo>
                  <a:cubicBezTo>
                    <a:pt x="2949" y="10882"/>
                    <a:pt x="3071" y="10973"/>
                    <a:pt x="3223" y="11064"/>
                  </a:cubicBezTo>
                  <a:cubicBezTo>
                    <a:pt x="2767" y="10639"/>
                    <a:pt x="2372" y="10183"/>
                    <a:pt x="2007" y="9696"/>
                  </a:cubicBezTo>
                  <a:cubicBezTo>
                    <a:pt x="214" y="7234"/>
                    <a:pt x="183" y="3921"/>
                    <a:pt x="1916" y="1398"/>
                  </a:cubicBezTo>
                  <a:cubicBezTo>
                    <a:pt x="2280" y="912"/>
                    <a:pt x="2676" y="456"/>
                    <a:pt x="310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755;p37"/>
            <p:cNvSpPr/>
            <p:nvPr/>
          </p:nvSpPr>
          <p:spPr>
            <a:xfrm>
              <a:off x="1781450" y="3362800"/>
              <a:ext cx="82100" cy="276625"/>
            </a:xfrm>
            <a:custGeom>
              <a:avLst/>
              <a:gdLst/>
              <a:ahLst/>
              <a:cxnLst/>
              <a:rect l="l" t="t" r="r" b="b"/>
              <a:pathLst>
                <a:path w="3284" h="11065" extrusionOk="0">
                  <a:moveTo>
                    <a:pt x="3131" y="1"/>
                  </a:moveTo>
                  <a:lnTo>
                    <a:pt x="3131" y="1"/>
                  </a:lnTo>
                  <a:cubicBezTo>
                    <a:pt x="2979" y="92"/>
                    <a:pt x="2858" y="213"/>
                    <a:pt x="2736" y="305"/>
                  </a:cubicBezTo>
                  <a:cubicBezTo>
                    <a:pt x="2402" y="608"/>
                    <a:pt x="2098" y="973"/>
                    <a:pt x="1824" y="1338"/>
                  </a:cubicBezTo>
                  <a:cubicBezTo>
                    <a:pt x="1" y="3830"/>
                    <a:pt x="61" y="7296"/>
                    <a:pt x="1946" y="9788"/>
                  </a:cubicBezTo>
                  <a:cubicBezTo>
                    <a:pt x="2220" y="10122"/>
                    <a:pt x="2524" y="10457"/>
                    <a:pt x="2858" y="10761"/>
                  </a:cubicBezTo>
                  <a:cubicBezTo>
                    <a:pt x="3010" y="10882"/>
                    <a:pt x="3131" y="11004"/>
                    <a:pt x="3283" y="11065"/>
                  </a:cubicBezTo>
                  <a:cubicBezTo>
                    <a:pt x="2827" y="10639"/>
                    <a:pt x="2432" y="10183"/>
                    <a:pt x="2068" y="9697"/>
                  </a:cubicBezTo>
                  <a:cubicBezTo>
                    <a:pt x="274" y="7235"/>
                    <a:pt x="244" y="3922"/>
                    <a:pt x="1946" y="1429"/>
                  </a:cubicBezTo>
                  <a:cubicBezTo>
                    <a:pt x="2280" y="912"/>
                    <a:pt x="2706" y="426"/>
                    <a:pt x="313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56;p37"/>
            <p:cNvSpPr/>
            <p:nvPr/>
          </p:nvSpPr>
          <p:spPr>
            <a:xfrm>
              <a:off x="1734350" y="3358250"/>
              <a:ext cx="81325" cy="276625"/>
            </a:xfrm>
            <a:custGeom>
              <a:avLst/>
              <a:gdLst/>
              <a:ahLst/>
              <a:cxnLst/>
              <a:rect l="l" t="t" r="r" b="b"/>
              <a:pathLst>
                <a:path w="3253" h="11065" extrusionOk="0">
                  <a:moveTo>
                    <a:pt x="3101" y="0"/>
                  </a:moveTo>
                  <a:cubicBezTo>
                    <a:pt x="3009" y="91"/>
                    <a:pt x="2857" y="183"/>
                    <a:pt x="2736" y="304"/>
                  </a:cubicBezTo>
                  <a:cubicBezTo>
                    <a:pt x="2371" y="608"/>
                    <a:pt x="2067" y="942"/>
                    <a:pt x="1824" y="1338"/>
                  </a:cubicBezTo>
                  <a:cubicBezTo>
                    <a:pt x="0" y="3830"/>
                    <a:pt x="31" y="7295"/>
                    <a:pt x="1945" y="9757"/>
                  </a:cubicBezTo>
                  <a:cubicBezTo>
                    <a:pt x="2189" y="10122"/>
                    <a:pt x="2493" y="10456"/>
                    <a:pt x="2857" y="10760"/>
                  </a:cubicBezTo>
                  <a:cubicBezTo>
                    <a:pt x="3009" y="10882"/>
                    <a:pt x="3101" y="10973"/>
                    <a:pt x="3252" y="11064"/>
                  </a:cubicBezTo>
                  <a:cubicBezTo>
                    <a:pt x="2797" y="10639"/>
                    <a:pt x="2432" y="10183"/>
                    <a:pt x="2037" y="9696"/>
                  </a:cubicBezTo>
                  <a:cubicBezTo>
                    <a:pt x="243" y="7234"/>
                    <a:pt x="213" y="3921"/>
                    <a:pt x="1945" y="1398"/>
                  </a:cubicBezTo>
                  <a:cubicBezTo>
                    <a:pt x="2280" y="912"/>
                    <a:pt x="2705" y="456"/>
                    <a:pt x="310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57;p37"/>
            <p:cNvSpPr/>
            <p:nvPr/>
          </p:nvSpPr>
          <p:spPr>
            <a:xfrm>
              <a:off x="1045875" y="3396775"/>
              <a:ext cx="74500" cy="200025"/>
            </a:xfrm>
            <a:custGeom>
              <a:avLst/>
              <a:gdLst/>
              <a:ahLst/>
              <a:cxnLst/>
              <a:rect l="l" t="t" r="r" b="b"/>
              <a:pathLst>
                <a:path w="2980" h="8001" extrusionOk="0">
                  <a:moveTo>
                    <a:pt x="1693" y="0"/>
                  </a:moveTo>
                  <a:cubicBezTo>
                    <a:pt x="1237" y="0"/>
                    <a:pt x="689" y="366"/>
                    <a:pt x="396" y="830"/>
                  </a:cubicBezTo>
                  <a:cubicBezTo>
                    <a:pt x="92" y="1438"/>
                    <a:pt x="1" y="2076"/>
                    <a:pt x="31" y="2745"/>
                  </a:cubicBezTo>
                  <a:cubicBezTo>
                    <a:pt x="31" y="3778"/>
                    <a:pt x="61" y="4812"/>
                    <a:pt x="183" y="5876"/>
                  </a:cubicBezTo>
                  <a:cubicBezTo>
                    <a:pt x="213" y="6362"/>
                    <a:pt x="335" y="6848"/>
                    <a:pt x="548" y="7274"/>
                  </a:cubicBezTo>
                  <a:cubicBezTo>
                    <a:pt x="754" y="7732"/>
                    <a:pt x="1202" y="8001"/>
                    <a:pt x="1671" y="8001"/>
                  </a:cubicBezTo>
                  <a:cubicBezTo>
                    <a:pt x="1824" y="8001"/>
                    <a:pt x="1979" y="7972"/>
                    <a:pt x="2128" y="7912"/>
                  </a:cubicBezTo>
                  <a:cubicBezTo>
                    <a:pt x="2463" y="7760"/>
                    <a:pt x="2706" y="7456"/>
                    <a:pt x="2797" y="7092"/>
                  </a:cubicBezTo>
                  <a:cubicBezTo>
                    <a:pt x="2949" y="6575"/>
                    <a:pt x="2979" y="6088"/>
                    <a:pt x="2949" y="5602"/>
                  </a:cubicBezTo>
                  <a:cubicBezTo>
                    <a:pt x="2949" y="4326"/>
                    <a:pt x="2919" y="2988"/>
                    <a:pt x="2919" y="1681"/>
                  </a:cubicBezTo>
                  <a:cubicBezTo>
                    <a:pt x="2919" y="1347"/>
                    <a:pt x="2888" y="1012"/>
                    <a:pt x="2767" y="678"/>
                  </a:cubicBezTo>
                  <a:cubicBezTo>
                    <a:pt x="2645" y="313"/>
                    <a:pt x="2341" y="101"/>
                    <a:pt x="2007" y="70"/>
                  </a:cubicBezTo>
                  <a:cubicBezTo>
                    <a:pt x="1911" y="22"/>
                    <a:pt x="1805" y="0"/>
                    <a:pt x="169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58;p37"/>
            <p:cNvSpPr/>
            <p:nvPr/>
          </p:nvSpPr>
          <p:spPr>
            <a:xfrm>
              <a:off x="1211525" y="3505650"/>
              <a:ext cx="448375" cy="5350"/>
            </a:xfrm>
            <a:custGeom>
              <a:avLst/>
              <a:gdLst/>
              <a:ahLst/>
              <a:cxnLst/>
              <a:rect l="l" t="t" r="r" b="b"/>
              <a:pathLst>
                <a:path w="17935" h="214" extrusionOk="0">
                  <a:moveTo>
                    <a:pt x="8968" y="1"/>
                  </a:moveTo>
                  <a:cubicBezTo>
                    <a:pt x="4044" y="1"/>
                    <a:pt x="1" y="31"/>
                    <a:pt x="1" y="123"/>
                  </a:cubicBezTo>
                  <a:cubicBezTo>
                    <a:pt x="1" y="183"/>
                    <a:pt x="4044" y="214"/>
                    <a:pt x="8968" y="214"/>
                  </a:cubicBezTo>
                  <a:cubicBezTo>
                    <a:pt x="13922" y="214"/>
                    <a:pt x="17934" y="153"/>
                    <a:pt x="17934" y="123"/>
                  </a:cubicBezTo>
                  <a:cubicBezTo>
                    <a:pt x="17934" y="62"/>
                    <a:pt x="13922" y="1"/>
                    <a:pt x="896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59;p37"/>
            <p:cNvSpPr/>
            <p:nvPr/>
          </p:nvSpPr>
          <p:spPr>
            <a:xfrm>
              <a:off x="1024600" y="3124200"/>
              <a:ext cx="128450" cy="229500"/>
            </a:xfrm>
            <a:custGeom>
              <a:avLst/>
              <a:gdLst/>
              <a:ahLst/>
              <a:cxnLst/>
              <a:rect l="l" t="t" r="r" b="b"/>
              <a:pathLst>
                <a:path w="5138" h="9180" extrusionOk="0">
                  <a:moveTo>
                    <a:pt x="1" y="0"/>
                  </a:moveTo>
                  <a:lnTo>
                    <a:pt x="92" y="9180"/>
                  </a:lnTo>
                  <a:lnTo>
                    <a:pt x="5137" y="9180"/>
                  </a:lnTo>
                  <a:lnTo>
                    <a:pt x="4985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60;p37"/>
            <p:cNvSpPr/>
            <p:nvPr/>
          </p:nvSpPr>
          <p:spPr>
            <a:xfrm>
              <a:off x="1025350" y="3162200"/>
              <a:ext cx="116300" cy="6375"/>
            </a:xfrm>
            <a:custGeom>
              <a:avLst/>
              <a:gdLst/>
              <a:ahLst/>
              <a:cxnLst/>
              <a:rect l="l" t="t" r="r" b="b"/>
              <a:pathLst>
                <a:path w="4652" h="255" extrusionOk="0">
                  <a:moveTo>
                    <a:pt x="2341" y="0"/>
                  </a:moveTo>
                  <a:cubicBezTo>
                    <a:pt x="1582" y="0"/>
                    <a:pt x="761" y="0"/>
                    <a:pt x="1" y="122"/>
                  </a:cubicBezTo>
                  <a:cubicBezTo>
                    <a:pt x="581" y="215"/>
                    <a:pt x="1197" y="254"/>
                    <a:pt x="1795" y="254"/>
                  </a:cubicBezTo>
                  <a:cubicBezTo>
                    <a:pt x="1979" y="254"/>
                    <a:pt x="2162" y="250"/>
                    <a:pt x="2341" y="243"/>
                  </a:cubicBezTo>
                  <a:cubicBezTo>
                    <a:pt x="2521" y="250"/>
                    <a:pt x="2702" y="254"/>
                    <a:pt x="2884" y="254"/>
                  </a:cubicBezTo>
                  <a:cubicBezTo>
                    <a:pt x="3473" y="254"/>
                    <a:pt x="4071" y="215"/>
                    <a:pt x="4651" y="122"/>
                  </a:cubicBezTo>
                  <a:cubicBezTo>
                    <a:pt x="3892" y="61"/>
                    <a:pt x="3101" y="0"/>
                    <a:pt x="234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61;p37"/>
            <p:cNvSpPr/>
            <p:nvPr/>
          </p:nvSpPr>
          <p:spPr>
            <a:xfrm>
              <a:off x="1025350" y="3197900"/>
              <a:ext cx="116300" cy="5950"/>
            </a:xfrm>
            <a:custGeom>
              <a:avLst/>
              <a:gdLst/>
              <a:ahLst/>
              <a:cxnLst/>
              <a:rect l="l" t="t" r="r" b="b"/>
              <a:pathLst>
                <a:path w="4652" h="238" extrusionOk="0">
                  <a:moveTo>
                    <a:pt x="2341" y="1"/>
                  </a:moveTo>
                  <a:cubicBezTo>
                    <a:pt x="1582" y="1"/>
                    <a:pt x="761" y="1"/>
                    <a:pt x="1" y="92"/>
                  </a:cubicBezTo>
                  <a:cubicBezTo>
                    <a:pt x="557" y="181"/>
                    <a:pt x="1146" y="237"/>
                    <a:pt x="1720" y="237"/>
                  </a:cubicBezTo>
                  <a:cubicBezTo>
                    <a:pt x="1930" y="237"/>
                    <a:pt x="2138" y="230"/>
                    <a:pt x="2341" y="213"/>
                  </a:cubicBezTo>
                  <a:cubicBezTo>
                    <a:pt x="3101" y="213"/>
                    <a:pt x="3892" y="213"/>
                    <a:pt x="4651" y="92"/>
                  </a:cubicBezTo>
                  <a:cubicBezTo>
                    <a:pt x="3892" y="31"/>
                    <a:pt x="3101" y="1"/>
                    <a:pt x="234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62;p37"/>
            <p:cNvSpPr/>
            <p:nvPr/>
          </p:nvSpPr>
          <p:spPr>
            <a:xfrm>
              <a:off x="1025350" y="3232850"/>
              <a:ext cx="116300" cy="6400"/>
            </a:xfrm>
            <a:custGeom>
              <a:avLst/>
              <a:gdLst/>
              <a:ahLst/>
              <a:cxnLst/>
              <a:rect l="l" t="t" r="r" b="b"/>
              <a:pathLst>
                <a:path w="4652" h="256" extrusionOk="0">
                  <a:moveTo>
                    <a:pt x="2341" y="1"/>
                  </a:moveTo>
                  <a:cubicBezTo>
                    <a:pt x="1582" y="1"/>
                    <a:pt x="761" y="1"/>
                    <a:pt x="1" y="123"/>
                  </a:cubicBezTo>
                  <a:cubicBezTo>
                    <a:pt x="581" y="215"/>
                    <a:pt x="1197" y="255"/>
                    <a:pt x="1795" y="255"/>
                  </a:cubicBezTo>
                  <a:cubicBezTo>
                    <a:pt x="1979" y="255"/>
                    <a:pt x="2162" y="251"/>
                    <a:pt x="2341" y="244"/>
                  </a:cubicBezTo>
                  <a:cubicBezTo>
                    <a:pt x="3101" y="244"/>
                    <a:pt x="3892" y="244"/>
                    <a:pt x="4651" y="123"/>
                  </a:cubicBezTo>
                  <a:cubicBezTo>
                    <a:pt x="3892" y="31"/>
                    <a:pt x="3101" y="1"/>
                    <a:pt x="234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63;p37"/>
            <p:cNvSpPr/>
            <p:nvPr/>
          </p:nvSpPr>
          <p:spPr>
            <a:xfrm>
              <a:off x="1025350" y="3268375"/>
              <a:ext cx="116300" cy="6575"/>
            </a:xfrm>
            <a:custGeom>
              <a:avLst/>
              <a:gdLst/>
              <a:ahLst/>
              <a:cxnLst/>
              <a:rect l="l" t="t" r="r" b="b"/>
              <a:pathLst>
                <a:path w="4652" h="263" extrusionOk="0">
                  <a:moveTo>
                    <a:pt x="2748" y="1"/>
                  </a:moveTo>
                  <a:cubicBezTo>
                    <a:pt x="2612" y="1"/>
                    <a:pt x="2476" y="3"/>
                    <a:pt x="2341" y="9"/>
                  </a:cubicBezTo>
                  <a:cubicBezTo>
                    <a:pt x="1582" y="9"/>
                    <a:pt x="761" y="9"/>
                    <a:pt x="1" y="130"/>
                  </a:cubicBezTo>
                  <a:cubicBezTo>
                    <a:pt x="581" y="223"/>
                    <a:pt x="1197" y="263"/>
                    <a:pt x="1795" y="263"/>
                  </a:cubicBezTo>
                  <a:cubicBezTo>
                    <a:pt x="1979" y="263"/>
                    <a:pt x="2162" y="259"/>
                    <a:pt x="2341" y="252"/>
                  </a:cubicBezTo>
                  <a:cubicBezTo>
                    <a:pt x="3101" y="252"/>
                    <a:pt x="3892" y="252"/>
                    <a:pt x="4651" y="130"/>
                  </a:cubicBezTo>
                  <a:cubicBezTo>
                    <a:pt x="4026" y="55"/>
                    <a:pt x="3380" y="1"/>
                    <a:pt x="274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64;p37"/>
            <p:cNvSpPr/>
            <p:nvPr/>
          </p:nvSpPr>
          <p:spPr>
            <a:xfrm>
              <a:off x="1025350" y="3304025"/>
              <a:ext cx="116300" cy="6225"/>
            </a:xfrm>
            <a:custGeom>
              <a:avLst/>
              <a:gdLst/>
              <a:ahLst/>
              <a:cxnLst/>
              <a:rect l="l" t="t" r="r" b="b"/>
              <a:pathLst>
                <a:path w="4652" h="249" extrusionOk="0">
                  <a:moveTo>
                    <a:pt x="2884" y="0"/>
                  </a:moveTo>
                  <a:cubicBezTo>
                    <a:pt x="2702" y="0"/>
                    <a:pt x="2521" y="4"/>
                    <a:pt x="2341" y="11"/>
                  </a:cubicBezTo>
                  <a:cubicBezTo>
                    <a:pt x="1582" y="11"/>
                    <a:pt x="761" y="11"/>
                    <a:pt x="1" y="133"/>
                  </a:cubicBezTo>
                  <a:cubicBezTo>
                    <a:pt x="549" y="198"/>
                    <a:pt x="1128" y="248"/>
                    <a:pt x="1693" y="248"/>
                  </a:cubicBezTo>
                  <a:cubicBezTo>
                    <a:pt x="1912" y="248"/>
                    <a:pt x="2129" y="241"/>
                    <a:pt x="2341" y="224"/>
                  </a:cubicBezTo>
                  <a:cubicBezTo>
                    <a:pt x="3101" y="224"/>
                    <a:pt x="3892" y="224"/>
                    <a:pt x="4651" y="133"/>
                  </a:cubicBezTo>
                  <a:cubicBezTo>
                    <a:pt x="4071" y="40"/>
                    <a:pt x="3473" y="0"/>
                    <a:pt x="288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65;p37"/>
            <p:cNvSpPr/>
            <p:nvPr/>
          </p:nvSpPr>
          <p:spPr>
            <a:xfrm>
              <a:off x="1012450" y="3117350"/>
              <a:ext cx="1397450" cy="247000"/>
            </a:xfrm>
            <a:custGeom>
              <a:avLst/>
              <a:gdLst/>
              <a:ahLst/>
              <a:cxnLst/>
              <a:rect l="l" t="t" r="r" b="b"/>
              <a:pathLst>
                <a:path w="55898" h="9880" extrusionOk="0">
                  <a:moveTo>
                    <a:pt x="0" y="1"/>
                  </a:moveTo>
                  <a:lnTo>
                    <a:pt x="0" y="518"/>
                  </a:lnTo>
                  <a:lnTo>
                    <a:pt x="3617" y="518"/>
                  </a:lnTo>
                  <a:cubicBezTo>
                    <a:pt x="4468" y="518"/>
                    <a:pt x="5198" y="1247"/>
                    <a:pt x="5198" y="2128"/>
                  </a:cubicBezTo>
                  <a:lnTo>
                    <a:pt x="5198" y="7600"/>
                  </a:lnTo>
                  <a:cubicBezTo>
                    <a:pt x="5198" y="8451"/>
                    <a:pt x="4468" y="9180"/>
                    <a:pt x="3617" y="9180"/>
                  </a:cubicBezTo>
                  <a:lnTo>
                    <a:pt x="274" y="9180"/>
                  </a:lnTo>
                  <a:lnTo>
                    <a:pt x="274" y="9879"/>
                  </a:lnTo>
                  <a:lnTo>
                    <a:pt x="55199" y="9879"/>
                  </a:lnTo>
                  <a:cubicBezTo>
                    <a:pt x="55776" y="6323"/>
                    <a:pt x="55898" y="3040"/>
                    <a:pt x="551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66;p37"/>
            <p:cNvSpPr/>
            <p:nvPr/>
          </p:nvSpPr>
          <p:spPr>
            <a:xfrm>
              <a:off x="2343025" y="3114325"/>
              <a:ext cx="6100" cy="254575"/>
            </a:xfrm>
            <a:custGeom>
              <a:avLst/>
              <a:gdLst/>
              <a:ahLst/>
              <a:cxnLst/>
              <a:rect l="l" t="t" r="r" b="b"/>
              <a:pathLst>
                <a:path w="244" h="10183" extrusionOk="0">
                  <a:moveTo>
                    <a:pt x="122" y="0"/>
                  </a:moveTo>
                  <a:cubicBezTo>
                    <a:pt x="30" y="0"/>
                    <a:pt x="0" y="2280"/>
                    <a:pt x="0" y="5076"/>
                  </a:cubicBezTo>
                  <a:cubicBezTo>
                    <a:pt x="0" y="7903"/>
                    <a:pt x="91" y="10183"/>
                    <a:pt x="122" y="10183"/>
                  </a:cubicBezTo>
                  <a:cubicBezTo>
                    <a:pt x="152" y="10183"/>
                    <a:pt x="243" y="7903"/>
                    <a:pt x="243" y="5076"/>
                  </a:cubicBezTo>
                  <a:cubicBezTo>
                    <a:pt x="243" y="2280"/>
                    <a:pt x="182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67;p37"/>
            <p:cNvSpPr/>
            <p:nvPr/>
          </p:nvSpPr>
          <p:spPr>
            <a:xfrm>
              <a:off x="1213825" y="3114325"/>
              <a:ext cx="5325" cy="254575"/>
            </a:xfrm>
            <a:custGeom>
              <a:avLst/>
              <a:gdLst/>
              <a:ahLst/>
              <a:cxnLst/>
              <a:rect l="l" t="t" r="r" b="b"/>
              <a:pathLst>
                <a:path w="213" h="10183" extrusionOk="0">
                  <a:moveTo>
                    <a:pt x="122" y="0"/>
                  </a:moveTo>
                  <a:cubicBezTo>
                    <a:pt x="30" y="0"/>
                    <a:pt x="0" y="2280"/>
                    <a:pt x="0" y="5076"/>
                  </a:cubicBezTo>
                  <a:cubicBezTo>
                    <a:pt x="0" y="7903"/>
                    <a:pt x="61" y="10183"/>
                    <a:pt x="122" y="10183"/>
                  </a:cubicBezTo>
                  <a:cubicBezTo>
                    <a:pt x="152" y="10183"/>
                    <a:pt x="213" y="7903"/>
                    <a:pt x="213" y="5076"/>
                  </a:cubicBezTo>
                  <a:cubicBezTo>
                    <a:pt x="213" y="2280"/>
                    <a:pt x="182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68;p37"/>
            <p:cNvSpPr/>
            <p:nvPr/>
          </p:nvSpPr>
          <p:spPr>
            <a:xfrm>
              <a:off x="2366575" y="3114325"/>
              <a:ext cx="6100" cy="254575"/>
            </a:xfrm>
            <a:custGeom>
              <a:avLst/>
              <a:gdLst/>
              <a:ahLst/>
              <a:cxnLst/>
              <a:rect l="l" t="t" r="r" b="b"/>
              <a:pathLst>
                <a:path w="244" h="10183" extrusionOk="0">
                  <a:moveTo>
                    <a:pt x="122" y="0"/>
                  </a:moveTo>
                  <a:cubicBezTo>
                    <a:pt x="61" y="0"/>
                    <a:pt x="0" y="2280"/>
                    <a:pt x="0" y="5076"/>
                  </a:cubicBezTo>
                  <a:cubicBezTo>
                    <a:pt x="0" y="7903"/>
                    <a:pt x="92" y="10183"/>
                    <a:pt x="122" y="10183"/>
                  </a:cubicBezTo>
                  <a:cubicBezTo>
                    <a:pt x="213" y="10183"/>
                    <a:pt x="244" y="7903"/>
                    <a:pt x="244" y="5076"/>
                  </a:cubicBezTo>
                  <a:cubicBezTo>
                    <a:pt x="244" y="2280"/>
                    <a:pt x="213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69;p37"/>
            <p:cNvSpPr/>
            <p:nvPr/>
          </p:nvSpPr>
          <p:spPr>
            <a:xfrm>
              <a:off x="1191025" y="3114325"/>
              <a:ext cx="5325" cy="254575"/>
            </a:xfrm>
            <a:custGeom>
              <a:avLst/>
              <a:gdLst/>
              <a:ahLst/>
              <a:cxnLst/>
              <a:rect l="l" t="t" r="r" b="b"/>
              <a:pathLst>
                <a:path w="213" h="10183" extrusionOk="0">
                  <a:moveTo>
                    <a:pt x="122" y="0"/>
                  </a:moveTo>
                  <a:cubicBezTo>
                    <a:pt x="31" y="0"/>
                    <a:pt x="0" y="2280"/>
                    <a:pt x="0" y="5076"/>
                  </a:cubicBezTo>
                  <a:cubicBezTo>
                    <a:pt x="0" y="7903"/>
                    <a:pt x="31" y="10183"/>
                    <a:pt x="122" y="10183"/>
                  </a:cubicBezTo>
                  <a:cubicBezTo>
                    <a:pt x="183" y="10183"/>
                    <a:pt x="213" y="7903"/>
                    <a:pt x="213" y="5076"/>
                  </a:cubicBezTo>
                  <a:cubicBezTo>
                    <a:pt x="213" y="2280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70;p37"/>
            <p:cNvSpPr/>
            <p:nvPr/>
          </p:nvSpPr>
          <p:spPr>
            <a:xfrm>
              <a:off x="2132525" y="3256425"/>
              <a:ext cx="30425" cy="30400"/>
            </a:xfrm>
            <a:custGeom>
              <a:avLst/>
              <a:gdLst/>
              <a:ahLst/>
              <a:cxnLst/>
              <a:rect l="l" t="t" r="r" b="b"/>
              <a:pathLst>
                <a:path w="1217" h="1216" extrusionOk="0">
                  <a:moveTo>
                    <a:pt x="456" y="0"/>
                  </a:moveTo>
                  <a:lnTo>
                    <a:pt x="396" y="426"/>
                  </a:lnTo>
                  <a:lnTo>
                    <a:pt x="0" y="669"/>
                  </a:lnTo>
                  <a:lnTo>
                    <a:pt x="396" y="790"/>
                  </a:lnTo>
                  <a:lnTo>
                    <a:pt x="487" y="1216"/>
                  </a:lnTo>
                  <a:lnTo>
                    <a:pt x="791" y="912"/>
                  </a:lnTo>
                  <a:lnTo>
                    <a:pt x="1216" y="973"/>
                  </a:lnTo>
                  <a:lnTo>
                    <a:pt x="1004" y="578"/>
                  </a:lnTo>
                  <a:lnTo>
                    <a:pt x="1156" y="213"/>
                  </a:lnTo>
                  <a:lnTo>
                    <a:pt x="760" y="27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771;p37"/>
            <p:cNvSpPr/>
            <p:nvPr/>
          </p:nvSpPr>
          <p:spPr>
            <a:xfrm>
              <a:off x="1997275" y="3302000"/>
              <a:ext cx="19775" cy="21300"/>
            </a:xfrm>
            <a:custGeom>
              <a:avLst/>
              <a:gdLst/>
              <a:ahLst/>
              <a:cxnLst/>
              <a:rect l="l" t="t" r="r" b="b"/>
              <a:pathLst>
                <a:path w="791" h="852" extrusionOk="0">
                  <a:moveTo>
                    <a:pt x="274" y="1"/>
                  </a:moveTo>
                  <a:lnTo>
                    <a:pt x="243" y="305"/>
                  </a:lnTo>
                  <a:lnTo>
                    <a:pt x="0" y="457"/>
                  </a:lnTo>
                  <a:lnTo>
                    <a:pt x="274" y="548"/>
                  </a:lnTo>
                  <a:lnTo>
                    <a:pt x="334" y="852"/>
                  </a:lnTo>
                  <a:lnTo>
                    <a:pt x="486" y="609"/>
                  </a:lnTo>
                  <a:lnTo>
                    <a:pt x="790" y="609"/>
                  </a:lnTo>
                  <a:lnTo>
                    <a:pt x="638" y="396"/>
                  </a:lnTo>
                  <a:lnTo>
                    <a:pt x="730" y="123"/>
                  </a:lnTo>
                  <a:lnTo>
                    <a:pt x="730" y="123"/>
                  </a:lnTo>
                  <a:lnTo>
                    <a:pt x="456" y="214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772;p37"/>
            <p:cNvSpPr/>
            <p:nvPr/>
          </p:nvSpPr>
          <p:spPr>
            <a:xfrm>
              <a:off x="1849075" y="3232850"/>
              <a:ext cx="23600" cy="24350"/>
            </a:xfrm>
            <a:custGeom>
              <a:avLst/>
              <a:gdLst/>
              <a:ahLst/>
              <a:cxnLst/>
              <a:rect l="l" t="t" r="r" b="b"/>
              <a:pathLst>
                <a:path w="944" h="974" extrusionOk="0">
                  <a:moveTo>
                    <a:pt x="578" y="1"/>
                  </a:moveTo>
                  <a:lnTo>
                    <a:pt x="335" y="274"/>
                  </a:lnTo>
                  <a:lnTo>
                    <a:pt x="1" y="274"/>
                  </a:lnTo>
                  <a:lnTo>
                    <a:pt x="183" y="548"/>
                  </a:lnTo>
                  <a:lnTo>
                    <a:pt x="92" y="882"/>
                  </a:lnTo>
                  <a:lnTo>
                    <a:pt x="396" y="761"/>
                  </a:lnTo>
                  <a:lnTo>
                    <a:pt x="639" y="974"/>
                  </a:lnTo>
                  <a:lnTo>
                    <a:pt x="700" y="639"/>
                  </a:lnTo>
                  <a:lnTo>
                    <a:pt x="943" y="457"/>
                  </a:lnTo>
                  <a:lnTo>
                    <a:pt x="639" y="335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773;p37"/>
            <p:cNvSpPr/>
            <p:nvPr/>
          </p:nvSpPr>
          <p:spPr>
            <a:xfrm>
              <a:off x="2209275" y="3153075"/>
              <a:ext cx="23575" cy="25100"/>
            </a:xfrm>
            <a:custGeom>
              <a:avLst/>
              <a:gdLst/>
              <a:ahLst/>
              <a:cxnLst/>
              <a:rect l="l" t="t" r="r" b="b"/>
              <a:pathLst>
                <a:path w="943" h="1004" extrusionOk="0">
                  <a:moveTo>
                    <a:pt x="517" y="0"/>
                  </a:moveTo>
                  <a:lnTo>
                    <a:pt x="335" y="274"/>
                  </a:lnTo>
                  <a:lnTo>
                    <a:pt x="0" y="244"/>
                  </a:lnTo>
                  <a:lnTo>
                    <a:pt x="0" y="244"/>
                  </a:lnTo>
                  <a:lnTo>
                    <a:pt x="183" y="548"/>
                  </a:lnTo>
                  <a:lnTo>
                    <a:pt x="31" y="851"/>
                  </a:lnTo>
                  <a:lnTo>
                    <a:pt x="31" y="851"/>
                  </a:lnTo>
                  <a:lnTo>
                    <a:pt x="365" y="760"/>
                  </a:lnTo>
                  <a:lnTo>
                    <a:pt x="639" y="1003"/>
                  </a:lnTo>
                  <a:lnTo>
                    <a:pt x="639" y="639"/>
                  </a:lnTo>
                  <a:lnTo>
                    <a:pt x="943" y="456"/>
                  </a:lnTo>
                  <a:lnTo>
                    <a:pt x="639" y="335"/>
                  </a:lnTo>
                  <a:lnTo>
                    <a:pt x="517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774;p37"/>
            <p:cNvSpPr/>
            <p:nvPr/>
          </p:nvSpPr>
          <p:spPr>
            <a:xfrm>
              <a:off x="2004100" y="3149275"/>
              <a:ext cx="15225" cy="15975"/>
            </a:xfrm>
            <a:custGeom>
              <a:avLst/>
              <a:gdLst/>
              <a:ahLst/>
              <a:cxnLst/>
              <a:rect l="l" t="t" r="r" b="b"/>
              <a:pathLst>
                <a:path w="609" h="639" extrusionOk="0">
                  <a:moveTo>
                    <a:pt x="335" y="0"/>
                  </a:moveTo>
                  <a:lnTo>
                    <a:pt x="213" y="183"/>
                  </a:lnTo>
                  <a:lnTo>
                    <a:pt x="1" y="152"/>
                  </a:lnTo>
                  <a:lnTo>
                    <a:pt x="122" y="335"/>
                  </a:lnTo>
                  <a:lnTo>
                    <a:pt x="31" y="578"/>
                  </a:lnTo>
                  <a:lnTo>
                    <a:pt x="274" y="487"/>
                  </a:lnTo>
                  <a:lnTo>
                    <a:pt x="426" y="639"/>
                  </a:lnTo>
                  <a:lnTo>
                    <a:pt x="426" y="426"/>
                  </a:lnTo>
                  <a:lnTo>
                    <a:pt x="609" y="304"/>
                  </a:lnTo>
                  <a:lnTo>
                    <a:pt x="426" y="244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775;p37"/>
            <p:cNvSpPr/>
            <p:nvPr/>
          </p:nvSpPr>
          <p:spPr>
            <a:xfrm>
              <a:off x="851350" y="3000325"/>
              <a:ext cx="1440775" cy="117050"/>
            </a:xfrm>
            <a:custGeom>
              <a:avLst/>
              <a:gdLst/>
              <a:ahLst/>
              <a:cxnLst/>
              <a:rect l="l" t="t" r="r" b="b"/>
              <a:pathLst>
                <a:path w="57631" h="4682" extrusionOk="0">
                  <a:moveTo>
                    <a:pt x="943" y="1"/>
                  </a:moveTo>
                  <a:cubicBezTo>
                    <a:pt x="0" y="1429"/>
                    <a:pt x="213" y="3010"/>
                    <a:pt x="943" y="4682"/>
                  </a:cubicBezTo>
                  <a:lnTo>
                    <a:pt x="56901" y="4682"/>
                  </a:lnTo>
                  <a:cubicBezTo>
                    <a:pt x="57631" y="3192"/>
                    <a:pt x="57631" y="1490"/>
                    <a:pt x="569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776;p37"/>
            <p:cNvSpPr/>
            <p:nvPr/>
          </p:nvSpPr>
          <p:spPr>
            <a:xfrm>
              <a:off x="1164425" y="3033000"/>
              <a:ext cx="757625" cy="43350"/>
            </a:xfrm>
            <a:custGeom>
              <a:avLst/>
              <a:gdLst/>
              <a:ahLst/>
              <a:cxnLst/>
              <a:rect l="l" t="t" r="r" b="b"/>
              <a:pathLst>
                <a:path w="30305" h="1734" extrusionOk="0">
                  <a:moveTo>
                    <a:pt x="0" y="1"/>
                  </a:moveTo>
                  <a:lnTo>
                    <a:pt x="0" y="1733"/>
                  </a:lnTo>
                  <a:lnTo>
                    <a:pt x="30305" y="1733"/>
                  </a:lnTo>
                  <a:lnTo>
                    <a:pt x="30305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777;p37"/>
            <p:cNvSpPr/>
            <p:nvPr/>
          </p:nvSpPr>
          <p:spPr>
            <a:xfrm>
              <a:off x="903775" y="3001850"/>
              <a:ext cx="25100" cy="115525"/>
            </a:xfrm>
            <a:custGeom>
              <a:avLst/>
              <a:gdLst/>
              <a:ahLst/>
              <a:cxnLst/>
              <a:rect l="l" t="t" r="r" b="b"/>
              <a:pathLst>
                <a:path w="1004" h="4621" extrusionOk="0">
                  <a:moveTo>
                    <a:pt x="609" y="1"/>
                  </a:moveTo>
                  <a:cubicBezTo>
                    <a:pt x="457" y="213"/>
                    <a:pt x="365" y="426"/>
                    <a:pt x="274" y="669"/>
                  </a:cubicBezTo>
                  <a:cubicBezTo>
                    <a:pt x="92" y="1186"/>
                    <a:pt x="1" y="1794"/>
                    <a:pt x="61" y="2372"/>
                  </a:cubicBezTo>
                  <a:cubicBezTo>
                    <a:pt x="92" y="2979"/>
                    <a:pt x="244" y="3557"/>
                    <a:pt x="548" y="4043"/>
                  </a:cubicBezTo>
                  <a:cubicBezTo>
                    <a:pt x="669" y="4256"/>
                    <a:pt x="821" y="4469"/>
                    <a:pt x="1004" y="4621"/>
                  </a:cubicBezTo>
                  <a:cubicBezTo>
                    <a:pt x="882" y="4408"/>
                    <a:pt x="761" y="4195"/>
                    <a:pt x="730" y="4013"/>
                  </a:cubicBezTo>
                  <a:cubicBezTo>
                    <a:pt x="457" y="3466"/>
                    <a:pt x="305" y="2949"/>
                    <a:pt x="274" y="2372"/>
                  </a:cubicBezTo>
                  <a:cubicBezTo>
                    <a:pt x="244" y="1794"/>
                    <a:pt x="274" y="1216"/>
                    <a:pt x="426" y="700"/>
                  </a:cubicBezTo>
                  <a:cubicBezTo>
                    <a:pt x="517" y="457"/>
                    <a:pt x="578" y="244"/>
                    <a:pt x="60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778;p37"/>
            <p:cNvSpPr/>
            <p:nvPr/>
          </p:nvSpPr>
          <p:spPr>
            <a:xfrm>
              <a:off x="933425" y="3001850"/>
              <a:ext cx="25100" cy="115525"/>
            </a:xfrm>
            <a:custGeom>
              <a:avLst/>
              <a:gdLst/>
              <a:ahLst/>
              <a:cxnLst/>
              <a:rect l="l" t="t" r="r" b="b"/>
              <a:pathLst>
                <a:path w="1004" h="4621" extrusionOk="0">
                  <a:moveTo>
                    <a:pt x="608" y="1"/>
                  </a:moveTo>
                  <a:lnTo>
                    <a:pt x="608" y="1"/>
                  </a:lnTo>
                  <a:cubicBezTo>
                    <a:pt x="456" y="213"/>
                    <a:pt x="334" y="426"/>
                    <a:pt x="274" y="669"/>
                  </a:cubicBezTo>
                  <a:cubicBezTo>
                    <a:pt x="61" y="1186"/>
                    <a:pt x="0" y="1794"/>
                    <a:pt x="30" y="2372"/>
                  </a:cubicBezTo>
                  <a:cubicBezTo>
                    <a:pt x="61" y="2979"/>
                    <a:pt x="243" y="3557"/>
                    <a:pt x="517" y="4043"/>
                  </a:cubicBezTo>
                  <a:cubicBezTo>
                    <a:pt x="638" y="4256"/>
                    <a:pt x="790" y="4469"/>
                    <a:pt x="1003" y="4621"/>
                  </a:cubicBezTo>
                  <a:cubicBezTo>
                    <a:pt x="912" y="4408"/>
                    <a:pt x="790" y="4195"/>
                    <a:pt x="669" y="4013"/>
                  </a:cubicBezTo>
                  <a:cubicBezTo>
                    <a:pt x="456" y="3466"/>
                    <a:pt x="304" y="2949"/>
                    <a:pt x="274" y="2372"/>
                  </a:cubicBezTo>
                  <a:cubicBezTo>
                    <a:pt x="243" y="1794"/>
                    <a:pt x="274" y="1216"/>
                    <a:pt x="426" y="700"/>
                  </a:cubicBezTo>
                  <a:cubicBezTo>
                    <a:pt x="486" y="457"/>
                    <a:pt x="578" y="244"/>
                    <a:pt x="60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779;p37"/>
            <p:cNvSpPr/>
            <p:nvPr/>
          </p:nvSpPr>
          <p:spPr>
            <a:xfrm>
              <a:off x="2217625" y="3000325"/>
              <a:ext cx="19025" cy="114025"/>
            </a:xfrm>
            <a:custGeom>
              <a:avLst/>
              <a:gdLst/>
              <a:ahLst/>
              <a:cxnLst/>
              <a:rect l="l" t="t" r="r" b="b"/>
              <a:pathLst>
                <a:path w="761" h="4561" extrusionOk="0">
                  <a:moveTo>
                    <a:pt x="31" y="1"/>
                  </a:moveTo>
                  <a:lnTo>
                    <a:pt x="31" y="1"/>
                  </a:lnTo>
                  <a:cubicBezTo>
                    <a:pt x="548" y="1490"/>
                    <a:pt x="548" y="3071"/>
                    <a:pt x="1" y="4560"/>
                  </a:cubicBezTo>
                  <a:cubicBezTo>
                    <a:pt x="761" y="3162"/>
                    <a:pt x="761" y="1429"/>
                    <a:pt x="3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780;p37"/>
            <p:cNvSpPr/>
            <p:nvPr/>
          </p:nvSpPr>
          <p:spPr>
            <a:xfrm>
              <a:off x="2189525" y="3001850"/>
              <a:ext cx="12175" cy="112500"/>
            </a:xfrm>
            <a:custGeom>
              <a:avLst/>
              <a:gdLst/>
              <a:ahLst/>
              <a:cxnLst/>
              <a:rect l="l" t="t" r="r" b="b"/>
              <a:pathLst>
                <a:path w="487" h="4500" extrusionOk="0">
                  <a:moveTo>
                    <a:pt x="31" y="1"/>
                  </a:moveTo>
                  <a:lnTo>
                    <a:pt x="31" y="1"/>
                  </a:lnTo>
                  <a:cubicBezTo>
                    <a:pt x="0" y="61"/>
                    <a:pt x="183" y="1004"/>
                    <a:pt x="213" y="2250"/>
                  </a:cubicBezTo>
                  <a:cubicBezTo>
                    <a:pt x="243" y="3496"/>
                    <a:pt x="31" y="4499"/>
                    <a:pt x="61" y="4499"/>
                  </a:cubicBezTo>
                  <a:cubicBezTo>
                    <a:pt x="335" y="3770"/>
                    <a:pt x="486" y="3010"/>
                    <a:pt x="395" y="2250"/>
                  </a:cubicBezTo>
                  <a:cubicBezTo>
                    <a:pt x="456" y="1490"/>
                    <a:pt x="304" y="730"/>
                    <a:pt x="3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781;p37"/>
            <p:cNvSpPr/>
            <p:nvPr/>
          </p:nvSpPr>
          <p:spPr>
            <a:xfrm>
              <a:off x="1292850" y="3209300"/>
              <a:ext cx="46375" cy="79825"/>
            </a:xfrm>
            <a:custGeom>
              <a:avLst/>
              <a:gdLst/>
              <a:ahLst/>
              <a:cxnLst/>
              <a:rect l="l" t="t" r="r" b="b"/>
              <a:pathLst>
                <a:path w="1855" h="3193" extrusionOk="0">
                  <a:moveTo>
                    <a:pt x="1003" y="1"/>
                  </a:moveTo>
                  <a:cubicBezTo>
                    <a:pt x="395" y="1"/>
                    <a:pt x="31" y="335"/>
                    <a:pt x="31" y="821"/>
                  </a:cubicBezTo>
                  <a:cubicBezTo>
                    <a:pt x="31" y="1247"/>
                    <a:pt x="335" y="1520"/>
                    <a:pt x="821" y="1703"/>
                  </a:cubicBezTo>
                  <a:cubicBezTo>
                    <a:pt x="1246" y="1855"/>
                    <a:pt x="1398" y="2007"/>
                    <a:pt x="1398" y="2311"/>
                  </a:cubicBezTo>
                  <a:cubicBezTo>
                    <a:pt x="1398" y="2615"/>
                    <a:pt x="1155" y="2858"/>
                    <a:pt x="760" y="2858"/>
                  </a:cubicBezTo>
                  <a:cubicBezTo>
                    <a:pt x="487" y="2858"/>
                    <a:pt x="213" y="2767"/>
                    <a:pt x="31" y="2645"/>
                  </a:cubicBezTo>
                  <a:lnTo>
                    <a:pt x="0" y="3010"/>
                  </a:lnTo>
                  <a:cubicBezTo>
                    <a:pt x="183" y="3101"/>
                    <a:pt x="487" y="3192"/>
                    <a:pt x="791" y="3192"/>
                  </a:cubicBezTo>
                  <a:cubicBezTo>
                    <a:pt x="1490" y="3192"/>
                    <a:pt x="1854" y="2767"/>
                    <a:pt x="1854" y="2311"/>
                  </a:cubicBezTo>
                  <a:cubicBezTo>
                    <a:pt x="1854" y="1855"/>
                    <a:pt x="1581" y="1581"/>
                    <a:pt x="1064" y="1399"/>
                  </a:cubicBezTo>
                  <a:cubicBezTo>
                    <a:pt x="639" y="1216"/>
                    <a:pt x="456" y="1095"/>
                    <a:pt x="456" y="791"/>
                  </a:cubicBezTo>
                  <a:cubicBezTo>
                    <a:pt x="456" y="609"/>
                    <a:pt x="608" y="335"/>
                    <a:pt x="1003" y="335"/>
                  </a:cubicBezTo>
                  <a:cubicBezTo>
                    <a:pt x="1277" y="335"/>
                    <a:pt x="1459" y="457"/>
                    <a:pt x="1581" y="487"/>
                  </a:cubicBezTo>
                  <a:lnTo>
                    <a:pt x="1702" y="153"/>
                  </a:lnTo>
                  <a:cubicBezTo>
                    <a:pt x="1550" y="61"/>
                    <a:pt x="1307" y="1"/>
                    <a:pt x="10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782;p37"/>
            <p:cNvSpPr/>
            <p:nvPr/>
          </p:nvSpPr>
          <p:spPr>
            <a:xfrm>
              <a:off x="1350600" y="3231350"/>
              <a:ext cx="52450" cy="79800"/>
            </a:xfrm>
            <a:custGeom>
              <a:avLst/>
              <a:gdLst/>
              <a:ahLst/>
              <a:cxnLst/>
              <a:rect l="l" t="t" r="r" b="b"/>
              <a:pathLst>
                <a:path w="2098" h="3192" extrusionOk="0">
                  <a:moveTo>
                    <a:pt x="1003" y="274"/>
                  </a:moveTo>
                  <a:cubicBezTo>
                    <a:pt x="1429" y="274"/>
                    <a:pt x="1672" y="669"/>
                    <a:pt x="1672" y="1125"/>
                  </a:cubicBezTo>
                  <a:cubicBezTo>
                    <a:pt x="1672" y="1611"/>
                    <a:pt x="1399" y="1945"/>
                    <a:pt x="973" y="1945"/>
                  </a:cubicBezTo>
                  <a:cubicBezTo>
                    <a:pt x="669" y="1945"/>
                    <a:pt x="456" y="1763"/>
                    <a:pt x="365" y="1490"/>
                  </a:cubicBezTo>
                  <a:lnTo>
                    <a:pt x="365" y="1368"/>
                  </a:lnTo>
                  <a:lnTo>
                    <a:pt x="365" y="942"/>
                  </a:lnTo>
                  <a:cubicBezTo>
                    <a:pt x="365" y="912"/>
                    <a:pt x="395" y="821"/>
                    <a:pt x="395" y="790"/>
                  </a:cubicBezTo>
                  <a:cubicBezTo>
                    <a:pt x="487" y="486"/>
                    <a:pt x="760" y="274"/>
                    <a:pt x="1003" y="274"/>
                  </a:cubicBezTo>
                  <a:close/>
                  <a:moveTo>
                    <a:pt x="1125" y="0"/>
                  </a:moveTo>
                  <a:cubicBezTo>
                    <a:pt x="760" y="0"/>
                    <a:pt x="487" y="152"/>
                    <a:pt x="335" y="395"/>
                  </a:cubicBezTo>
                  <a:lnTo>
                    <a:pt x="335" y="31"/>
                  </a:lnTo>
                  <a:lnTo>
                    <a:pt x="0" y="31"/>
                  </a:lnTo>
                  <a:lnTo>
                    <a:pt x="0" y="760"/>
                  </a:lnTo>
                  <a:lnTo>
                    <a:pt x="31" y="760"/>
                  </a:lnTo>
                  <a:lnTo>
                    <a:pt x="31" y="3192"/>
                  </a:lnTo>
                  <a:lnTo>
                    <a:pt x="426" y="3192"/>
                  </a:lnTo>
                  <a:lnTo>
                    <a:pt x="426" y="1976"/>
                  </a:lnTo>
                  <a:cubicBezTo>
                    <a:pt x="578" y="2189"/>
                    <a:pt x="791" y="2310"/>
                    <a:pt x="1095" y="2310"/>
                  </a:cubicBezTo>
                  <a:cubicBezTo>
                    <a:pt x="1581" y="2310"/>
                    <a:pt x="2098" y="1915"/>
                    <a:pt x="2098" y="1125"/>
                  </a:cubicBezTo>
                  <a:cubicBezTo>
                    <a:pt x="2098" y="456"/>
                    <a:pt x="1672" y="0"/>
                    <a:pt x="1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783;p37"/>
            <p:cNvSpPr/>
            <p:nvPr/>
          </p:nvSpPr>
          <p:spPr>
            <a:xfrm>
              <a:off x="1410625" y="3230575"/>
              <a:ext cx="44100" cy="58550"/>
            </a:xfrm>
            <a:custGeom>
              <a:avLst/>
              <a:gdLst/>
              <a:ahLst/>
              <a:cxnLst/>
              <a:rect l="l" t="t" r="r" b="b"/>
              <a:pathLst>
                <a:path w="1764" h="2342" extrusionOk="0">
                  <a:moveTo>
                    <a:pt x="1368" y="1156"/>
                  </a:moveTo>
                  <a:lnTo>
                    <a:pt x="1368" y="1551"/>
                  </a:lnTo>
                  <a:cubicBezTo>
                    <a:pt x="1368" y="1581"/>
                    <a:pt x="1308" y="1612"/>
                    <a:pt x="1308" y="1642"/>
                  </a:cubicBezTo>
                  <a:cubicBezTo>
                    <a:pt x="1247" y="1855"/>
                    <a:pt x="1095" y="2037"/>
                    <a:pt x="791" y="2037"/>
                  </a:cubicBezTo>
                  <a:cubicBezTo>
                    <a:pt x="608" y="2037"/>
                    <a:pt x="396" y="1916"/>
                    <a:pt x="396" y="1642"/>
                  </a:cubicBezTo>
                  <a:cubicBezTo>
                    <a:pt x="396" y="1247"/>
                    <a:pt x="912" y="1156"/>
                    <a:pt x="1368" y="1156"/>
                  </a:cubicBezTo>
                  <a:close/>
                  <a:moveTo>
                    <a:pt x="912" y="1"/>
                  </a:moveTo>
                  <a:cubicBezTo>
                    <a:pt x="639" y="1"/>
                    <a:pt x="365" y="92"/>
                    <a:pt x="183" y="214"/>
                  </a:cubicBezTo>
                  <a:lnTo>
                    <a:pt x="244" y="457"/>
                  </a:lnTo>
                  <a:cubicBezTo>
                    <a:pt x="396" y="396"/>
                    <a:pt x="639" y="305"/>
                    <a:pt x="821" y="305"/>
                  </a:cubicBezTo>
                  <a:cubicBezTo>
                    <a:pt x="1277" y="305"/>
                    <a:pt x="1308" y="639"/>
                    <a:pt x="1308" y="821"/>
                  </a:cubicBezTo>
                  <a:lnTo>
                    <a:pt x="1308" y="852"/>
                  </a:lnTo>
                  <a:cubicBezTo>
                    <a:pt x="457" y="852"/>
                    <a:pt x="1" y="1156"/>
                    <a:pt x="1" y="1703"/>
                  </a:cubicBezTo>
                  <a:cubicBezTo>
                    <a:pt x="1" y="2037"/>
                    <a:pt x="213" y="2341"/>
                    <a:pt x="669" y="2341"/>
                  </a:cubicBezTo>
                  <a:cubicBezTo>
                    <a:pt x="1004" y="2341"/>
                    <a:pt x="1247" y="2189"/>
                    <a:pt x="1368" y="2007"/>
                  </a:cubicBezTo>
                  <a:lnTo>
                    <a:pt x="1399" y="2250"/>
                  </a:lnTo>
                  <a:lnTo>
                    <a:pt x="1399" y="2280"/>
                  </a:lnTo>
                  <a:lnTo>
                    <a:pt x="1764" y="2280"/>
                  </a:lnTo>
                  <a:cubicBezTo>
                    <a:pt x="1733" y="2128"/>
                    <a:pt x="1733" y="1946"/>
                    <a:pt x="1733" y="1764"/>
                  </a:cubicBezTo>
                  <a:lnTo>
                    <a:pt x="1733" y="913"/>
                  </a:lnTo>
                  <a:cubicBezTo>
                    <a:pt x="1733" y="457"/>
                    <a:pt x="1581" y="1"/>
                    <a:pt x="9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784;p37"/>
            <p:cNvSpPr/>
            <p:nvPr/>
          </p:nvSpPr>
          <p:spPr>
            <a:xfrm>
              <a:off x="1469900" y="3230575"/>
              <a:ext cx="47900" cy="58550"/>
            </a:xfrm>
            <a:custGeom>
              <a:avLst/>
              <a:gdLst/>
              <a:ahLst/>
              <a:cxnLst/>
              <a:rect l="l" t="t" r="r" b="b"/>
              <a:pathLst>
                <a:path w="1916" h="2342" extrusionOk="0">
                  <a:moveTo>
                    <a:pt x="1125" y="1"/>
                  </a:moveTo>
                  <a:cubicBezTo>
                    <a:pt x="760" y="1"/>
                    <a:pt x="517" y="214"/>
                    <a:pt x="396" y="426"/>
                  </a:cubicBezTo>
                  <a:lnTo>
                    <a:pt x="365" y="62"/>
                  </a:lnTo>
                  <a:lnTo>
                    <a:pt x="0" y="62"/>
                  </a:lnTo>
                  <a:lnTo>
                    <a:pt x="0" y="669"/>
                  </a:lnTo>
                  <a:lnTo>
                    <a:pt x="0" y="2341"/>
                  </a:lnTo>
                  <a:lnTo>
                    <a:pt x="426" y="2341"/>
                  </a:lnTo>
                  <a:lnTo>
                    <a:pt x="426" y="1004"/>
                  </a:lnTo>
                  <a:cubicBezTo>
                    <a:pt x="426" y="943"/>
                    <a:pt x="456" y="852"/>
                    <a:pt x="456" y="821"/>
                  </a:cubicBezTo>
                  <a:cubicBezTo>
                    <a:pt x="548" y="578"/>
                    <a:pt x="730" y="396"/>
                    <a:pt x="1003" y="396"/>
                  </a:cubicBezTo>
                  <a:cubicBezTo>
                    <a:pt x="1368" y="396"/>
                    <a:pt x="1490" y="700"/>
                    <a:pt x="1490" y="1034"/>
                  </a:cubicBezTo>
                  <a:lnTo>
                    <a:pt x="1490" y="2280"/>
                  </a:lnTo>
                  <a:lnTo>
                    <a:pt x="1915" y="2280"/>
                  </a:lnTo>
                  <a:lnTo>
                    <a:pt x="1915" y="973"/>
                  </a:lnTo>
                  <a:cubicBezTo>
                    <a:pt x="1915" y="214"/>
                    <a:pt x="1429" y="1"/>
                    <a:pt x="1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785;p37"/>
            <p:cNvSpPr/>
            <p:nvPr/>
          </p:nvSpPr>
          <p:spPr>
            <a:xfrm>
              <a:off x="1532200" y="3210075"/>
              <a:ext cx="12200" cy="76750"/>
            </a:xfrm>
            <a:custGeom>
              <a:avLst/>
              <a:gdLst/>
              <a:ahLst/>
              <a:cxnLst/>
              <a:rect l="l" t="t" r="r" b="b"/>
              <a:pathLst>
                <a:path w="488" h="3070" extrusionOk="0">
                  <a:moveTo>
                    <a:pt x="244" y="0"/>
                  </a:moveTo>
                  <a:cubicBezTo>
                    <a:pt x="92" y="0"/>
                    <a:pt x="1" y="122"/>
                    <a:pt x="1" y="274"/>
                  </a:cubicBezTo>
                  <a:cubicBezTo>
                    <a:pt x="1" y="395"/>
                    <a:pt x="62" y="486"/>
                    <a:pt x="214" y="486"/>
                  </a:cubicBezTo>
                  <a:cubicBezTo>
                    <a:pt x="366" y="486"/>
                    <a:pt x="487" y="426"/>
                    <a:pt x="487" y="274"/>
                  </a:cubicBezTo>
                  <a:cubicBezTo>
                    <a:pt x="487" y="122"/>
                    <a:pt x="396" y="30"/>
                    <a:pt x="244" y="0"/>
                  </a:cubicBezTo>
                  <a:close/>
                  <a:moveTo>
                    <a:pt x="31" y="882"/>
                  </a:moveTo>
                  <a:lnTo>
                    <a:pt x="31" y="3070"/>
                  </a:lnTo>
                  <a:lnTo>
                    <a:pt x="457" y="3070"/>
                  </a:lnTo>
                  <a:lnTo>
                    <a:pt x="457" y="8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786;p37"/>
            <p:cNvSpPr/>
            <p:nvPr/>
          </p:nvSpPr>
          <p:spPr>
            <a:xfrm>
              <a:off x="1555000" y="3230575"/>
              <a:ext cx="35750" cy="59300"/>
            </a:xfrm>
            <a:custGeom>
              <a:avLst/>
              <a:gdLst/>
              <a:ahLst/>
              <a:cxnLst/>
              <a:rect l="l" t="t" r="r" b="b"/>
              <a:pathLst>
                <a:path w="1430" h="2372" extrusionOk="0">
                  <a:moveTo>
                    <a:pt x="852" y="1"/>
                  </a:moveTo>
                  <a:cubicBezTo>
                    <a:pt x="396" y="1"/>
                    <a:pt x="92" y="305"/>
                    <a:pt x="92" y="669"/>
                  </a:cubicBezTo>
                  <a:cubicBezTo>
                    <a:pt x="92" y="943"/>
                    <a:pt x="305" y="1125"/>
                    <a:pt x="669" y="1277"/>
                  </a:cubicBezTo>
                  <a:cubicBezTo>
                    <a:pt x="973" y="1399"/>
                    <a:pt x="1095" y="1490"/>
                    <a:pt x="1095" y="1703"/>
                  </a:cubicBezTo>
                  <a:cubicBezTo>
                    <a:pt x="1095" y="1885"/>
                    <a:pt x="973" y="2037"/>
                    <a:pt x="669" y="2037"/>
                  </a:cubicBezTo>
                  <a:cubicBezTo>
                    <a:pt x="487" y="2037"/>
                    <a:pt x="244" y="1946"/>
                    <a:pt x="153" y="1885"/>
                  </a:cubicBezTo>
                  <a:lnTo>
                    <a:pt x="1" y="2220"/>
                  </a:lnTo>
                  <a:cubicBezTo>
                    <a:pt x="153" y="2280"/>
                    <a:pt x="366" y="2372"/>
                    <a:pt x="609" y="2372"/>
                  </a:cubicBezTo>
                  <a:cubicBezTo>
                    <a:pt x="1125" y="2372"/>
                    <a:pt x="1429" y="2098"/>
                    <a:pt x="1429" y="1733"/>
                  </a:cubicBezTo>
                  <a:cubicBezTo>
                    <a:pt x="1429" y="1369"/>
                    <a:pt x="1247" y="1186"/>
                    <a:pt x="852" y="1034"/>
                  </a:cubicBezTo>
                  <a:cubicBezTo>
                    <a:pt x="548" y="913"/>
                    <a:pt x="457" y="852"/>
                    <a:pt x="457" y="669"/>
                  </a:cubicBezTo>
                  <a:cubicBezTo>
                    <a:pt x="457" y="517"/>
                    <a:pt x="609" y="365"/>
                    <a:pt x="821" y="365"/>
                  </a:cubicBezTo>
                  <a:cubicBezTo>
                    <a:pt x="1065" y="365"/>
                    <a:pt x="1217" y="426"/>
                    <a:pt x="1277" y="457"/>
                  </a:cubicBezTo>
                  <a:lnTo>
                    <a:pt x="1399" y="153"/>
                  </a:lnTo>
                  <a:cubicBezTo>
                    <a:pt x="1277" y="92"/>
                    <a:pt x="1095" y="1"/>
                    <a:pt x="8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787;p37"/>
            <p:cNvSpPr/>
            <p:nvPr/>
          </p:nvSpPr>
          <p:spPr>
            <a:xfrm>
              <a:off x="1605150" y="3206275"/>
              <a:ext cx="47150" cy="82850"/>
            </a:xfrm>
            <a:custGeom>
              <a:avLst/>
              <a:gdLst/>
              <a:ahLst/>
              <a:cxnLst/>
              <a:rect l="l" t="t" r="r" b="b"/>
              <a:pathLst>
                <a:path w="1886" h="3314" extrusionOk="0">
                  <a:moveTo>
                    <a:pt x="1" y="0"/>
                  </a:moveTo>
                  <a:lnTo>
                    <a:pt x="1" y="3313"/>
                  </a:lnTo>
                  <a:lnTo>
                    <a:pt x="426" y="3313"/>
                  </a:lnTo>
                  <a:lnTo>
                    <a:pt x="426" y="1976"/>
                  </a:lnTo>
                  <a:cubicBezTo>
                    <a:pt x="426" y="1915"/>
                    <a:pt x="426" y="1824"/>
                    <a:pt x="457" y="1793"/>
                  </a:cubicBezTo>
                  <a:cubicBezTo>
                    <a:pt x="518" y="1550"/>
                    <a:pt x="730" y="1368"/>
                    <a:pt x="974" y="1368"/>
                  </a:cubicBezTo>
                  <a:cubicBezTo>
                    <a:pt x="1369" y="1368"/>
                    <a:pt x="1490" y="1672"/>
                    <a:pt x="1490" y="2006"/>
                  </a:cubicBezTo>
                  <a:lnTo>
                    <a:pt x="1490" y="3283"/>
                  </a:lnTo>
                  <a:lnTo>
                    <a:pt x="1885" y="3283"/>
                  </a:lnTo>
                  <a:lnTo>
                    <a:pt x="1885" y="1945"/>
                  </a:lnTo>
                  <a:cubicBezTo>
                    <a:pt x="1885" y="1186"/>
                    <a:pt x="1429" y="1003"/>
                    <a:pt x="1126" y="1003"/>
                  </a:cubicBezTo>
                  <a:cubicBezTo>
                    <a:pt x="974" y="1003"/>
                    <a:pt x="822" y="1034"/>
                    <a:pt x="730" y="1094"/>
                  </a:cubicBezTo>
                  <a:cubicBezTo>
                    <a:pt x="578" y="1155"/>
                    <a:pt x="487" y="1246"/>
                    <a:pt x="426" y="1368"/>
                  </a:cubicBezTo>
                  <a:lnTo>
                    <a:pt x="4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88;p37"/>
            <p:cNvSpPr/>
            <p:nvPr/>
          </p:nvSpPr>
          <p:spPr>
            <a:xfrm>
              <a:off x="1696350" y="3213100"/>
              <a:ext cx="24350" cy="73725"/>
            </a:xfrm>
            <a:custGeom>
              <a:avLst/>
              <a:gdLst/>
              <a:ahLst/>
              <a:cxnLst/>
              <a:rect l="l" t="t" r="r" b="b"/>
              <a:pathLst>
                <a:path w="974" h="2949" extrusionOk="0">
                  <a:moveTo>
                    <a:pt x="639" y="1"/>
                  </a:moveTo>
                  <a:lnTo>
                    <a:pt x="0" y="335"/>
                  </a:lnTo>
                  <a:lnTo>
                    <a:pt x="61" y="639"/>
                  </a:lnTo>
                  <a:lnTo>
                    <a:pt x="608" y="365"/>
                  </a:lnTo>
                  <a:lnTo>
                    <a:pt x="608" y="2949"/>
                  </a:lnTo>
                  <a:lnTo>
                    <a:pt x="973" y="2949"/>
                  </a:lnTo>
                  <a:lnTo>
                    <a:pt x="97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789;p37"/>
            <p:cNvSpPr/>
            <p:nvPr/>
          </p:nvSpPr>
          <p:spPr>
            <a:xfrm>
              <a:off x="1308050" y="3754150"/>
              <a:ext cx="46375" cy="79800"/>
            </a:xfrm>
            <a:custGeom>
              <a:avLst/>
              <a:gdLst/>
              <a:ahLst/>
              <a:cxnLst/>
              <a:rect l="l" t="t" r="r" b="b"/>
              <a:pathLst>
                <a:path w="1855" h="3192" extrusionOk="0">
                  <a:moveTo>
                    <a:pt x="1003" y="0"/>
                  </a:moveTo>
                  <a:cubicBezTo>
                    <a:pt x="395" y="0"/>
                    <a:pt x="31" y="365"/>
                    <a:pt x="31" y="851"/>
                  </a:cubicBezTo>
                  <a:cubicBezTo>
                    <a:pt x="31" y="1277"/>
                    <a:pt x="335" y="1520"/>
                    <a:pt x="821" y="1733"/>
                  </a:cubicBezTo>
                  <a:cubicBezTo>
                    <a:pt x="1246" y="1885"/>
                    <a:pt x="1398" y="2037"/>
                    <a:pt x="1398" y="2341"/>
                  </a:cubicBezTo>
                  <a:cubicBezTo>
                    <a:pt x="1398" y="2645"/>
                    <a:pt x="1155" y="2857"/>
                    <a:pt x="760" y="2857"/>
                  </a:cubicBezTo>
                  <a:cubicBezTo>
                    <a:pt x="486" y="2857"/>
                    <a:pt x="213" y="2797"/>
                    <a:pt x="31" y="2675"/>
                  </a:cubicBezTo>
                  <a:lnTo>
                    <a:pt x="0" y="3009"/>
                  </a:lnTo>
                  <a:cubicBezTo>
                    <a:pt x="183" y="3131"/>
                    <a:pt x="486" y="3192"/>
                    <a:pt x="790" y="3192"/>
                  </a:cubicBezTo>
                  <a:cubicBezTo>
                    <a:pt x="1520" y="3192"/>
                    <a:pt x="1854" y="2766"/>
                    <a:pt x="1854" y="2310"/>
                  </a:cubicBezTo>
                  <a:cubicBezTo>
                    <a:pt x="1854" y="1885"/>
                    <a:pt x="1581" y="1611"/>
                    <a:pt x="1064" y="1429"/>
                  </a:cubicBezTo>
                  <a:cubicBezTo>
                    <a:pt x="638" y="1216"/>
                    <a:pt x="456" y="1125"/>
                    <a:pt x="456" y="791"/>
                  </a:cubicBezTo>
                  <a:cubicBezTo>
                    <a:pt x="456" y="608"/>
                    <a:pt x="608" y="365"/>
                    <a:pt x="1003" y="365"/>
                  </a:cubicBezTo>
                  <a:cubicBezTo>
                    <a:pt x="1277" y="365"/>
                    <a:pt x="1459" y="456"/>
                    <a:pt x="1581" y="487"/>
                  </a:cubicBezTo>
                  <a:lnTo>
                    <a:pt x="1702" y="152"/>
                  </a:lnTo>
                  <a:cubicBezTo>
                    <a:pt x="1550" y="91"/>
                    <a:pt x="1307" y="0"/>
                    <a:pt x="10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790;p37"/>
            <p:cNvSpPr/>
            <p:nvPr/>
          </p:nvSpPr>
          <p:spPr>
            <a:xfrm>
              <a:off x="1365800" y="3776950"/>
              <a:ext cx="52450" cy="79800"/>
            </a:xfrm>
            <a:custGeom>
              <a:avLst/>
              <a:gdLst/>
              <a:ahLst/>
              <a:cxnLst/>
              <a:rect l="l" t="t" r="r" b="b"/>
              <a:pathLst>
                <a:path w="2098" h="3192" extrusionOk="0">
                  <a:moveTo>
                    <a:pt x="1034" y="274"/>
                  </a:moveTo>
                  <a:cubicBezTo>
                    <a:pt x="1429" y="274"/>
                    <a:pt x="1672" y="669"/>
                    <a:pt x="1672" y="1125"/>
                  </a:cubicBezTo>
                  <a:cubicBezTo>
                    <a:pt x="1672" y="1611"/>
                    <a:pt x="1398" y="1945"/>
                    <a:pt x="973" y="1945"/>
                  </a:cubicBezTo>
                  <a:cubicBezTo>
                    <a:pt x="669" y="1945"/>
                    <a:pt x="456" y="1763"/>
                    <a:pt x="365" y="1490"/>
                  </a:cubicBezTo>
                  <a:lnTo>
                    <a:pt x="365" y="1338"/>
                  </a:lnTo>
                  <a:lnTo>
                    <a:pt x="365" y="912"/>
                  </a:lnTo>
                  <a:cubicBezTo>
                    <a:pt x="365" y="882"/>
                    <a:pt x="426" y="821"/>
                    <a:pt x="426" y="760"/>
                  </a:cubicBezTo>
                  <a:cubicBezTo>
                    <a:pt x="487" y="456"/>
                    <a:pt x="760" y="274"/>
                    <a:pt x="1034" y="274"/>
                  </a:cubicBezTo>
                  <a:close/>
                  <a:moveTo>
                    <a:pt x="1125" y="0"/>
                  </a:moveTo>
                  <a:cubicBezTo>
                    <a:pt x="760" y="0"/>
                    <a:pt x="487" y="152"/>
                    <a:pt x="335" y="426"/>
                  </a:cubicBezTo>
                  <a:lnTo>
                    <a:pt x="335" y="61"/>
                  </a:lnTo>
                  <a:lnTo>
                    <a:pt x="0" y="61"/>
                  </a:lnTo>
                  <a:lnTo>
                    <a:pt x="0" y="760"/>
                  </a:lnTo>
                  <a:lnTo>
                    <a:pt x="31" y="760"/>
                  </a:lnTo>
                  <a:lnTo>
                    <a:pt x="31" y="3192"/>
                  </a:lnTo>
                  <a:lnTo>
                    <a:pt x="426" y="3192"/>
                  </a:lnTo>
                  <a:lnTo>
                    <a:pt x="426" y="1976"/>
                  </a:lnTo>
                  <a:cubicBezTo>
                    <a:pt x="578" y="2219"/>
                    <a:pt x="791" y="2341"/>
                    <a:pt x="1094" y="2341"/>
                  </a:cubicBezTo>
                  <a:cubicBezTo>
                    <a:pt x="1581" y="2341"/>
                    <a:pt x="2098" y="1945"/>
                    <a:pt x="2098" y="1155"/>
                  </a:cubicBezTo>
                  <a:cubicBezTo>
                    <a:pt x="2098" y="456"/>
                    <a:pt x="1672" y="0"/>
                    <a:pt x="1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791;p37"/>
            <p:cNvSpPr/>
            <p:nvPr/>
          </p:nvSpPr>
          <p:spPr>
            <a:xfrm>
              <a:off x="1425825" y="3776950"/>
              <a:ext cx="44100" cy="58525"/>
            </a:xfrm>
            <a:custGeom>
              <a:avLst/>
              <a:gdLst/>
              <a:ahLst/>
              <a:cxnLst/>
              <a:rect l="l" t="t" r="r" b="b"/>
              <a:pathLst>
                <a:path w="1764" h="2341" extrusionOk="0">
                  <a:moveTo>
                    <a:pt x="1368" y="1125"/>
                  </a:moveTo>
                  <a:lnTo>
                    <a:pt x="1368" y="1490"/>
                  </a:lnTo>
                  <a:cubicBezTo>
                    <a:pt x="1368" y="1520"/>
                    <a:pt x="1308" y="1581"/>
                    <a:pt x="1308" y="1611"/>
                  </a:cubicBezTo>
                  <a:cubicBezTo>
                    <a:pt x="1247" y="1793"/>
                    <a:pt x="1095" y="1976"/>
                    <a:pt x="791" y="1976"/>
                  </a:cubicBezTo>
                  <a:cubicBezTo>
                    <a:pt x="608" y="1976"/>
                    <a:pt x="396" y="1885"/>
                    <a:pt x="396" y="1611"/>
                  </a:cubicBezTo>
                  <a:cubicBezTo>
                    <a:pt x="396" y="1186"/>
                    <a:pt x="912" y="1125"/>
                    <a:pt x="1368" y="1125"/>
                  </a:cubicBezTo>
                  <a:close/>
                  <a:moveTo>
                    <a:pt x="912" y="0"/>
                  </a:moveTo>
                  <a:cubicBezTo>
                    <a:pt x="639" y="0"/>
                    <a:pt x="365" y="91"/>
                    <a:pt x="183" y="213"/>
                  </a:cubicBezTo>
                  <a:lnTo>
                    <a:pt x="244" y="456"/>
                  </a:lnTo>
                  <a:cubicBezTo>
                    <a:pt x="396" y="395"/>
                    <a:pt x="639" y="304"/>
                    <a:pt x="821" y="304"/>
                  </a:cubicBezTo>
                  <a:cubicBezTo>
                    <a:pt x="1277" y="304"/>
                    <a:pt x="1308" y="608"/>
                    <a:pt x="1308" y="821"/>
                  </a:cubicBezTo>
                  <a:lnTo>
                    <a:pt x="1308" y="851"/>
                  </a:lnTo>
                  <a:cubicBezTo>
                    <a:pt x="456" y="851"/>
                    <a:pt x="0" y="1155"/>
                    <a:pt x="0" y="1672"/>
                  </a:cubicBezTo>
                  <a:cubicBezTo>
                    <a:pt x="0" y="2037"/>
                    <a:pt x="213" y="2341"/>
                    <a:pt x="669" y="2341"/>
                  </a:cubicBezTo>
                  <a:cubicBezTo>
                    <a:pt x="1004" y="2341"/>
                    <a:pt x="1247" y="2189"/>
                    <a:pt x="1368" y="1976"/>
                  </a:cubicBezTo>
                  <a:lnTo>
                    <a:pt x="1399" y="2249"/>
                  </a:lnTo>
                  <a:lnTo>
                    <a:pt x="1399" y="2280"/>
                  </a:lnTo>
                  <a:lnTo>
                    <a:pt x="1763" y="2280"/>
                  </a:lnTo>
                  <a:cubicBezTo>
                    <a:pt x="1733" y="2128"/>
                    <a:pt x="1733" y="1945"/>
                    <a:pt x="1733" y="1763"/>
                  </a:cubicBezTo>
                  <a:lnTo>
                    <a:pt x="1733" y="912"/>
                  </a:lnTo>
                  <a:cubicBezTo>
                    <a:pt x="1733" y="456"/>
                    <a:pt x="1581" y="0"/>
                    <a:pt x="9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792;p37"/>
            <p:cNvSpPr/>
            <p:nvPr/>
          </p:nvSpPr>
          <p:spPr>
            <a:xfrm>
              <a:off x="1485100" y="3776950"/>
              <a:ext cx="47900" cy="58525"/>
            </a:xfrm>
            <a:custGeom>
              <a:avLst/>
              <a:gdLst/>
              <a:ahLst/>
              <a:cxnLst/>
              <a:rect l="l" t="t" r="r" b="b"/>
              <a:pathLst>
                <a:path w="1916" h="2341" extrusionOk="0">
                  <a:moveTo>
                    <a:pt x="1125" y="0"/>
                  </a:moveTo>
                  <a:cubicBezTo>
                    <a:pt x="760" y="0"/>
                    <a:pt x="517" y="213"/>
                    <a:pt x="395" y="426"/>
                  </a:cubicBezTo>
                  <a:lnTo>
                    <a:pt x="365" y="61"/>
                  </a:lnTo>
                  <a:lnTo>
                    <a:pt x="0" y="61"/>
                  </a:lnTo>
                  <a:lnTo>
                    <a:pt x="0" y="669"/>
                  </a:lnTo>
                  <a:lnTo>
                    <a:pt x="0" y="2341"/>
                  </a:lnTo>
                  <a:lnTo>
                    <a:pt x="426" y="2341"/>
                  </a:lnTo>
                  <a:lnTo>
                    <a:pt x="426" y="1003"/>
                  </a:lnTo>
                  <a:cubicBezTo>
                    <a:pt x="426" y="912"/>
                    <a:pt x="456" y="851"/>
                    <a:pt x="456" y="821"/>
                  </a:cubicBezTo>
                  <a:cubicBezTo>
                    <a:pt x="547" y="578"/>
                    <a:pt x="730" y="395"/>
                    <a:pt x="1003" y="395"/>
                  </a:cubicBezTo>
                  <a:cubicBezTo>
                    <a:pt x="1368" y="395"/>
                    <a:pt x="1490" y="699"/>
                    <a:pt x="1490" y="1034"/>
                  </a:cubicBezTo>
                  <a:lnTo>
                    <a:pt x="1490" y="2280"/>
                  </a:lnTo>
                  <a:lnTo>
                    <a:pt x="1915" y="2280"/>
                  </a:lnTo>
                  <a:lnTo>
                    <a:pt x="1915" y="973"/>
                  </a:lnTo>
                  <a:cubicBezTo>
                    <a:pt x="1915" y="213"/>
                    <a:pt x="1429" y="0"/>
                    <a:pt x="1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793;p37"/>
            <p:cNvSpPr/>
            <p:nvPr/>
          </p:nvSpPr>
          <p:spPr>
            <a:xfrm>
              <a:off x="1547400" y="3756425"/>
              <a:ext cx="12200" cy="76775"/>
            </a:xfrm>
            <a:custGeom>
              <a:avLst/>
              <a:gdLst/>
              <a:ahLst/>
              <a:cxnLst/>
              <a:rect l="l" t="t" r="r" b="b"/>
              <a:pathLst>
                <a:path w="488" h="3071" extrusionOk="0">
                  <a:moveTo>
                    <a:pt x="244" y="0"/>
                  </a:moveTo>
                  <a:cubicBezTo>
                    <a:pt x="92" y="0"/>
                    <a:pt x="1" y="122"/>
                    <a:pt x="1" y="274"/>
                  </a:cubicBezTo>
                  <a:cubicBezTo>
                    <a:pt x="1" y="365"/>
                    <a:pt x="62" y="487"/>
                    <a:pt x="214" y="487"/>
                  </a:cubicBezTo>
                  <a:cubicBezTo>
                    <a:pt x="366" y="487"/>
                    <a:pt x="487" y="426"/>
                    <a:pt x="487" y="274"/>
                  </a:cubicBezTo>
                  <a:cubicBezTo>
                    <a:pt x="487" y="122"/>
                    <a:pt x="396" y="0"/>
                    <a:pt x="244" y="0"/>
                  </a:cubicBezTo>
                  <a:close/>
                  <a:moveTo>
                    <a:pt x="62" y="882"/>
                  </a:moveTo>
                  <a:lnTo>
                    <a:pt x="62" y="3070"/>
                  </a:lnTo>
                  <a:lnTo>
                    <a:pt x="487" y="3070"/>
                  </a:lnTo>
                  <a:lnTo>
                    <a:pt x="487" y="8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794;p37"/>
            <p:cNvSpPr/>
            <p:nvPr/>
          </p:nvSpPr>
          <p:spPr>
            <a:xfrm>
              <a:off x="1570200" y="3776175"/>
              <a:ext cx="35750" cy="58550"/>
            </a:xfrm>
            <a:custGeom>
              <a:avLst/>
              <a:gdLst/>
              <a:ahLst/>
              <a:cxnLst/>
              <a:rect l="l" t="t" r="r" b="b"/>
              <a:pathLst>
                <a:path w="1430" h="2342" extrusionOk="0">
                  <a:moveTo>
                    <a:pt x="852" y="1"/>
                  </a:moveTo>
                  <a:cubicBezTo>
                    <a:pt x="396" y="1"/>
                    <a:pt x="92" y="305"/>
                    <a:pt x="92" y="639"/>
                  </a:cubicBezTo>
                  <a:cubicBezTo>
                    <a:pt x="92" y="913"/>
                    <a:pt x="305" y="1095"/>
                    <a:pt x="669" y="1247"/>
                  </a:cubicBezTo>
                  <a:cubicBezTo>
                    <a:pt x="973" y="1369"/>
                    <a:pt x="1095" y="1490"/>
                    <a:pt x="1095" y="1673"/>
                  </a:cubicBezTo>
                  <a:cubicBezTo>
                    <a:pt x="1095" y="1855"/>
                    <a:pt x="973" y="2007"/>
                    <a:pt x="669" y="2007"/>
                  </a:cubicBezTo>
                  <a:cubicBezTo>
                    <a:pt x="487" y="2007"/>
                    <a:pt x="244" y="1946"/>
                    <a:pt x="153" y="1855"/>
                  </a:cubicBezTo>
                  <a:lnTo>
                    <a:pt x="1" y="2189"/>
                  </a:lnTo>
                  <a:cubicBezTo>
                    <a:pt x="153" y="2280"/>
                    <a:pt x="365" y="2341"/>
                    <a:pt x="609" y="2341"/>
                  </a:cubicBezTo>
                  <a:cubicBezTo>
                    <a:pt x="1125" y="2341"/>
                    <a:pt x="1429" y="2098"/>
                    <a:pt x="1429" y="1703"/>
                  </a:cubicBezTo>
                  <a:cubicBezTo>
                    <a:pt x="1429" y="1369"/>
                    <a:pt x="1247" y="1186"/>
                    <a:pt x="852" y="1034"/>
                  </a:cubicBezTo>
                  <a:cubicBezTo>
                    <a:pt x="548" y="913"/>
                    <a:pt x="457" y="821"/>
                    <a:pt x="457" y="639"/>
                  </a:cubicBezTo>
                  <a:cubicBezTo>
                    <a:pt x="457" y="487"/>
                    <a:pt x="609" y="335"/>
                    <a:pt x="821" y="335"/>
                  </a:cubicBezTo>
                  <a:cubicBezTo>
                    <a:pt x="1065" y="335"/>
                    <a:pt x="1216" y="426"/>
                    <a:pt x="1277" y="457"/>
                  </a:cubicBezTo>
                  <a:lnTo>
                    <a:pt x="1399" y="153"/>
                  </a:lnTo>
                  <a:cubicBezTo>
                    <a:pt x="1277" y="62"/>
                    <a:pt x="1095" y="1"/>
                    <a:pt x="8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795;p37"/>
            <p:cNvSpPr/>
            <p:nvPr/>
          </p:nvSpPr>
          <p:spPr>
            <a:xfrm>
              <a:off x="1620350" y="3752625"/>
              <a:ext cx="47150" cy="82850"/>
            </a:xfrm>
            <a:custGeom>
              <a:avLst/>
              <a:gdLst/>
              <a:ahLst/>
              <a:cxnLst/>
              <a:rect l="l" t="t" r="r" b="b"/>
              <a:pathLst>
                <a:path w="1886" h="3314" extrusionOk="0">
                  <a:moveTo>
                    <a:pt x="1" y="0"/>
                  </a:moveTo>
                  <a:lnTo>
                    <a:pt x="1" y="3314"/>
                  </a:lnTo>
                  <a:lnTo>
                    <a:pt x="426" y="3314"/>
                  </a:lnTo>
                  <a:lnTo>
                    <a:pt x="426" y="1976"/>
                  </a:lnTo>
                  <a:cubicBezTo>
                    <a:pt x="426" y="1885"/>
                    <a:pt x="426" y="1824"/>
                    <a:pt x="457" y="1794"/>
                  </a:cubicBezTo>
                  <a:cubicBezTo>
                    <a:pt x="518" y="1551"/>
                    <a:pt x="730" y="1368"/>
                    <a:pt x="973" y="1368"/>
                  </a:cubicBezTo>
                  <a:cubicBezTo>
                    <a:pt x="1369" y="1368"/>
                    <a:pt x="1490" y="1672"/>
                    <a:pt x="1490" y="2007"/>
                  </a:cubicBezTo>
                  <a:lnTo>
                    <a:pt x="1490" y="3253"/>
                  </a:lnTo>
                  <a:lnTo>
                    <a:pt x="1885" y="3253"/>
                  </a:lnTo>
                  <a:lnTo>
                    <a:pt x="1885" y="1946"/>
                  </a:lnTo>
                  <a:cubicBezTo>
                    <a:pt x="1885" y="1186"/>
                    <a:pt x="1429" y="973"/>
                    <a:pt x="1125" y="973"/>
                  </a:cubicBezTo>
                  <a:cubicBezTo>
                    <a:pt x="973" y="973"/>
                    <a:pt x="821" y="1034"/>
                    <a:pt x="730" y="1095"/>
                  </a:cubicBezTo>
                  <a:cubicBezTo>
                    <a:pt x="578" y="1125"/>
                    <a:pt x="487" y="1247"/>
                    <a:pt x="426" y="1368"/>
                  </a:cubicBezTo>
                  <a:lnTo>
                    <a:pt x="4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796;p37"/>
            <p:cNvSpPr/>
            <p:nvPr/>
          </p:nvSpPr>
          <p:spPr>
            <a:xfrm>
              <a:off x="1704700" y="3758700"/>
              <a:ext cx="47900" cy="76025"/>
            </a:xfrm>
            <a:custGeom>
              <a:avLst/>
              <a:gdLst/>
              <a:ahLst/>
              <a:cxnLst/>
              <a:rect l="l" t="t" r="r" b="b"/>
              <a:pathLst>
                <a:path w="1916" h="3041" extrusionOk="0">
                  <a:moveTo>
                    <a:pt x="913" y="1"/>
                  </a:moveTo>
                  <a:cubicBezTo>
                    <a:pt x="578" y="1"/>
                    <a:pt x="274" y="122"/>
                    <a:pt x="92" y="305"/>
                  </a:cubicBezTo>
                  <a:lnTo>
                    <a:pt x="183" y="578"/>
                  </a:lnTo>
                  <a:cubicBezTo>
                    <a:pt x="335" y="457"/>
                    <a:pt x="578" y="305"/>
                    <a:pt x="852" y="305"/>
                  </a:cubicBezTo>
                  <a:cubicBezTo>
                    <a:pt x="1247" y="305"/>
                    <a:pt x="1399" y="578"/>
                    <a:pt x="1399" y="882"/>
                  </a:cubicBezTo>
                  <a:cubicBezTo>
                    <a:pt x="1399" y="1338"/>
                    <a:pt x="1065" y="1733"/>
                    <a:pt x="305" y="2463"/>
                  </a:cubicBezTo>
                  <a:lnTo>
                    <a:pt x="1" y="2767"/>
                  </a:lnTo>
                  <a:lnTo>
                    <a:pt x="1" y="2979"/>
                  </a:lnTo>
                  <a:lnTo>
                    <a:pt x="1" y="3040"/>
                  </a:lnTo>
                  <a:lnTo>
                    <a:pt x="1916" y="3040"/>
                  </a:lnTo>
                  <a:lnTo>
                    <a:pt x="1916" y="2706"/>
                  </a:lnTo>
                  <a:lnTo>
                    <a:pt x="578" y="2706"/>
                  </a:lnTo>
                  <a:lnTo>
                    <a:pt x="791" y="2493"/>
                  </a:lnTo>
                  <a:cubicBezTo>
                    <a:pt x="1460" y="1885"/>
                    <a:pt x="1824" y="1429"/>
                    <a:pt x="1824" y="882"/>
                  </a:cubicBezTo>
                  <a:cubicBezTo>
                    <a:pt x="1824" y="457"/>
                    <a:pt x="1551" y="1"/>
                    <a:pt x="9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797;p37"/>
            <p:cNvSpPr/>
            <p:nvPr/>
          </p:nvSpPr>
          <p:spPr>
            <a:xfrm>
              <a:off x="1016250" y="4310375"/>
              <a:ext cx="57000" cy="76775"/>
            </a:xfrm>
            <a:custGeom>
              <a:avLst/>
              <a:gdLst/>
              <a:ahLst/>
              <a:cxnLst/>
              <a:rect l="l" t="t" r="r" b="b"/>
              <a:pathLst>
                <a:path w="2280" h="3071" extrusionOk="0">
                  <a:moveTo>
                    <a:pt x="0" y="1"/>
                  </a:moveTo>
                  <a:lnTo>
                    <a:pt x="0" y="3071"/>
                  </a:lnTo>
                  <a:lnTo>
                    <a:pt x="365" y="3071"/>
                  </a:lnTo>
                  <a:lnTo>
                    <a:pt x="365" y="1612"/>
                  </a:lnTo>
                  <a:lnTo>
                    <a:pt x="1854" y="1612"/>
                  </a:lnTo>
                  <a:lnTo>
                    <a:pt x="1854" y="3071"/>
                  </a:lnTo>
                  <a:lnTo>
                    <a:pt x="2280" y="3071"/>
                  </a:lnTo>
                  <a:lnTo>
                    <a:pt x="2280" y="1"/>
                  </a:lnTo>
                  <a:lnTo>
                    <a:pt x="1854" y="1"/>
                  </a:lnTo>
                  <a:lnTo>
                    <a:pt x="1854" y="1277"/>
                  </a:lnTo>
                  <a:lnTo>
                    <a:pt x="365" y="1277"/>
                  </a:lnTo>
                  <a:lnTo>
                    <a:pt x="36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798;p37"/>
            <p:cNvSpPr/>
            <p:nvPr/>
          </p:nvSpPr>
          <p:spPr>
            <a:xfrm>
              <a:off x="1089200" y="4308875"/>
              <a:ext cx="12175" cy="78275"/>
            </a:xfrm>
            <a:custGeom>
              <a:avLst/>
              <a:gdLst/>
              <a:ahLst/>
              <a:cxnLst/>
              <a:rect l="l" t="t" r="r" b="b"/>
              <a:pathLst>
                <a:path w="487" h="3131" extrusionOk="0">
                  <a:moveTo>
                    <a:pt x="274" y="0"/>
                  </a:moveTo>
                  <a:cubicBezTo>
                    <a:pt x="122" y="0"/>
                    <a:pt x="0" y="122"/>
                    <a:pt x="0" y="274"/>
                  </a:cubicBezTo>
                  <a:cubicBezTo>
                    <a:pt x="0" y="395"/>
                    <a:pt x="91" y="517"/>
                    <a:pt x="243" y="517"/>
                  </a:cubicBezTo>
                  <a:cubicBezTo>
                    <a:pt x="395" y="517"/>
                    <a:pt x="487" y="426"/>
                    <a:pt x="487" y="274"/>
                  </a:cubicBezTo>
                  <a:cubicBezTo>
                    <a:pt x="487" y="152"/>
                    <a:pt x="426" y="61"/>
                    <a:pt x="274" y="0"/>
                  </a:cubicBezTo>
                  <a:close/>
                  <a:moveTo>
                    <a:pt x="31" y="912"/>
                  </a:moveTo>
                  <a:lnTo>
                    <a:pt x="31" y="3131"/>
                  </a:lnTo>
                  <a:lnTo>
                    <a:pt x="456" y="3131"/>
                  </a:lnTo>
                  <a:lnTo>
                    <a:pt x="456" y="9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799;p37"/>
            <p:cNvSpPr/>
            <p:nvPr/>
          </p:nvSpPr>
          <p:spPr>
            <a:xfrm>
              <a:off x="1112000" y="4330150"/>
              <a:ext cx="36500" cy="58525"/>
            </a:xfrm>
            <a:custGeom>
              <a:avLst/>
              <a:gdLst/>
              <a:ahLst/>
              <a:cxnLst/>
              <a:rect l="l" t="t" r="r" b="b"/>
              <a:pathLst>
                <a:path w="1460" h="2341" extrusionOk="0">
                  <a:moveTo>
                    <a:pt x="882" y="0"/>
                  </a:moveTo>
                  <a:cubicBezTo>
                    <a:pt x="426" y="0"/>
                    <a:pt x="122" y="304"/>
                    <a:pt x="122" y="638"/>
                  </a:cubicBezTo>
                  <a:cubicBezTo>
                    <a:pt x="122" y="912"/>
                    <a:pt x="304" y="1094"/>
                    <a:pt x="699" y="1246"/>
                  </a:cubicBezTo>
                  <a:cubicBezTo>
                    <a:pt x="1003" y="1368"/>
                    <a:pt x="1094" y="1490"/>
                    <a:pt x="1094" y="1672"/>
                  </a:cubicBezTo>
                  <a:cubicBezTo>
                    <a:pt x="1094" y="1854"/>
                    <a:pt x="1003" y="2006"/>
                    <a:pt x="699" y="2006"/>
                  </a:cubicBezTo>
                  <a:cubicBezTo>
                    <a:pt x="486" y="2006"/>
                    <a:pt x="274" y="1945"/>
                    <a:pt x="152" y="1854"/>
                  </a:cubicBezTo>
                  <a:lnTo>
                    <a:pt x="0" y="2189"/>
                  </a:lnTo>
                  <a:cubicBezTo>
                    <a:pt x="152" y="2280"/>
                    <a:pt x="395" y="2341"/>
                    <a:pt x="608" y="2341"/>
                  </a:cubicBezTo>
                  <a:cubicBezTo>
                    <a:pt x="1155" y="2341"/>
                    <a:pt x="1459" y="2067"/>
                    <a:pt x="1459" y="1702"/>
                  </a:cubicBezTo>
                  <a:cubicBezTo>
                    <a:pt x="1459" y="1368"/>
                    <a:pt x="1246" y="1155"/>
                    <a:pt x="882" y="1003"/>
                  </a:cubicBezTo>
                  <a:cubicBezTo>
                    <a:pt x="578" y="912"/>
                    <a:pt x="456" y="821"/>
                    <a:pt x="456" y="638"/>
                  </a:cubicBezTo>
                  <a:cubicBezTo>
                    <a:pt x="456" y="486"/>
                    <a:pt x="608" y="334"/>
                    <a:pt x="851" y="334"/>
                  </a:cubicBezTo>
                  <a:cubicBezTo>
                    <a:pt x="1064" y="334"/>
                    <a:pt x="1216" y="395"/>
                    <a:pt x="1307" y="456"/>
                  </a:cubicBezTo>
                  <a:lnTo>
                    <a:pt x="1398" y="152"/>
                  </a:lnTo>
                  <a:cubicBezTo>
                    <a:pt x="1307" y="61"/>
                    <a:pt x="1094" y="0"/>
                    <a:pt x="8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00;p37"/>
            <p:cNvSpPr/>
            <p:nvPr/>
          </p:nvSpPr>
          <p:spPr>
            <a:xfrm>
              <a:off x="1156825" y="4315700"/>
              <a:ext cx="31950" cy="71450"/>
            </a:xfrm>
            <a:custGeom>
              <a:avLst/>
              <a:gdLst/>
              <a:ahLst/>
              <a:cxnLst/>
              <a:rect l="l" t="t" r="r" b="b"/>
              <a:pathLst>
                <a:path w="1278" h="2858" extrusionOk="0">
                  <a:moveTo>
                    <a:pt x="730" y="1"/>
                  </a:moveTo>
                  <a:lnTo>
                    <a:pt x="335" y="92"/>
                  </a:lnTo>
                  <a:lnTo>
                    <a:pt x="335" y="609"/>
                  </a:lnTo>
                  <a:lnTo>
                    <a:pt x="0" y="609"/>
                  </a:lnTo>
                  <a:lnTo>
                    <a:pt x="0" y="912"/>
                  </a:lnTo>
                  <a:lnTo>
                    <a:pt x="335" y="912"/>
                  </a:lnTo>
                  <a:lnTo>
                    <a:pt x="335" y="2128"/>
                  </a:lnTo>
                  <a:cubicBezTo>
                    <a:pt x="335" y="2402"/>
                    <a:pt x="365" y="2584"/>
                    <a:pt x="487" y="2706"/>
                  </a:cubicBezTo>
                  <a:cubicBezTo>
                    <a:pt x="548" y="2767"/>
                    <a:pt x="700" y="2858"/>
                    <a:pt x="912" y="2858"/>
                  </a:cubicBezTo>
                  <a:cubicBezTo>
                    <a:pt x="1064" y="2858"/>
                    <a:pt x="1155" y="2858"/>
                    <a:pt x="1247" y="2827"/>
                  </a:cubicBezTo>
                  <a:lnTo>
                    <a:pt x="1247" y="2523"/>
                  </a:lnTo>
                  <a:cubicBezTo>
                    <a:pt x="1216" y="2554"/>
                    <a:pt x="1125" y="2554"/>
                    <a:pt x="1034" y="2554"/>
                  </a:cubicBezTo>
                  <a:cubicBezTo>
                    <a:pt x="791" y="2554"/>
                    <a:pt x="730" y="2402"/>
                    <a:pt x="730" y="2128"/>
                  </a:cubicBezTo>
                  <a:lnTo>
                    <a:pt x="730" y="943"/>
                  </a:lnTo>
                  <a:lnTo>
                    <a:pt x="1277" y="943"/>
                  </a:lnTo>
                  <a:lnTo>
                    <a:pt x="1277" y="639"/>
                  </a:lnTo>
                  <a:lnTo>
                    <a:pt x="730" y="639"/>
                  </a:lnTo>
                  <a:lnTo>
                    <a:pt x="7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01;p37"/>
            <p:cNvSpPr/>
            <p:nvPr/>
          </p:nvSpPr>
          <p:spPr>
            <a:xfrm>
              <a:off x="1194825" y="4330150"/>
              <a:ext cx="53975" cy="57775"/>
            </a:xfrm>
            <a:custGeom>
              <a:avLst/>
              <a:gdLst/>
              <a:ahLst/>
              <a:cxnLst/>
              <a:rect l="l" t="t" r="r" b="b"/>
              <a:pathLst>
                <a:path w="2159" h="2311" extrusionOk="0">
                  <a:moveTo>
                    <a:pt x="1125" y="304"/>
                  </a:moveTo>
                  <a:cubicBezTo>
                    <a:pt x="1581" y="304"/>
                    <a:pt x="1794" y="760"/>
                    <a:pt x="1794" y="1125"/>
                  </a:cubicBezTo>
                  <a:cubicBezTo>
                    <a:pt x="1794" y="1672"/>
                    <a:pt x="1490" y="2006"/>
                    <a:pt x="1094" y="2006"/>
                  </a:cubicBezTo>
                  <a:cubicBezTo>
                    <a:pt x="669" y="2006"/>
                    <a:pt x="426" y="1672"/>
                    <a:pt x="426" y="1186"/>
                  </a:cubicBezTo>
                  <a:cubicBezTo>
                    <a:pt x="426" y="760"/>
                    <a:pt x="639" y="304"/>
                    <a:pt x="1125" y="304"/>
                  </a:cubicBezTo>
                  <a:close/>
                  <a:moveTo>
                    <a:pt x="1094" y="0"/>
                  </a:moveTo>
                  <a:cubicBezTo>
                    <a:pt x="487" y="0"/>
                    <a:pt x="0" y="456"/>
                    <a:pt x="0" y="1186"/>
                  </a:cubicBezTo>
                  <a:cubicBezTo>
                    <a:pt x="0" y="1854"/>
                    <a:pt x="456" y="2310"/>
                    <a:pt x="1064" y="2310"/>
                  </a:cubicBezTo>
                  <a:cubicBezTo>
                    <a:pt x="1581" y="2310"/>
                    <a:pt x="2158" y="1945"/>
                    <a:pt x="2158" y="1125"/>
                  </a:cubicBezTo>
                  <a:cubicBezTo>
                    <a:pt x="2158" y="456"/>
                    <a:pt x="1733" y="0"/>
                    <a:pt x="10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02;p37"/>
            <p:cNvSpPr/>
            <p:nvPr/>
          </p:nvSpPr>
          <p:spPr>
            <a:xfrm>
              <a:off x="1261700" y="4330150"/>
              <a:ext cx="27375" cy="57000"/>
            </a:xfrm>
            <a:custGeom>
              <a:avLst/>
              <a:gdLst/>
              <a:ahLst/>
              <a:cxnLst/>
              <a:rect l="l" t="t" r="r" b="b"/>
              <a:pathLst>
                <a:path w="1095" h="2280" extrusionOk="0">
                  <a:moveTo>
                    <a:pt x="973" y="0"/>
                  </a:moveTo>
                  <a:cubicBezTo>
                    <a:pt x="699" y="0"/>
                    <a:pt x="486" y="183"/>
                    <a:pt x="365" y="486"/>
                  </a:cubicBezTo>
                  <a:lnTo>
                    <a:pt x="365" y="61"/>
                  </a:lnTo>
                  <a:lnTo>
                    <a:pt x="30" y="61"/>
                  </a:lnTo>
                  <a:lnTo>
                    <a:pt x="30" y="760"/>
                  </a:lnTo>
                  <a:lnTo>
                    <a:pt x="0" y="760"/>
                  </a:lnTo>
                  <a:lnTo>
                    <a:pt x="0" y="2280"/>
                  </a:lnTo>
                  <a:lnTo>
                    <a:pt x="395" y="2280"/>
                  </a:lnTo>
                  <a:lnTo>
                    <a:pt x="395" y="1094"/>
                  </a:lnTo>
                  <a:lnTo>
                    <a:pt x="395" y="912"/>
                  </a:lnTo>
                  <a:cubicBezTo>
                    <a:pt x="426" y="608"/>
                    <a:pt x="669" y="365"/>
                    <a:pt x="912" y="365"/>
                  </a:cubicBezTo>
                  <a:lnTo>
                    <a:pt x="1094" y="365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03;p37"/>
            <p:cNvSpPr/>
            <p:nvPr/>
          </p:nvSpPr>
          <p:spPr>
            <a:xfrm>
              <a:off x="1295125" y="4330900"/>
              <a:ext cx="52450" cy="80575"/>
            </a:xfrm>
            <a:custGeom>
              <a:avLst/>
              <a:gdLst/>
              <a:ahLst/>
              <a:cxnLst/>
              <a:rect l="l" t="t" r="r" b="b"/>
              <a:pathLst>
                <a:path w="2098" h="3223" extrusionOk="0">
                  <a:moveTo>
                    <a:pt x="0" y="1"/>
                  </a:moveTo>
                  <a:lnTo>
                    <a:pt x="821" y="2007"/>
                  </a:lnTo>
                  <a:cubicBezTo>
                    <a:pt x="852" y="2098"/>
                    <a:pt x="852" y="2098"/>
                    <a:pt x="852" y="2128"/>
                  </a:cubicBezTo>
                  <a:cubicBezTo>
                    <a:pt x="852" y="2159"/>
                    <a:pt x="821" y="2219"/>
                    <a:pt x="821" y="2250"/>
                  </a:cubicBezTo>
                  <a:cubicBezTo>
                    <a:pt x="700" y="2463"/>
                    <a:pt x="578" y="2615"/>
                    <a:pt x="456" y="2706"/>
                  </a:cubicBezTo>
                  <a:cubicBezTo>
                    <a:pt x="365" y="2767"/>
                    <a:pt x="244" y="2858"/>
                    <a:pt x="122" y="2888"/>
                  </a:cubicBezTo>
                  <a:lnTo>
                    <a:pt x="244" y="3222"/>
                  </a:lnTo>
                  <a:cubicBezTo>
                    <a:pt x="365" y="3192"/>
                    <a:pt x="548" y="3162"/>
                    <a:pt x="730" y="2979"/>
                  </a:cubicBezTo>
                  <a:cubicBezTo>
                    <a:pt x="1003" y="2736"/>
                    <a:pt x="1186" y="2371"/>
                    <a:pt x="1490" y="1611"/>
                  </a:cubicBezTo>
                  <a:lnTo>
                    <a:pt x="2098" y="31"/>
                  </a:lnTo>
                  <a:lnTo>
                    <a:pt x="1672" y="31"/>
                  </a:lnTo>
                  <a:lnTo>
                    <a:pt x="1216" y="1338"/>
                  </a:lnTo>
                  <a:cubicBezTo>
                    <a:pt x="1155" y="1490"/>
                    <a:pt x="1125" y="1672"/>
                    <a:pt x="1064" y="1794"/>
                  </a:cubicBezTo>
                  <a:cubicBezTo>
                    <a:pt x="1034" y="1642"/>
                    <a:pt x="973" y="1490"/>
                    <a:pt x="912" y="1338"/>
                  </a:cubicBezTo>
                  <a:lnTo>
                    <a:pt x="426" y="31"/>
                  </a:lnTo>
                  <a:lnTo>
                    <a:pt x="4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04;p37"/>
            <p:cNvSpPr/>
            <p:nvPr/>
          </p:nvSpPr>
          <p:spPr>
            <a:xfrm>
              <a:off x="1376425" y="4330150"/>
              <a:ext cx="53975" cy="57775"/>
            </a:xfrm>
            <a:custGeom>
              <a:avLst/>
              <a:gdLst/>
              <a:ahLst/>
              <a:cxnLst/>
              <a:rect l="l" t="t" r="r" b="b"/>
              <a:pathLst>
                <a:path w="2159" h="2311" extrusionOk="0">
                  <a:moveTo>
                    <a:pt x="1095" y="304"/>
                  </a:moveTo>
                  <a:cubicBezTo>
                    <a:pt x="1551" y="304"/>
                    <a:pt x="1733" y="760"/>
                    <a:pt x="1733" y="1125"/>
                  </a:cubicBezTo>
                  <a:cubicBezTo>
                    <a:pt x="1733" y="1672"/>
                    <a:pt x="1429" y="2006"/>
                    <a:pt x="1065" y="2006"/>
                  </a:cubicBezTo>
                  <a:cubicBezTo>
                    <a:pt x="639" y="2006"/>
                    <a:pt x="366" y="1672"/>
                    <a:pt x="366" y="1186"/>
                  </a:cubicBezTo>
                  <a:cubicBezTo>
                    <a:pt x="366" y="760"/>
                    <a:pt x="609" y="304"/>
                    <a:pt x="1095" y="304"/>
                  </a:cubicBezTo>
                  <a:close/>
                  <a:moveTo>
                    <a:pt x="1095" y="0"/>
                  </a:moveTo>
                  <a:cubicBezTo>
                    <a:pt x="487" y="0"/>
                    <a:pt x="1" y="456"/>
                    <a:pt x="1" y="1186"/>
                  </a:cubicBezTo>
                  <a:cubicBezTo>
                    <a:pt x="1" y="1854"/>
                    <a:pt x="457" y="2310"/>
                    <a:pt x="1065" y="2310"/>
                  </a:cubicBezTo>
                  <a:cubicBezTo>
                    <a:pt x="1581" y="2310"/>
                    <a:pt x="2159" y="1945"/>
                    <a:pt x="2159" y="1125"/>
                  </a:cubicBezTo>
                  <a:cubicBezTo>
                    <a:pt x="2159" y="456"/>
                    <a:pt x="1703" y="0"/>
                    <a:pt x="1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05;p37"/>
            <p:cNvSpPr/>
            <p:nvPr/>
          </p:nvSpPr>
          <p:spPr>
            <a:xfrm>
              <a:off x="1435700" y="4305075"/>
              <a:ext cx="36500" cy="82850"/>
            </a:xfrm>
            <a:custGeom>
              <a:avLst/>
              <a:gdLst/>
              <a:ahLst/>
              <a:cxnLst/>
              <a:rect l="l" t="t" r="r" b="b"/>
              <a:pathLst>
                <a:path w="1460" h="3314" extrusionOk="0">
                  <a:moveTo>
                    <a:pt x="1125" y="0"/>
                  </a:moveTo>
                  <a:cubicBezTo>
                    <a:pt x="913" y="0"/>
                    <a:pt x="730" y="61"/>
                    <a:pt x="578" y="213"/>
                  </a:cubicBezTo>
                  <a:cubicBezTo>
                    <a:pt x="396" y="365"/>
                    <a:pt x="305" y="669"/>
                    <a:pt x="305" y="973"/>
                  </a:cubicBezTo>
                  <a:lnTo>
                    <a:pt x="305" y="1064"/>
                  </a:lnTo>
                  <a:lnTo>
                    <a:pt x="1" y="1064"/>
                  </a:lnTo>
                  <a:lnTo>
                    <a:pt x="1" y="1368"/>
                  </a:lnTo>
                  <a:lnTo>
                    <a:pt x="305" y="1368"/>
                  </a:lnTo>
                  <a:lnTo>
                    <a:pt x="305" y="3283"/>
                  </a:lnTo>
                  <a:lnTo>
                    <a:pt x="305" y="3313"/>
                  </a:lnTo>
                  <a:lnTo>
                    <a:pt x="730" y="3313"/>
                  </a:lnTo>
                  <a:lnTo>
                    <a:pt x="730" y="1429"/>
                  </a:lnTo>
                  <a:lnTo>
                    <a:pt x="1277" y="1429"/>
                  </a:lnTo>
                  <a:lnTo>
                    <a:pt x="1277" y="1125"/>
                  </a:lnTo>
                  <a:lnTo>
                    <a:pt x="730" y="1125"/>
                  </a:lnTo>
                  <a:lnTo>
                    <a:pt x="730" y="1003"/>
                  </a:lnTo>
                  <a:cubicBezTo>
                    <a:pt x="730" y="669"/>
                    <a:pt x="821" y="365"/>
                    <a:pt x="1156" y="365"/>
                  </a:cubicBezTo>
                  <a:cubicBezTo>
                    <a:pt x="1277" y="365"/>
                    <a:pt x="1338" y="365"/>
                    <a:pt x="1429" y="395"/>
                  </a:cubicBezTo>
                  <a:lnTo>
                    <a:pt x="1460" y="91"/>
                  </a:lnTo>
                  <a:cubicBezTo>
                    <a:pt x="1368" y="61"/>
                    <a:pt x="1277" y="0"/>
                    <a:pt x="1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06;p37"/>
            <p:cNvSpPr/>
            <p:nvPr/>
          </p:nvSpPr>
          <p:spPr>
            <a:xfrm>
              <a:off x="1500300" y="4310375"/>
              <a:ext cx="43325" cy="76775"/>
            </a:xfrm>
            <a:custGeom>
              <a:avLst/>
              <a:gdLst/>
              <a:ahLst/>
              <a:cxnLst/>
              <a:rect l="l" t="t" r="r" b="b"/>
              <a:pathLst>
                <a:path w="1733" h="3071" extrusionOk="0">
                  <a:moveTo>
                    <a:pt x="0" y="1"/>
                  </a:moveTo>
                  <a:lnTo>
                    <a:pt x="0" y="3071"/>
                  </a:lnTo>
                  <a:lnTo>
                    <a:pt x="1733" y="3071"/>
                  </a:lnTo>
                  <a:lnTo>
                    <a:pt x="1733" y="2736"/>
                  </a:lnTo>
                  <a:lnTo>
                    <a:pt x="395" y="2736"/>
                  </a:lnTo>
                  <a:lnTo>
                    <a:pt x="3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07;p37"/>
            <p:cNvSpPr/>
            <p:nvPr/>
          </p:nvSpPr>
          <p:spPr>
            <a:xfrm>
              <a:off x="1548925" y="4330900"/>
              <a:ext cx="44850" cy="57775"/>
            </a:xfrm>
            <a:custGeom>
              <a:avLst/>
              <a:gdLst/>
              <a:ahLst/>
              <a:cxnLst/>
              <a:rect l="l" t="t" r="r" b="b"/>
              <a:pathLst>
                <a:path w="1794" h="2311" extrusionOk="0">
                  <a:moveTo>
                    <a:pt x="1368" y="1095"/>
                  </a:moveTo>
                  <a:lnTo>
                    <a:pt x="1368" y="1490"/>
                  </a:lnTo>
                  <a:cubicBezTo>
                    <a:pt x="1368" y="1520"/>
                    <a:pt x="1338" y="1551"/>
                    <a:pt x="1338" y="1611"/>
                  </a:cubicBezTo>
                  <a:cubicBezTo>
                    <a:pt x="1247" y="1794"/>
                    <a:pt x="1095" y="1976"/>
                    <a:pt x="791" y="1976"/>
                  </a:cubicBezTo>
                  <a:cubicBezTo>
                    <a:pt x="609" y="1976"/>
                    <a:pt x="426" y="1855"/>
                    <a:pt x="426" y="1611"/>
                  </a:cubicBezTo>
                  <a:cubicBezTo>
                    <a:pt x="426" y="1186"/>
                    <a:pt x="912" y="1095"/>
                    <a:pt x="1368" y="1095"/>
                  </a:cubicBezTo>
                  <a:close/>
                  <a:moveTo>
                    <a:pt x="912" y="1"/>
                  </a:moveTo>
                  <a:cubicBezTo>
                    <a:pt x="639" y="1"/>
                    <a:pt x="365" y="92"/>
                    <a:pt x="183" y="183"/>
                  </a:cubicBezTo>
                  <a:lnTo>
                    <a:pt x="274" y="456"/>
                  </a:lnTo>
                  <a:cubicBezTo>
                    <a:pt x="426" y="396"/>
                    <a:pt x="639" y="304"/>
                    <a:pt x="821" y="304"/>
                  </a:cubicBezTo>
                  <a:cubicBezTo>
                    <a:pt x="1277" y="304"/>
                    <a:pt x="1338" y="608"/>
                    <a:pt x="1338" y="791"/>
                  </a:cubicBezTo>
                  <a:lnTo>
                    <a:pt x="1338" y="852"/>
                  </a:lnTo>
                  <a:cubicBezTo>
                    <a:pt x="457" y="852"/>
                    <a:pt x="1" y="1156"/>
                    <a:pt x="1" y="1672"/>
                  </a:cubicBezTo>
                  <a:cubicBezTo>
                    <a:pt x="1" y="2007"/>
                    <a:pt x="244" y="2311"/>
                    <a:pt x="669" y="2311"/>
                  </a:cubicBezTo>
                  <a:cubicBezTo>
                    <a:pt x="1034" y="2311"/>
                    <a:pt x="1247" y="2159"/>
                    <a:pt x="1368" y="1976"/>
                  </a:cubicBezTo>
                  <a:lnTo>
                    <a:pt x="1399" y="2250"/>
                  </a:lnTo>
                  <a:lnTo>
                    <a:pt x="1399" y="2280"/>
                  </a:lnTo>
                  <a:lnTo>
                    <a:pt x="1794" y="2280"/>
                  </a:lnTo>
                  <a:cubicBezTo>
                    <a:pt x="1733" y="2128"/>
                    <a:pt x="1733" y="1946"/>
                    <a:pt x="1733" y="1733"/>
                  </a:cubicBezTo>
                  <a:lnTo>
                    <a:pt x="1733" y="912"/>
                  </a:lnTo>
                  <a:cubicBezTo>
                    <a:pt x="1733" y="456"/>
                    <a:pt x="1581" y="1"/>
                    <a:pt x="9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08;p37"/>
            <p:cNvSpPr/>
            <p:nvPr/>
          </p:nvSpPr>
          <p:spPr>
            <a:xfrm>
              <a:off x="1608950" y="4330150"/>
              <a:ext cx="47150" cy="57775"/>
            </a:xfrm>
            <a:custGeom>
              <a:avLst/>
              <a:gdLst/>
              <a:ahLst/>
              <a:cxnLst/>
              <a:rect l="l" t="t" r="r" b="b"/>
              <a:pathLst>
                <a:path w="1886" h="2311" extrusionOk="0">
                  <a:moveTo>
                    <a:pt x="1095" y="0"/>
                  </a:moveTo>
                  <a:cubicBezTo>
                    <a:pt x="761" y="0"/>
                    <a:pt x="487" y="183"/>
                    <a:pt x="366" y="426"/>
                  </a:cubicBezTo>
                  <a:lnTo>
                    <a:pt x="335" y="31"/>
                  </a:lnTo>
                  <a:lnTo>
                    <a:pt x="1" y="31"/>
                  </a:lnTo>
                  <a:lnTo>
                    <a:pt x="1" y="638"/>
                  </a:lnTo>
                  <a:lnTo>
                    <a:pt x="1" y="2310"/>
                  </a:lnTo>
                  <a:lnTo>
                    <a:pt x="426" y="2310"/>
                  </a:lnTo>
                  <a:lnTo>
                    <a:pt x="426" y="973"/>
                  </a:lnTo>
                  <a:cubicBezTo>
                    <a:pt x="426" y="912"/>
                    <a:pt x="457" y="821"/>
                    <a:pt x="457" y="790"/>
                  </a:cubicBezTo>
                  <a:cubicBezTo>
                    <a:pt x="518" y="547"/>
                    <a:pt x="730" y="365"/>
                    <a:pt x="974" y="365"/>
                  </a:cubicBezTo>
                  <a:cubicBezTo>
                    <a:pt x="1369" y="365"/>
                    <a:pt x="1490" y="669"/>
                    <a:pt x="1490" y="1003"/>
                  </a:cubicBezTo>
                  <a:lnTo>
                    <a:pt x="1490" y="2280"/>
                  </a:lnTo>
                  <a:lnTo>
                    <a:pt x="1885" y="2280"/>
                  </a:lnTo>
                  <a:lnTo>
                    <a:pt x="1885" y="942"/>
                  </a:lnTo>
                  <a:cubicBezTo>
                    <a:pt x="1885" y="183"/>
                    <a:pt x="1399" y="0"/>
                    <a:pt x="10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09;p37"/>
            <p:cNvSpPr/>
            <p:nvPr/>
          </p:nvSpPr>
          <p:spPr>
            <a:xfrm>
              <a:off x="1669750" y="4332425"/>
              <a:ext cx="49425" cy="79050"/>
            </a:xfrm>
            <a:custGeom>
              <a:avLst/>
              <a:gdLst/>
              <a:ahLst/>
              <a:cxnLst/>
              <a:rect l="l" t="t" r="r" b="b"/>
              <a:pathLst>
                <a:path w="1977" h="3162" extrusionOk="0">
                  <a:moveTo>
                    <a:pt x="973" y="243"/>
                  </a:moveTo>
                  <a:cubicBezTo>
                    <a:pt x="1277" y="243"/>
                    <a:pt x="1490" y="426"/>
                    <a:pt x="1551" y="669"/>
                  </a:cubicBezTo>
                  <a:cubicBezTo>
                    <a:pt x="1581" y="730"/>
                    <a:pt x="1581" y="791"/>
                    <a:pt x="1581" y="851"/>
                  </a:cubicBezTo>
                  <a:lnTo>
                    <a:pt x="1581" y="1216"/>
                  </a:lnTo>
                  <a:cubicBezTo>
                    <a:pt x="1581" y="1307"/>
                    <a:pt x="1581" y="1399"/>
                    <a:pt x="1551" y="1459"/>
                  </a:cubicBezTo>
                  <a:cubicBezTo>
                    <a:pt x="1429" y="1733"/>
                    <a:pt x="1216" y="1885"/>
                    <a:pt x="973" y="1885"/>
                  </a:cubicBezTo>
                  <a:cubicBezTo>
                    <a:pt x="578" y="1885"/>
                    <a:pt x="335" y="1490"/>
                    <a:pt x="335" y="1095"/>
                  </a:cubicBezTo>
                  <a:cubicBezTo>
                    <a:pt x="335" y="578"/>
                    <a:pt x="608" y="243"/>
                    <a:pt x="973" y="243"/>
                  </a:cubicBezTo>
                  <a:close/>
                  <a:moveTo>
                    <a:pt x="973" y="0"/>
                  </a:moveTo>
                  <a:cubicBezTo>
                    <a:pt x="487" y="0"/>
                    <a:pt x="1" y="426"/>
                    <a:pt x="1" y="1186"/>
                  </a:cubicBezTo>
                  <a:cubicBezTo>
                    <a:pt x="1" y="1794"/>
                    <a:pt x="396" y="2250"/>
                    <a:pt x="943" y="2250"/>
                  </a:cubicBezTo>
                  <a:cubicBezTo>
                    <a:pt x="1277" y="2250"/>
                    <a:pt x="1520" y="2067"/>
                    <a:pt x="1642" y="1885"/>
                  </a:cubicBezTo>
                  <a:lnTo>
                    <a:pt x="1642" y="2098"/>
                  </a:lnTo>
                  <a:cubicBezTo>
                    <a:pt x="1642" y="2645"/>
                    <a:pt x="1308" y="2858"/>
                    <a:pt x="912" y="2858"/>
                  </a:cubicBezTo>
                  <a:cubicBezTo>
                    <a:pt x="639" y="2858"/>
                    <a:pt x="426" y="2736"/>
                    <a:pt x="274" y="2675"/>
                  </a:cubicBezTo>
                  <a:lnTo>
                    <a:pt x="152" y="2979"/>
                  </a:lnTo>
                  <a:cubicBezTo>
                    <a:pt x="304" y="3101"/>
                    <a:pt x="608" y="3161"/>
                    <a:pt x="882" y="3161"/>
                  </a:cubicBezTo>
                  <a:cubicBezTo>
                    <a:pt x="1125" y="3161"/>
                    <a:pt x="1429" y="3101"/>
                    <a:pt x="1672" y="2918"/>
                  </a:cubicBezTo>
                  <a:cubicBezTo>
                    <a:pt x="1855" y="2675"/>
                    <a:pt x="1976" y="2371"/>
                    <a:pt x="1976" y="1885"/>
                  </a:cubicBezTo>
                  <a:lnTo>
                    <a:pt x="1976" y="578"/>
                  </a:lnTo>
                  <a:lnTo>
                    <a:pt x="1976" y="61"/>
                  </a:lnTo>
                  <a:lnTo>
                    <a:pt x="1672" y="61"/>
                  </a:lnTo>
                  <a:lnTo>
                    <a:pt x="1672" y="395"/>
                  </a:lnTo>
                  <a:cubicBezTo>
                    <a:pt x="1581" y="213"/>
                    <a:pt x="1368" y="0"/>
                    <a:pt x="9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10;p37"/>
            <p:cNvSpPr/>
            <p:nvPr/>
          </p:nvSpPr>
          <p:spPr>
            <a:xfrm>
              <a:off x="1735100" y="4331650"/>
              <a:ext cx="47900" cy="57025"/>
            </a:xfrm>
            <a:custGeom>
              <a:avLst/>
              <a:gdLst/>
              <a:ahLst/>
              <a:cxnLst/>
              <a:rect l="l" t="t" r="r" b="b"/>
              <a:pathLst>
                <a:path w="1916" h="2281" extrusionOk="0">
                  <a:moveTo>
                    <a:pt x="1490" y="1"/>
                  </a:moveTo>
                  <a:lnTo>
                    <a:pt x="1490" y="1369"/>
                  </a:lnTo>
                  <a:cubicBezTo>
                    <a:pt x="1490" y="1460"/>
                    <a:pt x="1490" y="1490"/>
                    <a:pt x="1460" y="1581"/>
                  </a:cubicBezTo>
                  <a:cubicBezTo>
                    <a:pt x="1368" y="1764"/>
                    <a:pt x="1186" y="1946"/>
                    <a:pt x="912" y="1946"/>
                  </a:cubicBezTo>
                  <a:cubicBezTo>
                    <a:pt x="548" y="1946"/>
                    <a:pt x="426" y="1673"/>
                    <a:pt x="426" y="1278"/>
                  </a:cubicBezTo>
                  <a:lnTo>
                    <a:pt x="426" y="62"/>
                  </a:lnTo>
                  <a:lnTo>
                    <a:pt x="1" y="62"/>
                  </a:lnTo>
                  <a:lnTo>
                    <a:pt x="1" y="1338"/>
                  </a:lnTo>
                  <a:cubicBezTo>
                    <a:pt x="1" y="2098"/>
                    <a:pt x="426" y="2281"/>
                    <a:pt x="760" y="2281"/>
                  </a:cubicBezTo>
                  <a:cubicBezTo>
                    <a:pt x="1156" y="2281"/>
                    <a:pt x="1368" y="2068"/>
                    <a:pt x="1490" y="1885"/>
                  </a:cubicBezTo>
                  <a:lnTo>
                    <a:pt x="1520" y="2220"/>
                  </a:lnTo>
                  <a:lnTo>
                    <a:pt x="1855" y="2220"/>
                  </a:lnTo>
                  <a:lnTo>
                    <a:pt x="1855" y="1612"/>
                  </a:lnTo>
                  <a:lnTo>
                    <a:pt x="1915" y="1612"/>
                  </a:lnTo>
                  <a:lnTo>
                    <a:pt x="191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11;p37"/>
            <p:cNvSpPr/>
            <p:nvPr/>
          </p:nvSpPr>
          <p:spPr>
            <a:xfrm>
              <a:off x="1793625" y="4330900"/>
              <a:ext cx="44850" cy="57775"/>
            </a:xfrm>
            <a:custGeom>
              <a:avLst/>
              <a:gdLst/>
              <a:ahLst/>
              <a:cxnLst/>
              <a:rect l="l" t="t" r="r" b="b"/>
              <a:pathLst>
                <a:path w="1794" h="2311" extrusionOk="0">
                  <a:moveTo>
                    <a:pt x="1337" y="1095"/>
                  </a:moveTo>
                  <a:lnTo>
                    <a:pt x="1337" y="1490"/>
                  </a:lnTo>
                  <a:cubicBezTo>
                    <a:pt x="1337" y="1520"/>
                    <a:pt x="1307" y="1551"/>
                    <a:pt x="1307" y="1611"/>
                  </a:cubicBezTo>
                  <a:cubicBezTo>
                    <a:pt x="1246" y="1794"/>
                    <a:pt x="1094" y="1976"/>
                    <a:pt x="790" y="1976"/>
                  </a:cubicBezTo>
                  <a:cubicBezTo>
                    <a:pt x="578" y="1976"/>
                    <a:pt x="395" y="1855"/>
                    <a:pt x="395" y="1611"/>
                  </a:cubicBezTo>
                  <a:cubicBezTo>
                    <a:pt x="395" y="1186"/>
                    <a:pt x="881" y="1095"/>
                    <a:pt x="1337" y="1095"/>
                  </a:cubicBezTo>
                  <a:close/>
                  <a:moveTo>
                    <a:pt x="942" y="1"/>
                  </a:moveTo>
                  <a:cubicBezTo>
                    <a:pt x="669" y="1"/>
                    <a:pt x="395" y="92"/>
                    <a:pt x="213" y="183"/>
                  </a:cubicBezTo>
                  <a:lnTo>
                    <a:pt x="274" y="456"/>
                  </a:lnTo>
                  <a:cubicBezTo>
                    <a:pt x="426" y="396"/>
                    <a:pt x="669" y="304"/>
                    <a:pt x="851" y="304"/>
                  </a:cubicBezTo>
                  <a:cubicBezTo>
                    <a:pt x="1307" y="304"/>
                    <a:pt x="1337" y="608"/>
                    <a:pt x="1337" y="791"/>
                  </a:cubicBezTo>
                  <a:lnTo>
                    <a:pt x="1337" y="852"/>
                  </a:lnTo>
                  <a:cubicBezTo>
                    <a:pt x="456" y="852"/>
                    <a:pt x="0" y="1156"/>
                    <a:pt x="0" y="1672"/>
                  </a:cubicBezTo>
                  <a:cubicBezTo>
                    <a:pt x="0" y="2007"/>
                    <a:pt x="243" y="2311"/>
                    <a:pt x="699" y="2311"/>
                  </a:cubicBezTo>
                  <a:cubicBezTo>
                    <a:pt x="1033" y="2311"/>
                    <a:pt x="1277" y="2159"/>
                    <a:pt x="1398" y="1976"/>
                  </a:cubicBezTo>
                  <a:lnTo>
                    <a:pt x="1429" y="2250"/>
                  </a:lnTo>
                  <a:lnTo>
                    <a:pt x="1429" y="2280"/>
                  </a:lnTo>
                  <a:lnTo>
                    <a:pt x="1793" y="2280"/>
                  </a:lnTo>
                  <a:cubicBezTo>
                    <a:pt x="1763" y="2128"/>
                    <a:pt x="1763" y="1946"/>
                    <a:pt x="1763" y="1733"/>
                  </a:cubicBezTo>
                  <a:lnTo>
                    <a:pt x="1763" y="912"/>
                  </a:lnTo>
                  <a:cubicBezTo>
                    <a:pt x="1763" y="456"/>
                    <a:pt x="1611" y="1"/>
                    <a:pt x="9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12;p37"/>
            <p:cNvSpPr/>
            <p:nvPr/>
          </p:nvSpPr>
          <p:spPr>
            <a:xfrm>
              <a:off x="1851375" y="4332425"/>
              <a:ext cx="49400" cy="79050"/>
            </a:xfrm>
            <a:custGeom>
              <a:avLst/>
              <a:gdLst/>
              <a:ahLst/>
              <a:cxnLst/>
              <a:rect l="l" t="t" r="r" b="b"/>
              <a:pathLst>
                <a:path w="1976" h="3162" extrusionOk="0">
                  <a:moveTo>
                    <a:pt x="973" y="243"/>
                  </a:moveTo>
                  <a:cubicBezTo>
                    <a:pt x="1277" y="243"/>
                    <a:pt x="1459" y="426"/>
                    <a:pt x="1550" y="669"/>
                  </a:cubicBezTo>
                  <a:cubicBezTo>
                    <a:pt x="1581" y="730"/>
                    <a:pt x="1581" y="791"/>
                    <a:pt x="1581" y="851"/>
                  </a:cubicBezTo>
                  <a:lnTo>
                    <a:pt x="1581" y="1216"/>
                  </a:lnTo>
                  <a:cubicBezTo>
                    <a:pt x="1581" y="1307"/>
                    <a:pt x="1581" y="1399"/>
                    <a:pt x="1550" y="1459"/>
                  </a:cubicBezTo>
                  <a:cubicBezTo>
                    <a:pt x="1429" y="1733"/>
                    <a:pt x="1216" y="1885"/>
                    <a:pt x="973" y="1885"/>
                  </a:cubicBezTo>
                  <a:cubicBezTo>
                    <a:pt x="547" y="1885"/>
                    <a:pt x="334" y="1490"/>
                    <a:pt x="334" y="1095"/>
                  </a:cubicBezTo>
                  <a:cubicBezTo>
                    <a:pt x="334" y="578"/>
                    <a:pt x="608" y="243"/>
                    <a:pt x="973" y="243"/>
                  </a:cubicBezTo>
                  <a:close/>
                  <a:moveTo>
                    <a:pt x="973" y="0"/>
                  </a:moveTo>
                  <a:cubicBezTo>
                    <a:pt x="486" y="0"/>
                    <a:pt x="0" y="426"/>
                    <a:pt x="0" y="1186"/>
                  </a:cubicBezTo>
                  <a:cubicBezTo>
                    <a:pt x="0" y="1794"/>
                    <a:pt x="395" y="2250"/>
                    <a:pt x="942" y="2250"/>
                  </a:cubicBezTo>
                  <a:cubicBezTo>
                    <a:pt x="1277" y="2250"/>
                    <a:pt x="1520" y="2067"/>
                    <a:pt x="1611" y="1885"/>
                  </a:cubicBezTo>
                  <a:lnTo>
                    <a:pt x="1611" y="2098"/>
                  </a:lnTo>
                  <a:cubicBezTo>
                    <a:pt x="1611" y="2645"/>
                    <a:pt x="1307" y="2858"/>
                    <a:pt x="912" y="2858"/>
                  </a:cubicBezTo>
                  <a:cubicBezTo>
                    <a:pt x="638" y="2858"/>
                    <a:pt x="395" y="2736"/>
                    <a:pt x="243" y="2675"/>
                  </a:cubicBezTo>
                  <a:lnTo>
                    <a:pt x="152" y="2979"/>
                  </a:lnTo>
                  <a:cubicBezTo>
                    <a:pt x="304" y="3101"/>
                    <a:pt x="608" y="3161"/>
                    <a:pt x="851" y="3161"/>
                  </a:cubicBezTo>
                  <a:cubicBezTo>
                    <a:pt x="1125" y="3161"/>
                    <a:pt x="1429" y="3101"/>
                    <a:pt x="1672" y="2918"/>
                  </a:cubicBezTo>
                  <a:cubicBezTo>
                    <a:pt x="1854" y="2675"/>
                    <a:pt x="1976" y="2371"/>
                    <a:pt x="1976" y="1885"/>
                  </a:cubicBezTo>
                  <a:lnTo>
                    <a:pt x="1976" y="578"/>
                  </a:lnTo>
                  <a:lnTo>
                    <a:pt x="1976" y="61"/>
                  </a:lnTo>
                  <a:lnTo>
                    <a:pt x="1672" y="61"/>
                  </a:lnTo>
                  <a:lnTo>
                    <a:pt x="1672" y="395"/>
                  </a:lnTo>
                  <a:cubicBezTo>
                    <a:pt x="1581" y="213"/>
                    <a:pt x="1337" y="0"/>
                    <a:pt x="9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13;p37"/>
            <p:cNvSpPr/>
            <p:nvPr/>
          </p:nvSpPr>
          <p:spPr>
            <a:xfrm>
              <a:off x="1912925" y="4331650"/>
              <a:ext cx="47900" cy="57025"/>
            </a:xfrm>
            <a:custGeom>
              <a:avLst/>
              <a:gdLst/>
              <a:ahLst/>
              <a:cxnLst/>
              <a:rect l="l" t="t" r="r" b="b"/>
              <a:pathLst>
                <a:path w="1916" h="2281" extrusionOk="0">
                  <a:moveTo>
                    <a:pt x="973" y="244"/>
                  </a:moveTo>
                  <a:cubicBezTo>
                    <a:pt x="1429" y="244"/>
                    <a:pt x="1550" y="609"/>
                    <a:pt x="1550" y="882"/>
                  </a:cubicBezTo>
                  <a:lnTo>
                    <a:pt x="365" y="882"/>
                  </a:lnTo>
                  <a:cubicBezTo>
                    <a:pt x="426" y="609"/>
                    <a:pt x="578" y="244"/>
                    <a:pt x="973" y="244"/>
                  </a:cubicBezTo>
                  <a:close/>
                  <a:moveTo>
                    <a:pt x="1003" y="1"/>
                  </a:moveTo>
                  <a:cubicBezTo>
                    <a:pt x="365" y="1"/>
                    <a:pt x="0" y="548"/>
                    <a:pt x="0" y="1186"/>
                  </a:cubicBezTo>
                  <a:cubicBezTo>
                    <a:pt x="0" y="1825"/>
                    <a:pt x="395" y="2281"/>
                    <a:pt x="1094" y="2281"/>
                  </a:cubicBezTo>
                  <a:cubicBezTo>
                    <a:pt x="1429" y="2281"/>
                    <a:pt x="1672" y="2220"/>
                    <a:pt x="1824" y="2129"/>
                  </a:cubicBezTo>
                  <a:lnTo>
                    <a:pt x="1733" y="1825"/>
                  </a:lnTo>
                  <a:cubicBezTo>
                    <a:pt x="1581" y="1916"/>
                    <a:pt x="1429" y="1946"/>
                    <a:pt x="1125" y="1946"/>
                  </a:cubicBezTo>
                  <a:cubicBezTo>
                    <a:pt x="737" y="1946"/>
                    <a:pt x="379" y="1741"/>
                    <a:pt x="365" y="1217"/>
                  </a:cubicBezTo>
                  <a:lnTo>
                    <a:pt x="1915" y="1217"/>
                  </a:lnTo>
                  <a:lnTo>
                    <a:pt x="1915" y="1034"/>
                  </a:lnTo>
                  <a:cubicBezTo>
                    <a:pt x="1915" y="670"/>
                    <a:pt x="1733" y="1"/>
                    <a:pt x="10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BENTUK-BENTUK PENGHORMATAN TERHADAP ORANG LAIN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3478571" y="1823962"/>
            <a:ext cx="4477805" cy="175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id-ID" sz="1400" b="1" dirty="0" smtClean="0">
                <a:solidFill>
                  <a:srgbClr val="FF9800"/>
                </a:solidFill>
              </a:rPr>
              <a:t>Ada </a:t>
            </a:r>
            <a:r>
              <a:rPr lang="id-ID" sz="1400" b="1" dirty="0">
                <a:solidFill>
                  <a:srgbClr val="FF9800"/>
                </a:solidFill>
              </a:rPr>
              <a:t>beberapa bentuk penghormatan pada orang lain diantaranya: </a:t>
            </a:r>
            <a:endParaRPr sz="1400" dirty="0">
              <a:solidFill>
                <a:srgbClr val="FF9800"/>
              </a:solidFill>
            </a:endParaRPr>
          </a:p>
          <a:p>
            <a:pPr marL="171450" indent="-171450">
              <a:buClr>
                <a:schemeClr val="dk1"/>
              </a:buClr>
              <a:buSzPts val="1100"/>
            </a:pPr>
            <a:r>
              <a:rPr lang="id-ID" sz="1400" dirty="0" smtClean="0"/>
              <a:t>Menghormati diri sendiri</a:t>
            </a:r>
          </a:p>
          <a:p>
            <a:pPr marL="171450" indent="-171450">
              <a:buClr>
                <a:schemeClr val="dk1"/>
              </a:buClr>
              <a:buSzPts val="1100"/>
            </a:pPr>
            <a:r>
              <a:rPr lang="id-ID" sz="1400" dirty="0" smtClean="0"/>
              <a:t>Mendengarkan dengan sungguh-sungguh</a:t>
            </a:r>
          </a:p>
          <a:p>
            <a:pPr marL="171450" indent="-171450">
              <a:buClr>
                <a:schemeClr val="dk1"/>
              </a:buClr>
              <a:buSzPts val="1100"/>
            </a:pPr>
            <a:r>
              <a:rPr lang="id-ID" sz="1400" dirty="0"/>
              <a:t>Jangan mengganggu waktu dan keleluasaan pribadi orang </a:t>
            </a:r>
            <a:r>
              <a:rPr lang="id-ID" sz="1400" dirty="0" smtClean="0"/>
              <a:t>lain</a:t>
            </a:r>
          </a:p>
          <a:p>
            <a:pPr marL="171450" indent="-171450">
              <a:buClr>
                <a:schemeClr val="dk1"/>
              </a:buClr>
              <a:buSzPts val="1100"/>
            </a:pPr>
            <a:r>
              <a:rPr lang="id-ID" sz="1400" dirty="0" smtClean="0"/>
              <a:t>Menanggapi</a:t>
            </a:r>
            <a:r>
              <a:rPr lang="sv-SE" sz="1400" dirty="0" smtClean="0"/>
              <a:t> </a:t>
            </a:r>
            <a:r>
              <a:rPr lang="sv-SE" sz="1400" dirty="0"/>
              <a:t>gagasan orang lain dengan penuh </a:t>
            </a:r>
            <a:r>
              <a:rPr lang="sv-SE" sz="1400" dirty="0" smtClean="0"/>
              <a:t>perhatian</a:t>
            </a:r>
            <a:endParaRPr lang="id-ID" sz="1400" dirty="0" smtClean="0"/>
          </a:p>
          <a:p>
            <a:pPr marL="171450" indent="-171450">
              <a:buClr>
                <a:schemeClr val="dk1"/>
              </a:buClr>
              <a:buSzPts val="1100"/>
            </a:pPr>
            <a:r>
              <a:rPr lang="id-ID" sz="1400" dirty="0" smtClean="0"/>
              <a:t>Budayakan berperilaku yang baik</a:t>
            </a:r>
            <a:endParaRPr sz="14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sz="2400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47863"/>
            <a:ext cx="2951163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KEPEDULIAN TERHADAP KESEHATAN BERSAMA</a:t>
            </a:r>
            <a:endParaRPr dirty="0"/>
          </a:p>
        </p:txBody>
      </p:sp>
      <p:sp>
        <p:nvSpPr>
          <p:cNvPr id="237" name="Google Shape;237;p16"/>
          <p:cNvSpPr txBox="1">
            <a:spLocks noGrp="1"/>
          </p:cNvSpPr>
          <p:nvPr>
            <p:ph type="body" idx="1"/>
          </p:nvPr>
        </p:nvSpPr>
        <p:spPr>
          <a:xfrm>
            <a:off x="2155886" y="2162554"/>
            <a:ext cx="6016514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76200" lvl="0" indent="0">
              <a:spcBef>
                <a:spcPts val="0"/>
              </a:spcBef>
              <a:buNone/>
            </a:pPr>
            <a:r>
              <a:rPr lang="id-ID" sz="1600" dirty="0" smtClean="0"/>
              <a:t>Kesehatan </a:t>
            </a:r>
            <a:r>
              <a:rPr lang="id-ID" sz="1600" dirty="0"/>
              <a:t>merupakan faktor paling penting untuk semua orang dalam</a:t>
            </a:r>
          </a:p>
          <a:p>
            <a:pPr marL="76200" lvl="0" indent="0">
              <a:spcBef>
                <a:spcPts val="0"/>
              </a:spcBef>
              <a:buNone/>
            </a:pPr>
            <a:r>
              <a:rPr lang="id-ID" sz="1600" dirty="0"/>
              <a:t>menjalankan aktifitas sehari-hari. Untuk menunjukan rasa kepedulian kepada kesehatan sesama, ada beberapa </a:t>
            </a:r>
            <a:r>
              <a:rPr lang="id-ID" sz="1600" dirty="0" smtClean="0"/>
              <a:t>hal yang </a:t>
            </a:r>
            <a:r>
              <a:rPr lang="id-ID" sz="1600" dirty="0"/>
              <a:t>dapat kita lakukan misalnya </a:t>
            </a:r>
            <a:r>
              <a:rPr lang="id-ID" sz="1600" dirty="0" smtClean="0"/>
              <a:t>:</a:t>
            </a:r>
          </a:p>
          <a:p>
            <a:pPr marL="76200" lvl="0" indent="0">
              <a:spcBef>
                <a:spcPts val="0"/>
              </a:spcBef>
              <a:buNone/>
            </a:pPr>
            <a:endParaRPr lang="id-ID" sz="1600" dirty="0"/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id-ID" sz="1600" dirty="0" smtClean="0"/>
              <a:t>Tidak merokok sembarangan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id-ID" sz="1600" dirty="0" smtClean="0"/>
              <a:t>Menjaga kebersihan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id-ID" sz="1600" dirty="0" smtClean="0"/>
              <a:t>Bahaya alkohol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id-ID" sz="1600" dirty="0" smtClean="0"/>
              <a:t>Bahaya narkoba</a:t>
            </a:r>
            <a:endParaRPr lang="id-ID" sz="1600" dirty="0"/>
          </a:p>
          <a:p>
            <a:pPr marL="76200" lvl="0" indent="0">
              <a:spcBef>
                <a:spcPts val="0"/>
              </a:spcBef>
              <a:buNone/>
            </a:pPr>
            <a:endParaRPr lang="id-ID" sz="1600" dirty="0" smtClean="0"/>
          </a:p>
          <a:p>
            <a:pPr marL="76200" lvl="0" indent="0">
              <a:spcBef>
                <a:spcPts val="0"/>
              </a:spcBef>
              <a:buNone/>
            </a:pPr>
            <a:endParaRPr lang="id-ID" sz="1400" dirty="0"/>
          </a:p>
          <a:p>
            <a:pPr marL="76200" lvl="0" indent="0">
              <a:spcBef>
                <a:spcPts val="0"/>
              </a:spcBef>
              <a:buNone/>
            </a:pPr>
            <a:endParaRPr lang="id-ID" sz="1400" dirty="0" smtClean="0"/>
          </a:p>
          <a:p>
            <a:pPr marL="76200" lvl="0" indent="0">
              <a:spcBef>
                <a:spcPts val="0"/>
              </a:spcBef>
              <a:buNone/>
            </a:pPr>
            <a:endParaRPr lang="id-ID" sz="1400" dirty="0"/>
          </a:p>
          <a:p>
            <a:pPr marL="76200" lvl="0" indent="0">
              <a:spcBef>
                <a:spcPts val="0"/>
              </a:spcBef>
              <a:buNone/>
            </a:pPr>
            <a:endParaRPr lang="id-ID" sz="1400" dirty="0" smtClean="0"/>
          </a:p>
          <a:p>
            <a:pPr marL="76200" lvl="0" indent="0">
              <a:spcBef>
                <a:spcPts val="0"/>
              </a:spcBef>
              <a:buNone/>
            </a:pPr>
            <a:endParaRPr lang="id-ID" sz="1400" dirty="0"/>
          </a:p>
          <a:p>
            <a:pPr marL="76200" lvl="0" indent="0">
              <a:spcBef>
                <a:spcPts val="0"/>
              </a:spcBef>
              <a:buNone/>
            </a:pPr>
            <a:endParaRPr lang="id-ID" sz="1400" dirty="0" smtClean="0"/>
          </a:p>
          <a:p>
            <a:pPr marL="76200" lvl="0" indent="0">
              <a:spcBef>
                <a:spcPts val="0"/>
              </a:spcBef>
              <a:buNone/>
            </a:pPr>
            <a:endParaRPr sz="1400" dirty="0"/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39" name="Google Shape;239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Google Shape;240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809" y="1912714"/>
            <a:ext cx="877887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2" name="Google Shape;1609;p55"/>
          <p:cNvGrpSpPr/>
          <p:nvPr/>
        </p:nvGrpSpPr>
        <p:grpSpPr>
          <a:xfrm rot="-1035479">
            <a:off x="-147607" y="3315289"/>
            <a:ext cx="1334799" cy="2212039"/>
            <a:chOff x="749313" y="2832300"/>
            <a:chExt cx="1284466" cy="2128432"/>
          </a:xfrm>
        </p:grpSpPr>
        <p:sp>
          <p:nvSpPr>
            <p:cNvPr id="133" name="Google Shape;1610;p55"/>
            <p:cNvSpPr/>
            <p:nvPr/>
          </p:nvSpPr>
          <p:spPr>
            <a:xfrm>
              <a:off x="1321382" y="3826325"/>
              <a:ext cx="712397" cy="671336"/>
            </a:xfrm>
            <a:custGeom>
              <a:avLst/>
              <a:gdLst/>
              <a:ahLst/>
              <a:cxnLst/>
              <a:rect l="l" t="t" r="r" b="b"/>
              <a:pathLst>
                <a:path w="30823" h="29451" extrusionOk="0">
                  <a:moveTo>
                    <a:pt x="15052" y="0"/>
                  </a:moveTo>
                  <a:cubicBezTo>
                    <a:pt x="11278" y="0"/>
                    <a:pt x="7567" y="1302"/>
                    <a:pt x="4838" y="4132"/>
                  </a:cubicBezTo>
                  <a:cubicBezTo>
                    <a:pt x="2569" y="6534"/>
                    <a:pt x="1068" y="9603"/>
                    <a:pt x="735" y="12939"/>
                  </a:cubicBezTo>
                  <a:cubicBezTo>
                    <a:pt x="1" y="19710"/>
                    <a:pt x="4604" y="26382"/>
                    <a:pt x="10975" y="28517"/>
                  </a:cubicBezTo>
                  <a:cubicBezTo>
                    <a:pt x="12910" y="29184"/>
                    <a:pt x="14945" y="29451"/>
                    <a:pt x="16946" y="29451"/>
                  </a:cubicBezTo>
                  <a:cubicBezTo>
                    <a:pt x="16972" y="29451"/>
                    <a:pt x="16997" y="29451"/>
                    <a:pt x="17022" y="29451"/>
                  </a:cubicBezTo>
                  <a:cubicBezTo>
                    <a:pt x="22855" y="29451"/>
                    <a:pt x="27162" y="25625"/>
                    <a:pt x="29155" y="20277"/>
                  </a:cubicBezTo>
                  <a:cubicBezTo>
                    <a:pt x="30589" y="16475"/>
                    <a:pt x="30823" y="12272"/>
                    <a:pt x="29222" y="8469"/>
                  </a:cubicBezTo>
                  <a:cubicBezTo>
                    <a:pt x="27821" y="5367"/>
                    <a:pt x="25152" y="2932"/>
                    <a:pt x="22117" y="1531"/>
                  </a:cubicBezTo>
                  <a:cubicBezTo>
                    <a:pt x="19895" y="530"/>
                    <a:pt x="17461" y="0"/>
                    <a:pt x="15052" y="0"/>
                  </a:cubicBezTo>
                  <a:close/>
                </a:path>
              </a:pathLst>
            </a:custGeom>
            <a:solidFill>
              <a:srgbClr val="FFB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611;p55"/>
            <p:cNvSpPr/>
            <p:nvPr/>
          </p:nvSpPr>
          <p:spPr>
            <a:xfrm>
              <a:off x="778625" y="3926850"/>
              <a:ext cx="928169" cy="1019451"/>
            </a:xfrm>
            <a:custGeom>
              <a:avLst/>
              <a:gdLst/>
              <a:ahLst/>
              <a:cxnLst/>
              <a:rect l="l" t="t" r="r" b="b"/>
              <a:pathLst>
                <a:path w="39729" h="44247" extrusionOk="0">
                  <a:moveTo>
                    <a:pt x="2503" y="0"/>
                  </a:moveTo>
                  <a:cubicBezTo>
                    <a:pt x="1425" y="0"/>
                    <a:pt x="1297" y="411"/>
                    <a:pt x="1168" y="1080"/>
                  </a:cubicBezTo>
                  <a:cubicBezTo>
                    <a:pt x="1" y="9386"/>
                    <a:pt x="1535" y="18092"/>
                    <a:pt x="5605" y="25431"/>
                  </a:cubicBezTo>
                  <a:cubicBezTo>
                    <a:pt x="9741" y="32836"/>
                    <a:pt x="16412" y="38574"/>
                    <a:pt x="24385" y="41509"/>
                  </a:cubicBezTo>
                  <a:cubicBezTo>
                    <a:pt x="26553" y="42310"/>
                    <a:pt x="28788" y="42910"/>
                    <a:pt x="31089" y="43277"/>
                  </a:cubicBezTo>
                  <a:cubicBezTo>
                    <a:pt x="31590" y="43344"/>
                    <a:pt x="32090" y="43444"/>
                    <a:pt x="32590" y="43477"/>
                  </a:cubicBezTo>
                  <a:cubicBezTo>
                    <a:pt x="34092" y="43844"/>
                    <a:pt x="35626" y="44111"/>
                    <a:pt x="37194" y="44244"/>
                  </a:cubicBezTo>
                  <a:cubicBezTo>
                    <a:pt x="37217" y="44245"/>
                    <a:pt x="37241" y="44246"/>
                    <a:pt x="37264" y="44246"/>
                  </a:cubicBezTo>
                  <a:cubicBezTo>
                    <a:pt x="37938" y="44246"/>
                    <a:pt x="38564" y="43787"/>
                    <a:pt x="38628" y="43110"/>
                  </a:cubicBezTo>
                  <a:cubicBezTo>
                    <a:pt x="38762" y="41776"/>
                    <a:pt x="38928" y="40442"/>
                    <a:pt x="39095" y="39107"/>
                  </a:cubicBezTo>
                  <a:cubicBezTo>
                    <a:pt x="39195" y="38440"/>
                    <a:pt x="39262" y="37806"/>
                    <a:pt x="39362" y="37173"/>
                  </a:cubicBezTo>
                  <a:cubicBezTo>
                    <a:pt x="39395" y="36772"/>
                    <a:pt x="39462" y="36305"/>
                    <a:pt x="39529" y="35905"/>
                  </a:cubicBezTo>
                  <a:cubicBezTo>
                    <a:pt x="39729" y="35205"/>
                    <a:pt x="39462" y="34437"/>
                    <a:pt x="38695" y="34237"/>
                  </a:cubicBezTo>
                  <a:cubicBezTo>
                    <a:pt x="38528" y="34170"/>
                    <a:pt x="38361" y="34137"/>
                    <a:pt x="38128" y="34137"/>
                  </a:cubicBezTo>
                  <a:cubicBezTo>
                    <a:pt x="32590" y="33403"/>
                    <a:pt x="27353" y="30968"/>
                    <a:pt x="23217" y="27132"/>
                  </a:cubicBezTo>
                  <a:cubicBezTo>
                    <a:pt x="19047" y="23296"/>
                    <a:pt x="16212" y="18126"/>
                    <a:pt x="15111" y="12588"/>
                  </a:cubicBezTo>
                  <a:cubicBezTo>
                    <a:pt x="14511" y="9419"/>
                    <a:pt x="14411" y="6217"/>
                    <a:pt x="14911" y="2981"/>
                  </a:cubicBezTo>
                  <a:cubicBezTo>
                    <a:pt x="15011" y="2314"/>
                    <a:pt x="14444" y="1647"/>
                    <a:pt x="13777" y="1580"/>
                  </a:cubicBezTo>
                  <a:cubicBezTo>
                    <a:pt x="11876" y="1247"/>
                    <a:pt x="9908" y="947"/>
                    <a:pt x="7940" y="646"/>
                  </a:cubicBezTo>
                  <a:cubicBezTo>
                    <a:pt x="6972" y="480"/>
                    <a:pt x="6038" y="380"/>
                    <a:pt x="5071" y="246"/>
                  </a:cubicBezTo>
                  <a:cubicBezTo>
                    <a:pt x="4604" y="179"/>
                    <a:pt x="4204" y="113"/>
                    <a:pt x="3737" y="113"/>
                  </a:cubicBezTo>
                  <a:cubicBezTo>
                    <a:pt x="3225" y="36"/>
                    <a:pt x="2822" y="0"/>
                    <a:pt x="2503" y="0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612;p55"/>
            <p:cNvSpPr/>
            <p:nvPr/>
          </p:nvSpPr>
          <p:spPr>
            <a:xfrm>
              <a:off x="1132122" y="2832300"/>
              <a:ext cx="130331" cy="159814"/>
            </a:xfrm>
            <a:custGeom>
              <a:avLst/>
              <a:gdLst/>
              <a:ahLst/>
              <a:cxnLst/>
              <a:rect l="l" t="t" r="r" b="b"/>
              <a:pathLst>
                <a:path w="5505" h="6845" extrusionOk="0">
                  <a:moveTo>
                    <a:pt x="3776" y="0"/>
                  </a:moveTo>
                  <a:cubicBezTo>
                    <a:pt x="3228" y="0"/>
                    <a:pt x="2708" y="267"/>
                    <a:pt x="2402" y="791"/>
                  </a:cubicBezTo>
                  <a:cubicBezTo>
                    <a:pt x="1702" y="1959"/>
                    <a:pt x="1001" y="3159"/>
                    <a:pt x="301" y="4327"/>
                  </a:cubicBezTo>
                  <a:cubicBezTo>
                    <a:pt x="67" y="4727"/>
                    <a:pt x="0" y="5228"/>
                    <a:pt x="134" y="5628"/>
                  </a:cubicBezTo>
                  <a:cubicBezTo>
                    <a:pt x="234" y="5995"/>
                    <a:pt x="534" y="6428"/>
                    <a:pt x="868" y="6629"/>
                  </a:cubicBezTo>
                  <a:cubicBezTo>
                    <a:pt x="1137" y="6774"/>
                    <a:pt x="1429" y="6845"/>
                    <a:pt x="1717" y="6845"/>
                  </a:cubicBezTo>
                  <a:cubicBezTo>
                    <a:pt x="2285" y="6845"/>
                    <a:pt x="2837" y="6571"/>
                    <a:pt x="3169" y="6062"/>
                  </a:cubicBezTo>
                  <a:cubicBezTo>
                    <a:pt x="3870" y="4827"/>
                    <a:pt x="4537" y="3626"/>
                    <a:pt x="5204" y="2459"/>
                  </a:cubicBezTo>
                  <a:cubicBezTo>
                    <a:pt x="5404" y="2092"/>
                    <a:pt x="5504" y="1592"/>
                    <a:pt x="5371" y="1158"/>
                  </a:cubicBezTo>
                  <a:cubicBezTo>
                    <a:pt x="5304" y="791"/>
                    <a:pt x="5004" y="391"/>
                    <a:pt x="4637" y="224"/>
                  </a:cubicBezTo>
                  <a:cubicBezTo>
                    <a:pt x="4361" y="74"/>
                    <a:pt x="4064" y="0"/>
                    <a:pt x="3776" y="0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613;p55"/>
            <p:cNvSpPr/>
            <p:nvPr/>
          </p:nvSpPr>
          <p:spPr>
            <a:xfrm>
              <a:off x="1535637" y="3037656"/>
              <a:ext cx="130331" cy="159697"/>
            </a:xfrm>
            <a:custGeom>
              <a:avLst/>
              <a:gdLst/>
              <a:ahLst/>
              <a:cxnLst/>
              <a:rect l="l" t="t" r="r" b="b"/>
              <a:pathLst>
                <a:path w="5505" h="6840" extrusionOk="0">
                  <a:moveTo>
                    <a:pt x="3806" y="1"/>
                  </a:moveTo>
                  <a:cubicBezTo>
                    <a:pt x="3248" y="1"/>
                    <a:pt x="2714" y="268"/>
                    <a:pt x="2403" y="801"/>
                  </a:cubicBezTo>
                  <a:cubicBezTo>
                    <a:pt x="1702" y="1969"/>
                    <a:pt x="1002" y="3170"/>
                    <a:pt x="301" y="4337"/>
                  </a:cubicBezTo>
                  <a:cubicBezTo>
                    <a:pt x="68" y="4704"/>
                    <a:pt x="1" y="5205"/>
                    <a:pt x="134" y="5638"/>
                  </a:cubicBezTo>
                  <a:cubicBezTo>
                    <a:pt x="234" y="6005"/>
                    <a:pt x="535" y="6439"/>
                    <a:pt x="868" y="6639"/>
                  </a:cubicBezTo>
                  <a:cubicBezTo>
                    <a:pt x="1135" y="6772"/>
                    <a:pt x="1424" y="6839"/>
                    <a:pt x="1710" y="6839"/>
                  </a:cubicBezTo>
                  <a:cubicBezTo>
                    <a:pt x="2280" y="6839"/>
                    <a:pt x="2836" y="6572"/>
                    <a:pt x="3170" y="6038"/>
                  </a:cubicBezTo>
                  <a:cubicBezTo>
                    <a:pt x="3870" y="4838"/>
                    <a:pt x="4538" y="3637"/>
                    <a:pt x="5205" y="2469"/>
                  </a:cubicBezTo>
                  <a:cubicBezTo>
                    <a:pt x="5472" y="2036"/>
                    <a:pt x="5505" y="1602"/>
                    <a:pt x="5371" y="1168"/>
                  </a:cubicBezTo>
                  <a:cubicBezTo>
                    <a:pt x="5305" y="801"/>
                    <a:pt x="5005" y="368"/>
                    <a:pt x="4638" y="201"/>
                  </a:cubicBezTo>
                  <a:cubicBezTo>
                    <a:pt x="4371" y="68"/>
                    <a:pt x="4085" y="1"/>
                    <a:pt x="3806" y="1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614;p55"/>
            <p:cNvSpPr/>
            <p:nvPr/>
          </p:nvSpPr>
          <p:spPr>
            <a:xfrm>
              <a:off x="1107644" y="3063758"/>
              <a:ext cx="130331" cy="159837"/>
            </a:xfrm>
            <a:custGeom>
              <a:avLst/>
              <a:gdLst/>
              <a:ahLst/>
              <a:cxnLst/>
              <a:rect l="l" t="t" r="r" b="b"/>
              <a:pathLst>
                <a:path w="5505" h="6846" extrusionOk="0">
                  <a:moveTo>
                    <a:pt x="3788" y="1"/>
                  </a:moveTo>
                  <a:cubicBezTo>
                    <a:pt x="3242" y="1"/>
                    <a:pt x="2712" y="275"/>
                    <a:pt x="2402" y="784"/>
                  </a:cubicBezTo>
                  <a:cubicBezTo>
                    <a:pt x="1702" y="1985"/>
                    <a:pt x="1001" y="3186"/>
                    <a:pt x="267" y="4353"/>
                  </a:cubicBezTo>
                  <a:cubicBezTo>
                    <a:pt x="67" y="4720"/>
                    <a:pt x="0" y="5221"/>
                    <a:pt x="100" y="5621"/>
                  </a:cubicBezTo>
                  <a:cubicBezTo>
                    <a:pt x="234" y="6021"/>
                    <a:pt x="534" y="6422"/>
                    <a:pt x="868" y="6622"/>
                  </a:cubicBezTo>
                  <a:cubicBezTo>
                    <a:pt x="1144" y="6771"/>
                    <a:pt x="1444" y="6846"/>
                    <a:pt x="1740" y="6846"/>
                  </a:cubicBezTo>
                  <a:cubicBezTo>
                    <a:pt x="2300" y="6846"/>
                    <a:pt x="2842" y="6579"/>
                    <a:pt x="3169" y="6055"/>
                  </a:cubicBezTo>
                  <a:cubicBezTo>
                    <a:pt x="3870" y="4854"/>
                    <a:pt x="4537" y="3620"/>
                    <a:pt x="5204" y="2452"/>
                  </a:cubicBezTo>
                  <a:cubicBezTo>
                    <a:pt x="5404" y="2052"/>
                    <a:pt x="5504" y="1585"/>
                    <a:pt x="5371" y="1184"/>
                  </a:cubicBezTo>
                  <a:cubicBezTo>
                    <a:pt x="5271" y="784"/>
                    <a:pt x="5004" y="384"/>
                    <a:pt x="4604" y="217"/>
                  </a:cubicBezTo>
                  <a:cubicBezTo>
                    <a:pt x="4346" y="71"/>
                    <a:pt x="4065" y="1"/>
                    <a:pt x="3788" y="1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615;p55"/>
            <p:cNvSpPr/>
            <p:nvPr/>
          </p:nvSpPr>
          <p:spPr>
            <a:xfrm>
              <a:off x="1305057" y="3197323"/>
              <a:ext cx="128745" cy="159674"/>
            </a:xfrm>
            <a:custGeom>
              <a:avLst/>
              <a:gdLst/>
              <a:ahLst/>
              <a:cxnLst/>
              <a:rect l="l" t="t" r="r" b="b"/>
              <a:pathLst>
                <a:path w="5438" h="6839" extrusionOk="0">
                  <a:moveTo>
                    <a:pt x="3796" y="0"/>
                  </a:moveTo>
                  <a:cubicBezTo>
                    <a:pt x="3247" y="0"/>
                    <a:pt x="2714" y="267"/>
                    <a:pt x="2402" y="801"/>
                  </a:cubicBezTo>
                  <a:cubicBezTo>
                    <a:pt x="1702" y="1968"/>
                    <a:pt x="1001" y="3169"/>
                    <a:pt x="268" y="4336"/>
                  </a:cubicBezTo>
                  <a:cubicBezTo>
                    <a:pt x="67" y="4703"/>
                    <a:pt x="1" y="5204"/>
                    <a:pt x="101" y="5637"/>
                  </a:cubicBezTo>
                  <a:cubicBezTo>
                    <a:pt x="234" y="6004"/>
                    <a:pt x="534" y="6438"/>
                    <a:pt x="868" y="6638"/>
                  </a:cubicBezTo>
                  <a:cubicBezTo>
                    <a:pt x="1135" y="6772"/>
                    <a:pt x="1424" y="6838"/>
                    <a:pt x="1709" y="6838"/>
                  </a:cubicBezTo>
                  <a:cubicBezTo>
                    <a:pt x="2280" y="6838"/>
                    <a:pt x="2836" y="6571"/>
                    <a:pt x="3170" y="6038"/>
                  </a:cubicBezTo>
                  <a:cubicBezTo>
                    <a:pt x="3870" y="4837"/>
                    <a:pt x="4537" y="3636"/>
                    <a:pt x="5204" y="2468"/>
                  </a:cubicBezTo>
                  <a:cubicBezTo>
                    <a:pt x="5405" y="2035"/>
                    <a:pt x="5438" y="1601"/>
                    <a:pt x="5371" y="1168"/>
                  </a:cubicBezTo>
                  <a:cubicBezTo>
                    <a:pt x="5271" y="801"/>
                    <a:pt x="5004" y="367"/>
                    <a:pt x="4604" y="200"/>
                  </a:cubicBezTo>
                  <a:cubicBezTo>
                    <a:pt x="4348" y="67"/>
                    <a:pt x="4070" y="0"/>
                    <a:pt x="3796" y="0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616;p55"/>
            <p:cNvSpPr/>
            <p:nvPr/>
          </p:nvSpPr>
          <p:spPr>
            <a:xfrm>
              <a:off x="1523019" y="3283752"/>
              <a:ext cx="129526" cy="160024"/>
            </a:xfrm>
            <a:custGeom>
              <a:avLst/>
              <a:gdLst/>
              <a:ahLst/>
              <a:cxnLst/>
              <a:rect l="l" t="t" r="r" b="b"/>
              <a:pathLst>
                <a:path w="5471" h="6854" extrusionOk="0">
                  <a:moveTo>
                    <a:pt x="3805" y="1"/>
                  </a:moveTo>
                  <a:cubicBezTo>
                    <a:pt x="3247" y="1"/>
                    <a:pt x="2713" y="268"/>
                    <a:pt x="2402" y="801"/>
                  </a:cubicBezTo>
                  <a:cubicBezTo>
                    <a:pt x="1701" y="1969"/>
                    <a:pt x="1001" y="3170"/>
                    <a:pt x="300" y="4337"/>
                  </a:cubicBezTo>
                  <a:cubicBezTo>
                    <a:pt x="67" y="4704"/>
                    <a:pt x="0" y="5204"/>
                    <a:pt x="100" y="5638"/>
                  </a:cubicBezTo>
                  <a:cubicBezTo>
                    <a:pt x="234" y="6005"/>
                    <a:pt x="534" y="6439"/>
                    <a:pt x="868" y="6639"/>
                  </a:cubicBezTo>
                  <a:cubicBezTo>
                    <a:pt x="1134" y="6783"/>
                    <a:pt x="1423" y="6854"/>
                    <a:pt x="1709" y="6854"/>
                  </a:cubicBezTo>
                  <a:cubicBezTo>
                    <a:pt x="2280" y="6854"/>
                    <a:pt x="2836" y="6572"/>
                    <a:pt x="3169" y="6038"/>
                  </a:cubicBezTo>
                  <a:cubicBezTo>
                    <a:pt x="3870" y="4837"/>
                    <a:pt x="4537" y="3637"/>
                    <a:pt x="5204" y="2469"/>
                  </a:cubicBezTo>
                  <a:cubicBezTo>
                    <a:pt x="5404" y="2069"/>
                    <a:pt x="5471" y="1602"/>
                    <a:pt x="5371" y="1168"/>
                  </a:cubicBezTo>
                  <a:cubicBezTo>
                    <a:pt x="5304" y="801"/>
                    <a:pt x="5004" y="368"/>
                    <a:pt x="4637" y="201"/>
                  </a:cubicBezTo>
                  <a:cubicBezTo>
                    <a:pt x="4370" y="67"/>
                    <a:pt x="4085" y="1"/>
                    <a:pt x="3805" y="1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617;p55"/>
            <p:cNvSpPr/>
            <p:nvPr/>
          </p:nvSpPr>
          <p:spPr>
            <a:xfrm>
              <a:off x="1087900" y="3356967"/>
              <a:ext cx="130331" cy="159674"/>
            </a:xfrm>
            <a:custGeom>
              <a:avLst/>
              <a:gdLst/>
              <a:ahLst/>
              <a:cxnLst/>
              <a:rect l="l" t="t" r="r" b="b"/>
              <a:pathLst>
                <a:path w="5505" h="6839" extrusionOk="0">
                  <a:moveTo>
                    <a:pt x="3796" y="0"/>
                  </a:moveTo>
                  <a:cubicBezTo>
                    <a:pt x="3247" y="0"/>
                    <a:pt x="2713" y="267"/>
                    <a:pt x="2402" y="801"/>
                  </a:cubicBezTo>
                  <a:cubicBezTo>
                    <a:pt x="1702" y="1968"/>
                    <a:pt x="1001" y="3169"/>
                    <a:pt x="267" y="4337"/>
                  </a:cubicBezTo>
                  <a:cubicBezTo>
                    <a:pt x="67" y="4704"/>
                    <a:pt x="0" y="5204"/>
                    <a:pt x="101" y="5638"/>
                  </a:cubicBezTo>
                  <a:cubicBezTo>
                    <a:pt x="234" y="6005"/>
                    <a:pt x="534" y="6438"/>
                    <a:pt x="868" y="6638"/>
                  </a:cubicBezTo>
                  <a:cubicBezTo>
                    <a:pt x="1135" y="6772"/>
                    <a:pt x="1424" y="6839"/>
                    <a:pt x="1709" y="6839"/>
                  </a:cubicBezTo>
                  <a:cubicBezTo>
                    <a:pt x="2280" y="6839"/>
                    <a:pt x="2836" y="6572"/>
                    <a:pt x="3169" y="6038"/>
                  </a:cubicBezTo>
                  <a:cubicBezTo>
                    <a:pt x="3870" y="4837"/>
                    <a:pt x="4537" y="3636"/>
                    <a:pt x="5204" y="2469"/>
                  </a:cubicBezTo>
                  <a:cubicBezTo>
                    <a:pt x="5404" y="2035"/>
                    <a:pt x="5504" y="1535"/>
                    <a:pt x="5371" y="1168"/>
                  </a:cubicBezTo>
                  <a:cubicBezTo>
                    <a:pt x="5271" y="801"/>
                    <a:pt x="5004" y="367"/>
                    <a:pt x="4604" y="200"/>
                  </a:cubicBezTo>
                  <a:cubicBezTo>
                    <a:pt x="4348" y="67"/>
                    <a:pt x="4070" y="0"/>
                    <a:pt x="3796" y="0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618;p55"/>
            <p:cNvSpPr/>
            <p:nvPr/>
          </p:nvSpPr>
          <p:spPr>
            <a:xfrm>
              <a:off x="1305057" y="3465202"/>
              <a:ext cx="128745" cy="159697"/>
            </a:xfrm>
            <a:custGeom>
              <a:avLst/>
              <a:gdLst/>
              <a:ahLst/>
              <a:cxnLst/>
              <a:rect l="l" t="t" r="r" b="b"/>
              <a:pathLst>
                <a:path w="5438" h="6840" extrusionOk="0">
                  <a:moveTo>
                    <a:pt x="3796" y="1"/>
                  </a:moveTo>
                  <a:cubicBezTo>
                    <a:pt x="3247" y="1"/>
                    <a:pt x="2714" y="268"/>
                    <a:pt x="2402" y="802"/>
                  </a:cubicBezTo>
                  <a:cubicBezTo>
                    <a:pt x="1702" y="1969"/>
                    <a:pt x="1001" y="3170"/>
                    <a:pt x="268" y="4337"/>
                  </a:cubicBezTo>
                  <a:cubicBezTo>
                    <a:pt x="67" y="4704"/>
                    <a:pt x="1" y="5205"/>
                    <a:pt x="101" y="5638"/>
                  </a:cubicBezTo>
                  <a:cubicBezTo>
                    <a:pt x="234" y="6005"/>
                    <a:pt x="534" y="6406"/>
                    <a:pt x="868" y="6639"/>
                  </a:cubicBezTo>
                  <a:cubicBezTo>
                    <a:pt x="1135" y="6772"/>
                    <a:pt x="1424" y="6839"/>
                    <a:pt x="1709" y="6839"/>
                  </a:cubicBezTo>
                  <a:cubicBezTo>
                    <a:pt x="2280" y="6839"/>
                    <a:pt x="2836" y="6572"/>
                    <a:pt x="3170" y="6039"/>
                  </a:cubicBezTo>
                  <a:cubicBezTo>
                    <a:pt x="3870" y="4838"/>
                    <a:pt x="4537" y="3637"/>
                    <a:pt x="5204" y="2469"/>
                  </a:cubicBezTo>
                  <a:cubicBezTo>
                    <a:pt x="5405" y="2036"/>
                    <a:pt x="5438" y="1569"/>
                    <a:pt x="5371" y="1168"/>
                  </a:cubicBezTo>
                  <a:cubicBezTo>
                    <a:pt x="5271" y="802"/>
                    <a:pt x="5004" y="368"/>
                    <a:pt x="4604" y="201"/>
                  </a:cubicBezTo>
                  <a:cubicBezTo>
                    <a:pt x="4348" y="68"/>
                    <a:pt x="4070" y="1"/>
                    <a:pt x="3796" y="1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619;p55"/>
            <p:cNvSpPr/>
            <p:nvPr/>
          </p:nvSpPr>
          <p:spPr>
            <a:xfrm>
              <a:off x="1326387" y="2928628"/>
              <a:ext cx="130331" cy="159697"/>
            </a:xfrm>
            <a:custGeom>
              <a:avLst/>
              <a:gdLst/>
              <a:ahLst/>
              <a:cxnLst/>
              <a:rect l="l" t="t" r="r" b="b"/>
              <a:pathLst>
                <a:path w="5505" h="6840" extrusionOk="0">
                  <a:moveTo>
                    <a:pt x="3807" y="1"/>
                  </a:moveTo>
                  <a:cubicBezTo>
                    <a:pt x="3251" y="1"/>
                    <a:pt x="2724" y="268"/>
                    <a:pt x="2435" y="801"/>
                  </a:cubicBezTo>
                  <a:cubicBezTo>
                    <a:pt x="1702" y="1969"/>
                    <a:pt x="1001" y="3170"/>
                    <a:pt x="301" y="4337"/>
                  </a:cubicBezTo>
                  <a:cubicBezTo>
                    <a:pt x="100" y="4704"/>
                    <a:pt x="0" y="5205"/>
                    <a:pt x="134" y="5638"/>
                  </a:cubicBezTo>
                  <a:cubicBezTo>
                    <a:pt x="267" y="6005"/>
                    <a:pt x="534" y="6439"/>
                    <a:pt x="868" y="6639"/>
                  </a:cubicBezTo>
                  <a:cubicBezTo>
                    <a:pt x="1134" y="6772"/>
                    <a:pt x="1424" y="6839"/>
                    <a:pt x="1709" y="6839"/>
                  </a:cubicBezTo>
                  <a:cubicBezTo>
                    <a:pt x="2280" y="6839"/>
                    <a:pt x="2836" y="6572"/>
                    <a:pt x="3169" y="6038"/>
                  </a:cubicBezTo>
                  <a:cubicBezTo>
                    <a:pt x="3870" y="4838"/>
                    <a:pt x="4537" y="3637"/>
                    <a:pt x="5204" y="2469"/>
                  </a:cubicBezTo>
                  <a:cubicBezTo>
                    <a:pt x="5438" y="2036"/>
                    <a:pt x="5504" y="1602"/>
                    <a:pt x="5371" y="1168"/>
                  </a:cubicBezTo>
                  <a:cubicBezTo>
                    <a:pt x="5304" y="801"/>
                    <a:pt x="5004" y="368"/>
                    <a:pt x="4637" y="201"/>
                  </a:cubicBezTo>
                  <a:cubicBezTo>
                    <a:pt x="4370" y="68"/>
                    <a:pt x="4085" y="1"/>
                    <a:pt x="3807" y="1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620;p55"/>
            <p:cNvSpPr/>
            <p:nvPr/>
          </p:nvSpPr>
          <p:spPr>
            <a:xfrm>
              <a:off x="1742543" y="3143813"/>
              <a:ext cx="131112" cy="159814"/>
            </a:xfrm>
            <a:custGeom>
              <a:avLst/>
              <a:gdLst/>
              <a:ahLst/>
              <a:cxnLst/>
              <a:rect l="l" t="t" r="r" b="b"/>
              <a:pathLst>
                <a:path w="5538" h="6845" extrusionOk="0">
                  <a:moveTo>
                    <a:pt x="3785" y="0"/>
                  </a:moveTo>
                  <a:cubicBezTo>
                    <a:pt x="3247" y="0"/>
                    <a:pt x="2741" y="267"/>
                    <a:pt x="2436" y="791"/>
                  </a:cubicBezTo>
                  <a:cubicBezTo>
                    <a:pt x="1735" y="1958"/>
                    <a:pt x="1001" y="3159"/>
                    <a:pt x="301" y="4327"/>
                  </a:cubicBezTo>
                  <a:cubicBezTo>
                    <a:pt x="101" y="4727"/>
                    <a:pt x="1" y="5227"/>
                    <a:pt x="134" y="5628"/>
                  </a:cubicBezTo>
                  <a:cubicBezTo>
                    <a:pt x="267" y="5995"/>
                    <a:pt x="568" y="6428"/>
                    <a:pt x="901" y="6628"/>
                  </a:cubicBezTo>
                  <a:cubicBezTo>
                    <a:pt x="1159" y="6774"/>
                    <a:pt x="1447" y="6845"/>
                    <a:pt x="1734" y="6845"/>
                  </a:cubicBezTo>
                  <a:cubicBezTo>
                    <a:pt x="2300" y="6845"/>
                    <a:pt x="2860" y="6571"/>
                    <a:pt x="3169" y="6061"/>
                  </a:cubicBezTo>
                  <a:cubicBezTo>
                    <a:pt x="3903" y="4827"/>
                    <a:pt x="4570" y="3626"/>
                    <a:pt x="5238" y="2459"/>
                  </a:cubicBezTo>
                  <a:cubicBezTo>
                    <a:pt x="5471" y="2059"/>
                    <a:pt x="5538" y="1592"/>
                    <a:pt x="5404" y="1158"/>
                  </a:cubicBezTo>
                  <a:cubicBezTo>
                    <a:pt x="5304" y="791"/>
                    <a:pt x="5004" y="391"/>
                    <a:pt x="4637" y="224"/>
                  </a:cubicBezTo>
                  <a:cubicBezTo>
                    <a:pt x="4361" y="74"/>
                    <a:pt x="4068" y="0"/>
                    <a:pt x="3785" y="0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621;p55"/>
            <p:cNvSpPr/>
            <p:nvPr/>
          </p:nvSpPr>
          <p:spPr>
            <a:xfrm>
              <a:off x="749313" y="3984696"/>
              <a:ext cx="993814" cy="976036"/>
            </a:xfrm>
            <a:custGeom>
              <a:avLst/>
              <a:gdLst/>
              <a:ahLst/>
              <a:cxnLst/>
              <a:rect l="l" t="t" r="r" b="b"/>
              <a:pathLst>
                <a:path w="42999" h="42818" extrusionOk="0">
                  <a:moveTo>
                    <a:pt x="34205" y="0"/>
                  </a:moveTo>
                  <a:cubicBezTo>
                    <a:pt x="31818" y="0"/>
                    <a:pt x="29485" y="871"/>
                    <a:pt x="27521" y="2221"/>
                  </a:cubicBezTo>
                  <a:cubicBezTo>
                    <a:pt x="25352" y="3722"/>
                    <a:pt x="23518" y="5824"/>
                    <a:pt x="22250" y="8159"/>
                  </a:cubicBezTo>
                  <a:cubicBezTo>
                    <a:pt x="20883" y="10694"/>
                    <a:pt x="20149" y="13496"/>
                    <a:pt x="19548" y="16265"/>
                  </a:cubicBezTo>
                  <a:cubicBezTo>
                    <a:pt x="18381" y="21735"/>
                    <a:pt x="18181" y="27673"/>
                    <a:pt x="15545" y="32743"/>
                  </a:cubicBezTo>
                  <a:cubicBezTo>
                    <a:pt x="14211" y="35378"/>
                    <a:pt x="12143" y="37880"/>
                    <a:pt x="9541" y="39348"/>
                  </a:cubicBezTo>
                  <a:cubicBezTo>
                    <a:pt x="8635" y="39866"/>
                    <a:pt x="7628" y="40203"/>
                    <a:pt x="6614" y="40203"/>
                  </a:cubicBezTo>
                  <a:cubicBezTo>
                    <a:pt x="6322" y="40203"/>
                    <a:pt x="6029" y="40175"/>
                    <a:pt x="5738" y="40115"/>
                  </a:cubicBezTo>
                  <a:cubicBezTo>
                    <a:pt x="4304" y="39815"/>
                    <a:pt x="3003" y="38981"/>
                    <a:pt x="1836" y="38114"/>
                  </a:cubicBezTo>
                  <a:cubicBezTo>
                    <a:pt x="1674" y="37998"/>
                    <a:pt x="1480" y="37947"/>
                    <a:pt x="1284" y="37947"/>
                  </a:cubicBezTo>
                  <a:cubicBezTo>
                    <a:pt x="912" y="37947"/>
                    <a:pt x="531" y="38130"/>
                    <a:pt x="335" y="38414"/>
                  </a:cubicBezTo>
                  <a:cubicBezTo>
                    <a:pt x="1" y="38881"/>
                    <a:pt x="1" y="39548"/>
                    <a:pt x="401" y="39948"/>
                  </a:cubicBezTo>
                  <a:cubicBezTo>
                    <a:pt x="2098" y="41704"/>
                    <a:pt x="4487" y="42817"/>
                    <a:pt x="6939" y="42817"/>
                  </a:cubicBezTo>
                  <a:cubicBezTo>
                    <a:pt x="7283" y="42817"/>
                    <a:pt x="7629" y="42796"/>
                    <a:pt x="7973" y="42750"/>
                  </a:cubicBezTo>
                  <a:cubicBezTo>
                    <a:pt x="9308" y="42550"/>
                    <a:pt x="10575" y="41950"/>
                    <a:pt x="11676" y="41149"/>
                  </a:cubicBezTo>
                  <a:cubicBezTo>
                    <a:pt x="12843" y="40382"/>
                    <a:pt x="13944" y="39448"/>
                    <a:pt x="14845" y="38414"/>
                  </a:cubicBezTo>
                  <a:cubicBezTo>
                    <a:pt x="16680" y="36379"/>
                    <a:pt x="18047" y="33977"/>
                    <a:pt x="19015" y="31442"/>
                  </a:cubicBezTo>
                  <a:cubicBezTo>
                    <a:pt x="19982" y="28874"/>
                    <a:pt x="20516" y="26139"/>
                    <a:pt x="20916" y="23437"/>
                  </a:cubicBezTo>
                  <a:cubicBezTo>
                    <a:pt x="21750" y="18233"/>
                    <a:pt x="22317" y="12762"/>
                    <a:pt x="25219" y="8259"/>
                  </a:cubicBezTo>
                  <a:cubicBezTo>
                    <a:pt x="26487" y="6358"/>
                    <a:pt x="28188" y="4790"/>
                    <a:pt x="30256" y="3756"/>
                  </a:cubicBezTo>
                  <a:cubicBezTo>
                    <a:pt x="31454" y="3167"/>
                    <a:pt x="32738" y="2850"/>
                    <a:pt x="34033" y="2850"/>
                  </a:cubicBezTo>
                  <a:cubicBezTo>
                    <a:pt x="34867" y="2850"/>
                    <a:pt x="35704" y="2981"/>
                    <a:pt x="36527" y="3255"/>
                  </a:cubicBezTo>
                  <a:cubicBezTo>
                    <a:pt x="36827" y="3356"/>
                    <a:pt x="37061" y="3522"/>
                    <a:pt x="37394" y="3689"/>
                  </a:cubicBezTo>
                  <a:cubicBezTo>
                    <a:pt x="37494" y="3722"/>
                    <a:pt x="37594" y="3789"/>
                    <a:pt x="37695" y="3889"/>
                  </a:cubicBezTo>
                  <a:cubicBezTo>
                    <a:pt x="37728" y="3923"/>
                    <a:pt x="37828" y="3956"/>
                    <a:pt x="37861" y="4023"/>
                  </a:cubicBezTo>
                  <a:lnTo>
                    <a:pt x="37928" y="4089"/>
                  </a:lnTo>
                  <a:cubicBezTo>
                    <a:pt x="38428" y="4590"/>
                    <a:pt x="38662" y="4790"/>
                    <a:pt x="38929" y="5257"/>
                  </a:cubicBezTo>
                  <a:cubicBezTo>
                    <a:pt x="38995" y="5357"/>
                    <a:pt x="39062" y="5457"/>
                    <a:pt x="39096" y="5557"/>
                  </a:cubicBezTo>
                  <a:cubicBezTo>
                    <a:pt x="39096" y="5590"/>
                    <a:pt x="39262" y="5924"/>
                    <a:pt x="39262" y="5924"/>
                  </a:cubicBezTo>
                  <a:lnTo>
                    <a:pt x="39529" y="6691"/>
                  </a:lnTo>
                  <a:cubicBezTo>
                    <a:pt x="39563" y="6791"/>
                    <a:pt x="39596" y="6958"/>
                    <a:pt x="39596" y="7092"/>
                  </a:cubicBezTo>
                  <a:lnTo>
                    <a:pt x="39663" y="7358"/>
                  </a:lnTo>
                  <a:cubicBezTo>
                    <a:pt x="39696" y="7625"/>
                    <a:pt x="39696" y="7892"/>
                    <a:pt x="39696" y="8192"/>
                  </a:cubicBezTo>
                  <a:cubicBezTo>
                    <a:pt x="39663" y="9093"/>
                    <a:pt x="39329" y="10027"/>
                    <a:pt x="38562" y="10694"/>
                  </a:cubicBezTo>
                  <a:lnTo>
                    <a:pt x="38428" y="10794"/>
                  </a:lnTo>
                  <a:cubicBezTo>
                    <a:pt x="38328" y="10894"/>
                    <a:pt x="38162" y="11028"/>
                    <a:pt x="38028" y="11061"/>
                  </a:cubicBezTo>
                  <a:cubicBezTo>
                    <a:pt x="37995" y="11094"/>
                    <a:pt x="37895" y="11094"/>
                    <a:pt x="37861" y="11128"/>
                  </a:cubicBezTo>
                  <a:cubicBezTo>
                    <a:pt x="37861" y="11128"/>
                    <a:pt x="37528" y="11228"/>
                    <a:pt x="37494" y="11261"/>
                  </a:cubicBezTo>
                  <a:cubicBezTo>
                    <a:pt x="37428" y="11261"/>
                    <a:pt x="37428" y="11261"/>
                    <a:pt x="37394" y="11295"/>
                  </a:cubicBezTo>
                  <a:lnTo>
                    <a:pt x="37094" y="11295"/>
                  </a:lnTo>
                  <a:cubicBezTo>
                    <a:pt x="37027" y="11295"/>
                    <a:pt x="36927" y="11261"/>
                    <a:pt x="36861" y="11261"/>
                  </a:cubicBezTo>
                  <a:cubicBezTo>
                    <a:pt x="36761" y="11261"/>
                    <a:pt x="36694" y="11228"/>
                    <a:pt x="36594" y="11228"/>
                  </a:cubicBezTo>
                  <a:cubicBezTo>
                    <a:pt x="36594" y="11228"/>
                    <a:pt x="36560" y="11228"/>
                    <a:pt x="36560" y="11195"/>
                  </a:cubicBezTo>
                  <a:cubicBezTo>
                    <a:pt x="36323" y="11070"/>
                    <a:pt x="36068" y="11006"/>
                    <a:pt x="35818" y="11006"/>
                  </a:cubicBezTo>
                  <a:cubicBezTo>
                    <a:pt x="35400" y="11006"/>
                    <a:pt x="34997" y="11185"/>
                    <a:pt x="34726" y="11561"/>
                  </a:cubicBezTo>
                  <a:cubicBezTo>
                    <a:pt x="34325" y="12095"/>
                    <a:pt x="34259" y="12962"/>
                    <a:pt x="34859" y="13429"/>
                  </a:cubicBezTo>
                  <a:cubicBezTo>
                    <a:pt x="35493" y="13963"/>
                    <a:pt x="36160" y="14297"/>
                    <a:pt x="36994" y="14363"/>
                  </a:cubicBezTo>
                  <a:cubicBezTo>
                    <a:pt x="37056" y="14367"/>
                    <a:pt x="37118" y="14369"/>
                    <a:pt x="37181" y="14369"/>
                  </a:cubicBezTo>
                  <a:cubicBezTo>
                    <a:pt x="37725" y="14369"/>
                    <a:pt x="38290" y="14243"/>
                    <a:pt x="38829" y="14063"/>
                  </a:cubicBezTo>
                  <a:cubicBezTo>
                    <a:pt x="40063" y="13563"/>
                    <a:pt x="41164" y="12629"/>
                    <a:pt x="41764" y="11461"/>
                  </a:cubicBezTo>
                  <a:cubicBezTo>
                    <a:pt x="42998" y="9160"/>
                    <a:pt x="42832" y="6324"/>
                    <a:pt x="41664" y="4056"/>
                  </a:cubicBezTo>
                  <a:cubicBezTo>
                    <a:pt x="40330" y="1488"/>
                    <a:pt x="37628" y="220"/>
                    <a:pt x="34826" y="20"/>
                  </a:cubicBezTo>
                  <a:cubicBezTo>
                    <a:pt x="34619" y="7"/>
                    <a:pt x="34412" y="0"/>
                    <a:pt x="34205" y="0"/>
                  </a:cubicBezTo>
                  <a:close/>
                </a:path>
              </a:pathLst>
            </a:custGeom>
            <a:solidFill>
              <a:srgbClr val="0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3577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Perilaku Hormat</a:t>
            </a:r>
            <a:endParaRPr dirty="0"/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299071" y="1327350"/>
            <a:ext cx="4203704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Aft>
                <a:spcPts val="1000"/>
              </a:spcAft>
              <a:buNone/>
            </a:pPr>
            <a:r>
              <a:rPr lang="id-ID" sz="1400" dirty="0" smtClean="0"/>
              <a:t>Menghormati </a:t>
            </a:r>
            <a:r>
              <a:rPr lang="id-ID" sz="1400" dirty="0"/>
              <a:t>seseorang berarti melayani dengan penuh sopan, </a:t>
            </a:r>
            <a:r>
              <a:rPr lang="id-ID" sz="1400" dirty="0" smtClean="0"/>
              <a:t>memandang tinggi </a:t>
            </a:r>
            <a:r>
              <a:rPr lang="id-ID" sz="1400" dirty="0"/>
              <a:t>kepadanya dan menghargai kebaikannya. Menghormati sesama manusia mahupun makhluk-makhluknya yang lain. </a:t>
            </a:r>
            <a:r>
              <a:rPr lang="id-ID" sz="1400" dirty="0" smtClean="0"/>
              <a:t>Ini khususnya </a:t>
            </a:r>
            <a:r>
              <a:rPr lang="id-ID" sz="1400" dirty="0"/>
              <a:t>untuk memelihara hubungan yang baik kerana keberadaan kita di </a:t>
            </a:r>
            <a:r>
              <a:rPr lang="id-ID" sz="1400" dirty="0" smtClean="0"/>
              <a:t>muka bumi </a:t>
            </a:r>
            <a:r>
              <a:rPr lang="id-ID" sz="1400" dirty="0"/>
              <a:t>ini menuntut kerjasama yang </a:t>
            </a:r>
            <a:r>
              <a:rPr lang="id-ID" sz="1400" dirty="0" smtClean="0"/>
              <a:t>tulus</a:t>
            </a:r>
            <a:r>
              <a:rPr lang="id-ID" sz="1400" dirty="0"/>
              <a:t>.</a:t>
            </a:r>
            <a:endParaRPr sz="1400" dirty="0"/>
          </a:p>
        </p:txBody>
      </p:sp>
      <p:pic>
        <p:nvPicPr>
          <p:cNvPr id="302" name="Google Shape;302;p20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375" y="1592300"/>
            <a:ext cx="4097700" cy="2731800"/>
          </a:xfrm>
          <a:prstGeom prst="diamond">
            <a:avLst/>
          </a:prstGeom>
          <a:noFill/>
          <a:ln>
            <a:noFill/>
          </a:ln>
        </p:spPr>
      </p:pic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299071" y="635918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4845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Perilaku Santun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3563888" y="1923678"/>
            <a:ext cx="4261781" cy="175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id-ID" sz="1400" dirty="0" smtClean="0"/>
              <a:t>Santun </a:t>
            </a:r>
            <a:r>
              <a:rPr lang="id-ID" sz="1400" dirty="0"/>
              <a:t>adalah satu kata sederhana yang memiliki banyak makna, berisi </a:t>
            </a:r>
            <a:r>
              <a:rPr lang="id-ID" sz="1400" dirty="0" smtClean="0"/>
              <a:t>nilai-nilai </a:t>
            </a:r>
            <a:r>
              <a:rPr lang="id-ID" sz="1400" dirty="0"/>
              <a:t>positif yang dicerminkan dalam perilaku dan perbuatan positif</a:t>
            </a:r>
            <a:r>
              <a:rPr lang="id-ID" sz="1400" dirty="0" smtClean="0"/>
              <a:t>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id-ID" sz="1400" dirty="0"/>
              <a:t>Perilaku </a:t>
            </a:r>
            <a:r>
              <a:rPr lang="id-ID" sz="1400" dirty="0" smtClean="0"/>
              <a:t>positif lebih </a:t>
            </a:r>
            <a:r>
              <a:rPr lang="id-ID" sz="1400" dirty="0"/>
              <a:t>dikenal dengan santun yang dapat diimplementasikan pada cara berbicara, </a:t>
            </a:r>
            <a:r>
              <a:rPr lang="id-ID" sz="1400" dirty="0" smtClean="0"/>
              <a:t>cara berpakaian</a:t>
            </a:r>
            <a:r>
              <a:rPr lang="id-ID" sz="1400" dirty="0"/>
              <a:t>, cara memperlakukan orang lain, cara mengekspresikan diri </a:t>
            </a:r>
            <a:r>
              <a:rPr lang="id-ID" sz="1400" dirty="0" smtClean="0"/>
              <a:t>dimanapun dan </a:t>
            </a:r>
            <a:r>
              <a:rPr lang="id-ID" sz="1400" dirty="0"/>
              <a:t>kapan pun.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sz="2400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95686"/>
            <a:ext cx="3110923" cy="174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019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Peduli Sesama</a:t>
            </a:r>
            <a:endParaRPr dirty="0"/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416692" y="1327350"/>
            <a:ext cx="4086083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Aft>
                <a:spcPts val="1000"/>
              </a:spcAft>
              <a:buNone/>
            </a:pPr>
            <a:r>
              <a:rPr lang="id-ID" sz="1400" dirty="0" smtClean="0"/>
              <a:t>Peduli </a:t>
            </a:r>
            <a:r>
              <a:rPr lang="id-ID" sz="1400" dirty="0"/>
              <a:t>adalah bagaimana soal kita memperlakukan sesama kita</a:t>
            </a:r>
            <a:r>
              <a:rPr lang="id-ID" sz="1400" dirty="0" smtClean="0"/>
              <a:t>. Menunjukkan kepedulian-kepedulian</a:t>
            </a:r>
            <a:r>
              <a:rPr lang="id-ID" sz="1400" dirty="0"/>
              <a:t>, bersikap baik hati, mau berbagi, menolong, dan </a:t>
            </a:r>
            <a:r>
              <a:rPr lang="id-ID" sz="1400" dirty="0" smtClean="0"/>
              <a:t>memberi adalah </a:t>
            </a:r>
            <a:r>
              <a:rPr lang="id-ID" sz="1400" dirty="0"/>
              <a:t>cara-cara kita untuk menunjukkan bahwa kita peduli.</a:t>
            </a:r>
            <a:endParaRPr sz="1400" dirty="0"/>
          </a:p>
        </p:txBody>
      </p:sp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299071" y="635918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652" y="1962894"/>
            <a:ext cx="3459764" cy="197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3" name="Google Shape;503;p34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chemeClr val="accent5"/>
                </a:solidFill>
              </a:rPr>
              <a:t>THANKS!</a:t>
            </a:r>
            <a:endParaRPr sz="6000" dirty="0">
              <a:solidFill>
                <a:schemeClr val="accent5"/>
              </a:solidFill>
            </a:endParaRPr>
          </a:p>
        </p:txBody>
      </p:sp>
      <p:sp>
        <p:nvSpPr>
          <p:cNvPr id="504" name="Google Shape;504;p34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/>
              <a:t>Any questions</a:t>
            </a:r>
            <a:r>
              <a:rPr lang="en" sz="2000" b="1" dirty="0" smtClean="0"/>
              <a:t>?</a:t>
            </a:r>
            <a:endParaRPr sz="2000" b="1" dirty="0"/>
          </a:p>
        </p:txBody>
      </p:sp>
      <p:grpSp>
        <p:nvGrpSpPr>
          <p:cNvPr id="505" name="Google Shape;505;p34"/>
          <p:cNvGrpSpPr/>
          <p:nvPr/>
        </p:nvGrpSpPr>
        <p:grpSpPr>
          <a:xfrm>
            <a:off x="3996210" y="966817"/>
            <a:ext cx="1197664" cy="1126777"/>
            <a:chOff x="5972700" y="2330200"/>
            <a:chExt cx="411625" cy="387275"/>
          </a:xfrm>
        </p:grpSpPr>
        <p:sp>
          <p:nvSpPr>
            <p:cNvPr id="506" name="Google Shape;506;p3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346</Words>
  <Application>Microsoft Office PowerPoint</Application>
  <PresentationFormat>On-screen Show (16:9)</PresentationFormat>
  <Paragraphs>46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Arvo</vt:lpstr>
      <vt:lpstr>Roboto Condensed</vt:lpstr>
      <vt:lpstr>Wingdings</vt:lpstr>
      <vt:lpstr>Roboto Condensed Light</vt:lpstr>
      <vt:lpstr>Salerio template</vt:lpstr>
      <vt:lpstr>PERILAKU HORMAT PADA ORANG LAIN Oleh: Dimas Aris Setiawan  (2013053066) Julida Patimah   (2013053070) Wildah Aprilia Dharma (2013053078) Yasinta Almaida  (2013053072) </vt:lpstr>
      <vt:lpstr>PERILAKU HORMAT TERHADAP ORANG LAIN</vt:lpstr>
      <vt:lpstr>PowerPoint Presentation</vt:lpstr>
      <vt:lpstr>BENTUK-BENTUK PENGHORMATAN TERHADAP ORANG LAIN</vt:lpstr>
      <vt:lpstr>KEPEDULIAN TERHADAP KESEHATAN BERSAMA</vt:lpstr>
      <vt:lpstr>Perilaku Hormat</vt:lpstr>
      <vt:lpstr>Perilaku Santun</vt:lpstr>
      <vt:lpstr>Peduli Sesama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HORMAT PADA ORANG LAIN  Oleh: Dimas Aris Setiawan  (2013053066) Julida Patimah   (2013053070) Wildah Aprilia Dharma (2013053078) Yasinta Almaida  (2013053072)</dc:title>
  <dc:creator>hp</dc:creator>
  <cp:lastModifiedBy>hp</cp:lastModifiedBy>
  <cp:revision>9</cp:revision>
  <dcterms:modified xsi:type="dcterms:W3CDTF">2022-02-18T19:07:55Z</dcterms:modified>
</cp:coreProperties>
</file>