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13"/>
  </p:notesMasterIdLst>
  <p:sldIdLst>
    <p:sldId id="258" r:id="rId2"/>
    <p:sldId id="256" r:id="rId3"/>
    <p:sldId id="332" r:id="rId4"/>
    <p:sldId id="257" r:id="rId5"/>
    <p:sldId id="259" r:id="rId6"/>
    <p:sldId id="260" r:id="rId7"/>
    <p:sldId id="261" r:id="rId8"/>
    <p:sldId id="281" r:id="rId9"/>
    <p:sldId id="263" r:id="rId10"/>
    <p:sldId id="333" r:id="rId11"/>
    <p:sldId id="307" r:id="rId12"/>
  </p:sldIdLst>
  <p:sldSz cx="9144000" cy="5143500" type="screen16x9"/>
  <p:notesSz cx="6858000" cy="9144000"/>
  <p:embeddedFontLst>
    <p:embeddedFont>
      <p:font typeface="Ubuntu" panose="020B0604020202020204" charset="0"/>
      <p:regular r:id="rId14"/>
      <p:bold r:id="rId15"/>
      <p:italic r:id="rId16"/>
      <p:boldItalic r:id="rId17"/>
    </p:embeddedFont>
    <p:embeddedFont>
      <p:font typeface="Hammersmith One" panose="020B0604020202020204" charset="0"/>
      <p:regular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Julius Sans One" panose="02000000000000000000" pitchFamily="2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ucida Sans Unicode" panose="020B0602030504020204" pitchFamily="3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6A792C-99D2-44DD-A694-EE72042F283B}">
  <a:tblStyle styleId="{736A792C-99D2-44DD-A694-EE72042F28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6C7A71-90C0-42E9-A996-C0BF793C97A7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1A43532-60E2-48D7-A811-4639BF194A58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F9613FC-39D8-4C50-9EC2-C7D1958AEA84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B8F5F77-EB62-42AF-A809-DE02DC735196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90F4B07-9EFB-4BFA-B7EE-BDB7092BD28E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07798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c6a01074ef_0_17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c6a01074ef_0_17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561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744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c6a01074ef_0_17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c6a01074ef_0_17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920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c3325048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c3325048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168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c3325048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" name="Google Shape;1360;gc3325048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295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c6a01074ef_0_20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c6a01074ef_0_20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000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gc6a01074ef_0_18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3" name="Google Shape;1793;gc6a01074ef_0_18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902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c6a01074ef_0_21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0" name="Google Shape;1380;gc6a01074ef_0_21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7005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c6a01074ef_0_20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c6a01074ef_0_20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45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1411582" y="-1157400"/>
            <a:ext cx="4436782" cy="371434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062825" y="3370500"/>
            <a:ext cx="775608" cy="101295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605425" y="342175"/>
            <a:ext cx="2052600" cy="205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412578" y="-640069"/>
            <a:ext cx="1962482" cy="1953284"/>
            <a:chOff x="386328" y="2672681"/>
            <a:chExt cx="1962482" cy="1953284"/>
          </a:xfrm>
        </p:grpSpPr>
        <p:sp>
          <p:nvSpPr>
            <p:cNvPr id="13" name="Google Shape;13;p2"/>
            <p:cNvSpPr/>
            <p:nvPr/>
          </p:nvSpPr>
          <p:spPr>
            <a:xfrm>
              <a:off x="602590" y="3031586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6328" y="2672681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5817" y="2846396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6269" y="2679600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4642" y="2672681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24131" y="2785411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4810" y="2808447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1868" y="3289279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6292" y="3153513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4963" y="2940732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13335" y="2940732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22825" y="2940732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31197" y="2975243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9766" y="3559565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7897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269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14642" y="3303075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24131" y="3301915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32503" y="3301915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5525" y="3644703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4963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13335" y="36447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22825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31197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39569" y="3728681"/>
              <a:ext cx="6919" cy="10401"/>
            </a:xfrm>
            <a:custGeom>
              <a:avLst/>
              <a:gdLst/>
              <a:ahLst/>
              <a:cxnLst/>
              <a:rect l="l" t="t" r="r" b="b"/>
              <a:pathLst>
                <a:path w="161" h="242" extrusionOk="0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7897" y="4010528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06269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14642" y="401052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24131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32503" y="4095623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0153" y="4437294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5642" y="4352156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13335" y="4352156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22825" y="4352156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31197" y="4437294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-125" y="4599425"/>
            <a:ext cx="9144321" cy="595550"/>
          </a:xfrm>
          <a:custGeom>
            <a:avLst/>
            <a:gdLst/>
            <a:ahLst/>
            <a:cxnLst/>
            <a:rect l="l" t="t" r="r" b="b"/>
            <a:pathLst>
              <a:path w="287196" h="23822" extrusionOk="0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>
                <a:solidFill>
                  <a:srgbClr val="80686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4_1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4" name="Google Shape;404;p19"/>
          <p:cNvSpPr txBox="1">
            <a:spLocks noGrp="1"/>
          </p:cNvSpPr>
          <p:nvPr>
            <p:ph type="subTitle" idx="1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05" name="Google Shape;405;p19"/>
          <p:cNvSpPr/>
          <p:nvPr/>
        </p:nvSpPr>
        <p:spPr>
          <a:xfrm>
            <a:off x="-598400" y="3985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9"/>
          <p:cNvSpPr/>
          <p:nvPr/>
        </p:nvSpPr>
        <p:spPr>
          <a:xfrm rot="7619243">
            <a:off x="7150868" y="2766901"/>
            <a:ext cx="3210914" cy="3197601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7" name="Google Shape;407;p19"/>
          <p:cNvGrpSpPr/>
          <p:nvPr/>
        </p:nvGrpSpPr>
        <p:grpSpPr>
          <a:xfrm>
            <a:off x="7295305" y="-672969"/>
            <a:ext cx="2270935" cy="2260334"/>
            <a:chOff x="6762468" y="1386456"/>
            <a:chExt cx="2270935" cy="2260334"/>
          </a:xfrm>
        </p:grpSpPr>
        <p:sp>
          <p:nvSpPr>
            <p:cNvPr id="408" name="Google Shape;408;p19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32_2"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9"/>
          <p:cNvSpPr/>
          <p:nvPr/>
        </p:nvSpPr>
        <p:spPr>
          <a:xfrm rot="672094">
            <a:off x="-3534661" y="414138"/>
            <a:ext cx="4680680" cy="42519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9"/>
          <p:cNvSpPr/>
          <p:nvPr/>
        </p:nvSpPr>
        <p:spPr>
          <a:xfrm>
            <a:off x="8264550" y="465501"/>
            <a:ext cx="1460036" cy="1906827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6" name="Google Shape;976;p39"/>
          <p:cNvSpPr txBox="1">
            <a:spLocks noGrp="1"/>
          </p:cNvSpPr>
          <p:nvPr>
            <p:ph type="subTitle" idx="1"/>
          </p:nvPr>
        </p:nvSpPr>
        <p:spPr>
          <a:xfrm>
            <a:off x="713250" y="112610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Ubuntu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 rot="-1762095" flipH="1">
            <a:off x="-645480" y="2383695"/>
            <a:ext cx="2540453" cy="378144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8139625" y="1901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/>
          <p:nvPr/>
        </p:nvSpPr>
        <p:spPr>
          <a:xfrm flipH="1">
            <a:off x="75" y="1620000"/>
            <a:ext cx="9143837" cy="2281200"/>
          </a:xfrm>
          <a:custGeom>
            <a:avLst/>
            <a:gdLst/>
            <a:ahLst/>
            <a:cxnLst/>
            <a:rect l="l" t="t" r="r" b="b"/>
            <a:pathLst>
              <a:path w="305584" h="121664" extrusionOk="0">
                <a:moveTo>
                  <a:pt x="219307" y="0"/>
                </a:moveTo>
                <a:cubicBezTo>
                  <a:pt x="203338" y="0"/>
                  <a:pt x="187335" y="4914"/>
                  <a:pt x="174406" y="14271"/>
                </a:cubicBezTo>
                <a:cubicBezTo>
                  <a:pt x="167072" y="19544"/>
                  <a:pt x="160755" y="26102"/>
                  <a:pt x="153475" y="31428"/>
                </a:cubicBezTo>
                <a:cubicBezTo>
                  <a:pt x="146652" y="36401"/>
                  <a:pt x="138616" y="40348"/>
                  <a:pt x="130237" y="40348"/>
                </a:cubicBezTo>
                <a:cubicBezTo>
                  <a:pt x="129643" y="40348"/>
                  <a:pt x="129047" y="40328"/>
                  <a:pt x="128449" y="40287"/>
                </a:cubicBezTo>
                <a:cubicBezTo>
                  <a:pt x="122935" y="39913"/>
                  <a:pt x="117662" y="37771"/>
                  <a:pt x="112175" y="37076"/>
                </a:cubicBezTo>
                <a:cubicBezTo>
                  <a:pt x="110880" y="36911"/>
                  <a:pt x="109574" y="36830"/>
                  <a:pt x="108268" y="36830"/>
                </a:cubicBezTo>
                <a:cubicBezTo>
                  <a:pt x="102130" y="36830"/>
                  <a:pt x="95990" y="38624"/>
                  <a:pt x="90870" y="42000"/>
                </a:cubicBezTo>
                <a:cubicBezTo>
                  <a:pt x="84982" y="45881"/>
                  <a:pt x="80351" y="51743"/>
                  <a:pt x="73794" y="54339"/>
                </a:cubicBezTo>
                <a:cubicBezTo>
                  <a:pt x="70523" y="55637"/>
                  <a:pt x="67081" y="56009"/>
                  <a:pt x="63565" y="56009"/>
                </a:cubicBezTo>
                <a:cubicBezTo>
                  <a:pt x="58850" y="56009"/>
                  <a:pt x="54001" y="55340"/>
                  <a:pt x="49253" y="55340"/>
                </a:cubicBezTo>
                <a:cubicBezTo>
                  <a:pt x="46444" y="55340"/>
                  <a:pt x="43669" y="55575"/>
                  <a:pt x="40979" y="56320"/>
                </a:cubicBezTo>
                <a:cubicBezTo>
                  <a:pt x="25348" y="60629"/>
                  <a:pt x="16515" y="80811"/>
                  <a:pt x="322" y="81212"/>
                </a:cubicBezTo>
                <a:lnTo>
                  <a:pt x="1" y="105140"/>
                </a:lnTo>
                <a:cubicBezTo>
                  <a:pt x="1" y="105140"/>
                  <a:pt x="15474" y="110471"/>
                  <a:pt x="34154" y="110471"/>
                </a:cubicBezTo>
                <a:cubicBezTo>
                  <a:pt x="45744" y="110471"/>
                  <a:pt x="58569" y="108419"/>
                  <a:pt x="69698" y="101768"/>
                </a:cubicBezTo>
                <a:cubicBezTo>
                  <a:pt x="77727" y="96977"/>
                  <a:pt x="84000" y="95050"/>
                  <a:pt x="89631" y="95050"/>
                </a:cubicBezTo>
                <a:cubicBezTo>
                  <a:pt x="104388" y="95050"/>
                  <a:pt x="114744" y="108287"/>
                  <a:pt x="140761" y="117934"/>
                </a:cubicBezTo>
                <a:cubicBezTo>
                  <a:pt x="147990" y="120617"/>
                  <a:pt x="154305" y="121664"/>
                  <a:pt x="160177" y="121664"/>
                </a:cubicBezTo>
                <a:cubicBezTo>
                  <a:pt x="181037" y="121664"/>
                  <a:pt x="196328" y="108460"/>
                  <a:pt x="227278" y="108460"/>
                </a:cubicBezTo>
                <a:cubicBezTo>
                  <a:pt x="230911" y="108460"/>
                  <a:pt x="234759" y="108642"/>
                  <a:pt x="238857" y="109048"/>
                </a:cubicBezTo>
                <a:cubicBezTo>
                  <a:pt x="240758" y="109237"/>
                  <a:pt x="242612" y="109327"/>
                  <a:pt x="244420" y="109327"/>
                </a:cubicBezTo>
                <a:cubicBezTo>
                  <a:pt x="289069" y="109327"/>
                  <a:pt x="305584" y="54072"/>
                  <a:pt x="305584" y="54072"/>
                </a:cubicBezTo>
                <a:lnTo>
                  <a:pt x="305584" y="33917"/>
                </a:lnTo>
                <a:cubicBezTo>
                  <a:pt x="282994" y="28243"/>
                  <a:pt x="264927" y="11033"/>
                  <a:pt x="242792" y="3726"/>
                </a:cubicBezTo>
                <a:cubicBezTo>
                  <a:pt x="235229" y="1223"/>
                  <a:pt x="227273" y="0"/>
                  <a:pt x="219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/>
          <p:nvPr/>
        </p:nvSpPr>
        <p:spPr>
          <a:xfrm rot="5400000">
            <a:off x="-1596150" y="-854219"/>
            <a:ext cx="3561783" cy="302965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7699300" y="2874875"/>
            <a:ext cx="1176089" cy="1535988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1"/>
          </p:nvPr>
        </p:nvSpPr>
        <p:spPr>
          <a:xfrm>
            <a:off x="1101975" y="2260925"/>
            <a:ext cx="2954400" cy="15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body" idx="2"/>
          </p:nvPr>
        </p:nvSpPr>
        <p:spPr>
          <a:xfrm>
            <a:off x="5071000" y="2260925"/>
            <a:ext cx="2954400" cy="15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3"/>
          </p:nvPr>
        </p:nvSpPr>
        <p:spPr>
          <a:xfrm>
            <a:off x="1118600" y="1666100"/>
            <a:ext cx="2954400" cy="4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Hammersmith On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subTitle" idx="4"/>
          </p:nvPr>
        </p:nvSpPr>
        <p:spPr>
          <a:xfrm>
            <a:off x="5071000" y="1666100"/>
            <a:ext cx="2954400" cy="4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Hammersmith On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"/>
          <p:cNvSpPr/>
          <p:nvPr/>
        </p:nvSpPr>
        <p:spPr>
          <a:xfrm rot="-1390808" flipH="1">
            <a:off x="4052075" y="2819900"/>
            <a:ext cx="1938821" cy="3305584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713225" y="1122325"/>
            <a:ext cx="7717500" cy="3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ammersmith One"/>
              <a:buAutoNum type="arabicPeriod"/>
              <a:defRPr sz="1600">
                <a:solidFill>
                  <a:srgbClr val="806860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ammersmith One"/>
              <a:buAutoNum type="alphaLcPeriod"/>
              <a:defRPr sz="16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9pPr>
          </a:lstStyle>
          <a:p>
            <a:endParaRPr/>
          </a:p>
        </p:txBody>
      </p:sp>
      <p:grpSp>
        <p:nvGrpSpPr>
          <p:cNvPr id="111" name="Google Shape;111;p7"/>
          <p:cNvGrpSpPr/>
          <p:nvPr/>
        </p:nvGrpSpPr>
        <p:grpSpPr>
          <a:xfrm>
            <a:off x="8039875" y="1772525"/>
            <a:ext cx="2052600" cy="2052600"/>
            <a:chOff x="-1185375" y="1414000"/>
            <a:chExt cx="2052600" cy="2052600"/>
          </a:xfrm>
        </p:grpSpPr>
        <p:sp>
          <p:nvSpPr>
            <p:cNvPr id="112" name="Google Shape;112;p7"/>
            <p:cNvSpPr/>
            <p:nvPr/>
          </p:nvSpPr>
          <p:spPr>
            <a:xfrm>
              <a:off x="-1185375" y="1414000"/>
              <a:ext cx="2052600" cy="205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-1140322" y="1463656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-730833" y="1637371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-620381" y="1470575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-212008" y="1463656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197481" y="1576386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348160" y="1599422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-1074782" y="2080254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-924060" y="1822561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-1010358" y="1944488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-821687" y="1731707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-413315" y="1731707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-3825" y="1731707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404547" y="1766218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-1136884" y="2350540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-1028753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-620381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-212008" y="2094050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197481" y="2092890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605853" y="2092890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-1131125" y="2435678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-82168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-413315" y="243567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3825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40454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-1028753" y="2801503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-6203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-212008" y="28015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1974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605853" y="2886598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-636497" y="3228269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-671008" y="3143131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-413315" y="3143131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-3825" y="3143131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404547" y="3228269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7"/>
          <p:cNvSpPr/>
          <p:nvPr/>
        </p:nvSpPr>
        <p:spPr>
          <a:xfrm flipH="1">
            <a:off x="-817503" y="2575150"/>
            <a:ext cx="2540578" cy="378149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/>
          <p:nvPr/>
        </p:nvSpPr>
        <p:spPr>
          <a:xfrm rot="-1855510" flipH="1">
            <a:off x="2277590" y="326956"/>
            <a:ext cx="4979106" cy="4104445"/>
          </a:xfrm>
          <a:custGeom>
            <a:avLst/>
            <a:gdLst/>
            <a:ahLst/>
            <a:cxnLst/>
            <a:rect l="l" t="t" r="r" b="b"/>
            <a:pathLst>
              <a:path w="59243" h="48836" extrusionOk="0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"/>
          <p:cNvSpPr/>
          <p:nvPr/>
        </p:nvSpPr>
        <p:spPr>
          <a:xfrm rot="-458900">
            <a:off x="-1050010" y="1201201"/>
            <a:ext cx="3369322" cy="3877052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"/>
          <p:cNvSpPr/>
          <p:nvPr/>
        </p:nvSpPr>
        <p:spPr>
          <a:xfrm rot="-5776221" flipH="1">
            <a:off x="5743624" y="-1186688"/>
            <a:ext cx="4752751" cy="4346457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"/>
          <p:cNvSpPr/>
          <p:nvPr/>
        </p:nvSpPr>
        <p:spPr>
          <a:xfrm rot="8329862" flipH="1">
            <a:off x="3226188" y="-1327516"/>
            <a:ext cx="2044712" cy="3486061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"/>
          <p:cNvSpPr/>
          <p:nvPr/>
        </p:nvSpPr>
        <p:spPr>
          <a:xfrm>
            <a:off x="7018450" y="3331851"/>
            <a:ext cx="1020984" cy="1333420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1388100" y="1557450"/>
            <a:ext cx="6367800" cy="20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/>
          <p:nvPr/>
        </p:nvSpPr>
        <p:spPr>
          <a:xfrm>
            <a:off x="763275" y="799200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6926300" y="-86950"/>
            <a:ext cx="4030804" cy="5999550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112700" y="3113038"/>
            <a:ext cx="1938817" cy="3305577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1904250" y="2756350"/>
            <a:ext cx="5335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7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/>
          <p:nvPr/>
        </p:nvSpPr>
        <p:spPr>
          <a:xfrm>
            <a:off x="7233675" y="-730075"/>
            <a:ext cx="3030078" cy="3486687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"/>
          <p:cNvSpPr/>
          <p:nvPr/>
        </p:nvSpPr>
        <p:spPr>
          <a:xfrm rot="2540379">
            <a:off x="-721411" y="3502530"/>
            <a:ext cx="2268525" cy="1945325"/>
          </a:xfrm>
          <a:custGeom>
            <a:avLst/>
            <a:gdLst/>
            <a:ahLst/>
            <a:cxnLst/>
            <a:rect l="l" t="t" r="r" b="b"/>
            <a:pathLst>
              <a:path w="40029" h="34326" extrusionOk="0">
                <a:moveTo>
                  <a:pt x="7939" y="1669"/>
                </a:moveTo>
                <a:cubicBezTo>
                  <a:pt x="12943" y="3370"/>
                  <a:pt x="11275" y="10875"/>
                  <a:pt x="18780" y="8040"/>
                </a:cubicBezTo>
                <a:cubicBezTo>
                  <a:pt x="26286" y="5238"/>
                  <a:pt x="30722" y="3770"/>
                  <a:pt x="35392" y="8040"/>
                </a:cubicBezTo>
                <a:cubicBezTo>
                  <a:pt x="40029" y="12343"/>
                  <a:pt x="29621" y="14411"/>
                  <a:pt x="33991" y="20682"/>
                </a:cubicBezTo>
                <a:cubicBezTo>
                  <a:pt x="38361" y="26920"/>
                  <a:pt x="27520" y="34325"/>
                  <a:pt x="19814" y="30523"/>
                </a:cubicBezTo>
                <a:cubicBezTo>
                  <a:pt x="12109" y="26720"/>
                  <a:pt x="4937" y="23851"/>
                  <a:pt x="2502" y="16613"/>
                </a:cubicBezTo>
                <a:cubicBezTo>
                  <a:pt x="0" y="9207"/>
                  <a:pt x="2936" y="1"/>
                  <a:pt x="7939" y="1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1"/>
          </p:nvPr>
        </p:nvSpPr>
        <p:spPr>
          <a:xfrm>
            <a:off x="39057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2"/>
          </p:nvPr>
        </p:nvSpPr>
        <p:spPr>
          <a:xfrm>
            <a:off x="13911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5" name="Google Shape;215;p13">
            <a:hlinkClick r:id="rId2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13911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6" name="Google Shape;216;p13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39057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7" name="Google Shape;217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13911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8" name="Google Shape;218;p13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39057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subTitle" idx="7"/>
          </p:nvPr>
        </p:nvSpPr>
        <p:spPr>
          <a:xfrm>
            <a:off x="13911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subTitle" idx="8"/>
          </p:nvPr>
        </p:nvSpPr>
        <p:spPr>
          <a:xfrm>
            <a:off x="39057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3">
            <a:hlinkClick r:id="rId2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79217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2" name="Google Shape;222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3314700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3" name="Google Shape;223;p13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79217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4" name="Google Shape;22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3314700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5" name="Google Shape;225;p13"/>
          <p:cNvSpPr txBox="1">
            <a:spLocks noGrp="1"/>
          </p:cNvSpPr>
          <p:nvPr>
            <p:ph type="subTitle" idx="16"/>
          </p:nvPr>
        </p:nvSpPr>
        <p:spPr>
          <a:xfrm>
            <a:off x="6428225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3">
            <a:hlinkClick r:id="" action="ppaction://noaction"/>
          </p:cNvPr>
          <p:cNvSpPr txBox="1">
            <a:spLocks noGrp="1"/>
          </p:cNvSpPr>
          <p:nvPr>
            <p:ph type="subTitle" idx="17"/>
          </p:nvPr>
        </p:nvSpPr>
        <p:spPr>
          <a:xfrm>
            <a:off x="6428225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27" name="Google Shape;227;p13">
            <a:hlinkClick r:id="" action="ppaction://noaction"/>
          </p:cNvPr>
          <p:cNvSpPr txBox="1">
            <a:spLocks noGrp="1"/>
          </p:cNvSpPr>
          <p:nvPr>
            <p:ph type="subTitle" idx="18"/>
          </p:nvPr>
        </p:nvSpPr>
        <p:spPr>
          <a:xfrm>
            <a:off x="6428225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19"/>
          </p:nvPr>
        </p:nvSpPr>
        <p:spPr>
          <a:xfrm>
            <a:off x="6428225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>
            <a:hlinkClick r:id="" action="ppaction://noaction"/>
          </p:cNvPr>
          <p:cNvSpPr txBox="1">
            <a:spLocks noGrp="1"/>
          </p:cNvSpPr>
          <p:nvPr>
            <p:ph type="title" idx="20" hasCustomPrompt="1"/>
          </p:nvPr>
        </p:nvSpPr>
        <p:spPr>
          <a:xfrm>
            <a:off x="583722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30" name="Google Shape;230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583722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anjari"/>
              <a:buChar char="●"/>
              <a:defRPr sz="18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5" r:id="rId10"/>
    <p:sldLayoutId id="214748368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56"/>
          <p:cNvSpPr txBox="1">
            <a:spLocks noGrp="1"/>
          </p:cNvSpPr>
          <p:nvPr>
            <p:ph type="title"/>
          </p:nvPr>
        </p:nvSpPr>
        <p:spPr>
          <a:xfrm>
            <a:off x="119787" y="452748"/>
            <a:ext cx="3406687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Julius Sans One" panose="02000000000000000000" pitchFamily="2" charset="0"/>
              </a:rPr>
              <a:t>Kelompok 10</a:t>
            </a:r>
            <a:endParaRPr dirty="0">
              <a:latin typeface="Julius Sans One" panose="02000000000000000000" pitchFamily="2" charset="0"/>
            </a:endParaRPr>
          </a:p>
        </p:txBody>
      </p:sp>
      <p:sp>
        <p:nvSpPr>
          <p:cNvPr id="1335" name="Google Shape;1335;p56">
            <a:hlinkClick r:id="rId3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1391100" y="1242821"/>
            <a:ext cx="3476401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en-US" sz="1800" dirty="0" err="1">
                <a:latin typeface="Julius Sans One" panose="02000000000000000000" pitchFamily="2" charset="0"/>
              </a:rPr>
              <a:t>Fahri</a:t>
            </a:r>
            <a:r>
              <a:rPr lang="en-US" sz="1800" dirty="0">
                <a:latin typeface="Julius Sans One" panose="02000000000000000000" pitchFamily="2" charset="0"/>
              </a:rPr>
              <a:t> </a:t>
            </a:r>
            <a:r>
              <a:rPr lang="en-US" sz="1800" dirty="0" err="1">
                <a:latin typeface="Julius Sans One" panose="02000000000000000000" pitchFamily="2" charset="0"/>
              </a:rPr>
              <a:t>Fadhil</a:t>
            </a:r>
            <a:r>
              <a:rPr lang="en-US" sz="1800" dirty="0">
                <a:latin typeface="Julius Sans One" panose="02000000000000000000" pitchFamily="2" charset="0"/>
              </a:rPr>
              <a:t> </a:t>
            </a:r>
            <a:r>
              <a:rPr lang="en-US" sz="1800" dirty="0" err="1">
                <a:latin typeface="Julius Sans One" panose="02000000000000000000" pitchFamily="2" charset="0"/>
              </a:rPr>
              <a:t>Mahardika</a:t>
            </a:r>
            <a:endParaRPr sz="1800" dirty="0">
              <a:latin typeface="Julius Sans One" panose="02000000000000000000" pitchFamily="2" charset="0"/>
            </a:endParaRPr>
          </a:p>
        </p:txBody>
      </p:sp>
      <p:sp>
        <p:nvSpPr>
          <p:cNvPr id="1339" name="Google Shape;1339;p56"/>
          <p:cNvSpPr txBox="1">
            <a:spLocks noGrp="1"/>
          </p:cNvSpPr>
          <p:nvPr>
            <p:ph type="subTitle" idx="7"/>
          </p:nvPr>
        </p:nvSpPr>
        <p:spPr>
          <a:xfrm>
            <a:off x="1359730" y="1634514"/>
            <a:ext cx="1999372" cy="4337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b="1" spc="300" dirty="0">
                <a:latin typeface="Julius Sans One" panose="02000000000000000000" pitchFamily="2" charset="0"/>
              </a:rPr>
              <a:t>(2013053080)</a:t>
            </a:r>
            <a:endParaRPr b="1" spc="300" dirty="0">
              <a:latin typeface="Julius Sans One" panose="02000000000000000000" pitchFamily="2" charset="0"/>
            </a:endParaRPr>
          </a:p>
        </p:txBody>
      </p:sp>
      <p:sp>
        <p:nvSpPr>
          <p:cNvPr id="1341" name="Google Shape;1341;p56">
            <a:hlinkClick r:id="rId3" action="ppaction://hlinksldjump"/>
          </p:cNvPr>
          <p:cNvSpPr txBox="1">
            <a:spLocks noGrp="1"/>
          </p:cNvSpPr>
          <p:nvPr>
            <p:ph type="title" idx="9"/>
          </p:nvPr>
        </p:nvSpPr>
        <p:spPr>
          <a:xfrm>
            <a:off x="713250" y="1262494"/>
            <a:ext cx="687304" cy="81967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pc="300" dirty="0" smtClean="0">
                <a:solidFill>
                  <a:schemeClr val="bg2">
                    <a:lumMod val="75000"/>
                  </a:schemeClr>
                </a:solidFill>
                <a:latin typeface="Julius Sans One" panose="02000000000000000000" pitchFamily="2" charset="0"/>
              </a:rPr>
              <a:t>01.</a:t>
            </a:r>
            <a:endParaRPr spc="300" dirty="0">
              <a:solidFill>
                <a:schemeClr val="bg2">
                  <a:lumMod val="75000"/>
                </a:schemeClr>
              </a:solidFill>
              <a:latin typeface="Julius Sans One" panose="02000000000000000000" pitchFamily="2" charset="0"/>
            </a:endParaRPr>
          </a:p>
        </p:txBody>
      </p:sp>
      <p:sp>
        <p:nvSpPr>
          <p:cNvPr id="36" name="Google Shape;1341;p56">
            <a:hlinkClick r:id="rId3" action="ppaction://hlinksldjump"/>
          </p:cNvPr>
          <p:cNvSpPr txBox="1">
            <a:spLocks noGrp="1"/>
          </p:cNvSpPr>
          <p:nvPr>
            <p:ph type="title" idx="9"/>
          </p:nvPr>
        </p:nvSpPr>
        <p:spPr>
          <a:xfrm>
            <a:off x="1099335" y="2159906"/>
            <a:ext cx="723796" cy="81967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pc="300" dirty="0" smtClean="0">
                <a:solidFill>
                  <a:schemeClr val="bg2">
                    <a:lumMod val="75000"/>
                  </a:schemeClr>
                </a:solidFill>
                <a:latin typeface="Julius Sans One" panose="02000000000000000000" pitchFamily="2" charset="0"/>
              </a:rPr>
              <a:t>02.</a:t>
            </a:r>
            <a:endParaRPr spc="300" dirty="0">
              <a:solidFill>
                <a:schemeClr val="bg2">
                  <a:lumMod val="75000"/>
                </a:schemeClr>
              </a:solidFill>
              <a:latin typeface="Julius Sans One" panose="02000000000000000000" pitchFamily="2" charset="0"/>
            </a:endParaRPr>
          </a:p>
        </p:txBody>
      </p:sp>
      <p:sp>
        <p:nvSpPr>
          <p:cNvPr id="37" name="Google Shape;1335;p56">
            <a:hlinkClick r:id="rId3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1823131" y="2194467"/>
            <a:ext cx="3476401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en-US" sz="1800" dirty="0">
                <a:latin typeface="Julius Sans One" panose="02000000000000000000" pitchFamily="2" charset="0"/>
              </a:rPr>
              <a:t>Nabila </a:t>
            </a:r>
            <a:r>
              <a:rPr lang="en-US" sz="1800" dirty="0" err="1">
                <a:latin typeface="Julius Sans One" panose="02000000000000000000" pitchFamily="2" charset="0"/>
              </a:rPr>
              <a:t>Bilqisti</a:t>
            </a:r>
            <a:r>
              <a:rPr lang="en-US" sz="1800" dirty="0">
                <a:latin typeface="Julius Sans One" panose="02000000000000000000" pitchFamily="2" charset="0"/>
              </a:rPr>
              <a:t> </a:t>
            </a:r>
            <a:r>
              <a:rPr lang="en-US" sz="1800" dirty="0" err="1">
                <a:latin typeface="Julius Sans One" panose="02000000000000000000" pitchFamily="2" charset="0"/>
              </a:rPr>
              <a:t>Putri</a:t>
            </a:r>
            <a:endParaRPr sz="1800" dirty="0">
              <a:latin typeface="Julius Sans One" panose="02000000000000000000" pitchFamily="2" charset="0"/>
            </a:endParaRPr>
          </a:p>
        </p:txBody>
      </p:sp>
      <p:sp>
        <p:nvSpPr>
          <p:cNvPr id="38" name="Google Shape;1339;p56"/>
          <p:cNvSpPr txBox="1">
            <a:spLocks noGrp="1"/>
          </p:cNvSpPr>
          <p:nvPr>
            <p:ph type="subTitle" idx="7"/>
          </p:nvPr>
        </p:nvSpPr>
        <p:spPr>
          <a:xfrm>
            <a:off x="1838010" y="2569741"/>
            <a:ext cx="1999372" cy="4337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b="1" spc="300" dirty="0">
                <a:latin typeface="Julius Sans One" panose="02000000000000000000" pitchFamily="2" charset="0"/>
              </a:rPr>
              <a:t>(2013053113)</a:t>
            </a:r>
            <a:endParaRPr b="1" spc="300" dirty="0">
              <a:latin typeface="Julius Sans One" panose="02000000000000000000" pitchFamily="2" charset="0"/>
            </a:endParaRPr>
          </a:p>
        </p:txBody>
      </p:sp>
      <p:sp>
        <p:nvSpPr>
          <p:cNvPr id="39" name="Google Shape;1341;p56">
            <a:hlinkClick r:id="rId3" action="ppaction://hlinksldjump"/>
          </p:cNvPr>
          <p:cNvSpPr txBox="1">
            <a:spLocks noGrp="1"/>
          </p:cNvSpPr>
          <p:nvPr>
            <p:ph type="title" idx="9"/>
          </p:nvPr>
        </p:nvSpPr>
        <p:spPr>
          <a:xfrm>
            <a:off x="1476112" y="3146113"/>
            <a:ext cx="723796" cy="81967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pc="300" dirty="0" smtClean="0">
                <a:solidFill>
                  <a:schemeClr val="bg2">
                    <a:lumMod val="75000"/>
                  </a:schemeClr>
                </a:solidFill>
                <a:latin typeface="Julius Sans One" panose="02000000000000000000" pitchFamily="2" charset="0"/>
              </a:rPr>
              <a:t>03.</a:t>
            </a:r>
            <a:endParaRPr spc="300" dirty="0">
              <a:solidFill>
                <a:schemeClr val="bg2">
                  <a:lumMod val="75000"/>
                </a:schemeClr>
              </a:solidFill>
              <a:latin typeface="Julius Sans One" panose="02000000000000000000" pitchFamily="2" charset="0"/>
            </a:endParaRPr>
          </a:p>
        </p:txBody>
      </p:sp>
      <p:sp>
        <p:nvSpPr>
          <p:cNvPr id="40" name="Google Shape;1335;p56">
            <a:hlinkClick r:id="rId3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2199908" y="3146113"/>
            <a:ext cx="3476401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en-US" sz="1800" dirty="0" err="1">
                <a:latin typeface="Julius Sans One" panose="02000000000000000000" pitchFamily="2" charset="0"/>
              </a:rPr>
              <a:t>Nazla</a:t>
            </a:r>
            <a:r>
              <a:rPr lang="en-US" sz="1800" dirty="0">
                <a:latin typeface="Julius Sans One" panose="02000000000000000000" pitchFamily="2" charset="0"/>
              </a:rPr>
              <a:t> </a:t>
            </a:r>
            <a:r>
              <a:rPr lang="en-US" sz="1800" dirty="0" err="1">
                <a:latin typeface="Julius Sans One" panose="02000000000000000000" pitchFamily="2" charset="0"/>
              </a:rPr>
              <a:t>Asa</a:t>
            </a:r>
            <a:r>
              <a:rPr lang="en-US" sz="1800" dirty="0">
                <a:latin typeface="Julius Sans One" panose="02000000000000000000" pitchFamily="2" charset="0"/>
              </a:rPr>
              <a:t> </a:t>
            </a:r>
            <a:r>
              <a:rPr lang="en-US" sz="1800" dirty="0" err="1">
                <a:latin typeface="Julius Sans One" panose="02000000000000000000" pitchFamily="2" charset="0"/>
              </a:rPr>
              <a:t>Luqyana</a:t>
            </a:r>
            <a:endParaRPr sz="1800" dirty="0">
              <a:latin typeface="Julius Sans One" panose="02000000000000000000" pitchFamily="2" charset="0"/>
            </a:endParaRPr>
          </a:p>
        </p:txBody>
      </p:sp>
      <p:sp>
        <p:nvSpPr>
          <p:cNvPr id="41" name="Google Shape;1339;p56"/>
          <p:cNvSpPr txBox="1">
            <a:spLocks noGrp="1"/>
          </p:cNvSpPr>
          <p:nvPr>
            <p:ph type="subTitle" idx="7"/>
          </p:nvPr>
        </p:nvSpPr>
        <p:spPr>
          <a:xfrm>
            <a:off x="2199908" y="3526411"/>
            <a:ext cx="1999372" cy="4337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b="1" spc="300" dirty="0">
                <a:latin typeface="Julius Sans One" panose="02000000000000000000" pitchFamily="2" charset="0"/>
              </a:rPr>
              <a:t>(</a:t>
            </a:r>
            <a:r>
              <a:rPr lang="en-US" b="1" spc="300" dirty="0" smtClean="0">
                <a:latin typeface="Julius Sans One" panose="02000000000000000000" pitchFamily="2" charset="0"/>
              </a:rPr>
              <a:t>2013053152)</a:t>
            </a:r>
            <a:endParaRPr b="1" spc="300" dirty="0">
              <a:latin typeface="Julius Sans One" panose="02000000000000000000" pitchFamily="2" charset="0"/>
            </a:endParaRPr>
          </a:p>
        </p:txBody>
      </p:sp>
      <p:sp>
        <p:nvSpPr>
          <p:cNvPr id="42" name="Google Shape;1341;p56">
            <a:hlinkClick r:id="rId3" action="ppaction://hlinksldjump"/>
          </p:cNvPr>
          <p:cNvSpPr txBox="1">
            <a:spLocks noGrp="1"/>
          </p:cNvSpPr>
          <p:nvPr>
            <p:ph type="title" idx="9"/>
          </p:nvPr>
        </p:nvSpPr>
        <p:spPr>
          <a:xfrm>
            <a:off x="1997518" y="4097759"/>
            <a:ext cx="723796" cy="81967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pc="300" dirty="0" smtClean="0">
                <a:solidFill>
                  <a:schemeClr val="bg2">
                    <a:lumMod val="75000"/>
                  </a:schemeClr>
                </a:solidFill>
                <a:latin typeface="Julius Sans One" panose="02000000000000000000" pitchFamily="2" charset="0"/>
              </a:rPr>
              <a:t>04.</a:t>
            </a:r>
            <a:endParaRPr spc="300" dirty="0">
              <a:solidFill>
                <a:schemeClr val="bg2">
                  <a:lumMod val="75000"/>
                </a:schemeClr>
              </a:solidFill>
              <a:latin typeface="Julius Sans One" panose="02000000000000000000" pitchFamily="2" charset="0"/>
            </a:endParaRPr>
          </a:p>
        </p:txBody>
      </p:sp>
      <p:sp>
        <p:nvSpPr>
          <p:cNvPr id="43" name="Google Shape;1335;p56">
            <a:hlinkClick r:id="rId3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2721314" y="4092103"/>
            <a:ext cx="3476401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en-US" sz="1800" dirty="0">
                <a:latin typeface="Julius Sans One" panose="02000000000000000000" pitchFamily="2" charset="0"/>
              </a:rPr>
              <a:t>Sri </a:t>
            </a:r>
            <a:r>
              <a:rPr lang="en-US" sz="1800" dirty="0" err="1">
                <a:latin typeface="Julius Sans One" panose="02000000000000000000" pitchFamily="2" charset="0"/>
              </a:rPr>
              <a:t>Andini</a:t>
            </a:r>
            <a:endParaRPr sz="1800" dirty="0">
              <a:latin typeface="Julius Sans One" panose="02000000000000000000" pitchFamily="2" charset="0"/>
            </a:endParaRPr>
          </a:p>
        </p:txBody>
      </p:sp>
      <p:sp>
        <p:nvSpPr>
          <p:cNvPr id="44" name="Google Shape;1339;p56"/>
          <p:cNvSpPr txBox="1">
            <a:spLocks noGrp="1"/>
          </p:cNvSpPr>
          <p:nvPr>
            <p:ph type="subTitle" idx="7"/>
          </p:nvPr>
        </p:nvSpPr>
        <p:spPr>
          <a:xfrm>
            <a:off x="2730250" y="4469032"/>
            <a:ext cx="1999372" cy="4337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b="1" spc="300" dirty="0">
                <a:latin typeface="Julius Sans One" panose="02000000000000000000" pitchFamily="2" charset="0"/>
              </a:rPr>
              <a:t>(2013053058)</a:t>
            </a:r>
            <a:endParaRPr b="1" spc="300" dirty="0">
              <a:latin typeface="Julius Sans One" panose="020000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250" y="1500026"/>
            <a:ext cx="7717500" cy="3066223"/>
          </a:xfrm>
        </p:spPr>
        <p:txBody>
          <a:bodyPr/>
          <a:lstStyle/>
          <a:p>
            <a:pPr marL="4000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Orang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lain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dapat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menilai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dari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yang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kita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lakukan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terhadap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diri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kita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sendiri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i-FI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misalnya </a:t>
            </a:r>
            <a:r>
              <a:rPr lang="fi-FI" dirty="0">
                <a:latin typeface="Calibri Light" panose="020F0302020204030204" pitchFamily="34" charset="0"/>
                <a:cs typeface="Calibri Light" panose="020F0302020204030204" pitchFamily="34" charset="0"/>
              </a:rPr>
              <a:t>kita berperilaku sopan maka orang lain akan melakukan hal yang </a:t>
            </a:r>
            <a:r>
              <a:rPr lang="fi-FI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sama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atau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sopan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terhadap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kita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000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i-FI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Kita </a:t>
            </a:r>
            <a:r>
              <a:rPr lang="fi-FI" dirty="0">
                <a:latin typeface="Calibri Light" panose="020F0302020204030204" pitchFamily="34" charset="0"/>
                <a:cs typeface="Calibri Light" panose="020F0302020204030204" pitchFamily="34" charset="0"/>
              </a:rPr>
              <a:t>mampu mengetahui kelemahan maupun kelebihan terhadap diri </a:t>
            </a:r>
            <a:r>
              <a:rPr lang="fi-FI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kita sendiri.</a:t>
            </a:r>
          </a:p>
          <a:p>
            <a:pPr marL="4000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Membangun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image yang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baik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di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masyarakat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4000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d-ID" dirty="0">
                <a:latin typeface="Calibri Light" panose="020F0302020204030204" pitchFamily="34" charset="0"/>
                <a:cs typeface="Calibri Light" panose="020F0302020204030204" pitchFamily="34" charset="0"/>
              </a:rPr>
              <a:t>Dapat mengoptimalisasikan kemampuan atau bakat yang ada pada diri </a:t>
            </a:r>
            <a:r>
              <a:rPr lang="id-ID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sendiri</a:t>
            </a:r>
            <a:r>
              <a:rPr lang="en-ID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6845" y="576727"/>
            <a:ext cx="5810310" cy="923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spc="300" dirty="0" smtClean="0">
                <a:latin typeface="Julius Sans One" panose="02000000000000000000" pitchFamily="2" charset="0"/>
              </a:rPr>
              <a:t>Manfaat Hormat</a:t>
            </a:r>
            <a:br>
              <a:rPr lang="it-IT" sz="2400" b="1" spc="300" dirty="0" smtClean="0">
                <a:latin typeface="Julius Sans One" panose="02000000000000000000" pitchFamily="2" charset="0"/>
              </a:rPr>
            </a:br>
            <a:r>
              <a:rPr lang="it-IT" sz="2400" b="1" spc="300" dirty="0" smtClean="0">
                <a:latin typeface="Julius Sans One" panose="02000000000000000000" pitchFamily="2" charset="0"/>
              </a:rPr>
              <a:t>pada Diri Sendiri</a:t>
            </a:r>
            <a:endParaRPr lang="it-IT" sz="2400" b="1" spc="300" dirty="0">
              <a:latin typeface="Julius Sans 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753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105"/>
          <p:cNvSpPr txBox="1">
            <a:spLocks noGrp="1"/>
          </p:cNvSpPr>
          <p:nvPr>
            <p:ph type="title"/>
          </p:nvPr>
        </p:nvSpPr>
        <p:spPr>
          <a:xfrm>
            <a:off x="1388100" y="1557450"/>
            <a:ext cx="6367800" cy="20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latin typeface="Julius Sans One" panose="02000000000000000000" pitchFamily="2" charset="0"/>
              </a:rPr>
              <a:t>Thank You</a:t>
            </a:r>
            <a:endParaRPr sz="6000" dirty="0">
              <a:latin typeface="Julius Sans One" panose="020000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54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pc="300" dirty="0" err="1" smtClean="0">
                <a:solidFill>
                  <a:schemeClr val="accent2"/>
                </a:solidFill>
                <a:latin typeface="Julius Sans One" panose="02000000000000000000" pitchFamily="2" charset="0"/>
              </a:rPr>
              <a:t>Hormat</a:t>
            </a:r>
            <a:r>
              <a:rPr lang="en-ID" spc="300" dirty="0" smtClean="0">
                <a:solidFill>
                  <a:schemeClr val="accent2"/>
                </a:solidFill>
                <a:latin typeface="Julius Sans One" panose="02000000000000000000" pitchFamily="2" charset="0"/>
              </a:rPr>
              <a:t> </a:t>
            </a:r>
            <a:r>
              <a:rPr lang="en-ID" spc="300" dirty="0" err="1" smtClean="0">
                <a:solidFill>
                  <a:schemeClr val="accent2"/>
                </a:solidFill>
                <a:latin typeface="Julius Sans One" panose="02000000000000000000" pitchFamily="2" charset="0"/>
              </a:rPr>
              <a:t>pada</a:t>
            </a:r>
            <a:r>
              <a:rPr lang="en-ID" spc="300" dirty="0" smtClean="0">
                <a:solidFill>
                  <a:schemeClr val="accent2"/>
                </a:solidFill>
                <a:latin typeface="Julius Sans One" panose="02000000000000000000" pitchFamily="2" charset="0"/>
              </a:rPr>
              <a:t> </a:t>
            </a:r>
            <a:r>
              <a:rPr lang="en-ID" spc="300" dirty="0" err="1" smtClean="0">
                <a:solidFill>
                  <a:schemeClr val="accent2"/>
                </a:solidFill>
                <a:latin typeface="Julius Sans One" panose="02000000000000000000" pitchFamily="2" charset="0"/>
              </a:rPr>
              <a:t>Diri</a:t>
            </a:r>
            <a:r>
              <a:rPr lang="en-ID" spc="300" dirty="0" smtClean="0">
                <a:solidFill>
                  <a:schemeClr val="accent2"/>
                </a:solidFill>
                <a:latin typeface="Julius Sans One" panose="02000000000000000000" pitchFamily="2" charset="0"/>
              </a:rPr>
              <a:t> </a:t>
            </a:r>
            <a:r>
              <a:rPr lang="en-ID" spc="300" dirty="0" err="1" smtClean="0">
                <a:solidFill>
                  <a:schemeClr val="accent2"/>
                </a:solidFill>
                <a:latin typeface="Julius Sans One" panose="02000000000000000000" pitchFamily="2" charset="0"/>
              </a:rPr>
              <a:t>Sendiri</a:t>
            </a:r>
            <a:endParaRPr spc="300" dirty="0">
              <a:solidFill>
                <a:schemeClr val="accent2"/>
              </a:solidFill>
              <a:latin typeface="Julius Sans One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mbar Harimau Kartun Lucu, HD Png Download - kind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2509"/>
            <a:ext cx="2955734" cy="369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41817" y="301668"/>
            <a:ext cx="3030876" cy="1839074"/>
          </a:xfrm>
          <a:prstGeom prst="wedgeEllipse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spc="300" dirty="0" err="1" smtClean="0">
                <a:solidFill>
                  <a:schemeClr val="accent5">
                    <a:lumMod val="50000"/>
                  </a:schemeClr>
                </a:solidFill>
                <a:latin typeface="Julius Sans One" panose="02000000000000000000" pitchFamily="2" charset="0"/>
              </a:rPr>
              <a:t>Apa</a:t>
            </a:r>
            <a:r>
              <a:rPr lang="en-ID" sz="2400" b="1" spc="300" dirty="0" smtClean="0">
                <a:solidFill>
                  <a:schemeClr val="accent5">
                    <a:lumMod val="50000"/>
                  </a:schemeClr>
                </a:solidFill>
                <a:latin typeface="Julius Sans One" panose="02000000000000000000" pitchFamily="2" charset="0"/>
              </a:rPr>
              <a:t> </a:t>
            </a:r>
            <a:r>
              <a:rPr lang="en-ID" sz="2400" b="1" spc="300" dirty="0" err="1" smtClean="0">
                <a:solidFill>
                  <a:schemeClr val="accent5">
                    <a:lumMod val="50000"/>
                  </a:schemeClr>
                </a:solidFill>
                <a:latin typeface="Julius Sans One" panose="02000000000000000000" pitchFamily="2" charset="0"/>
              </a:rPr>
              <a:t>itu</a:t>
            </a:r>
            <a:r>
              <a:rPr lang="en-ID" sz="2400" b="1" spc="300" dirty="0" smtClean="0">
                <a:solidFill>
                  <a:schemeClr val="accent5">
                    <a:lumMod val="50000"/>
                  </a:schemeClr>
                </a:solidFill>
                <a:latin typeface="Julius Sans One" panose="02000000000000000000" pitchFamily="2" charset="0"/>
              </a:rPr>
              <a:t> rasa </a:t>
            </a:r>
            <a:r>
              <a:rPr lang="en-ID" sz="2400" b="1" spc="300" dirty="0" err="1" smtClean="0">
                <a:solidFill>
                  <a:schemeClr val="accent5">
                    <a:lumMod val="50000"/>
                  </a:schemeClr>
                </a:solidFill>
                <a:latin typeface="Julius Sans One" panose="02000000000000000000" pitchFamily="2" charset="0"/>
              </a:rPr>
              <a:t>hormat</a:t>
            </a:r>
            <a:r>
              <a:rPr lang="en-ID" sz="2400" b="1" spc="300" dirty="0" smtClean="0">
                <a:solidFill>
                  <a:schemeClr val="accent5">
                    <a:lumMod val="50000"/>
                  </a:schemeClr>
                </a:solidFill>
                <a:latin typeface="Julius Sans One" panose="02000000000000000000" pitchFamily="2" charset="0"/>
              </a:rPr>
              <a:t>?</a:t>
            </a:r>
            <a:endParaRPr lang="en-US" sz="2400" b="1" spc="300" dirty="0">
              <a:solidFill>
                <a:schemeClr val="accent5">
                  <a:lumMod val="50000"/>
                </a:schemeClr>
              </a:solidFill>
              <a:latin typeface="Julius Sans One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57255" y="2630182"/>
            <a:ext cx="5260368" cy="2239767"/>
          </a:xfrm>
          <a:prstGeom prst="roundRect">
            <a:avLst/>
          </a:prstGeom>
          <a:solidFill>
            <a:schemeClr val="accent6">
              <a:lumMod val="9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300" dirty="0" err="1">
                <a:solidFill>
                  <a:schemeClr val="accent2"/>
                </a:solidFill>
              </a:rPr>
              <a:t>Menurut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en-US" sz="1300" dirty="0" err="1">
                <a:solidFill>
                  <a:schemeClr val="accent2"/>
                </a:solidFill>
              </a:rPr>
              <a:t>Kamus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en-US" sz="1300" dirty="0" err="1">
                <a:solidFill>
                  <a:schemeClr val="accent2"/>
                </a:solidFill>
              </a:rPr>
              <a:t>Besar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en-US" sz="1300" dirty="0" err="1">
                <a:solidFill>
                  <a:schemeClr val="accent2"/>
                </a:solidFill>
              </a:rPr>
              <a:t>Bahasa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en-US" sz="1300" dirty="0" smtClean="0">
                <a:solidFill>
                  <a:schemeClr val="accent2"/>
                </a:solidFill>
              </a:rPr>
              <a:t>Indonesia, </a:t>
            </a:r>
            <a:r>
              <a:rPr lang="en-US" sz="1300" dirty="0">
                <a:solidFill>
                  <a:schemeClr val="accent2"/>
                </a:solidFill>
              </a:rPr>
              <a:t>kata </a:t>
            </a:r>
            <a:r>
              <a:rPr lang="en-US" sz="1300" dirty="0" err="1">
                <a:solidFill>
                  <a:schemeClr val="accent2"/>
                </a:solidFill>
              </a:rPr>
              <a:t>hormat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en-US" sz="1300" dirty="0" err="1">
                <a:solidFill>
                  <a:schemeClr val="accent2"/>
                </a:solidFill>
              </a:rPr>
              <a:t>memiliki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en-US" sz="1300" dirty="0" err="1">
                <a:solidFill>
                  <a:schemeClr val="accent2"/>
                </a:solidFill>
              </a:rPr>
              <a:t>makna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en-US" sz="1300" dirty="0" err="1">
                <a:solidFill>
                  <a:schemeClr val="accent2"/>
                </a:solidFill>
              </a:rPr>
              <a:t>menghargai</a:t>
            </a:r>
            <a:r>
              <a:rPr lang="en-US" sz="1300" dirty="0">
                <a:solidFill>
                  <a:schemeClr val="accent2"/>
                </a:solidFill>
              </a:rPr>
              <a:t> (</a:t>
            </a:r>
            <a:r>
              <a:rPr lang="en-US" sz="1300" dirty="0" err="1">
                <a:solidFill>
                  <a:schemeClr val="accent2"/>
                </a:solidFill>
              </a:rPr>
              <a:t>takzim</a:t>
            </a:r>
            <a:r>
              <a:rPr lang="en-US" sz="1300" dirty="0">
                <a:solidFill>
                  <a:schemeClr val="accent2"/>
                </a:solidFill>
              </a:rPr>
              <a:t>, </a:t>
            </a:r>
            <a:r>
              <a:rPr lang="en-US" sz="1300" dirty="0" err="1">
                <a:solidFill>
                  <a:schemeClr val="accent2"/>
                </a:solidFill>
              </a:rPr>
              <a:t>khidmat</a:t>
            </a:r>
            <a:r>
              <a:rPr lang="en-US" sz="1300" dirty="0">
                <a:solidFill>
                  <a:schemeClr val="accent2"/>
                </a:solidFill>
              </a:rPr>
              <a:t>, </a:t>
            </a:r>
            <a:r>
              <a:rPr lang="en-US" sz="1300" dirty="0" err="1">
                <a:solidFill>
                  <a:schemeClr val="accent2"/>
                </a:solidFill>
              </a:rPr>
              <a:t>sopan</a:t>
            </a:r>
            <a:r>
              <a:rPr lang="en-US" sz="1300" dirty="0" smtClean="0">
                <a:solidFill>
                  <a:schemeClr val="accent2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1300" dirty="0" smtClean="0">
                <a:solidFill>
                  <a:schemeClr val="accent2"/>
                </a:solidFill>
              </a:rPr>
              <a:t>Rasa </a:t>
            </a:r>
            <a:r>
              <a:rPr lang="en-US" sz="1300" dirty="0" err="1">
                <a:solidFill>
                  <a:schemeClr val="accent2"/>
                </a:solidFill>
              </a:rPr>
              <a:t>hormat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en-US" sz="1300" dirty="0" err="1">
                <a:solidFill>
                  <a:schemeClr val="accent2"/>
                </a:solidFill>
              </a:rPr>
              <a:t>adalah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en-US" sz="1300" dirty="0" err="1">
                <a:solidFill>
                  <a:schemeClr val="accent2"/>
                </a:solidFill>
              </a:rPr>
              <a:t>suatu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en-US" sz="1300" dirty="0" err="1">
                <a:solidFill>
                  <a:schemeClr val="accent2"/>
                </a:solidFill>
              </a:rPr>
              <a:t>sikap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en-US" sz="1300" dirty="0" err="1">
                <a:solidFill>
                  <a:schemeClr val="accent2"/>
                </a:solidFill>
              </a:rPr>
              <a:t>menghargai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en-US" sz="1300" dirty="0" err="1">
                <a:solidFill>
                  <a:schemeClr val="accent2"/>
                </a:solidFill>
              </a:rPr>
              <a:t>atas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en-US" sz="1300" dirty="0" err="1">
                <a:solidFill>
                  <a:schemeClr val="accent2"/>
                </a:solidFill>
              </a:rPr>
              <a:t>suatu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en-US" sz="1300" dirty="0" err="1">
                <a:solidFill>
                  <a:schemeClr val="accent2"/>
                </a:solidFill>
              </a:rPr>
              <a:t>hal</a:t>
            </a:r>
            <a:r>
              <a:rPr lang="en-US" sz="1300" dirty="0">
                <a:solidFill>
                  <a:schemeClr val="accent2"/>
                </a:solidFill>
              </a:rPr>
              <a:t>. </a:t>
            </a:r>
            <a:r>
              <a:rPr lang="en-US" sz="1300" dirty="0" err="1">
                <a:solidFill>
                  <a:schemeClr val="accent2"/>
                </a:solidFill>
              </a:rPr>
              <a:t>Sikap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en-US" sz="1300" dirty="0" err="1">
                <a:solidFill>
                  <a:schemeClr val="accent2"/>
                </a:solidFill>
              </a:rPr>
              <a:t>hormat</a:t>
            </a:r>
            <a:r>
              <a:rPr lang="en-US" sz="1300" dirty="0">
                <a:solidFill>
                  <a:schemeClr val="accent2"/>
                </a:solidFill>
              </a:rPr>
              <a:t> </a:t>
            </a:r>
            <a:r>
              <a:rPr lang="en-US" sz="1300" dirty="0" err="1">
                <a:solidFill>
                  <a:schemeClr val="accent2"/>
                </a:solidFill>
              </a:rPr>
              <a:t>merupakan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en-US" sz="1300" dirty="0" err="1">
                <a:solidFill>
                  <a:schemeClr val="accent2"/>
                </a:solidFill>
              </a:rPr>
              <a:t>perwujudan</a:t>
            </a:r>
            <a:r>
              <a:rPr lang="en-US" sz="1300" dirty="0">
                <a:solidFill>
                  <a:schemeClr val="accent2"/>
                </a:solidFill>
              </a:rPr>
              <a:t> </a:t>
            </a:r>
            <a:r>
              <a:rPr lang="en-US" sz="1300" dirty="0" err="1">
                <a:solidFill>
                  <a:schemeClr val="accent2"/>
                </a:solidFill>
              </a:rPr>
              <a:t>sikap</a:t>
            </a:r>
            <a:r>
              <a:rPr lang="en-US" sz="1300" dirty="0">
                <a:solidFill>
                  <a:schemeClr val="accent2"/>
                </a:solidFill>
              </a:rPr>
              <a:t> </a:t>
            </a:r>
            <a:r>
              <a:rPr lang="en-US" sz="1300" dirty="0" err="1">
                <a:solidFill>
                  <a:schemeClr val="accent2"/>
                </a:solidFill>
              </a:rPr>
              <a:t>saling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en-US" sz="1300" dirty="0" err="1">
                <a:solidFill>
                  <a:schemeClr val="accent2"/>
                </a:solidFill>
              </a:rPr>
              <a:t>menghargai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en-US" sz="1300" dirty="0" err="1">
                <a:solidFill>
                  <a:schemeClr val="accent2"/>
                </a:solidFill>
              </a:rPr>
              <a:t>satu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en-US" sz="1300" dirty="0" err="1">
                <a:solidFill>
                  <a:schemeClr val="accent2"/>
                </a:solidFill>
              </a:rPr>
              <a:t>sama</a:t>
            </a:r>
            <a:r>
              <a:rPr lang="en-US" sz="1300" dirty="0">
                <a:solidFill>
                  <a:schemeClr val="accent2"/>
                </a:solidFill>
              </a:rPr>
              <a:t> lain, yang </a:t>
            </a:r>
            <a:r>
              <a:rPr lang="en-US" sz="1300" dirty="0" err="1">
                <a:solidFill>
                  <a:schemeClr val="accent2"/>
                </a:solidFill>
              </a:rPr>
              <a:t>muda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en-US" sz="1300" dirty="0" err="1">
                <a:solidFill>
                  <a:schemeClr val="accent2"/>
                </a:solidFill>
              </a:rPr>
              <a:t>menghargai</a:t>
            </a:r>
            <a:r>
              <a:rPr lang="en-US" sz="1300" dirty="0">
                <a:solidFill>
                  <a:schemeClr val="accent2"/>
                </a:solidFill>
              </a:rPr>
              <a:t> yang </a:t>
            </a:r>
            <a:r>
              <a:rPr lang="en-US" sz="1300" dirty="0" err="1">
                <a:solidFill>
                  <a:schemeClr val="accent2"/>
                </a:solidFill>
              </a:rPr>
              <a:t>tua</a:t>
            </a:r>
            <a:r>
              <a:rPr lang="en-US" sz="1300" dirty="0">
                <a:solidFill>
                  <a:schemeClr val="accent2"/>
                </a:solidFill>
              </a:rPr>
              <a:t>, yang </a:t>
            </a:r>
            <a:r>
              <a:rPr lang="en-US" sz="1300" dirty="0" err="1">
                <a:solidFill>
                  <a:schemeClr val="accent2"/>
                </a:solidFill>
              </a:rPr>
              <a:t>tua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en-US" sz="1300" dirty="0" err="1">
                <a:solidFill>
                  <a:schemeClr val="accent2"/>
                </a:solidFill>
              </a:rPr>
              <a:t>menyayangi</a:t>
            </a:r>
            <a:r>
              <a:rPr lang="en-US" sz="1300" dirty="0">
                <a:solidFill>
                  <a:schemeClr val="accent2"/>
                </a:solidFill>
              </a:rPr>
              <a:t> yang </a:t>
            </a:r>
            <a:r>
              <a:rPr lang="en-US" sz="1300" dirty="0" err="1">
                <a:solidFill>
                  <a:schemeClr val="accent2"/>
                </a:solidFill>
              </a:rPr>
              <a:t>muda</a:t>
            </a:r>
            <a:r>
              <a:rPr lang="en-US" sz="1300" dirty="0" smtClean="0">
                <a:solidFill>
                  <a:schemeClr val="accent2"/>
                </a:solidFill>
              </a:rPr>
              <a:t>. Rasa</a:t>
            </a:r>
            <a:r>
              <a:rPr lang="en-US" sz="1300" dirty="0">
                <a:solidFill>
                  <a:schemeClr val="accent2"/>
                </a:solidFill>
              </a:rPr>
              <a:t> </a:t>
            </a:r>
            <a:r>
              <a:rPr lang="en-US" sz="1300" dirty="0" err="1">
                <a:solidFill>
                  <a:schemeClr val="accent2"/>
                </a:solidFill>
              </a:rPr>
              <a:t>hormat</a:t>
            </a:r>
            <a:r>
              <a:rPr lang="en-US" sz="1300" dirty="0">
                <a:solidFill>
                  <a:schemeClr val="accent2"/>
                </a:solidFill>
              </a:rPr>
              <a:t> </a:t>
            </a:r>
            <a:r>
              <a:rPr lang="en-US" sz="1300" dirty="0" err="1">
                <a:solidFill>
                  <a:schemeClr val="accent2"/>
                </a:solidFill>
              </a:rPr>
              <a:t>merupakan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en-US" sz="1300" dirty="0" err="1">
                <a:solidFill>
                  <a:schemeClr val="accent2"/>
                </a:solidFill>
              </a:rPr>
              <a:t>kebajikan</a:t>
            </a:r>
            <a:r>
              <a:rPr lang="en-US" sz="1300" dirty="0">
                <a:solidFill>
                  <a:schemeClr val="accent2"/>
                </a:solidFill>
              </a:rPr>
              <a:t> yang </a:t>
            </a:r>
            <a:r>
              <a:rPr lang="en-US" sz="1300" dirty="0" err="1">
                <a:solidFill>
                  <a:schemeClr val="accent2"/>
                </a:solidFill>
              </a:rPr>
              <a:t>mendasari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en-US" sz="1300" dirty="0" err="1">
                <a:solidFill>
                  <a:schemeClr val="accent2"/>
                </a:solidFill>
              </a:rPr>
              <a:t>tata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en-US" sz="1300" dirty="0" err="1">
                <a:solidFill>
                  <a:schemeClr val="accent2"/>
                </a:solidFill>
              </a:rPr>
              <a:t>krama</a:t>
            </a:r>
            <a:r>
              <a:rPr lang="en-US" sz="13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1364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55"/>
          <p:cNvSpPr txBox="1">
            <a:spLocks noGrp="1"/>
          </p:cNvSpPr>
          <p:nvPr>
            <p:ph type="body" idx="1"/>
          </p:nvPr>
        </p:nvSpPr>
        <p:spPr>
          <a:xfrm>
            <a:off x="1099334" y="1438382"/>
            <a:ext cx="7089169" cy="2989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Secara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umum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rasa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hormat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merupakan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suatu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sikap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saling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meghormati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diri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sendiri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dan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orang lain,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dengan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adanya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rasa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hormat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maka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akan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menumbuhkan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rasa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menyayangi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endParaRPr lang="en-US" sz="15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Sikap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hormat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pada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diri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sendiri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mempunyai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arti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mampu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memilih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dan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menentukan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perbuatan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yang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tidak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menyakiti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mencelakai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mengotori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menodai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dan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merusak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diri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sendiri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baik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jasmani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dan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rohaninya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Dalam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sikap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hormat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pada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diri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sendiri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kita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dapat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membuat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penilaian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yang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tepat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terhadap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segala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perbuatan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atau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tindakan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berdasarkan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norma-norma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kehidupan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yang </a:t>
            </a:r>
            <a:r>
              <a:rPr lang="en-US" sz="15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berlaku</a:t>
            </a:r>
            <a:r>
              <a:rPr lang="en-US" sz="15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endParaRPr sz="15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327" name="Google Shape;1327;p55"/>
          <p:cNvSpPr txBox="1">
            <a:spLocks noGrp="1"/>
          </p:cNvSpPr>
          <p:nvPr>
            <p:ph type="title"/>
          </p:nvPr>
        </p:nvSpPr>
        <p:spPr>
          <a:xfrm>
            <a:off x="785168" y="615492"/>
            <a:ext cx="7717500" cy="7304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Julius Sans One" panose="02000000000000000000" pitchFamily="2" charset="0"/>
              </a:rPr>
              <a:t>Pengertian Hormat</a:t>
            </a:r>
            <a:br>
              <a:rPr lang="en" dirty="0" smtClean="0">
                <a:latin typeface="Julius Sans One" panose="02000000000000000000" pitchFamily="2" charset="0"/>
              </a:rPr>
            </a:br>
            <a:r>
              <a:rPr lang="en" dirty="0" smtClean="0">
                <a:latin typeface="Julius Sans One" panose="02000000000000000000" pitchFamily="2" charset="0"/>
              </a:rPr>
              <a:t>pada Diri Sendiri</a:t>
            </a:r>
            <a:endParaRPr dirty="0">
              <a:latin typeface="Julius Sans One" panose="020000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57"/>
          <p:cNvSpPr txBox="1">
            <a:spLocks noGrp="1"/>
          </p:cNvSpPr>
          <p:nvPr>
            <p:ph type="title"/>
          </p:nvPr>
        </p:nvSpPr>
        <p:spPr>
          <a:xfrm>
            <a:off x="1569447" y="1973983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 smtClean="0">
                <a:latin typeface="Julius Sans One" panose="02000000000000000000" pitchFamily="2" charset="0"/>
              </a:rPr>
              <a:t>Bentuk-bentuk</a:t>
            </a:r>
            <a:r>
              <a:rPr lang="en-ID" dirty="0" smtClean="0">
                <a:latin typeface="Julius Sans One" panose="02000000000000000000" pitchFamily="2" charset="0"/>
              </a:rPr>
              <a:t> </a:t>
            </a:r>
            <a:r>
              <a:rPr lang="en-ID" dirty="0" err="1" smtClean="0">
                <a:latin typeface="Julius Sans One" panose="02000000000000000000" pitchFamily="2" charset="0"/>
              </a:rPr>
              <a:t>Penghormatan</a:t>
            </a:r>
            <a:r>
              <a:rPr lang="en-ID" dirty="0" smtClean="0">
                <a:latin typeface="Julius Sans One" panose="02000000000000000000" pitchFamily="2" charset="0"/>
              </a:rPr>
              <a:t> </a:t>
            </a:r>
            <a:r>
              <a:rPr lang="en-ID" dirty="0" err="1" smtClean="0">
                <a:latin typeface="Julius Sans One" panose="02000000000000000000" pitchFamily="2" charset="0"/>
              </a:rPr>
              <a:t>kepada</a:t>
            </a:r>
            <a:r>
              <a:rPr lang="en-ID" dirty="0" smtClean="0">
                <a:latin typeface="Julius Sans One" panose="02000000000000000000" pitchFamily="2" charset="0"/>
              </a:rPr>
              <a:t> </a:t>
            </a:r>
            <a:r>
              <a:rPr lang="en-ID" dirty="0" err="1" smtClean="0">
                <a:latin typeface="Julius Sans One" panose="02000000000000000000" pitchFamily="2" charset="0"/>
              </a:rPr>
              <a:t>Diri</a:t>
            </a:r>
            <a:r>
              <a:rPr lang="en-ID" dirty="0" smtClean="0">
                <a:latin typeface="Julius Sans One" panose="02000000000000000000" pitchFamily="2" charset="0"/>
              </a:rPr>
              <a:t> </a:t>
            </a:r>
            <a:r>
              <a:rPr lang="en-ID" dirty="0" err="1" smtClean="0">
                <a:latin typeface="Julius Sans One" panose="02000000000000000000" pitchFamily="2" charset="0"/>
              </a:rPr>
              <a:t>Sendiri</a:t>
            </a:r>
            <a:endParaRPr dirty="0">
              <a:latin typeface="Julius Sans One" panose="02000000000000000000" pitchFamily="2" charset="0"/>
            </a:endParaRPr>
          </a:p>
        </p:txBody>
      </p:sp>
      <p:sp>
        <p:nvSpPr>
          <p:cNvPr id="1357" name="Google Shape;1357;p57"/>
          <p:cNvSpPr/>
          <p:nvPr/>
        </p:nvSpPr>
        <p:spPr>
          <a:xfrm>
            <a:off x="3881687" y="3490783"/>
            <a:ext cx="1380619" cy="52850"/>
          </a:xfrm>
          <a:custGeom>
            <a:avLst/>
            <a:gdLst/>
            <a:ahLst/>
            <a:cxnLst/>
            <a:rect l="l" t="t" r="r" b="b"/>
            <a:pathLst>
              <a:path w="17505" h="670" extrusionOk="0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58"/>
          <p:cNvSpPr txBox="1">
            <a:spLocks noGrp="1"/>
          </p:cNvSpPr>
          <p:nvPr>
            <p:ph type="title"/>
          </p:nvPr>
        </p:nvSpPr>
        <p:spPr>
          <a:xfrm>
            <a:off x="764620" y="882622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ID" sz="2400" spc="300" dirty="0" smtClean="0">
                <a:latin typeface="Julius Sans One" panose="02000000000000000000" pitchFamily="2" charset="0"/>
              </a:rPr>
              <a:t>1. </a:t>
            </a:r>
            <a:r>
              <a:rPr lang="en-US" sz="2400" spc="300" dirty="0" err="1">
                <a:latin typeface="Julius Sans One" panose="02000000000000000000" pitchFamily="2" charset="0"/>
              </a:rPr>
              <a:t>Memelihara</a:t>
            </a:r>
            <a:r>
              <a:rPr lang="en-US" sz="2400" spc="300" dirty="0">
                <a:latin typeface="Julius Sans One" panose="02000000000000000000" pitchFamily="2" charset="0"/>
              </a:rPr>
              <a:t> </a:t>
            </a:r>
            <a:r>
              <a:rPr lang="en-US" sz="2400" spc="300" dirty="0" err="1">
                <a:latin typeface="Julius Sans One" panose="02000000000000000000" pitchFamily="2" charset="0"/>
              </a:rPr>
              <a:t>kesucian</a:t>
            </a:r>
            <a:r>
              <a:rPr lang="en-US" sz="2400" spc="300" dirty="0">
                <a:latin typeface="Julius Sans One" panose="02000000000000000000" pitchFamily="2" charset="0"/>
              </a:rPr>
              <a:t> </a:t>
            </a:r>
            <a:r>
              <a:rPr lang="en-US" sz="2400" spc="300" dirty="0" err="1">
                <a:latin typeface="Julius Sans One" panose="02000000000000000000" pitchFamily="2" charset="0"/>
              </a:rPr>
              <a:t>lahiriyah</a:t>
            </a:r>
            <a:r>
              <a:rPr lang="en-US" sz="2400" spc="300" dirty="0">
                <a:latin typeface="Julius Sans One" panose="02000000000000000000" pitchFamily="2" charset="0"/>
              </a:rPr>
              <a:t> (</a:t>
            </a:r>
            <a:r>
              <a:rPr lang="en-US" sz="2400" spc="300" dirty="0" err="1">
                <a:latin typeface="Julius Sans One" panose="02000000000000000000" pitchFamily="2" charset="0"/>
              </a:rPr>
              <a:t>fisik</a:t>
            </a:r>
            <a:r>
              <a:rPr lang="en-US" sz="2400" spc="300" dirty="0" smtClean="0">
                <a:latin typeface="Julius Sans One" panose="02000000000000000000" pitchFamily="2" charset="0"/>
              </a:rPr>
              <a:t>)</a:t>
            </a:r>
            <a:endParaRPr sz="2400" spc="300" dirty="0">
              <a:latin typeface="Julius Sans One" panose="02000000000000000000" pitchFamily="2" charset="0"/>
            </a:endParaRPr>
          </a:p>
        </p:txBody>
      </p:sp>
      <p:sp>
        <p:nvSpPr>
          <p:cNvPr id="1364" name="Google Shape;1364;p58"/>
          <p:cNvSpPr/>
          <p:nvPr/>
        </p:nvSpPr>
        <p:spPr>
          <a:xfrm>
            <a:off x="812919" y="2519656"/>
            <a:ext cx="6919" cy="10401"/>
          </a:xfrm>
          <a:custGeom>
            <a:avLst/>
            <a:gdLst/>
            <a:ahLst/>
            <a:cxnLst/>
            <a:rect l="l" t="t" r="r" b="b"/>
            <a:pathLst>
              <a:path w="161" h="242" extrusionOk="0">
                <a:moveTo>
                  <a:pt x="81" y="1"/>
                </a:moveTo>
                <a:lnTo>
                  <a:pt x="0" y="161"/>
                </a:lnTo>
                <a:lnTo>
                  <a:pt x="134" y="241"/>
                </a:lnTo>
                <a:cubicBezTo>
                  <a:pt x="134" y="161"/>
                  <a:pt x="134" y="108"/>
                  <a:pt x="161" y="27"/>
                </a:cubicBezTo>
                <a:lnTo>
                  <a:pt x="81" y="1"/>
                </a:lnTo>
                <a:close/>
              </a:path>
            </a:pathLst>
          </a:custGeom>
          <a:solidFill>
            <a:srgbClr val="806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345915" y="1582137"/>
            <a:ext cx="6554911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US" dirty="0" err="1">
                <a:latin typeface="AvenirNext LT Pro Regular" panose="020B0504020202020204" pitchFamily="34" charset="0"/>
              </a:rPr>
              <a:t>Penghormatan</a:t>
            </a:r>
            <a:r>
              <a:rPr lang="en-US" dirty="0">
                <a:latin typeface="AvenirNext LT Pro Regular" panose="020B05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</a:rPr>
              <a:t>menjaga</a:t>
            </a:r>
            <a:r>
              <a:rPr lang="en-US" dirty="0">
                <a:latin typeface="AvenirNext LT Pro Regular" panose="020B05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</a:rPr>
              <a:t>kesucian</a:t>
            </a:r>
            <a:r>
              <a:rPr lang="en-US" dirty="0">
                <a:latin typeface="AvenirNext LT Pro Regular" panose="020B05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</a:rPr>
              <a:t>lahir</a:t>
            </a:r>
            <a:r>
              <a:rPr lang="en-US" dirty="0">
                <a:latin typeface="AvenirNext LT Pro Regular" panose="020B0504020202020204" pitchFamily="34" charset="0"/>
              </a:rPr>
              <a:t> (</a:t>
            </a:r>
            <a:r>
              <a:rPr lang="en-US" dirty="0" err="1">
                <a:latin typeface="AvenirNext LT Pro Regular" panose="020B0504020202020204" pitchFamily="34" charset="0"/>
              </a:rPr>
              <a:t>tampak</a:t>
            </a:r>
            <a:r>
              <a:rPr lang="en-US" dirty="0">
                <a:latin typeface="AvenirNext LT Pro Regular" panose="020B0504020202020204" pitchFamily="34" charset="0"/>
              </a:rPr>
              <a:t>, </a:t>
            </a:r>
            <a:r>
              <a:rPr lang="en-US" dirty="0" err="1">
                <a:latin typeface="AvenirNext LT Pro Regular" panose="020B0504020202020204" pitchFamily="34" charset="0"/>
              </a:rPr>
              <a:t>telihat</a:t>
            </a:r>
            <a:r>
              <a:rPr lang="en-US" dirty="0">
                <a:latin typeface="AvenirNext LT Pro Regular" panose="020B0504020202020204" pitchFamily="34" charset="0"/>
              </a:rPr>
              <a:t>, </a:t>
            </a:r>
            <a:r>
              <a:rPr lang="en-US" dirty="0" err="1">
                <a:latin typeface="AvenirNext LT Pro Regular" panose="020B0504020202020204" pitchFamily="34" charset="0"/>
              </a:rPr>
              <a:t>atau</a:t>
            </a:r>
            <a:r>
              <a:rPr lang="en-US" dirty="0">
                <a:latin typeface="AvenirNext LT Pro Regular" panose="020B05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</a:rPr>
              <a:t>terpandang</a:t>
            </a:r>
            <a:r>
              <a:rPr lang="en-US" dirty="0">
                <a:latin typeface="AvenirNext LT Pro Regular" panose="020B0504020202020204" pitchFamily="34" charset="0"/>
              </a:rPr>
              <a:t>) </a:t>
            </a:r>
            <a:r>
              <a:rPr lang="en-US" dirty="0" err="1">
                <a:latin typeface="AvenirNext LT Pro Regular" panose="020B0504020202020204" pitchFamily="34" charset="0"/>
              </a:rPr>
              <a:t>adalah</a:t>
            </a:r>
            <a:r>
              <a:rPr lang="en-US" dirty="0">
                <a:latin typeface="AvenirNext LT Pro Regular" panose="020B05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</a:rPr>
              <a:t>dengan</a:t>
            </a:r>
            <a:r>
              <a:rPr lang="en-US" dirty="0">
                <a:latin typeface="AvenirNext LT Pro Regular" panose="020B05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</a:rPr>
              <a:t>melakukan</a:t>
            </a:r>
            <a:r>
              <a:rPr lang="en-US" dirty="0">
                <a:latin typeface="AvenirNext LT Pro Regular" panose="020B05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</a:rPr>
              <a:t>usaha</a:t>
            </a:r>
            <a:r>
              <a:rPr lang="en-US" dirty="0">
                <a:latin typeface="AvenirNext LT Pro Regular" panose="020B0504020202020204" pitchFamily="34" charset="0"/>
              </a:rPr>
              <a:t> agar </a:t>
            </a:r>
            <a:r>
              <a:rPr lang="en-US" dirty="0" err="1">
                <a:latin typeface="AvenirNext LT Pro Regular" panose="020B0504020202020204" pitchFamily="34" charset="0"/>
              </a:rPr>
              <a:t>tetap</a:t>
            </a:r>
            <a:r>
              <a:rPr lang="en-US" dirty="0">
                <a:latin typeface="AvenirNext LT Pro Regular" panose="020B05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</a:rPr>
              <a:t>terpelihara</a:t>
            </a:r>
            <a:r>
              <a:rPr lang="en-US" dirty="0">
                <a:latin typeface="AvenirNext LT Pro Regular" panose="020B0504020202020204" pitchFamily="34" charset="0"/>
              </a:rPr>
              <a:t> di </a:t>
            </a:r>
            <a:r>
              <a:rPr lang="en-US" dirty="0" err="1">
                <a:latin typeface="AvenirNext LT Pro Regular" panose="020B0504020202020204" pitchFamily="34" charset="0"/>
              </a:rPr>
              <a:t>hadapan</a:t>
            </a:r>
            <a:r>
              <a:rPr lang="en-US" dirty="0">
                <a:latin typeface="AvenirNext LT Pro Regular" panose="020B0504020202020204" pitchFamily="34" charset="0"/>
              </a:rPr>
              <a:t> orang lain </a:t>
            </a:r>
            <a:r>
              <a:rPr lang="en-US" dirty="0" err="1">
                <a:latin typeface="AvenirNext LT Pro Regular" panose="020B0504020202020204" pitchFamily="34" charset="0"/>
              </a:rPr>
              <a:t>maupun</a:t>
            </a:r>
            <a:r>
              <a:rPr lang="en-US" dirty="0">
                <a:latin typeface="AvenirNext LT Pro Regular" panose="020B0504020202020204" pitchFamily="34" charset="0"/>
              </a:rPr>
              <a:t> di </a:t>
            </a:r>
            <a:r>
              <a:rPr lang="en-US" dirty="0" err="1">
                <a:latin typeface="AvenirNext LT Pro Regular" panose="020B0504020202020204" pitchFamily="34" charset="0"/>
              </a:rPr>
              <a:t>hadapan</a:t>
            </a:r>
            <a:r>
              <a:rPr lang="en-US" dirty="0">
                <a:latin typeface="AvenirNext LT Pro Regular" panose="020B05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</a:rPr>
              <a:t>Tuhan</a:t>
            </a:r>
            <a:r>
              <a:rPr lang="en-US" dirty="0">
                <a:latin typeface="AvenirNext LT Pro Regular" panose="020B0504020202020204" pitchFamily="34" charset="0"/>
              </a:rPr>
              <a:t> Yang </a:t>
            </a:r>
            <a:r>
              <a:rPr lang="en-US" dirty="0" err="1">
                <a:latin typeface="AvenirNext LT Pro Regular" panose="020B0504020202020204" pitchFamily="34" charset="0"/>
              </a:rPr>
              <a:t>Maha</a:t>
            </a:r>
            <a:r>
              <a:rPr lang="en-US" dirty="0">
                <a:latin typeface="AvenirNext LT Pro Regular" panose="020B05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</a:rPr>
              <a:t>Esa</a:t>
            </a:r>
            <a:r>
              <a:rPr lang="en-US" dirty="0">
                <a:latin typeface="AvenirNext LT Pro Regular" panose="020B0504020202020204" pitchFamily="34" charset="0"/>
              </a:rPr>
              <a:t>. </a:t>
            </a:r>
            <a:r>
              <a:rPr lang="en-US" dirty="0" smtClean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Usaha-</a:t>
            </a:r>
            <a:r>
              <a:rPr lang="en-US" dirty="0" err="1" smtClean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dirty="0" smtClean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memelihara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kesucian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lahiriyah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fisik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1200" dirty="0">
              <a:latin typeface="AvenirNext LT Pro Regular" panose="020B05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Rutin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olahraga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latin typeface="AvenirNext LT Pro Regular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kewajiban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baik</a:t>
            </a:r>
            <a:endParaRPr lang="en-US" sz="1100" dirty="0">
              <a:latin typeface="AvenirNext LT Pro Regular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Menjaga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kebersihan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fisik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diri</a:t>
            </a:r>
            <a:endParaRPr lang="en-US" sz="1100" dirty="0">
              <a:latin typeface="AvenirNext LT Pro Regular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Menjaga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penampilan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rapih</a:t>
            </a:r>
            <a:r>
              <a:rPr lang="en-US" dirty="0">
                <a:latin typeface="AvenirNext LT Pro Regular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effectLst/>
              <a:latin typeface="AvenirNext LT Pro Regular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59"/>
          <p:cNvSpPr txBox="1">
            <a:spLocks noGrp="1"/>
          </p:cNvSpPr>
          <p:nvPr>
            <p:ph type="subTitle" idx="1"/>
          </p:nvPr>
        </p:nvSpPr>
        <p:spPr>
          <a:xfrm>
            <a:off x="1248309" y="2157572"/>
            <a:ext cx="6750122" cy="1551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just">
              <a:lnSpc>
                <a:spcPct val="150000"/>
              </a:lnSpc>
              <a:buSzPts val="1600"/>
              <a:buNone/>
            </a:pPr>
            <a:r>
              <a:rPr lang="en-US" sz="1400" dirty="0" err="1">
                <a:latin typeface="AvenirNext LT Pro Regular" panose="020B0504020202020204" pitchFamily="34" charset="0"/>
              </a:rPr>
              <a:t>Mempelihara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r>
              <a:rPr lang="en-US" sz="1400" dirty="0" err="1">
                <a:latin typeface="AvenirNext LT Pro Regular" panose="020B0504020202020204" pitchFamily="34" charset="0"/>
              </a:rPr>
              <a:t>kesucian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r>
              <a:rPr lang="en-US" sz="1400" dirty="0" err="1">
                <a:latin typeface="AvenirNext LT Pro Regular" panose="020B0504020202020204" pitchFamily="34" charset="0"/>
              </a:rPr>
              <a:t>batiniyah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r>
              <a:rPr lang="en-US" sz="1400" dirty="0" err="1">
                <a:latin typeface="AvenirNext LT Pro Regular" panose="020B0504020202020204" pitchFamily="34" charset="0"/>
              </a:rPr>
              <a:t>dapat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r>
              <a:rPr lang="en-US" sz="1400" dirty="0" err="1">
                <a:latin typeface="AvenirNext LT Pro Regular" panose="020B0504020202020204" pitchFamily="34" charset="0"/>
              </a:rPr>
              <a:t>dilakukan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r>
              <a:rPr lang="en-US" sz="1400" dirty="0" err="1">
                <a:latin typeface="AvenirNext LT Pro Regular" panose="020B0504020202020204" pitchFamily="34" charset="0"/>
              </a:rPr>
              <a:t>dengan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r>
              <a:rPr lang="en-US" sz="1400" dirty="0" err="1">
                <a:latin typeface="AvenirNext LT Pro Regular" panose="020B0504020202020204" pitchFamily="34" charset="0"/>
              </a:rPr>
              <a:t>menuntut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r>
              <a:rPr lang="en-US" sz="1400" dirty="0" err="1">
                <a:latin typeface="AvenirNext LT Pro Regular" panose="020B0504020202020204" pitchFamily="34" charset="0"/>
              </a:rPr>
              <a:t>ilmu</a:t>
            </a:r>
            <a:r>
              <a:rPr lang="en-US" sz="1400" dirty="0">
                <a:latin typeface="AvenirNext LT Pro Regular" panose="020B0504020202020204" pitchFamily="34" charset="0"/>
              </a:rPr>
              <a:t> agama </a:t>
            </a:r>
            <a:r>
              <a:rPr lang="en-US" sz="1400" dirty="0" err="1">
                <a:latin typeface="AvenirNext LT Pro Regular" panose="020B0504020202020204" pitchFamily="34" charset="0"/>
              </a:rPr>
              <a:t>dan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r>
              <a:rPr lang="en-US" sz="1400" dirty="0" err="1">
                <a:latin typeface="AvenirNext LT Pro Regular" panose="020B0504020202020204" pitchFamily="34" charset="0"/>
              </a:rPr>
              <a:t>ilmu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r>
              <a:rPr lang="en-US" sz="1400" dirty="0" err="1">
                <a:latin typeface="AvenirNext LT Pro Regular" panose="020B0504020202020204" pitchFamily="34" charset="0"/>
              </a:rPr>
              <a:t>dunia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r>
              <a:rPr lang="en-US" sz="1400" dirty="0" err="1">
                <a:latin typeface="AvenirNext LT Pro Regular" panose="020B0504020202020204" pitchFamily="34" charset="0"/>
              </a:rPr>
              <a:t>untuk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r>
              <a:rPr lang="en-US" sz="1400" dirty="0" err="1">
                <a:latin typeface="AvenirNext LT Pro Regular" panose="020B0504020202020204" pitchFamily="34" charset="0"/>
              </a:rPr>
              <a:t>membantu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r>
              <a:rPr lang="en-US" sz="1400" dirty="0" err="1">
                <a:latin typeface="AvenirNext LT Pro Regular" panose="020B0504020202020204" pitchFamily="34" charset="0"/>
              </a:rPr>
              <a:t>dalam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r>
              <a:rPr lang="en-US" sz="1400" dirty="0" err="1">
                <a:latin typeface="AvenirNext LT Pro Regular" panose="020B0504020202020204" pitchFamily="34" charset="0"/>
              </a:rPr>
              <a:t>aktivitas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r>
              <a:rPr lang="en-US" sz="1400" dirty="0" err="1">
                <a:latin typeface="AvenirNext LT Pro Regular" panose="020B0504020202020204" pitchFamily="34" charset="0"/>
              </a:rPr>
              <a:t>kehidupan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r>
              <a:rPr lang="en-US" sz="1400" dirty="0" err="1">
                <a:latin typeface="AvenirNext LT Pro Regular" panose="020B0504020202020204" pitchFamily="34" charset="0"/>
              </a:rPr>
              <a:t>sehari-hari</a:t>
            </a:r>
            <a:r>
              <a:rPr lang="en-US" sz="1400" dirty="0">
                <a:latin typeface="AvenirNext LT Pro Regular" panose="020B0504020202020204" pitchFamily="34" charset="0"/>
              </a:rPr>
              <a:t>. </a:t>
            </a:r>
            <a:r>
              <a:rPr lang="en-US" sz="1400" dirty="0" err="1">
                <a:latin typeface="AvenirNext LT Pro Regular" panose="020B0504020202020204" pitchFamily="34" charset="0"/>
              </a:rPr>
              <a:t>Pembekalan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r>
              <a:rPr lang="en-US" sz="1400" dirty="0" err="1">
                <a:latin typeface="AvenirNext LT Pro Regular" panose="020B0504020202020204" pitchFamily="34" charset="0"/>
              </a:rPr>
              <a:t>akal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r>
              <a:rPr lang="en-US" sz="1400" dirty="0" err="1">
                <a:latin typeface="AvenirNext LT Pro Regular" panose="020B0504020202020204" pitchFamily="34" charset="0"/>
              </a:rPr>
              <a:t>atau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r>
              <a:rPr lang="en-US" sz="1400" dirty="0" err="1">
                <a:latin typeface="AvenirNext LT Pro Regular" panose="020B0504020202020204" pitchFamily="34" charset="0"/>
              </a:rPr>
              <a:t>menuntut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r>
              <a:rPr lang="en-US" sz="1400" dirty="0" err="1">
                <a:latin typeface="AvenirNext LT Pro Regular" panose="020B0504020202020204" pitchFamily="34" charset="0"/>
              </a:rPr>
              <a:t>ilmu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r>
              <a:rPr lang="en-US" sz="1400" dirty="0" err="1">
                <a:latin typeface="AvenirNext LT Pro Regular" panose="020B0504020202020204" pitchFamily="34" charset="0"/>
              </a:rPr>
              <a:t>dapat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r>
              <a:rPr lang="en-US" sz="1400" dirty="0" err="1">
                <a:latin typeface="AvenirNext LT Pro Regular" panose="020B0504020202020204" pitchFamily="34" charset="0"/>
              </a:rPr>
              <a:t>diusahakan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r>
              <a:rPr lang="en-US" sz="1400" dirty="0" err="1">
                <a:latin typeface="AvenirNext LT Pro Regular" panose="020B0504020202020204" pitchFamily="34" charset="0"/>
              </a:rPr>
              <a:t>melalui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r>
              <a:rPr lang="en-US" sz="1400" dirty="0" err="1">
                <a:latin typeface="AvenirNext LT Pro Regular" panose="020B0504020202020204" pitchFamily="34" charset="0"/>
              </a:rPr>
              <a:t>pendidikan</a:t>
            </a:r>
            <a:r>
              <a:rPr lang="en-US" sz="1400" dirty="0">
                <a:latin typeface="AvenirNext LT Pro Regular" panose="020B0504020202020204" pitchFamily="34" charset="0"/>
              </a:rPr>
              <a:t> formal, </a:t>
            </a:r>
            <a:r>
              <a:rPr lang="en-US" sz="1400" dirty="0" err="1">
                <a:latin typeface="AvenirNext LT Pro Regular" panose="020B0504020202020204" pitchFamily="34" charset="0"/>
              </a:rPr>
              <a:t>pendidikan</a:t>
            </a:r>
            <a:r>
              <a:rPr lang="en-US" sz="1400" dirty="0">
                <a:latin typeface="AvenirNext LT Pro Regular" panose="020B0504020202020204" pitchFamily="34" charset="0"/>
              </a:rPr>
              <a:t> informal, </a:t>
            </a:r>
            <a:r>
              <a:rPr lang="en-US" sz="1400" dirty="0" err="1">
                <a:latin typeface="AvenirNext LT Pro Regular" panose="020B0504020202020204" pitchFamily="34" charset="0"/>
              </a:rPr>
              <a:t>dan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r>
              <a:rPr lang="en-US" sz="1400" dirty="0" err="1">
                <a:latin typeface="AvenirNext LT Pro Regular" panose="020B0504020202020204" pitchFamily="34" charset="0"/>
              </a:rPr>
              <a:t>pengalaman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r>
              <a:rPr lang="en-US" sz="1400" dirty="0" err="1" smtClean="0">
                <a:latin typeface="AvenirNext LT Pro Regular" panose="020B0504020202020204" pitchFamily="34" charset="0"/>
              </a:rPr>
              <a:t>sehari-hari</a:t>
            </a:r>
            <a:r>
              <a:rPr lang="en-US" sz="1400" dirty="0" smtClean="0">
                <a:latin typeface="AvenirNext LT Pro Regular" panose="020B0504020202020204" pitchFamily="34" charset="0"/>
              </a:rPr>
              <a:t>.</a:t>
            </a:r>
            <a:endParaRPr sz="1400" dirty="0">
              <a:latin typeface="AvenirNext LT Pro Regular" panose="020B0504020202020204" pitchFamily="34" charset="0"/>
            </a:endParaRPr>
          </a:p>
        </p:txBody>
      </p:sp>
      <p:sp>
        <p:nvSpPr>
          <p:cNvPr id="5" name="Google Shape;1362;p58"/>
          <p:cNvSpPr txBox="1">
            <a:spLocks noGrp="1"/>
          </p:cNvSpPr>
          <p:nvPr>
            <p:ph type="title"/>
          </p:nvPr>
        </p:nvSpPr>
        <p:spPr>
          <a:xfrm>
            <a:off x="764620" y="1616072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ID" sz="2400" spc="300" dirty="0">
                <a:latin typeface="Julius Sans One" panose="02000000000000000000" pitchFamily="2" charset="0"/>
              </a:rPr>
              <a:t>2</a:t>
            </a:r>
            <a:r>
              <a:rPr lang="en-ID" sz="2400" spc="300" dirty="0" smtClean="0">
                <a:latin typeface="Julius Sans One" panose="02000000000000000000" pitchFamily="2" charset="0"/>
              </a:rPr>
              <a:t>. </a:t>
            </a:r>
            <a:r>
              <a:rPr lang="en-US" sz="2400" spc="300" dirty="0" err="1">
                <a:latin typeface="Julius Sans One" panose="02000000000000000000" pitchFamily="2" charset="0"/>
              </a:rPr>
              <a:t>Memelihara</a:t>
            </a:r>
            <a:r>
              <a:rPr lang="en-US" sz="2400" spc="300" dirty="0">
                <a:latin typeface="Julius Sans One" panose="02000000000000000000" pitchFamily="2" charset="0"/>
              </a:rPr>
              <a:t> </a:t>
            </a:r>
            <a:r>
              <a:rPr lang="en-US" sz="2400" spc="300" dirty="0" err="1">
                <a:latin typeface="Julius Sans One" panose="02000000000000000000" pitchFamily="2" charset="0"/>
              </a:rPr>
              <a:t>kesucian</a:t>
            </a:r>
            <a:r>
              <a:rPr lang="en-US" sz="2400" spc="300" dirty="0">
                <a:latin typeface="Julius Sans One" panose="02000000000000000000" pitchFamily="2" charset="0"/>
              </a:rPr>
              <a:t> </a:t>
            </a:r>
            <a:r>
              <a:rPr lang="en-US" sz="2400" spc="300" dirty="0" err="1" smtClean="0">
                <a:latin typeface="Julius Sans One" panose="02000000000000000000" pitchFamily="2" charset="0"/>
              </a:rPr>
              <a:t>batiniyah</a:t>
            </a:r>
            <a:r>
              <a:rPr lang="en-US" sz="2400" spc="300" dirty="0" smtClean="0">
                <a:latin typeface="Julius Sans One" panose="02000000000000000000" pitchFamily="2" charset="0"/>
              </a:rPr>
              <a:t> </a:t>
            </a:r>
            <a:r>
              <a:rPr lang="en-US" sz="2400" spc="300" dirty="0" smtClean="0">
                <a:latin typeface="Julius Sans One" panose="02000000000000000000" pitchFamily="2" charset="0"/>
              </a:rPr>
              <a:t>(JIWA)</a:t>
            </a:r>
            <a:endParaRPr sz="2400" spc="300" dirty="0">
              <a:latin typeface="Julius Sans One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79"/>
          <p:cNvSpPr txBox="1">
            <a:spLocks noGrp="1"/>
          </p:cNvSpPr>
          <p:nvPr>
            <p:ph type="title"/>
          </p:nvPr>
        </p:nvSpPr>
        <p:spPr>
          <a:xfrm>
            <a:off x="744073" y="686356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 err="1">
                <a:latin typeface="Julius Sans One" panose="02000000000000000000" pitchFamily="2" charset="0"/>
              </a:rPr>
              <a:t>Menjaga</a:t>
            </a:r>
            <a:r>
              <a:rPr lang="en-US" sz="2400" dirty="0">
                <a:latin typeface="Julius Sans One" panose="02000000000000000000" pitchFamily="2" charset="0"/>
              </a:rPr>
              <a:t> </a:t>
            </a:r>
            <a:r>
              <a:rPr lang="en-US" sz="2400" dirty="0" err="1">
                <a:latin typeface="Julius Sans One" panose="02000000000000000000" pitchFamily="2" charset="0"/>
              </a:rPr>
              <a:t>Kesehatan</a:t>
            </a:r>
            <a:r>
              <a:rPr lang="en-US" sz="2400" dirty="0">
                <a:latin typeface="Julius Sans One" panose="02000000000000000000" pitchFamily="2" charset="0"/>
              </a:rPr>
              <a:t> </a:t>
            </a:r>
            <a:r>
              <a:rPr lang="en-US" sz="2400" dirty="0" err="1">
                <a:latin typeface="Julius Sans One" panose="02000000000000000000" pitchFamily="2" charset="0"/>
              </a:rPr>
              <a:t>Jasmani</a:t>
            </a:r>
            <a:r>
              <a:rPr lang="en-US" sz="2400" dirty="0">
                <a:latin typeface="Julius Sans One" panose="02000000000000000000" pitchFamily="2" charset="0"/>
              </a:rPr>
              <a:t> </a:t>
            </a:r>
            <a:r>
              <a:rPr lang="en-US" sz="2400" dirty="0" err="1">
                <a:latin typeface="Julius Sans One" panose="02000000000000000000" pitchFamily="2" charset="0"/>
              </a:rPr>
              <a:t>dan</a:t>
            </a:r>
            <a:r>
              <a:rPr lang="en-US" sz="2400" dirty="0">
                <a:latin typeface="Julius Sans One" panose="02000000000000000000" pitchFamily="2" charset="0"/>
              </a:rPr>
              <a:t> </a:t>
            </a:r>
            <a:r>
              <a:rPr lang="en-US" sz="2400" dirty="0" err="1">
                <a:latin typeface="Julius Sans One" panose="02000000000000000000" pitchFamily="2" charset="0"/>
              </a:rPr>
              <a:t>Rohani</a:t>
            </a:r>
            <a:r>
              <a:rPr lang="en-US" sz="2400" dirty="0">
                <a:latin typeface="Julius Sans One" panose="02000000000000000000" pitchFamily="2" charset="0"/>
              </a:rPr>
              <a:t> </a:t>
            </a:r>
            <a:r>
              <a:rPr lang="en-US" sz="2400" dirty="0" err="1">
                <a:latin typeface="Julius Sans One" panose="02000000000000000000" pitchFamily="2" charset="0"/>
              </a:rPr>
              <a:t>Sebagai</a:t>
            </a:r>
            <a:r>
              <a:rPr lang="en-US" sz="2400" dirty="0">
                <a:latin typeface="Julius Sans One" panose="02000000000000000000" pitchFamily="2" charset="0"/>
              </a:rPr>
              <a:t> </a:t>
            </a:r>
            <a:r>
              <a:rPr lang="en-US" sz="2400" dirty="0" err="1">
                <a:latin typeface="Julius Sans One" panose="02000000000000000000" pitchFamily="2" charset="0"/>
              </a:rPr>
              <a:t>Bentuk</a:t>
            </a:r>
            <a:r>
              <a:rPr lang="en-US" sz="2400" dirty="0">
                <a:latin typeface="Julius Sans One" panose="02000000000000000000" pitchFamily="2" charset="0"/>
              </a:rPr>
              <a:t> Moral Individual</a:t>
            </a:r>
            <a:endParaRPr sz="2400" dirty="0"/>
          </a:p>
        </p:txBody>
      </p:sp>
      <p:sp>
        <p:nvSpPr>
          <p:cNvPr id="1796" name="Google Shape;1796;p79"/>
          <p:cNvSpPr/>
          <p:nvPr/>
        </p:nvSpPr>
        <p:spPr>
          <a:xfrm>
            <a:off x="1089500" y="1510650"/>
            <a:ext cx="3012600" cy="249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797" name="Google Shape;1797;p79"/>
          <p:cNvSpPr/>
          <p:nvPr/>
        </p:nvSpPr>
        <p:spPr>
          <a:xfrm>
            <a:off x="5041900" y="1510650"/>
            <a:ext cx="3012600" cy="249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798" name="Google Shape;1798;p79"/>
          <p:cNvSpPr txBox="1">
            <a:spLocks noGrp="1"/>
          </p:cNvSpPr>
          <p:nvPr>
            <p:ph type="body" idx="1"/>
          </p:nvPr>
        </p:nvSpPr>
        <p:spPr>
          <a:xfrm>
            <a:off x="1060400" y="2504442"/>
            <a:ext cx="2954400" cy="15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</a:pPr>
            <a:r>
              <a:rPr lang="en-ID" dirty="0" err="1" smtClean="0">
                <a:solidFill>
                  <a:schemeClr val="dk1"/>
                </a:solidFill>
                <a:latin typeface="Julius Sans One" panose="02000000000000000000" pitchFamily="2" charset="0"/>
              </a:rPr>
              <a:t>Istirahat</a:t>
            </a:r>
            <a:r>
              <a:rPr lang="en-ID" dirty="0" smtClean="0">
                <a:solidFill>
                  <a:schemeClr val="dk1"/>
                </a:solidFill>
                <a:latin typeface="Julius Sans One" panose="02000000000000000000" pitchFamily="2" charset="0"/>
              </a:rPr>
              <a:t>/</a:t>
            </a:r>
            <a:r>
              <a:rPr lang="en-ID" dirty="0" err="1" smtClean="0">
                <a:solidFill>
                  <a:schemeClr val="dk1"/>
                </a:solidFill>
                <a:latin typeface="Julius Sans One" panose="02000000000000000000" pitchFamily="2" charset="0"/>
              </a:rPr>
              <a:t>Tidur</a:t>
            </a:r>
            <a:endParaRPr dirty="0">
              <a:solidFill>
                <a:schemeClr val="dk1"/>
              </a:solidFill>
              <a:latin typeface="Julius Sans One" panose="02000000000000000000" pitchFamily="2" charset="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</a:pPr>
            <a:r>
              <a:rPr lang="en-ID" dirty="0" err="1" smtClean="0">
                <a:solidFill>
                  <a:schemeClr val="dk1"/>
                </a:solidFill>
                <a:latin typeface="Julius Sans One" panose="02000000000000000000" pitchFamily="2" charset="0"/>
              </a:rPr>
              <a:t>Makanan</a:t>
            </a:r>
            <a:r>
              <a:rPr lang="en-ID" dirty="0" smtClean="0">
                <a:solidFill>
                  <a:schemeClr val="dk1"/>
                </a:solidFill>
                <a:latin typeface="Julius Sans One" panose="02000000000000000000" pitchFamily="2" charset="0"/>
              </a:rPr>
              <a:t> </a:t>
            </a:r>
            <a:r>
              <a:rPr lang="en-ID" dirty="0" err="1" smtClean="0">
                <a:solidFill>
                  <a:schemeClr val="dk1"/>
                </a:solidFill>
                <a:latin typeface="Julius Sans One" panose="02000000000000000000" pitchFamily="2" charset="0"/>
              </a:rPr>
              <a:t>bergizi</a:t>
            </a:r>
            <a:endParaRPr dirty="0">
              <a:solidFill>
                <a:schemeClr val="dk1"/>
              </a:solidFill>
              <a:latin typeface="Julius Sans One" panose="02000000000000000000" pitchFamily="2" charset="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</a:pPr>
            <a:r>
              <a:rPr lang="en" dirty="0" smtClean="0">
                <a:solidFill>
                  <a:schemeClr val="dk1"/>
                </a:solidFill>
                <a:latin typeface="Julius Sans One" panose="02000000000000000000" pitchFamily="2" charset="0"/>
              </a:rPr>
              <a:t>Olahraga</a:t>
            </a:r>
            <a:endParaRPr dirty="0">
              <a:solidFill>
                <a:schemeClr val="dk1"/>
              </a:solidFill>
              <a:latin typeface="Julius Sans One" panose="02000000000000000000" pitchFamily="2" charset="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</a:pPr>
            <a:r>
              <a:rPr lang="en" dirty="0" smtClean="0">
                <a:solidFill>
                  <a:schemeClr val="dk1"/>
                </a:solidFill>
                <a:latin typeface="Julius Sans One" panose="02000000000000000000" pitchFamily="2" charset="0"/>
              </a:rPr>
              <a:t>Psikologi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</a:pPr>
            <a:r>
              <a:rPr lang="en" dirty="0" smtClean="0">
                <a:solidFill>
                  <a:schemeClr val="dk1"/>
                </a:solidFill>
                <a:latin typeface="Julius Sans One" panose="02000000000000000000" pitchFamily="2" charset="0"/>
              </a:rPr>
              <a:t>Sosial</a:t>
            </a:r>
            <a:endParaRPr dirty="0">
              <a:solidFill>
                <a:schemeClr val="dk1"/>
              </a:solidFill>
              <a:latin typeface="Julius Sans One" panose="02000000000000000000" pitchFamily="2" charset="0"/>
            </a:endParaRPr>
          </a:p>
        </p:txBody>
      </p:sp>
      <p:sp>
        <p:nvSpPr>
          <p:cNvPr id="1799" name="Google Shape;1799;p79"/>
          <p:cNvSpPr txBox="1">
            <a:spLocks noGrp="1"/>
          </p:cNvSpPr>
          <p:nvPr>
            <p:ph type="body" idx="2"/>
          </p:nvPr>
        </p:nvSpPr>
        <p:spPr>
          <a:xfrm>
            <a:off x="5071000" y="2504442"/>
            <a:ext cx="2954400" cy="15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</a:pPr>
            <a:r>
              <a:rPr lang="en-ID" dirty="0" err="1" smtClean="0">
                <a:solidFill>
                  <a:schemeClr val="dk1"/>
                </a:solidFill>
                <a:latin typeface="Julius Sans One" panose="02000000000000000000" pitchFamily="2" charset="0"/>
              </a:rPr>
              <a:t>Beribadah</a:t>
            </a:r>
            <a:r>
              <a:rPr lang="en-ID" dirty="0" smtClean="0">
                <a:solidFill>
                  <a:schemeClr val="dk1"/>
                </a:solidFill>
                <a:latin typeface="Julius Sans One" panose="02000000000000000000" pitchFamily="2" charset="0"/>
              </a:rPr>
              <a:t>/</a:t>
            </a:r>
            <a:r>
              <a:rPr lang="en-ID" dirty="0" err="1" smtClean="0">
                <a:solidFill>
                  <a:schemeClr val="dk1"/>
                </a:solidFill>
                <a:latin typeface="Julius Sans One" panose="02000000000000000000" pitchFamily="2" charset="0"/>
              </a:rPr>
              <a:t>berdoa</a:t>
            </a:r>
            <a:endParaRPr dirty="0">
              <a:solidFill>
                <a:schemeClr val="dk1"/>
              </a:solidFill>
              <a:latin typeface="Julius Sans One" panose="02000000000000000000" pitchFamily="2" charset="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</a:pPr>
            <a:r>
              <a:rPr lang="en-ID" dirty="0" err="1" smtClean="0">
                <a:solidFill>
                  <a:schemeClr val="dk1"/>
                </a:solidFill>
                <a:latin typeface="Julius Sans One" panose="02000000000000000000" pitchFamily="2" charset="0"/>
              </a:rPr>
              <a:t>Bakti</a:t>
            </a:r>
            <a:r>
              <a:rPr lang="en-ID" dirty="0" smtClean="0">
                <a:solidFill>
                  <a:schemeClr val="dk1"/>
                </a:solidFill>
                <a:latin typeface="Julius Sans One" panose="02000000000000000000" pitchFamily="2" charset="0"/>
              </a:rPr>
              <a:t> </a:t>
            </a:r>
            <a:r>
              <a:rPr lang="en-ID" dirty="0" err="1" smtClean="0">
                <a:solidFill>
                  <a:schemeClr val="dk1"/>
                </a:solidFill>
                <a:latin typeface="Julius Sans One" panose="02000000000000000000" pitchFamily="2" charset="0"/>
              </a:rPr>
              <a:t>sosial</a:t>
            </a:r>
            <a:endParaRPr dirty="0">
              <a:solidFill>
                <a:schemeClr val="dk1"/>
              </a:solidFill>
              <a:latin typeface="Julius Sans One" panose="02000000000000000000" pitchFamily="2" charset="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</a:pPr>
            <a:r>
              <a:rPr lang="en-ID" dirty="0" err="1" smtClean="0">
                <a:solidFill>
                  <a:schemeClr val="dk1"/>
                </a:solidFill>
                <a:latin typeface="Julius Sans One" panose="02000000000000000000" pitchFamily="2" charset="0"/>
              </a:rPr>
              <a:t>bersedekah</a:t>
            </a:r>
            <a:endParaRPr dirty="0">
              <a:solidFill>
                <a:schemeClr val="dk1"/>
              </a:solidFill>
              <a:latin typeface="Julius Sans One" panose="02000000000000000000" pitchFamily="2" charset="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</a:pPr>
            <a:r>
              <a:rPr lang="en-US" dirty="0" smtClean="0">
                <a:solidFill>
                  <a:schemeClr val="dk1"/>
                </a:solidFill>
                <a:latin typeface="Julius Sans One" panose="02000000000000000000" pitchFamily="2" charset="0"/>
              </a:rPr>
              <a:t>S</a:t>
            </a:r>
            <a:r>
              <a:rPr lang="en" dirty="0" smtClean="0">
                <a:solidFill>
                  <a:schemeClr val="dk1"/>
                </a:solidFill>
                <a:latin typeface="Julius Sans One" panose="02000000000000000000" pitchFamily="2" charset="0"/>
              </a:rPr>
              <a:t>imbolisasi </a:t>
            </a:r>
            <a:endParaRPr dirty="0">
              <a:solidFill>
                <a:schemeClr val="dk1"/>
              </a:solidFill>
              <a:latin typeface="Julius Sans One" panose="02000000000000000000" pitchFamily="2" charset="0"/>
            </a:endParaRPr>
          </a:p>
        </p:txBody>
      </p:sp>
      <p:sp>
        <p:nvSpPr>
          <p:cNvPr id="1800" name="Google Shape;1800;p79"/>
          <p:cNvSpPr txBox="1">
            <a:spLocks noGrp="1"/>
          </p:cNvSpPr>
          <p:nvPr>
            <p:ph type="subTitle" idx="3"/>
          </p:nvPr>
        </p:nvSpPr>
        <p:spPr>
          <a:xfrm>
            <a:off x="1118600" y="1666100"/>
            <a:ext cx="2954400" cy="4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>
                <a:latin typeface="Julius Sans One" panose="02000000000000000000" pitchFamily="2" charset="0"/>
              </a:rPr>
              <a:t>Kesehatan Jasmani (fisik)</a:t>
            </a:r>
            <a:endParaRPr dirty="0">
              <a:latin typeface="Julius Sans One" panose="02000000000000000000" pitchFamily="2" charset="0"/>
            </a:endParaRPr>
          </a:p>
        </p:txBody>
      </p:sp>
      <p:sp>
        <p:nvSpPr>
          <p:cNvPr id="1801" name="Google Shape;1801;p79"/>
          <p:cNvSpPr txBox="1">
            <a:spLocks noGrp="1"/>
          </p:cNvSpPr>
          <p:nvPr>
            <p:ph type="subTitle" idx="4"/>
          </p:nvPr>
        </p:nvSpPr>
        <p:spPr>
          <a:xfrm>
            <a:off x="5071000" y="1666100"/>
            <a:ext cx="2954400" cy="4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latin typeface="Julius Sans One" panose="02000000000000000000" pitchFamily="2" charset="0"/>
              </a:rPr>
              <a:t>K</a:t>
            </a:r>
            <a:r>
              <a:rPr lang="en" dirty="0" smtClean="0">
                <a:latin typeface="Julius Sans One" panose="02000000000000000000" pitchFamily="2" charset="0"/>
              </a:rPr>
              <a:t>esehatan rohani (jiwa)</a:t>
            </a:r>
            <a:endParaRPr dirty="0">
              <a:latin typeface="Julius Sans One" panose="02000000000000000000" pitchFamily="2" charset="0"/>
            </a:endParaRPr>
          </a:p>
        </p:txBody>
      </p:sp>
      <p:sp>
        <p:nvSpPr>
          <p:cNvPr id="1802" name="Google Shape;1802;p79"/>
          <p:cNvSpPr/>
          <p:nvPr/>
        </p:nvSpPr>
        <p:spPr>
          <a:xfrm rot="-1390808" flipH="1">
            <a:off x="4052075" y="2819900"/>
            <a:ext cx="1938821" cy="3305584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61"/>
          <p:cNvSpPr txBox="1">
            <a:spLocks noGrp="1"/>
          </p:cNvSpPr>
          <p:nvPr>
            <p:ph type="title"/>
          </p:nvPr>
        </p:nvSpPr>
        <p:spPr>
          <a:xfrm>
            <a:off x="340242" y="523025"/>
            <a:ext cx="8304028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dirty="0" err="1" smtClean="0">
                <a:latin typeface="Julius Sans One" panose="02000000000000000000" pitchFamily="2" charset="0"/>
              </a:rPr>
              <a:t>Pengendalian</a:t>
            </a:r>
            <a:r>
              <a:rPr lang="en-US" sz="2400" dirty="0" smtClean="0">
                <a:latin typeface="Julius Sans One" panose="02000000000000000000" pitchFamily="2" charset="0"/>
              </a:rPr>
              <a:t> </a:t>
            </a:r>
            <a:r>
              <a:rPr lang="en-US" sz="2400" dirty="0" err="1" smtClean="0">
                <a:latin typeface="Julius Sans One" panose="02000000000000000000" pitchFamily="2" charset="0"/>
              </a:rPr>
              <a:t>diri</a:t>
            </a:r>
            <a:endParaRPr sz="2200" dirty="0">
              <a:latin typeface="Julius Sans One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6298" y="1372869"/>
            <a:ext cx="7262037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Pengendalian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diri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adalah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merupakan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suatu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keinginan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dan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kemampuan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dalam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menggapai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kehidupan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yang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selaras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serasi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dan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seimbang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pada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hak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dan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kewajibannya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sebagai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individu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dalam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kehidupan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keluarga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masyarakat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bangsa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dan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negara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ID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D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Faktor</a:t>
            </a:r>
            <a:r>
              <a:rPr lang="en-ID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yang </a:t>
            </a:r>
            <a:r>
              <a:rPr lang="en-ID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mempengaruhi</a:t>
            </a:r>
            <a:r>
              <a:rPr lang="en-ID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ID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pengendalian</a:t>
            </a:r>
            <a:r>
              <a:rPr lang="en-ID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ID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diri</a:t>
            </a:r>
            <a:r>
              <a:rPr lang="en-ID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D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Faktor</a:t>
            </a:r>
            <a:r>
              <a:rPr lang="en-ID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Internal (</a:t>
            </a:r>
            <a:r>
              <a:rPr lang="en-ID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usia</a:t>
            </a:r>
            <a:r>
              <a:rPr lang="en-ID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D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Faktor</a:t>
            </a:r>
            <a:r>
              <a:rPr lang="en-ID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ID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Eksternal</a:t>
            </a:r>
            <a:r>
              <a:rPr lang="en-ID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(orang </a:t>
            </a:r>
            <a:r>
              <a:rPr lang="en-ID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tua</a:t>
            </a:r>
            <a:r>
              <a:rPr lang="en-ID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ID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dan</a:t>
            </a:r>
            <a:r>
              <a:rPr lang="en-ID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ID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budaya</a:t>
            </a:r>
            <a:r>
              <a:rPr lang="en-ID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egant Education Pack for Students by Slidesgo">
  <a:themeElements>
    <a:clrScheme name="Simple Light">
      <a:dk1>
        <a:srgbClr val="FFFFFF"/>
      </a:dk1>
      <a:lt1>
        <a:srgbClr val="EDECDF"/>
      </a:lt1>
      <a:dk2>
        <a:srgbClr val="C8A591"/>
      </a:dk2>
      <a:lt2>
        <a:srgbClr val="FFFFFF"/>
      </a:lt2>
      <a:accent1>
        <a:srgbClr val="A0A299"/>
      </a:accent1>
      <a:accent2>
        <a:srgbClr val="40474B"/>
      </a:accent2>
      <a:accent3>
        <a:srgbClr val="C8A591"/>
      </a:accent3>
      <a:accent4>
        <a:srgbClr val="EDECDF"/>
      </a:accent4>
      <a:accent5>
        <a:srgbClr val="A0A299"/>
      </a:accent5>
      <a:accent6>
        <a:srgbClr val="FFFFFF"/>
      </a:accent6>
      <a:hlink>
        <a:srgbClr val="4047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416</Words>
  <Application>Microsoft Office PowerPoint</Application>
  <PresentationFormat>On-screen Show (16:9)</PresentationFormat>
  <Paragraphs>53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Times New Roman</vt:lpstr>
      <vt:lpstr>AvenirNext LT Pro Regular</vt:lpstr>
      <vt:lpstr>Manjari</vt:lpstr>
      <vt:lpstr>Ubuntu</vt:lpstr>
      <vt:lpstr>Hammersmith One</vt:lpstr>
      <vt:lpstr>Wingdings</vt:lpstr>
      <vt:lpstr>Calibri Light</vt:lpstr>
      <vt:lpstr>Roboto Condensed Light</vt:lpstr>
      <vt:lpstr>Julius Sans One</vt:lpstr>
      <vt:lpstr>Calibri</vt:lpstr>
      <vt:lpstr>Lucida Sans Unicode</vt:lpstr>
      <vt:lpstr>Elegant Education Pack for Students by Slidesgo</vt:lpstr>
      <vt:lpstr>Kelompok 10</vt:lpstr>
      <vt:lpstr>Hormat pada Diri Sendiri</vt:lpstr>
      <vt:lpstr>PowerPoint Presentation</vt:lpstr>
      <vt:lpstr>Pengertian Hormat pada Diri Sendiri</vt:lpstr>
      <vt:lpstr>Bentuk-bentuk Penghormatan kepada Diri Sendiri</vt:lpstr>
      <vt:lpstr>1. Memelihara kesucian lahiriyah (fisik)</vt:lpstr>
      <vt:lpstr>2. Memelihara kesucian batiniyah (JIWA)</vt:lpstr>
      <vt:lpstr>Menjaga Kesehatan Jasmani dan Rohani Sebagai Bentuk Moral Individual</vt:lpstr>
      <vt:lpstr>Pengendalian diri</vt:lpstr>
      <vt:lpstr>Manfaat Hormat pada Diri Sendiri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Kelompok 10</dc:title>
  <dc:creator>Asus X</dc:creator>
  <cp:lastModifiedBy>Windows User</cp:lastModifiedBy>
  <cp:revision>11</cp:revision>
  <dcterms:modified xsi:type="dcterms:W3CDTF">2022-02-20T14:22:54Z</dcterms:modified>
</cp:coreProperties>
</file>