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7" r:id="rId1"/>
  </p:sldMasterIdLst>
  <p:notesMasterIdLst>
    <p:notesMasterId r:id="rId19"/>
  </p:notesMasterIdLst>
  <p:sldIdLst>
    <p:sldId id="256" r:id="rId2"/>
    <p:sldId id="258" r:id="rId3"/>
    <p:sldId id="259" r:id="rId4"/>
    <p:sldId id="261" r:id="rId5"/>
    <p:sldId id="262" r:id="rId6"/>
    <p:sldId id="260" r:id="rId7"/>
    <p:sldId id="264" r:id="rId8"/>
    <p:sldId id="263" r:id="rId9"/>
    <p:sldId id="266" r:id="rId10"/>
    <p:sldId id="265" r:id="rId11"/>
    <p:sldId id="267" r:id="rId12"/>
    <p:sldId id="271" r:id="rId13"/>
    <p:sldId id="276" r:id="rId14"/>
    <p:sldId id="270" r:id="rId15"/>
    <p:sldId id="278" r:id="rId16"/>
    <p:sldId id="282" r:id="rId17"/>
    <p:sldId id="289" r:id="rId18"/>
  </p:sldIdLst>
  <p:sldSz cx="9144000" cy="5143500" type="screen16x9"/>
  <p:notesSz cx="6858000" cy="9144000"/>
  <p:embeddedFontLst>
    <p:embeddedFont>
      <p:font typeface="Roboto Light" charset="0"/>
      <p:regular r:id="rId20"/>
      <p:bold r:id="rId21"/>
      <p:italic r:id="rId22"/>
      <p:boldItalic r:id="rId23"/>
    </p:embeddedFont>
    <p:embeddedFont>
      <p:font typeface="Fira Sans Extra Condensed Medium" charset="0"/>
      <p:regular r:id="rId24"/>
      <p:bold r:id="rId25"/>
      <p:italic r:id="rId26"/>
      <p:boldItalic r:id="rId27"/>
    </p:embeddedFont>
    <p:embeddedFont>
      <p:font typeface="Nanum Pen Script" charset="-127"/>
      <p:regular r:id="rId28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>
        <p15:guide id="1" orient="horz" pos="1512">
          <p15:clr>
            <a:srgbClr val="9AA0A6"/>
          </p15:clr>
        </p15:guide>
        <p15:guide id="2" pos="2658">
          <p15:clr>
            <a:srgbClr val="9AA0A6"/>
          </p15:clr>
        </p15:guide>
        <p15:guide id="3" orient="horz" pos="1049">
          <p15:clr>
            <a:srgbClr val="9AA0A6"/>
          </p15:clr>
        </p15:guide>
        <p15:guide id="4" orient="horz" pos="504">
          <p15:clr>
            <a:srgbClr val="9AA0A6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B0980B22-4128-4177-AB96-017D8E15E892}">
  <a:tblStyle styleId="{B0980B22-4128-4177-AB96-017D8E15E892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56" autoAdjust="0"/>
    <p:restoredTop sz="94640" autoAdjust="0"/>
  </p:normalViewPr>
  <p:slideViewPr>
    <p:cSldViewPr snapToGrid="0">
      <p:cViewPr>
        <p:scale>
          <a:sx n="90" d="100"/>
          <a:sy n="90" d="100"/>
        </p:scale>
        <p:origin x="-816" y="-252"/>
      </p:cViewPr>
      <p:guideLst>
        <p:guide orient="horz" pos="1512"/>
        <p:guide orient="horz" pos="1049"/>
        <p:guide orient="horz" pos="504"/>
        <p:guide pos="265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7.fntdata"/><Relationship Id="rId3" Type="http://schemas.openxmlformats.org/officeDocument/2006/relationships/slide" Target="slides/slide2.xml"/><Relationship Id="rId21" Type="http://schemas.openxmlformats.org/officeDocument/2006/relationships/font" Target="fonts/font2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6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1.fntdata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5.fntdata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4.fntdata"/><Relationship Id="rId28" Type="http://schemas.openxmlformats.org/officeDocument/2006/relationships/font" Target="fonts/font9.fntdata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3.fntdata"/><Relationship Id="rId27" Type="http://schemas.openxmlformats.org/officeDocument/2006/relationships/font" Target="fonts/font8.fntdata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838134082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g6ae26aa3b4_1_4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7" name="Google Shape;137;g6ae26aa3b4_1_4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Google Shape;245;g6320de4b7d_0_13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6" name="Google Shape;246;g6320de4b7d_0_13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Google Shape;285;g6320de4b7d_0_16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6" name="Google Shape;286;g6320de4b7d_0_16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4" name="Google Shape;344;g640c982cef_1_7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5" name="Google Shape;345;g640c982cef_1_7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0" name="Google Shape;500;g6320de4b7d_0_19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01" name="Google Shape;501;g6320de4b7d_0_19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" name="Google Shape;331;g63da1a4385_0_6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2" name="Google Shape;332;g63da1a4385_0_6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3" name="Google Shape;553;g6320de4b7d_0_36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54" name="Google Shape;554;g6320de4b7d_0_36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6" name="Google Shape;646;g6320de4b7d_0_37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7" name="Google Shape;647;g6320de4b7d_0_37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6" name="Google Shape;756;g63da1a4385_0_1640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57" name="Google Shape;757;g63da1a4385_0_1640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g6320de4b7d_0_10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2" name="Google Shape;152;g6320de4b7d_0_10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g6320de4b7d_0_1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2" name="Google Shape;162;g6320de4b7d_0_1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g6408f5a9af_1_33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2" name="Google Shape;192;g6408f5a9af_1_33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g6320de4b7d_0_1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4" name="Google Shape;204;g6320de4b7d_0_1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g640c982cef_2_2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3" name="Google Shape;183;g640c982cef_2_2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g6320de4b7d_0_1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7" name="Google Shape;227;g6320de4b7d_0_13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g6320de4b7d_0_1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7" name="Google Shape;217;g6320de4b7d_0_1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Google Shape;272;g6320de4b7d_0_1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3" name="Google Shape;273;g6320de4b7d_0_14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>
            <a:spLocks noGrp="1"/>
          </p:cNvSpPr>
          <p:nvPr>
            <p:ph type="ctrTitle"/>
          </p:nvPr>
        </p:nvSpPr>
        <p:spPr>
          <a:xfrm>
            <a:off x="3137094" y="931699"/>
            <a:ext cx="30984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200"/>
              <a:buNone/>
              <a:defRPr sz="5600">
                <a:solidFill>
                  <a:schemeClr val="lt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200"/>
              <a:buNone/>
              <a:defRPr sz="5200">
                <a:solidFill>
                  <a:schemeClr val="accent1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200"/>
              <a:buNone/>
              <a:defRPr sz="5200">
                <a:solidFill>
                  <a:schemeClr val="accent1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200"/>
              <a:buNone/>
              <a:defRPr sz="5200">
                <a:solidFill>
                  <a:schemeClr val="accent1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200"/>
              <a:buNone/>
              <a:defRPr sz="5200">
                <a:solidFill>
                  <a:schemeClr val="accent1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200"/>
              <a:buNone/>
              <a:defRPr sz="5200">
                <a:solidFill>
                  <a:schemeClr val="accent1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200"/>
              <a:buNone/>
              <a:defRPr sz="5200">
                <a:solidFill>
                  <a:schemeClr val="accent1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200"/>
              <a:buNone/>
              <a:defRPr sz="5200">
                <a:solidFill>
                  <a:schemeClr val="accent1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200"/>
              <a:buNone/>
              <a:defRPr sz="52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subTitle" idx="1"/>
          </p:nvPr>
        </p:nvSpPr>
        <p:spPr>
          <a:xfrm>
            <a:off x="2622894" y="4009325"/>
            <a:ext cx="41268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 sz="1400">
                <a:solidFill>
                  <a:schemeClr val="lt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 sz="2800">
                <a:solidFill>
                  <a:schemeClr val="accent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 sz="2800">
                <a:solidFill>
                  <a:schemeClr val="accent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 sz="2800">
                <a:solidFill>
                  <a:schemeClr val="accent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 sz="2800">
                <a:solidFill>
                  <a:schemeClr val="accent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 sz="2800">
                <a:solidFill>
                  <a:schemeClr val="accent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 sz="2800">
                <a:solidFill>
                  <a:schemeClr val="accent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 sz="2800">
                <a:solidFill>
                  <a:schemeClr val="accent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 sz="28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  <p:transition spd="slow">
    <p:push dir="u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">
  <p:cSld name="CUSTOM_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14"/>
          <p:cNvSpPr txBox="1">
            <a:spLocks noGrp="1"/>
          </p:cNvSpPr>
          <p:nvPr>
            <p:ph type="ctrTitle"/>
          </p:nvPr>
        </p:nvSpPr>
        <p:spPr>
          <a:xfrm flipH="1">
            <a:off x="3514502" y="1062406"/>
            <a:ext cx="1560600" cy="577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>
                <a:solidFill>
                  <a:schemeClr val="accent5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sp>
        <p:nvSpPr>
          <p:cNvPr id="59" name="Google Shape;59;p14"/>
          <p:cNvSpPr txBox="1">
            <a:spLocks noGrp="1"/>
          </p:cNvSpPr>
          <p:nvPr>
            <p:ph type="subTitle" idx="1"/>
          </p:nvPr>
        </p:nvSpPr>
        <p:spPr>
          <a:xfrm flipH="1">
            <a:off x="3347985" y="1471709"/>
            <a:ext cx="1851300" cy="87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60" name="Google Shape;60;p14"/>
          <p:cNvSpPr txBox="1">
            <a:spLocks noGrp="1"/>
          </p:cNvSpPr>
          <p:nvPr>
            <p:ph type="ctrTitle" idx="2"/>
          </p:nvPr>
        </p:nvSpPr>
        <p:spPr>
          <a:xfrm flipH="1">
            <a:off x="3514502" y="3336460"/>
            <a:ext cx="1560600" cy="577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>
                <a:solidFill>
                  <a:schemeClr val="accent5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sp>
        <p:nvSpPr>
          <p:cNvPr id="61" name="Google Shape;61;p14"/>
          <p:cNvSpPr txBox="1">
            <a:spLocks noGrp="1"/>
          </p:cNvSpPr>
          <p:nvPr>
            <p:ph type="subTitle" idx="3"/>
          </p:nvPr>
        </p:nvSpPr>
        <p:spPr>
          <a:xfrm flipH="1">
            <a:off x="3306583" y="3739378"/>
            <a:ext cx="1934100" cy="87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62" name="Google Shape;62;p14"/>
          <p:cNvSpPr txBox="1">
            <a:spLocks noGrp="1"/>
          </p:cNvSpPr>
          <p:nvPr>
            <p:ph type="ctrTitle" idx="4"/>
          </p:nvPr>
        </p:nvSpPr>
        <p:spPr>
          <a:xfrm flipH="1">
            <a:off x="3514502" y="2211256"/>
            <a:ext cx="1560600" cy="577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>
                <a:solidFill>
                  <a:schemeClr val="accent5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sp>
        <p:nvSpPr>
          <p:cNvPr id="63" name="Google Shape;63;p14"/>
          <p:cNvSpPr txBox="1">
            <a:spLocks noGrp="1"/>
          </p:cNvSpPr>
          <p:nvPr>
            <p:ph type="subTitle" idx="5"/>
          </p:nvPr>
        </p:nvSpPr>
        <p:spPr>
          <a:xfrm flipH="1">
            <a:off x="3347985" y="2620559"/>
            <a:ext cx="1851300" cy="87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64" name="Google Shape;64;p14"/>
          <p:cNvSpPr txBox="1">
            <a:spLocks noGrp="1"/>
          </p:cNvSpPr>
          <p:nvPr>
            <p:ph type="title" idx="6"/>
          </p:nvPr>
        </p:nvSpPr>
        <p:spPr>
          <a:xfrm>
            <a:off x="720000" y="416256"/>
            <a:ext cx="7033500" cy="634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3000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3000">
                <a:solidFill>
                  <a:schemeClr val="accen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3000">
                <a:solidFill>
                  <a:schemeClr val="accen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3000">
                <a:solidFill>
                  <a:schemeClr val="accen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3000">
                <a:solidFill>
                  <a:schemeClr val="accen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3000">
                <a:solidFill>
                  <a:schemeClr val="accen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3000">
                <a:solidFill>
                  <a:schemeClr val="accen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3000">
                <a:solidFill>
                  <a:schemeClr val="accen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30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  <p:transition spd="slow">
    <p:push dir="u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 ">
  <p:cSld name="CUSTOM_2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5"/>
          <p:cNvSpPr txBox="1">
            <a:spLocks noGrp="1"/>
          </p:cNvSpPr>
          <p:nvPr>
            <p:ph type="ctrTitle"/>
          </p:nvPr>
        </p:nvSpPr>
        <p:spPr>
          <a:xfrm flipH="1">
            <a:off x="2607649" y="990334"/>
            <a:ext cx="1560600" cy="577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>
                <a:solidFill>
                  <a:schemeClr val="accent5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sp>
        <p:nvSpPr>
          <p:cNvPr id="67" name="Google Shape;67;p15"/>
          <p:cNvSpPr txBox="1">
            <a:spLocks noGrp="1"/>
          </p:cNvSpPr>
          <p:nvPr>
            <p:ph type="subTitle" idx="1"/>
          </p:nvPr>
        </p:nvSpPr>
        <p:spPr>
          <a:xfrm flipH="1">
            <a:off x="2547800" y="1375767"/>
            <a:ext cx="1680300" cy="87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68" name="Google Shape;68;p15"/>
          <p:cNvSpPr txBox="1">
            <a:spLocks noGrp="1"/>
          </p:cNvSpPr>
          <p:nvPr>
            <p:ph type="ctrTitle" idx="2"/>
          </p:nvPr>
        </p:nvSpPr>
        <p:spPr>
          <a:xfrm flipH="1">
            <a:off x="5975949" y="990334"/>
            <a:ext cx="1560600" cy="577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>
                <a:solidFill>
                  <a:schemeClr val="accent5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sp>
        <p:nvSpPr>
          <p:cNvPr id="69" name="Google Shape;69;p15"/>
          <p:cNvSpPr txBox="1">
            <a:spLocks noGrp="1"/>
          </p:cNvSpPr>
          <p:nvPr>
            <p:ph type="subTitle" idx="3"/>
          </p:nvPr>
        </p:nvSpPr>
        <p:spPr>
          <a:xfrm flipH="1">
            <a:off x="5916100" y="1375767"/>
            <a:ext cx="1680300" cy="87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70" name="Google Shape;70;p15"/>
          <p:cNvSpPr txBox="1">
            <a:spLocks noGrp="1"/>
          </p:cNvSpPr>
          <p:nvPr>
            <p:ph type="ctrTitle" idx="4"/>
          </p:nvPr>
        </p:nvSpPr>
        <p:spPr>
          <a:xfrm flipH="1">
            <a:off x="927291" y="1295134"/>
            <a:ext cx="1560600" cy="577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>
                <a:solidFill>
                  <a:schemeClr val="accent5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sp>
        <p:nvSpPr>
          <p:cNvPr id="71" name="Google Shape;71;p15"/>
          <p:cNvSpPr txBox="1">
            <a:spLocks noGrp="1"/>
          </p:cNvSpPr>
          <p:nvPr>
            <p:ph type="subTitle" idx="5"/>
          </p:nvPr>
        </p:nvSpPr>
        <p:spPr>
          <a:xfrm flipH="1">
            <a:off x="867501" y="1680567"/>
            <a:ext cx="1680300" cy="87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72" name="Google Shape;72;p15"/>
          <p:cNvSpPr txBox="1">
            <a:spLocks noGrp="1"/>
          </p:cNvSpPr>
          <p:nvPr>
            <p:ph type="ctrTitle" idx="6"/>
          </p:nvPr>
        </p:nvSpPr>
        <p:spPr>
          <a:xfrm flipH="1">
            <a:off x="4168241" y="1295134"/>
            <a:ext cx="1815300" cy="577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>
                <a:solidFill>
                  <a:schemeClr val="accent5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sp>
        <p:nvSpPr>
          <p:cNvPr id="73" name="Google Shape;73;p15"/>
          <p:cNvSpPr txBox="1">
            <a:spLocks noGrp="1"/>
          </p:cNvSpPr>
          <p:nvPr>
            <p:ph type="subTitle" idx="7"/>
          </p:nvPr>
        </p:nvSpPr>
        <p:spPr>
          <a:xfrm flipH="1">
            <a:off x="4295589" y="1680567"/>
            <a:ext cx="1560600" cy="87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74" name="Google Shape;74;p15"/>
          <p:cNvSpPr txBox="1">
            <a:spLocks noGrp="1"/>
          </p:cNvSpPr>
          <p:nvPr>
            <p:ph type="title" idx="8"/>
          </p:nvPr>
        </p:nvSpPr>
        <p:spPr>
          <a:xfrm>
            <a:off x="720000" y="416256"/>
            <a:ext cx="7033500" cy="634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3000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3000">
                <a:solidFill>
                  <a:schemeClr val="accen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3000">
                <a:solidFill>
                  <a:schemeClr val="accen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3000">
                <a:solidFill>
                  <a:schemeClr val="accen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3000">
                <a:solidFill>
                  <a:schemeClr val="accen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3000">
                <a:solidFill>
                  <a:schemeClr val="accen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3000">
                <a:solidFill>
                  <a:schemeClr val="accen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3000">
                <a:solidFill>
                  <a:schemeClr val="accen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30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  <p:transition spd="slow">
    <p:push dir="u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Header 2">
  <p:cSld name="CUSTOM_6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8"/>
          <p:cNvSpPr txBox="1">
            <a:spLocks noGrp="1"/>
          </p:cNvSpPr>
          <p:nvPr>
            <p:ph type="ctrTitle"/>
          </p:nvPr>
        </p:nvSpPr>
        <p:spPr>
          <a:xfrm flipH="1">
            <a:off x="5610290" y="1343632"/>
            <a:ext cx="2470800" cy="453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600">
                <a:solidFill>
                  <a:schemeClr val="accent5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sp>
        <p:nvSpPr>
          <p:cNvPr id="98" name="Google Shape;98;p18"/>
          <p:cNvSpPr txBox="1">
            <a:spLocks noGrp="1"/>
          </p:cNvSpPr>
          <p:nvPr>
            <p:ph type="subTitle" idx="1"/>
          </p:nvPr>
        </p:nvSpPr>
        <p:spPr>
          <a:xfrm flipH="1">
            <a:off x="5565740" y="1645153"/>
            <a:ext cx="2559900" cy="57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99" name="Google Shape;99;p18"/>
          <p:cNvSpPr txBox="1">
            <a:spLocks noGrp="1"/>
          </p:cNvSpPr>
          <p:nvPr>
            <p:ph type="title" idx="2" hasCustomPrompt="1"/>
          </p:nvPr>
        </p:nvSpPr>
        <p:spPr>
          <a:xfrm flipH="1">
            <a:off x="5019638" y="2807150"/>
            <a:ext cx="1310100" cy="12126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5500"/>
              <a:buNone/>
              <a:defRPr sz="6000"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5500"/>
              <a:buFont typeface="Fira Sans Extra Condensed Medium"/>
              <a:buNone/>
              <a:defRPr sz="5500">
                <a:solidFill>
                  <a:schemeClr val="lt2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5500"/>
              <a:buFont typeface="Fira Sans Extra Condensed Medium"/>
              <a:buNone/>
              <a:defRPr sz="5500">
                <a:solidFill>
                  <a:schemeClr val="lt2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5500"/>
              <a:buFont typeface="Fira Sans Extra Condensed Medium"/>
              <a:buNone/>
              <a:defRPr sz="5500">
                <a:solidFill>
                  <a:schemeClr val="lt2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5500"/>
              <a:buFont typeface="Fira Sans Extra Condensed Medium"/>
              <a:buNone/>
              <a:defRPr sz="5500">
                <a:solidFill>
                  <a:schemeClr val="lt2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5500"/>
              <a:buFont typeface="Fira Sans Extra Condensed Medium"/>
              <a:buNone/>
              <a:defRPr sz="5500">
                <a:solidFill>
                  <a:schemeClr val="lt2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5500"/>
              <a:buFont typeface="Fira Sans Extra Condensed Medium"/>
              <a:buNone/>
              <a:defRPr sz="5500">
                <a:solidFill>
                  <a:schemeClr val="lt2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5500"/>
              <a:buFont typeface="Fira Sans Extra Condensed Medium"/>
              <a:buNone/>
              <a:defRPr sz="5500">
                <a:solidFill>
                  <a:schemeClr val="lt2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5500"/>
              <a:buFont typeface="Fira Sans Extra Condensed Medium"/>
              <a:buNone/>
              <a:defRPr sz="5500">
                <a:solidFill>
                  <a:schemeClr val="lt2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</p:spTree>
  </p:cSld>
  <p:clrMapOvr>
    <a:masterClrMapping/>
  </p:clrMapOvr>
  <p:transition spd="slow">
    <p:push dir="u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CUSTOM_8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20"/>
          <p:cNvSpPr txBox="1">
            <a:spLocks noGrp="1"/>
          </p:cNvSpPr>
          <p:nvPr>
            <p:ph type="ctrTitle"/>
          </p:nvPr>
        </p:nvSpPr>
        <p:spPr>
          <a:xfrm flipH="1">
            <a:off x="3086988" y="3634363"/>
            <a:ext cx="3069600" cy="467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1800"/>
              <a:buNone/>
              <a:defRPr sz="3000" b="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endParaRPr/>
          </a:p>
        </p:txBody>
      </p:sp>
      <p:sp>
        <p:nvSpPr>
          <p:cNvPr id="108" name="Google Shape;108;p20"/>
          <p:cNvSpPr txBox="1">
            <a:spLocks noGrp="1"/>
          </p:cNvSpPr>
          <p:nvPr>
            <p:ph type="subTitle" idx="1"/>
          </p:nvPr>
        </p:nvSpPr>
        <p:spPr>
          <a:xfrm rot="-304" flipH="1">
            <a:off x="3241938" y="1555014"/>
            <a:ext cx="3393900" cy="1331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>
                <a:solidFill>
                  <a:schemeClr val="accent1"/>
                </a:solidFill>
                <a:latin typeface="Nanum Pen Script"/>
                <a:ea typeface="Nanum Pen Script"/>
                <a:cs typeface="Nanum Pen Script"/>
                <a:sym typeface="Nanum Pen Script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</p:spTree>
  </p:cSld>
  <p:clrMapOvr>
    <a:masterClrMapping/>
  </p:clrMapOvr>
  <p:transition spd="slow">
    <p:push dir="u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title and text">
  <p:cSld name="SECTION_HEADER_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23"/>
          <p:cNvSpPr txBox="1">
            <a:spLocks noGrp="1"/>
          </p:cNvSpPr>
          <p:nvPr>
            <p:ph type="title"/>
          </p:nvPr>
        </p:nvSpPr>
        <p:spPr>
          <a:xfrm rot="243617">
            <a:off x="4303780" y="1361696"/>
            <a:ext cx="3868309" cy="84182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12000">
                <a:solidFill>
                  <a:schemeClr val="accent5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17" name="Google Shape;117;p23"/>
          <p:cNvSpPr txBox="1">
            <a:spLocks noGrp="1"/>
          </p:cNvSpPr>
          <p:nvPr>
            <p:ph type="subTitle" idx="1"/>
          </p:nvPr>
        </p:nvSpPr>
        <p:spPr>
          <a:xfrm flipH="1">
            <a:off x="4583759" y="2339400"/>
            <a:ext cx="3308400" cy="1534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9pPr>
          </a:lstStyle>
          <a:p>
            <a:endParaRPr/>
          </a:p>
        </p:txBody>
      </p:sp>
    </p:spTree>
  </p:cSld>
  <p:clrMapOvr>
    <a:masterClrMapping/>
  </p:clrMapOvr>
  <p:transition spd="slow">
    <p:push dir="u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2">
  <p:cSld name="TITLE_ONLY_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24"/>
          <p:cNvSpPr txBox="1">
            <a:spLocks noGrp="1"/>
          </p:cNvSpPr>
          <p:nvPr>
            <p:ph type="title"/>
          </p:nvPr>
        </p:nvSpPr>
        <p:spPr>
          <a:xfrm>
            <a:off x="1399750" y="416250"/>
            <a:ext cx="7024200" cy="634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3000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3000">
                <a:solidFill>
                  <a:schemeClr val="accen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3000">
                <a:solidFill>
                  <a:schemeClr val="accen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3000">
                <a:solidFill>
                  <a:schemeClr val="accen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3000">
                <a:solidFill>
                  <a:schemeClr val="accen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3000">
                <a:solidFill>
                  <a:schemeClr val="accen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3000">
                <a:solidFill>
                  <a:schemeClr val="accen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3000">
                <a:solidFill>
                  <a:schemeClr val="accen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30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  <p:transition spd="slow">
    <p:push dir="u"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CUSTOM_15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>
    <p:push dir="u"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CUSTOM_16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>
    <p:push dir="u"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noFill/>
        <a:effectLst/>
      </p:bgPr>
    </p:bg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>
    <p:push dir="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3"/>
          <p:cNvSpPr txBox="1">
            <a:spLocks noGrp="1"/>
          </p:cNvSpPr>
          <p:nvPr>
            <p:ph type="ctrTitle"/>
          </p:nvPr>
        </p:nvSpPr>
        <p:spPr>
          <a:xfrm>
            <a:off x="817426" y="2988150"/>
            <a:ext cx="4172400" cy="876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4800">
                <a:solidFill>
                  <a:schemeClr val="accent5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sp>
        <p:nvSpPr>
          <p:cNvPr id="13" name="Google Shape;13;p3"/>
          <p:cNvSpPr txBox="1">
            <a:spLocks noGrp="1"/>
          </p:cNvSpPr>
          <p:nvPr>
            <p:ph type="subTitle" idx="1"/>
          </p:nvPr>
        </p:nvSpPr>
        <p:spPr>
          <a:xfrm>
            <a:off x="1623611" y="3651383"/>
            <a:ext cx="2559900" cy="57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14" name="Google Shape;14;p3"/>
          <p:cNvSpPr txBox="1">
            <a:spLocks noGrp="1"/>
          </p:cNvSpPr>
          <p:nvPr>
            <p:ph type="title" idx="2" hasCustomPrompt="1"/>
          </p:nvPr>
        </p:nvSpPr>
        <p:spPr>
          <a:xfrm>
            <a:off x="2496661" y="1631250"/>
            <a:ext cx="2396400" cy="5778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5500"/>
              <a:buNone/>
              <a:defRPr sz="60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5500"/>
              <a:buFont typeface="Fira Sans Extra Condensed Medium"/>
              <a:buNone/>
              <a:defRPr sz="5500">
                <a:solidFill>
                  <a:schemeClr val="lt2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5500"/>
              <a:buFont typeface="Fira Sans Extra Condensed Medium"/>
              <a:buNone/>
              <a:defRPr sz="5500">
                <a:solidFill>
                  <a:schemeClr val="lt2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5500"/>
              <a:buFont typeface="Fira Sans Extra Condensed Medium"/>
              <a:buNone/>
              <a:defRPr sz="5500">
                <a:solidFill>
                  <a:schemeClr val="lt2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5500"/>
              <a:buFont typeface="Fira Sans Extra Condensed Medium"/>
              <a:buNone/>
              <a:defRPr sz="5500">
                <a:solidFill>
                  <a:schemeClr val="lt2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5500"/>
              <a:buFont typeface="Fira Sans Extra Condensed Medium"/>
              <a:buNone/>
              <a:defRPr sz="5500">
                <a:solidFill>
                  <a:schemeClr val="lt2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5500"/>
              <a:buFont typeface="Fira Sans Extra Condensed Medium"/>
              <a:buNone/>
              <a:defRPr sz="5500">
                <a:solidFill>
                  <a:schemeClr val="lt2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5500"/>
              <a:buFont typeface="Fira Sans Extra Condensed Medium"/>
              <a:buNone/>
              <a:defRPr sz="5500">
                <a:solidFill>
                  <a:schemeClr val="lt2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5500"/>
              <a:buFont typeface="Fira Sans Extra Condensed Medium"/>
              <a:buNone/>
              <a:defRPr sz="5500">
                <a:solidFill>
                  <a:schemeClr val="lt2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</p:spTree>
  </p:cSld>
  <p:clrMapOvr>
    <a:masterClrMapping/>
  </p:clrMapOvr>
  <p:transition spd="slow">
    <p:push dir="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4"/>
          <p:cNvSpPr txBox="1">
            <a:spLocks noGrp="1"/>
          </p:cNvSpPr>
          <p:nvPr>
            <p:ph type="body" idx="1"/>
          </p:nvPr>
        </p:nvSpPr>
        <p:spPr>
          <a:xfrm>
            <a:off x="909351" y="1352200"/>
            <a:ext cx="3846000" cy="2788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3020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Raleway SemiBold"/>
              <a:buChar char="●"/>
              <a:defRPr sz="1400"/>
            </a:lvl1pPr>
            <a:lvl2pPr marL="914400" lvl="1" indent="-330200">
              <a:spcBef>
                <a:spcPts val="1600"/>
              </a:spcBef>
              <a:spcAft>
                <a:spcPts val="0"/>
              </a:spcAft>
              <a:buSzPts val="1600"/>
              <a:buFont typeface="Nunito Light"/>
              <a:buChar char="○"/>
              <a:defRPr/>
            </a:lvl2pPr>
            <a:lvl3pPr marL="1371600" lvl="2" indent="-323850">
              <a:spcBef>
                <a:spcPts val="1600"/>
              </a:spcBef>
              <a:spcAft>
                <a:spcPts val="0"/>
              </a:spcAft>
              <a:buSzPts val="1500"/>
              <a:buFont typeface="Nunito Light"/>
              <a:buChar char="■"/>
              <a:defRPr/>
            </a:lvl3pPr>
            <a:lvl4pPr marL="1828800" lvl="3" indent="-323850">
              <a:spcBef>
                <a:spcPts val="1600"/>
              </a:spcBef>
              <a:spcAft>
                <a:spcPts val="0"/>
              </a:spcAft>
              <a:buSzPts val="1500"/>
              <a:buFont typeface="Nunito Light"/>
              <a:buChar char="●"/>
              <a:defRPr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Font typeface="Nunito Light"/>
              <a:buChar char="○"/>
              <a:defRPr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Font typeface="Nunito Light"/>
              <a:buChar char="■"/>
              <a:defRPr/>
            </a:lvl6pPr>
            <a:lvl7pPr marL="3200400" lvl="6" indent="-311150">
              <a:spcBef>
                <a:spcPts val="1600"/>
              </a:spcBef>
              <a:spcAft>
                <a:spcPts val="0"/>
              </a:spcAft>
              <a:buSzPts val="1300"/>
              <a:buFont typeface="Nunito Light"/>
              <a:buChar char="●"/>
              <a:defRPr/>
            </a:lvl7pPr>
            <a:lvl8pPr marL="3657600" lvl="7" indent="-311150">
              <a:spcBef>
                <a:spcPts val="1600"/>
              </a:spcBef>
              <a:spcAft>
                <a:spcPts val="0"/>
              </a:spcAft>
              <a:buSzPts val="1300"/>
              <a:buFont typeface="Nunito Light"/>
              <a:buChar char="○"/>
              <a:defRPr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Font typeface="Nunito Light"/>
              <a:buChar char="■"/>
              <a:defRPr/>
            </a:lvl9pPr>
          </a:lstStyle>
          <a:p>
            <a:endParaRPr/>
          </a:p>
        </p:txBody>
      </p:sp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720000" y="424433"/>
            <a:ext cx="70302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3000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3000">
                <a:solidFill>
                  <a:schemeClr val="accen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3000">
                <a:solidFill>
                  <a:schemeClr val="accen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3000">
                <a:solidFill>
                  <a:schemeClr val="accen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3000">
                <a:solidFill>
                  <a:schemeClr val="accen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3000">
                <a:solidFill>
                  <a:schemeClr val="accen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3000">
                <a:solidFill>
                  <a:schemeClr val="accen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3000">
                <a:solidFill>
                  <a:schemeClr val="accen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30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  <p:transition spd="slow">
    <p:push dir="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5"/>
          <p:cNvSpPr txBox="1">
            <a:spLocks noGrp="1"/>
          </p:cNvSpPr>
          <p:nvPr>
            <p:ph type="ctrTitle"/>
          </p:nvPr>
        </p:nvSpPr>
        <p:spPr>
          <a:xfrm flipH="1">
            <a:off x="6484638" y="1044161"/>
            <a:ext cx="1560600" cy="456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None/>
              <a:defRPr>
                <a:solidFill>
                  <a:schemeClr val="accent5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 sz="1800">
                <a:solidFill>
                  <a:schemeClr val="lt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 sz="1800">
                <a:solidFill>
                  <a:schemeClr val="lt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 sz="1800">
                <a:solidFill>
                  <a:schemeClr val="lt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 sz="1800">
                <a:solidFill>
                  <a:schemeClr val="lt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 sz="1800">
                <a:solidFill>
                  <a:schemeClr val="lt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 sz="1800">
                <a:solidFill>
                  <a:schemeClr val="lt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 sz="1800">
                <a:solidFill>
                  <a:schemeClr val="lt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 sz="1800"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  <p:sp>
        <p:nvSpPr>
          <p:cNvPr id="20" name="Google Shape;20;p5"/>
          <p:cNvSpPr txBox="1">
            <a:spLocks noGrp="1"/>
          </p:cNvSpPr>
          <p:nvPr>
            <p:ph type="subTitle" idx="1"/>
          </p:nvPr>
        </p:nvSpPr>
        <p:spPr>
          <a:xfrm flipH="1">
            <a:off x="6244414" y="1330350"/>
            <a:ext cx="2041200" cy="87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21" name="Google Shape;21;p5"/>
          <p:cNvSpPr txBox="1">
            <a:spLocks noGrp="1"/>
          </p:cNvSpPr>
          <p:nvPr>
            <p:ph type="ctrTitle" idx="2"/>
          </p:nvPr>
        </p:nvSpPr>
        <p:spPr>
          <a:xfrm flipH="1">
            <a:off x="1554200" y="3177647"/>
            <a:ext cx="1817700" cy="456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None/>
              <a:defRPr>
                <a:solidFill>
                  <a:schemeClr val="accent5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 sz="1800">
                <a:solidFill>
                  <a:schemeClr val="lt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 sz="1800">
                <a:solidFill>
                  <a:schemeClr val="lt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 sz="1800">
                <a:solidFill>
                  <a:schemeClr val="lt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 sz="1800">
                <a:solidFill>
                  <a:schemeClr val="lt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 sz="1800">
                <a:solidFill>
                  <a:schemeClr val="lt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 sz="1800">
                <a:solidFill>
                  <a:schemeClr val="lt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 sz="1800">
                <a:solidFill>
                  <a:schemeClr val="lt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 sz="1800"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subTitle" idx="3"/>
          </p:nvPr>
        </p:nvSpPr>
        <p:spPr>
          <a:xfrm flipH="1">
            <a:off x="1442450" y="3467613"/>
            <a:ext cx="2041200" cy="87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title" idx="4"/>
          </p:nvPr>
        </p:nvSpPr>
        <p:spPr>
          <a:xfrm>
            <a:off x="1399750" y="416250"/>
            <a:ext cx="7024200" cy="634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3000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3000">
                <a:solidFill>
                  <a:schemeClr val="accen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3000">
                <a:solidFill>
                  <a:schemeClr val="accen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3000">
                <a:solidFill>
                  <a:schemeClr val="accen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3000">
                <a:solidFill>
                  <a:schemeClr val="accen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3000">
                <a:solidFill>
                  <a:schemeClr val="accen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3000">
                <a:solidFill>
                  <a:schemeClr val="accen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3000">
                <a:solidFill>
                  <a:schemeClr val="accen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30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  <p:transition spd="slow">
    <p:push dir="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6"/>
          <p:cNvSpPr txBox="1">
            <a:spLocks noGrp="1"/>
          </p:cNvSpPr>
          <p:nvPr>
            <p:ph type="title"/>
          </p:nvPr>
        </p:nvSpPr>
        <p:spPr>
          <a:xfrm>
            <a:off x="720000" y="416256"/>
            <a:ext cx="7033500" cy="634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3000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3000">
                <a:solidFill>
                  <a:schemeClr val="accen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3000">
                <a:solidFill>
                  <a:schemeClr val="accen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3000">
                <a:solidFill>
                  <a:schemeClr val="accen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3000">
                <a:solidFill>
                  <a:schemeClr val="accen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3000">
                <a:solidFill>
                  <a:schemeClr val="accen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3000">
                <a:solidFill>
                  <a:schemeClr val="accen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3000">
                <a:solidFill>
                  <a:schemeClr val="accen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30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  <p:transition spd="slow">
    <p:push dir="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8"/>
          <p:cNvSpPr txBox="1">
            <a:spLocks noGrp="1"/>
          </p:cNvSpPr>
          <p:nvPr>
            <p:ph type="title"/>
          </p:nvPr>
        </p:nvSpPr>
        <p:spPr>
          <a:xfrm rot="-363">
            <a:off x="1835270" y="1307223"/>
            <a:ext cx="2842200" cy="2523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4800">
                <a:solidFill>
                  <a:schemeClr val="accen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4800">
                <a:solidFill>
                  <a:schemeClr val="accen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4800">
                <a:solidFill>
                  <a:schemeClr val="accen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4800">
                <a:solidFill>
                  <a:schemeClr val="accen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4800">
                <a:solidFill>
                  <a:schemeClr val="accen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4800">
                <a:solidFill>
                  <a:schemeClr val="accen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4800">
                <a:solidFill>
                  <a:schemeClr val="accen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48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  <p:transition spd="slow">
    <p:push dir="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10"/>
          <p:cNvSpPr txBox="1">
            <a:spLocks noGrp="1"/>
          </p:cNvSpPr>
          <p:nvPr>
            <p:ph type="ctrTitle"/>
          </p:nvPr>
        </p:nvSpPr>
        <p:spPr>
          <a:xfrm flipH="1">
            <a:off x="1409550" y="1474700"/>
            <a:ext cx="3377400" cy="1325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000">
                <a:solidFill>
                  <a:schemeClr val="accent5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sp>
        <p:nvSpPr>
          <p:cNvPr id="37" name="Google Shape;37;p10"/>
          <p:cNvSpPr txBox="1">
            <a:spLocks noGrp="1"/>
          </p:cNvSpPr>
          <p:nvPr>
            <p:ph type="subTitle" idx="1"/>
          </p:nvPr>
        </p:nvSpPr>
        <p:spPr>
          <a:xfrm flipH="1">
            <a:off x="1843050" y="2793400"/>
            <a:ext cx="2510400" cy="87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9pPr>
          </a:lstStyle>
          <a:p>
            <a:endParaRPr/>
          </a:p>
        </p:txBody>
      </p:sp>
    </p:spTree>
  </p:cSld>
  <p:clrMapOvr>
    <a:masterClrMapping/>
  </p:clrMapOvr>
  <p:transition spd="slow">
    <p:push dir="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12"/>
          <p:cNvSpPr txBox="1">
            <a:spLocks noGrp="1"/>
          </p:cNvSpPr>
          <p:nvPr>
            <p:ph type="title" hasCustomPrompt="1"/>
          </p:nvPr>
        </p:nvSpPr>
        <p:spPr>
          <a:xfrm>
            <a:off x="1615963" y="1396075"/>
            <a:ext cx="4865700" cy="1541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96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2" name="Google Shape;42;p12"/>
          <p:cNvSpPr txBox="1">
            <a:spLocks noGrp="1"/>
          </p:cNvSpPr>
          <p:nvPr>
            <p:ph type="subTitle" idx="1"/>
          </p:nvPr>
        </p:nvSpPr>
        <p:spPr>
          <a:xfrm flipH="1">
            <a:off x="3444678" y="3722743"/>
            <a:ext cx="3268500" cy="109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9pPr>
          </a:lstStyle>
          <a:p>
            <a:endParaRPr/>
          </a:p>
        </p:txBody>
      </p:sp>
    </p:spTree>
  </p:cSld>
  <p:clrMapOvr>
    <a:masterClrMapping/>
  </p:clrMapOvr>
  <p:transition spd="slow">
    <p:push dir="u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CUSTOM_9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13"/>
          <p:cNvSpPr txBox="1">
            <a:spLocks noGrp="1"/>
          </p:cNvSpPr>
          <p:nvPr>
            <p:ph type="subTitle" idx="1"/>
          </p:nvPr>
        </p:nvSpPr>
        <p:spPr>
          <a:xfrm flipH="1">
            <a:off x="2161476" y="1699536"/>
            <a:ext cx="1928400" cy="745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endParaRPr/>
          </a:p>
        </p:txBody>
      </p:sp>
      <p:sp>
        <p:nvSpPr>
          <p:cNvPr id="45" name="Google Shape;45;p13"/>
          <p:cNvSpPr txBox="1">
            <a:spLocks noGrp="1"/>
          </p:cNvSpPr>
          <p:nvPr>
            <p:ph type="subTitle" idx="2"/>
          </p:nvPr>
        </p:nvSpPr>
        <p:spPr>
          <a:xfrm flipH="1">
            <a:off x="5531268" y="1699536"/>
            <a:ext cx="1928400" cy="745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endParaRPr/>
          </a:p>
        </p:txBody>
      </p:sp>
      <p:sp>
        <p:nvSpPr>
          <p:cNvPr id="46" name="Google Shape;46;p13"/>
          <p:cNvSpPr txBox="1">
            <a:spLocks noGrp="1"/>
          </p:cNvSpPr>
          <p:nvPr>
            <p:ph type="title" hasCustomPrompt="1"/>
          </p:nvPr>
        </p:nvSpPr>
        <p:spPr>
          <a:xfrm>
            <a:off x="3758973" y="2282858"/>
            <a:ext cx="700200" cy="5778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500"/>
              <a:buNone/>
              <a:defRPr sz="30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55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55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55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55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55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55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55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55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  <p:sp>
        <p:nvSpPr>
          <p:cNvPr id="47" name="Google Shape;47;p13"/>
          <p:cNvSpPr txBox="1">
            <a:spLocks noGrp="1"/>
          </p:cNvSpPr>
          <p:nvPr>
            <p:ph type="subTitle" idx="3"/>
          </p:nvPr>
        </p:nvSpPr>
        <p:spPr>
          <a:xfrm flipH="1">
            <a:off x="2161476" y="3190155"/>
            <a:ext cx="1928400" cy="745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13"/>
          <p:cNvSpPr txBox="1">
            <a:spLocks noGrp="1"/>
          </p:cNvSpPr>
          <p:nvPr>
            <p:ph type="subTitle" idx="4"/>
          </p:nvPr>
        </p:nvSpPr>
        <p:spPr>
          <a:xfrm flipH="1">
            <a:off x="5531268" y="3190155"/>
            <a:ext cx="1928400" cy="745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13"/>
          <p:cNvSpPr txBox="1">
            <a:spLocks noGrp="1"/>
          </p:cNvSpPr>
          <p:nvPr>
            <p:ph type="subTitle" idx="5"/>
          </p:nvPr>
        </p:nvSpPr>
        <p:spPr>
          <a:xfrm flipH="1">
            <a:off x="2161476" y="1311889"/>
            <a:ext cx="2289000" cy="56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>
                <a:solidFill>
                  <a:schemeClr val="accent5"/>
                </a:solidFill>
                <a:latin typeface="Nanum Pen Script"/>
                <a:ea typeface="Nanum Pen Script"/>
                <a:cs typeface="Nanum Pen Script"/>
                <a:sym typeface="Nanum Pen Script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endParaRPr/>
          </a:p>
        </p:txBody>
      </p:sp>
      <p:sp>
        <p:nvSpPr>
          <p:cNvPr id="50" name="Google Shape;50;p13"/>
          <p:cNvSpPr txBox="1">
            <a:spLocks noGrp="1"/>
          </p:cNvSpPr>
          <p:nvPr>
            <p:ph type="subTitle" idx="6"/>
          </p:nvPr>
        </p:nvSpPr>
        <p:spPr>
          <a:xfrm flipH="1">
            <a:off x="5531268" y="1311885"/>
            <a:ext cx="2191800" cy="56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>
                <a:solidFill>
                  <a:schemeClr val="accent5"/>
                </a:solidFill>
                <a:latin typeface="Nanum Pen Script"/>
                <a:ea typeface="Nanum Pen Script"/>
                <a:cs typeface="Nanum Pen Script"/>
                <a:sym typeface="Nanum Pen Script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13"/>
          <p:cNvSpPr txBox="1">
            <a:spLocks noGrp="1"/>
          </p:cNvSpPr>
          <p:nvPr>
            <p:ph type="subTitle" idx="7"/>
          </p:nvPr>
        </p:nvSpPr>
        <p:spPr>
          <a:xfrm flipH="1">
            <a:off x="2161476" y="2855339"/>
            <a:ext cx="2289000" cy="45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>
                <a:solidFill>
                  <a:schemeClr val="accent5"/>
                </a:solidFill>
                <a:latin typeface="Nanum Pen Script"/>
                <a:ea typeface="Nanum Pen Script"/>
                <a:cs typeface="Nanum Pen Script"/>
                <a:sym typeface="Nanum Pen Script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13"/>
          <p:cNvSpPr txBox="1">
            <a:spLocks noGrp="1"/>
          </p:cNvSpPr>
          <p:nvPr>
            <p:ph type="subTitle" idx="8"/>
          </p:nvPr>
        </p:nvSpPr>
        <p:spPr>
          <a:xfrm flipH="1">
            <a:off x="5531268" y="2855337"/>
            <a:ext cx="2191800" cy="45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>
                <a:solidFill>
                  <a:schemeClr val="accent5"/>
                </a:solidFill>
                <a:latin typeface="Nanum Pen Script"/>
                <a:ea typeface="Nanum Pen Script"/>
                <a:cs typeface="Nanum Pen Script"/>
                <a:sym typeface="Nanum Pen Script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13"/>
          <p:cNvSpPr txBox="1">
            <a:spLocks noGrp="1"/>
          </p:cNvSpPr>
          <p:nvPr>
            <p:ph type="title" idx="9" hasCustomPrompt="1"/>
          </p:nvPr>
        </p:nvSpPr>
        <p:spPr>
          <a:xfrm>
            <a:off x="3758973" y="3253558"/>
            <a:ext cx="700200" cy="5778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500"/>
              <a:buNone/>
              <a:defRPr sz="30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55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55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55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55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55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55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55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55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  <p:sp>
        <p:nvSpPr>
          <p:cNvPr id="54" name="Google Shape;54;p13"/>
          <p:cNvSpPr txBox="1">
            <a:spLocks noGrp="1"/>
          </p:cNvSpPr>
          <p:nvPr>
            <p:ph type="title" idx="13" hasCustomPrompt="1"/>
          </p:nvPr>
        </p:nvSpPr>
        <p:spPr>
          <a:xfrm>
            <a:off x="5043148" y="2282858"/>
            <a:ext cx="700200" cy="5778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5500"/>
              <a:buNone/>
              <a:defRPr sz="3000"/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55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55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55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55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55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55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55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55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  <p:sp>
        <p:nvSpPr>
          <p:cNvPr id="55" name="Google Shape;55;p13"/>
          <p:cNvSpPr txBox="1">
            <a:spLocks noGrp="1"/>
          </p:cNvSpPr>
          <p:nvPr>
            <p:ph type="title" idx="14" hasCustomPrompt="1"/>
          </p:nvPr>
        </p:nvSpPr>
        <p:spPr>
          <a:xfrm>
            <a:off x="5043148" y="3253558"/>
            <a:ext cx="700200" cy="5778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5500"/>
              <a:buNone/>
              <a:defRPr sz="3000"/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55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55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55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55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55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55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55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55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  <p:sp>
        <p:nvSpPr>
          <p:cNvPr id="56" name="Google Shape;56;p13"/>
          <p:cNvSpPr txBox="1">
            <a:spLocks noGrp="1"/>
          </p:cNvSpPr>
          <p:nvPr>
            <p:ph type="title" idx="15"/>
          </p:nvPr>
        </p:nvSpPr>
        <p:spPr>
          <a:xfrm>
            <a:off x="720000" y="416256"/>
            <a:ext cx="7033500" cy="634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3000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3000">
                <a:solidFill>
                  <a:schemeClr val="accen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3000">
                <a:solidFill>
                  <a:schemeClr val="accen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3000">
                <a:solidFill>
                  <a:schemeClr val="accen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3000">
                <a:solidFill>
                  <a:schemeClr val="accen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3000">
                <a:solidFill>
                  <a:schemeClr val="accen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3000">
                <a:solidFill>
                  <a:schemeClr val="accen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3000">
                <a:solidFill>
                  <a:schemeClr val="accen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30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  <p:transition spd="slow">
    <p:push dir="u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noFill/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anum Pen Script"/>
              <a:buNone/>
              <a:defRPr sz="2400">
                <a:solidFill>
                  <a:schemeClr val="dk1"/>
                </a:solidFill>
                <a:latin typeface="Nanum Pen Script"/>
                <a:ea typeface="Nanum Pen Script"/>
                <a:cs typeface="Nanum Pen Script"/>
                <a:sym typeface="Nanum Pen Scrip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anum Pen Script"/>
              <a:buNone/>
              <a:defRPr sz="2400">
                <a:solidFill>
                  <a:schemeClr val="dk1"/>
                </a:solidFill>
                <a:latin typeface="Nanum Pen Script"/>
                <a:ea typeface="Nanum Pen Script"/>
                <a:cs typeface="Nanum Pen Script"/>
                <a:sym typeface="Nanum Pen Script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anum Pen Script"/>
              <a:buNone/>
              <a:defRPr sz="2400">
                <a:solidFill>
                  <a:schemeClr val="dk1"/>
                </a:solidFill>
                <a:latin typeface="Nanum Pen Script"/>
                <a:ea typeface="Nanum Pen Script"/>
                <a:cs typeface="Nanum Pen Script"/>
                <a:sym typeface="Nanum Pen Script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anum Pen Script"/>
              <a:buNone/>
              <a:defRPr sz="2400">
                <a:solidFill>
                  <a:schemeClr val="dk1"/>
                </a:solidFill>
                <a:latin typeface="Nanum Pen Script"/>
                <a:ea typeface="Nanum Pen Script"/>
                <a:cs typeface="Nanum Pen Script"/>
                <a:sym typeface="Nanum Pen Script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anum Pen Script"/>
              <a:buNone/>
              <a:defRPr sz="2400">
                <a:solidFill>
                  <a:schemeClr val="dk1"/>
                </a:solidFill>
                <a:latin typeface="Nanum Pen Script"/>
                <a:ea typeface="Nanum Pen Script"/>
                <a:cs typeface="Nanum Pen Script"/>
                <a:sym typeface="Nanum Pen Script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anum Pen Script"/>
              <a:buNone/>
              <a:defRPr sz="2400">
                <a:solidFill>
                  <a:schemeClr val="dk1"/>
                </a:solidFill>
                <a:latin typeface="Nanum Pen Script"/>
                <a:ea typeface="Nanum Pen Script"/>
                <a:cs typeface="Nanum Pen Script"/>
                <a:sym typeface="Nanum Pen Script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anum Pen Script"/>
              <a:buNone/>
              <a:defRPr sz="2400">
                <a:solidFill>
                  <a:schemeClr val="dk1"/>
                </a:solidFill>
                <a:latin typeface="Nanum Pen Script"/>
                <a:ea typeface="Nanum Pen Script"/>
                <a:cs typeface="Nanum Pen Script"/>
                <a:sym typeface="Nanum Pen Script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anum Pen Script"/>
              <a:buNone/>
              <a:defRPr sz="2400">
                <a:solidFill>
                  <a:schemeClr val="dk1"/>
                </a:solidFill>
                <a:latin typeface="Nanum Pen Script"/>
                <a:ea typeface="Nanum Pen Script"/>
                <a:cs typeface="Nanum Pen Script"/>
                <a:sym typeface="Nanum Pen Script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anum Pen Script"/>
              <a:buNone/>
              <a:defRPr sz="2400">
                <a:solidFill>
                  <a:schemeClr val="dk1"/>
                </a:solidFill>
                <a:latin typeface="Nanum Pen Script"/>
                <a:ea typeface="Nanum Pen Script"/>
                <a:cs typeface="Nanum Pen Script"/>
                <a:sym typeface="Nanum Pen Script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 Light"/>
              <a:buChar char="●"/>
              <a:def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 Light"/>
              <a:buChar char="○"/>
              <a:defRPr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2pPr>
            <a:lvl3pPr marL="1371600" lvl="2" indent="-304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oboto Light"/>
              <a:buChar char="■"/>
              <a:defRPr sz="12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3pPr>
            <a:lvl4pPr marL="1828800" lvl="3" indent="-304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oboto Light"/>
              <a:buChar char="●"/>
              <a:defRPr sz="12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4pPr>
            <a:lvl5pPr marL="2286000" lvl="4" indent="-304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oboto Light"/>
              <a:buChar char="○"/>
              <a:defRPr sz="12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5pPr>
            <a:lvl6pPr marL="2743200" lvl="5" indent="-304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oboto Light"/>
              <a:buChar char="■"/>
              <a:defRPr sz="12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6pPr>
            <a:lvl7pPr marL="3200400" lvl="6" indent="-304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oboto Light"/>
              <a:buChar char="●"/>
              <a:defRPr sz="12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7pPr>
            <a:lvl8pPr marL="3657600" lvl="7" indent="-304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oboto Light"/>
              <a:buChar char="○"/>
              <a:defRPr sz="12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8pPr>
            <a:lvl9pPr marL="4114800" lvl="8" indent="-30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200"/>
              <a:buFont typeface="Roboto Light"/>
              <a:buChar char="■"/>
              <a:defRPr sz="12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4" r:id="rId6"/>
    <p:sldLayoutId id="2147483656" r:id="rId7"/>
    <p:sldLayoutId id="2147483658" r:id="rId8"/>
    <p:sldLayoutId id="2147483659" r:id="rId9"/>
    <p:sldLayoutId id="2147483660" r:id="rId10"/>
    <p:sldLayoutId id="2147483661" r:id="rId11"/>
    <p:sldLayoutId id="2147483664" r:id="rId12"/>
    <p:sldLayoutId id="2147483666" r:id="rId13"/>
    <p:sldLayoutId id="2147483669" r:id="rId14"/>
    <p:sldLayoutId id="2147483670" r:id="rId15"/>
    <p:sldLayoutId id="2147483673" r:id="rId16"/>
    <p:sldLayoutId id="2147483674" r:id="rId17"/>
    <p:sldLayoutId id="2147483675" r:id="rId18"/>
  </p:sldLayoutIdLst>
  <p:transition spd="slow">
    <p:push dir="u"/>
  </p:transition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 mod="1">
    <p:ext uri="{27BBF7A9-308A-43DC-89C8-2F10F3537804}">
      <p15:sldGuideLst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>
        <p15:guide id="1" orient="horz" pos="340">
          <p15:clr>
            <a:srgbClr val="EA4335"/>
          </p15:clr>
        </p15:guide>
        <p15:guide id="2" pos="454">
          <p15:clr>
            <a:srgbClr val="EA4335"/>
          </p15:clr>
        </p15:guide>
        <p15:guide id="3" pos="5306">
          <p15:clr>
            <a:srgbClr val="EA4335"/>
          </p15:clr>
        </p15:guide>
        <p15:guide id="4" orient="horz" pos="2900">
          <p15:clr>
            <a:srgbClr val="EA4335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12.png"/><Relationship Id="rId4" Type="http://schemas.openxmlformats.org/officeDocument/2006/relationships/image" Target="../media/image26.jp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14.png"/><Relationship Id="rId7" Type="http://schemas.openxmlformats.org/officeDocument/2006/relationships/image" Target="../media/image2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1.xml"/><Relationship Id="rId6" Type="http://schemas.microsoft.com/office/2007/relationships/hdphoto" Target="../media/hdphoto1.wdp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.xml"/><Relationship Id="rId6" Type="http://schemas.microsoft.com/office/2007/relationships/hdphoto" Target="../media/hdphoto2.wdp"/><Relationship Id="rId5" Type="http://schemas.openxmlformats.org/officeDocument/2006/relationships/image" Target="../media/image31.png"/><Relationship Id="rId4" Type="http://schemas.openxmlformats.org/officeDocument/2006/relationships/image" Target="../media/image1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2.png"/><Relationship Id="rId5" Type="http://schemas.openxmlformats.org/officeDocument/2006/relationships/image" Target="../media/image37.png"/><Relationship Id="rId4" Type="http://schemas.openxmlformats.org/officeDocument/2006/relationships/image" Target="../media/image36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40.jpg"/><Relationship Id="rId5" Type="http://schemas.openxmlformats.org/officeDocument/2006/relationships/image" Target="../media/image14.png"/><Relationship Id="rId4" Type="http://schemas.openxmlformats.org/officeDocument/2006/relationships/image" Target="../media/image39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12.png"/><Relationship Id="rId4" Type="http://schemas.openxmlformats.org/officeDocument/2006/relationships/image" Target="../media/image19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png"/><Relationship Id="rId3" Type="http://schemas.openxmlformats.org/officeDocument/2006/relationships/image" Target="../media/image41.png"/><Relationship Id="rId7" Type="http://schemas.openxmlformats.org/officeDocument/2006/relationships/image" Target="../media/image45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44.png"/><Relationship Id="rId5" Type="http://schemas.openxmlformats.org/officeDocument/2006/relationships/image" Target="../media/image43.png"/><Relationship Id="rId4" Type="http://schemas.openxmlformats.org/officeDocument/2006/relationships/image" Target="../media/image42.png"/><Relationship Id="rId9" Type="http://schemas.openxmlformats.org/officeDocument/2006/relationships/image" Target="../media/image4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14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6.jpg"/><Relationship Id="rId5" Type="http://schemas.openxmlformats.org/officeDocument/2006/relationships/image" Target="../media/image12.png"/><Relationship Id="rId4" Type="http://schemas.openxmlformats.org/officeDocument/2006/relationships/image" Target="../media/image15.png"/><Relationship Id="rId9" Type="http://schemas.openxmlformats.org/officeDocument/2006/relationships/image" Target="../media/image1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8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7.png"/><Relationship Id="rId4" Type="http://schemas.openxmlformats.org/officeDocument/2006/relationships/image" Target="../media/image1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1.jpg"/><Relationship Id="rId5" Type="http://schemas.openxmlformats.org/officeDocument/2006/relationships/image" Target="../media/image12.png"/><Relationship Id="rId4" Type="http://schemas.openxmlformats.org/officeDocument/2006/relationships/image" Target="../media/image20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3.png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32"/>
          <p:cNvSpPr txBox="1">
            <a:spLocks noGrp="1"/>
          </p:cNvSpPr>
          <p:nvPr>
            <p:ph type="ctrTitle"/>
          </p:nvPr>
        </p:nvSpPr>
        <p:spPr>
          <a:xfrm>
            <a:off x="2668781" y="1673994"/>
            <a:ext cx="3530011" cy="1430726"/>
          </a:xfrm>
          <a:prstGeom prst="rect">
            <a:avLst/>
          </a:prstGeom>
        </p:spPr>
        <p:txBody>
          <a:bodyPr spcFirstLastPara="1" wrap="square" lIns="91425" tIns="1554475" rIns="91425" bIns="91425" anchor="b" anchorCtr="0">
            <a:noAutofit/>
          </a:bodyPr>
          <a:lstStyle/>
          <a:p>
            <a:pPr marL="18288" lvl="0" indent="-192024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d-ID" sz="4000" b="1" dirty="0" smtClean="0"/>
              <a:t>Hubungan Karakter dan Kepribadian</a:t>
            </a:r>
            <a:endParaRPr sz="4000" b="1" dirty="0"/>
          </a:p>
        </p:txBody>
      </p:sp>
      <p:sp>
        <p:nvSpPr>
          <p:cNvPr id="140" name="Google Shape;140;p32"/>
          <p:cNvSpPr txBox="1">
            <a:spLocks noGrp="1"/>
          </p:cNvSpPr>
          <p:nvPr>
            <p:ph type="subTitle" idx="1"/>
          </p:nvPr>
        </p:nvSpPr>
        <p:spPr>
          <a:xfrm>
            <a:off x="2446608" y="4009325"/>
            <a:ext cx="41268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d-ID" dirty="0" smtClean="0"/>
              <a:t>Pendidikan Karakter</a:t>
            </a:r>
            <a:endParaRPr dirty="0"/>
          </a:p>
        </p:txBody>
      </p:sp>
      <p:pic>
        <p:nvPicPr>
          <p:cNvPr id="141" name="Google Shape;141;p3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-134740">
            <a:off x="3752507" y="1427159"/>
            <a:ext cx="1151736" cy="234093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29000"/>
              </a:srgbClr>
            </a:outerShdw>
          </a:effectLst>
        </p:spPr>
      </p:pic>
      <p:pic>
        <p:nvPicPr>
          <p:cNvPr id="142" name="Google Shape;142;p32"/>
          <p:cNvPicPr preferRelativeResize="0"/>
          <p:nvPr/>
        </p:nvPicPr>
        <p:blipFill rotWithShape="1">
          <a:blip r:embed="rId5">
            <a:alphaModFix/>
          </a:blip>
          <a:srcRect r="19736"/>
          <a:stretch/>
        </p:blipFill>
        <p:spPr>
          <a:xfrm rot="1021990">
            <a:off x="1221985" y="2305852"/>
            <a:ext cx="1981230" cy="1833972"/>
          </a:xfrm>
          <a:prstGeom prst="rect">
            <a:avLst/>
          </a:prstGeom>
          <a:noFill/>
          <a:ln>
            <a:noFill/>
          </a:ln>
          <a:effectLst>
            <a:outerShdw blurRad="142875" dist="57150" dir="5700000" algn="bl" rotWithShape="0">
              <a:srgbClr val="000000">
                <a:alpha val="74000"/>
              </a:srgbClr>
            </a:outerShdw>
          </a:effectLst>
        </p:spPr>
      </p:pic>
      <p:pic>
        <p:nvPicPr>
          <p:cNvPr id="143" name="Google Shape;143;p32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 rot="-1237240">
            <a:off x="5863294" y="1141607"/>
            <a:ext cx="1048686" cy="104868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9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Google Shape;248;p41"/>
          <p:cNvSpPr txBox="1">
            <a:spLocks noGrp="1"/>
          </p:cNvSpPr>
          <p:nvPr>
            <p:ph type="title" idx="6"/>
          </p:nvPr>
        </p:nvSpPr>
        <p:spPr>
          <a:xfrm>
            <a:off x="815536" y="593680"/>
            <a:ext cx="7033500" cy="634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d-ID" sz="2000" dirty="0" smtClean="0"/>
              <a:t>Berikut beberapa teori yang dapat menjelaskan terbentuknya kepribadian seseorang :</a:t>
            </a:r>
            <a:endParaRPr sz="2000" dirty="0">
              <a:solidFill>
                <a:schemeClr val="accent1"/>
              </a:solidFill>
            </a:endParaRPr>
          </a:p>
        </p:txBody>
      </p:sp>
      <p:sp>
        <p:nvSpPr>
          <p:cNvPr id="249" name="Google Shape;249;p41"/>
          <p:cNvSpPr txBox="1">
            <a:spLocks noGrp="1"/>
          </p:cNvSpPr>
          <p:nvPr>
            <p:ph type="ctrTitle" idx="2"/>
          </p:nvPr>
        </p:nvSpPr>
        <p:spPr>
          <a:xfrm flipH="1">
            <a:off x="3384150" y="3086791"/>
            <a:ext cx="4108468" cy="577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d-ID" dirty="0" smtClean="0"/>
              <a:t>3. Konflik Individu dalam Masyarakat</a:t>
            </a:r>
            <a:endParaRPr dirty="0"/>
          </a:p>
        </p:txBody>
      </p:sp>
      <p:sp>
        <p:nvSpPr>
          <p:cNvPr id="250" name="Google Shape;250;p41"/>
          <p:cNvSpPr txBox="1">
            <a:spLocks noGrp="1"/>
          </p:cNvSpPr>
          <p:nvPr>
            <p:ph type="subTitle" idx="3"/>
          </p:nvPr>
        </p:nvSpPr>
        <p:spPr>
          <a:xfrm flipH="1">
            <a:off x="3524951" y="3452769"/>
            <a:ext cx="4841130" cy="102369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d-ID" dirty="0" smtClean="0"/>
              <a:t>Kepribadian terbentuk sebagai akibat konflik mendasar dan abadi antara individu dengan masyarakatnya. Jiwa seseorang terdiri atas tiga bagian, yaitu Id, superego, dan ego. </a:t>
            </a:r>
            <a:endParaRPr dirty="0"/>
          </a:p>
        </p:txBody>
      </p:sp>
      <p:sp>
        <p:nvSpPr>
          <p:cNvPr id="251" name="Google Shape;251;p41"/>
          <p:cNvSpPr txBox="1">
            <a:spLocks noGrp="1"/>
          </p:cNvSpPr>
          <p:nvPr>
            <p:ph type="ctrTitle"/>
          </p:nvPr>
        </p:nvSpPr>
        <p:spPr>
          <a:xfrm flipH="1">
            <a:off x="3329559" y="1130646"/>
            <a:ext cx="1560600" cy="577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d-ID" dirty="0" smtClean="0"/>
              <a:t>1. Cermin Diri</a:t>
            </a:r>
            <a:endParaRPr dirty="0"/>
          </a:p>
        </p:txBody>
      </p:sp>
      <p:sp>
        <p:nvSpPr>
          <p:cNvPr id="252" name="Google Shape;252;p41"/>
          <p:cNvSpPr txBox="1">
            <a:spLocks noGrp="1"/>
          </p:cNvSpPr>
          <p:nvPr>
            <p:ph type="subTitle" idx="1"/>
          </p:nvPr>
        </p:nvSpPr>
        <p:spPr>
          <a:xfrm flipH="1">
            <a:off x="3511759" y="1471709"/>
            <a:ext cx="4690548" cy="57545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d-ID" dirty="0" smtClean="0"/>
              <a:t>Dari gambaran atau cermin diri yang diberikan orang lain kepada kita membentuk kepribadian dalam diri.</a:t>
            </a:r>
            <a:endParaRPr dirty="0"/>
          </a:p>
        </p:txBody>
      </p:sp>
      <p:sp>
        <p:nvSpPr>
          <p:cNvPr id="253" name="Google Shape;253;p41"/>
          <p:cNvSpPr txBox="1">
            <a:spLocks noGrp="1"/>
          </p:cNvSpPr>
          <p:nvPr>
            <p:ph type="ctrTitle" idx="4"/>
          </p:nvPr>
        </p:nvSpPr>
        <p:spPr>
          <a:xfrm flipH="1">
            <a:off x="3356852" y="1992888"/>
            <a:ext cx="2921115" cy="577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d-ID" dirty="0" smtClean="0"/>
              <a:t>2. Generalisasi Orang Lain</a:t>
            </a:r>
            <a:endParaRPr dirty="0"/>
          </a:p>
        </p:txBody>
      </p:sp>
      <p:sp>
        <p:nvSpPr>
          <p:cNvPr id="254" name="Google Shape;254;p41"/>
          <p:cNvSpPr txBox="1">
            <a:spLocks noGrp="1"/>
          </p:cNvSpPr>
          <p:nvPr>
            <p:ph type="subTitle" idx="5"/>
          </p:nvPr>
        </p:nvSpPr>
        <p:spPr>
          <a:xfrm flipH="1">
            <a:off x="3511759" y="2361247"/>
            <a:ext cx="4949851" cy="87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d-ID" dirty="0" smtClean="0"/>
              <a:t>Dalam buku Mind, Self, and Society (1934), George Herbert Mead mengatakan kepribadian seseorang dibentuk oleh generalisasi orang lain.</a:t>
            </a:r>
            <a:endParaRPr dirty="0"/>
          </a:p>
        </p:txBody>
      </p:sp>
      <p:grpSp>
        <p:nvGrpSpPr>
          <p:cNvPr id="256" name="Google Shape;256;p41"/>
          <p:cNvGrpSpPr/>
          <p:nvPr/>
        </p:nvGrpSpPr>
        <p:grpSpPr>
          <a:xfrm rot="1341401">
            <a:off x="725477" y="1419891"/>
            <a:ext cx="2743810" cy="3399801"/>
            <a:chOff x="4015321" y="1897275"/>
            <a:chExt cx="2646884" cy="3279703"/>
          </a:xfrm>
        </p:grpSpPr>
        <p:pic>
          <p:nvPicPr>
            <p:cNvPr id="257" name="Google Shape;257;p41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 rot="-1050401">
              <a:off x="4546619" y="4079144"/>
              <a:ext cx="2041087" cy="809586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58" name="Google Shape;258;p41"/>
            <p:cNvSpPr/>
            <p:nvPr/>
          </p:nvSpPr>
          <p:spPr>
            <a:xfrm rot="4499777">
              <a:off x="4027134" y="2365817"/>
              <a:ext cx="2404574" cy="1869415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259" name="Google Shape;259;p41"/>
          <p:cNvPicPr preferRelativeResize="0"/>
          <p:nvPr/>
        </p:nvPicPr>
        <p:blipFill rotWithShape="1">
          <a:blip r:embed="rId4">
            <a:alphaModFix/>
          </a:blip>
          <a:srcRect t="5854" b="5845"/>
          <a:stretch/>
        </p:blipFill>
        <p:spPr>
          <a:xfrm rot="441375">
            <a:off x="1176061" y="1673490"/>
            <a:ext cx="1823957" cy="2390405"/>
          </a:xfrm>
          <a:prstGeom prst="rect">
            <a:avLst/>
          </a:prstGeom>
          <a:noFill/>
          <a:ln>
            <a:noFill/>
          </a:ln>
        </p:spPr>
      </p:pic>
      <p:pic>
        <p:nvPicPr>
          <p:cNvPr id="260" name="Google Shape;260;p4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 rot="-1008599">
            <a:off x="1118128" y="1441351"/>
            <a:ext cx="797000" cy="27766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9" grpId="0"/>
      <p:bldP spid="250" grpId="0" build="p"/>
      <p:bldP spid="251" grpId="0"/>
      <p:bldP spid="252" grpId="0" build="p"/>
      <p:bldP spid="253" grpId="0"/>
      <p:bldP spid="254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8" name="Google Shape;288;p4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52557">
            <a:off x="787866" y="3888390"/>
            <a:ext cx="6855031" cy="993844"/>
          </a:xfrm>
          <a:prstGeom prst="rect">
            <a:avLst/>
          </a:prstGeom>
          <a:noFill/>
          <a:ln>
            <a:noFill/>
          </a:ln>
        </p:spPr>
      </p:pic>
      <p:sp>
        <p:nvSpPr>
          <p:cNvPr id="289" name="Google Shape;289;p43"/>
          <p:cNvSpPr txBox="1">
            <a:spLocks noGrp="1"/>
          </p:cNvSpPr>
          <p:nvPr>
            <p:ph type="title" idx="8"/>
          </p:nvPr>
        </p:nvSpPr>
        <p:spPr>
          <a:xfrm>
            <a:off x="720000" y="416256"/>
            <a:ext cx="7033500" cy="634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d-ID" b="1" dirty="0" smtClean="0"/>
              <a:t>A. Faktor Pembentuk Kepribadian</a:t>
            </a:r>
            <a:endParaRPr sz="3000" b="1" dirty="0">
              <a:solidFill>
                <a:schemeClr val="accent1"/>
              </a:solidFill>
            </a:endParaRPr>
          </a:p>
        </p:txBody>
      </p:sp>
      <p:sp>
        <p:nvSpPr>
          <p:cNvPr id="292" name="Google Shape;292;p43"/>
          <p:cNvSpPr txBox="1">
            <a:spLocks noGrp="1"/>
          </p:cNvSpPr>
          <p:nvPr>
            <p:ph type="ctrTitle"/>
          </p:nvPr>
        </p:nvSpPr>
        <p:spPr>
          <a:xfrm flipH="1">
            <a:off x="3180861" y="1289547"/>
            <a:ext cx="2210013" cy="498312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d-ID" dirty="0" smtClean="0"/>
              <a:t>2. Faktor Biologis</a:t>
            </a:r>
            <a:endParaRPr dirty="0"/>
          </a:p>
        </p:txBody>
      </p:sp>
      <p:sp>
        <p:nvSpPr>
          <p:cNvPr id="295" name="Google Shape;295;p43"/>
          <p:cNvSpPr txBox="1">
            <a:spLocks noGrp="1"/>
          </p:cNvSpPr>
          <p:nvPr>
            <p:ph type="ctrTitle" idx="4"/>
          </p:nvPr>
        </p:nvSpPr>
        <p:spPr>
          <a:xfrm flipH="1">
            <a:off x="698781" y="1091817"/>
            <a:ext cx="2139952" cy="1203719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d-ID" dirty="0" smtClean="0"/>
              <a:t>1. Faktor Prenatal (Prakelahiran)</a:t>
            </a:r>
            <a:endParaRPr dirty="0"/>
          </a:p>
        </p:txBody>
      </p:sp>
      <p:sp>
        <p:nvSpPr>
          <p:cNvPr id="296" name="Google Shape;296;p43"/>
          <p:cNvSpPr txBox="1">
            <a:spLocks noGrp="1"/>
          </p:cNvSpPr>
          <p:nvPr>
            <p:ph type="ctrTitle" idx="6"/>
          </p:nvPr>
        </p:nvSpPr>
        <p:spPr>
          <a:xfrm flipH="1">
            <a:off x="5683168" y="1295134"/>
            <a:ext cx="2261297" cy="577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d-ID" dirty="0" smtClean="0"/>
              <a:t>3. Faktor Geografis</a:t>
            </a:r>
            <a:endParaRPr dirty="0"/>
          </a:p>
        </p:txBody>
      </p:sp>
      <p:sp>
        <p:nvSpPr>
          <p:cNvPr id="297" name="Google Shape;297;p43"/>
          <p:cNvSpPr txBox="1">
            <a:spLocks noGrp="1"/>
          </p:cNvSpPr>
          <p:nvPr>
            <p:ph type="subTitle" idx="7"/>
          </p:nvPr>
        </p:nvSpPr>
        <p:spPr>
          <a:xfrm flipH="1">
            <a:off x="3266807" y="1694793"/>
            <a:ext cx="2096764" cy="87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285750" lvl="0" indent="-285750" algn="l" rtl="0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</a:pPr>
            <a:r>
              <a:rPr lang="id-ID" dirty="0" smtClean="0"/>
              <a:t>Ciri Fisik </a:t>
            </a:r>
            <a:r>
              <a:rPr lang="id-ID" dirty="0"/>
              <a:t>B</a:t>
            </a:r>
            <a:r>
              <a:rPr lang="id-ID" dirty="0" smtClean="0"/>
              <a:t>iologis</a:t>
            </a:r>
          </a:p>
          <a:p>
            <a:pPr marL="285750" lvl="0" indent="-285750" algn="l" rtl="0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</a:pPr>
            <a:r>
              <a:rPr lang="id-ID" dirty="0" smtClean="0"/>
              <a:t>Ciri Psikologis</a:t>
            </a:r>
          </a:p>
          <a:p>
            <a:pPr marL="285750" lvl="0" indent="-285750" algn="l" rtl="0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</a:pPr>
            <a:r>
              <a:rPr lang="id-ID" dirty="0" smtClean="0"/>
              <a:t>Tingkat Kecerdasan</a:t>
            </a:r>
          </a:p>
        </p:txBody>
      </p:sp>
      <p:pic>
        <p:nvPicPr>
          <p:cNvPr id="298" name="Google Shape;298;p43"/>
          <p:cNvPicPr preferRelativeResize="0"/>
          <p:nvPr/>
        </p:nvPicPr>
        <p:blipFill rotWithShape="1">
          <a:blip r:embed="rId4">
            <a:alphaModFix/>
          </a:blip>
          <a:srcRect t="-1034" b="8630"/>
          <a:stretch/>
        </p:blipFill>
        <p:spPr>
          <a:xfrm rot="5536554">
            <a:off x="3262286" y="673688"/>
            <a:ext cx="1983828" cy="5868448"/>
          </a:xfrm>
          <a:prstGeom prst="rect">
            <a:avLst/>
          </a:prstGeom>
          <a:noFill/>
          <a:ln>
            <a:noFill/>
          </a:ln>
        </p:spPr>
      </p:pic>
      <p:sp>
        <p:nvSpPr>
          <p:cNvPr id="23" name="Google Shape;297;p43"/>
          <p:cNvSpPr txBox="1">
            <a:spLocks noGrp="1"/>
          </p:cNvSpPr>
          <p:nvPr>
            <p:ph type="subTitle" idx="7"/>
          </p:nvPr>
        </p:nvSpPr>
        <p:spPr>
          <a:xfrm flipH="1">
            <a:off x="5852693" y="1806704"/>
            <a:ext cx="2096764" cy="87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285750" lvl="0" indent="-285750" algn="l" rtl="0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</a:pPr>
            <a:r>
              <a:rPr lang="id-ID" dirty="0" smtClean="0"/>
              <a:t>Lingkungan Fisik</a:t>
            </a:r>
          </a:p>
          <a:p>
            <a:pPr marL="285750" lvl="0" indent="-285750" algn="l" rtl="0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</a:pPr>
            <a:r>
              <a:rPr lang="id-ID" dirty="0" smtClean="0"/>
              <a:t>Lingkungan Sosial</a:t>
            </a:r>
          </a:p>
          <a:p>
            <a:pPr marL="285750" lvl="0" indent="-285750" algn="l" rtl="0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</a:pPr>
            <a:r>
              <a:rPr lang="id-ID" dirty="0" smtClean="0"/>
              <a:t>Kebudayaan</a:t>
            </a:r>
          </a:p>
          <a:p>
            <a:pPr marL="285750" lvl="0" indent="-285750" algn="l" rtl="0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</a:pPr>
            <a:endParaRPr lang="id-ID" dirty="0" smtClean="0"/>
          </a:p>
        </p:txBody>
      </p:sp>
      <p:sp>
        <p:nvSpPr>
          <p:cNvPr id="7" name="Rectangle 6"/>
          <p:cNvSpPr/>
          <p:nvPr/>
        </p:nvSpPr>
        <p:spPr>
          <a:xfrm rot="170408">
            <a:off x="1410504" y="2921234"/>
            <a:ext cx="5583815" cy="137739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 rot="176707">
            <a:off x="6058890" y="2970306"/>
            <a:ext cx="1009815" cy="144681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667" b="49167" l="3611" r="95278">
                        <a14:foregroundMark x1="7222" y1="10000" x2="29444" y2="40417"/>
                        <a14:foregroundMark x1="11111" y1="39167" x2="23611" y2="40417"/>
                        <a14:foregroundMark x1="11389" y1="45833" x2="25278" y2="45000"/>
                        <a14:foregroundMark x1="90000" y1="10000" x2="71389" y2="45000"/>
                        <a14:foregroundMark x1="92500" y1="10833" x2="89444" y2="42083"/>
                        <a14:foregroundMark x1="86389" y1="44167" x2="92778" y2="44583"/>
                        <a14:foregroundMark x1="70000" y1="7500" x2="68611" y2="42917"/>
                        <a14:foregroundMark x1="68056" y1="45833" x2="68056" y2="45833"/>
                        <a14:foregroundMark x1="73611" y1="45000" x2="68611" y2="43333"/>
                        <a14:foregroundMark x1="67222" y1="43333" x2="70000" y2="45833"/>
                      </a14:backgroundRemoval>
                    </a14:imgEffect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421" r="3258" b="49844"/>
          <a:stretch/>
        </p:blipFill>
        <p:spPr>
          <a:xfrm rot="160676">
            <a:off x="1317388" y="2751229"/>
            <a:ext cx="4357255" cy="157815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52500" b="98750" l="3056" r="34167">
                        <a14:foregroundMark x1="11111" y1="57917" x2="11944" y2="56667"/>
                      </a14:backgroundRemoval>
                    </a14:imgEffect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53436" r="64840"/>
          <a:stretch/>
        </p:blipFill>
        <p:spPr>
          <a:xfrm rot="158152">
            <a:off x="5433444" y="2956528"/>
            <a:ext cx="1688164" cy="1490493"/>
          </a:xfrm>
          <a:prstGeom prst="rect">
            <a:avLst/>
          </a:prstGeom>
        </p:spPr>
      </p:pic>
      <p:pic>
        <p:nvPicPr>
          <p:cNvPr id="303" name="Google Shape;303;p43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 rot="-1874737">
            <a:off x="1064550" y="2781364"/>
            <a:ext cx="902099" cy="314276"/>
          </a:xfrm>
          <a:prstGeom prst="rect">
            <a:avLst/>
          </a:prstGeom>
          <a:noFill/>
          <a:ln>
            <a:noFill/>
          </a:ln>
        </p:spPr>
      </p:pic>
      <p:pic>
        <p:nvPicPr>
          <p:cNvPr id="304" name="Google Shape;304;p43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 rot="1702562">
            <a:off x="6450025" y="2877588"/>
            <a:ext cx="902100" cy="314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8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8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8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8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9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9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9" grpId="0"/>
      <p:bldP spid="292" grpId="0"/>
      <p:bldP spid="295" grpId="0"/>
      <p:bldP spid="296" grpId="0"/>
      <p:bldP spid="297" grpId="0" build="p"/>
      <p:bldP spid="2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7" name="Google Shape;347;p47"/>
          <p:cNvPicPr preferRelativeResize="0"/>
          <p:nvPr/>
        </p:nvPicPr>
        <p:blipFill rotWithShape="1">
          <a:blip r:embed="rId3">
            <a:alphaModFix/>
          </a:blip>
          <a:srcRect r="53572"/>
          <a:stretch/>
        </p:blipFill>
        <p:spPr>
          <a:xfrm>
            <a:off x="2361037" y="1500413"/>
            <a:ext cx="1096007" cy="577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48" name="Google Shape;348;p47"/>
          <p:cNvPicPr preferRelativeResize="0"/>
          <p:nvPr/>
        </p:nvPicPr>
        <p:blipFill rotWithShape="1">
          <a:blip r:embed="rId3">
            <a:alphaModFix/>
          </a:blip>
          <a:srcRect l="53572"/>
          <a:stretch/>
        </p:blipFill>
        <p:spPr>
          <a:xfrm>
            <a:off x="4909759" y="1500413"/>
            <a:ext cx="1096007" cy="577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49" name="Google Shape;349;p47"/>
          <p:cNvPicPr preferRelativeResize="0"/>
          <p:nvPr/>
        </p:nvPicPr>
        <p:blipFill rotWithShape="1">
          <a:blip r:embed="rId3">
            <a:alphaModFix/>
          </a:blip>
          <a:srcRect l="53572"/>
          <a:stretch/>
        </p:blipFill>
        <p:spPr>
          <a:xfrm>
            <a:off x="4909759" y="2967138"/>
            <a:ext cx="1096007" cy="577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50" name="Google Shape;350;p47"/>
          <p:cNvPicPr preferRelativeResize="0"/>
          <p:nvPr/>
        </p:nvPicPr>
        <p:blipFill rotWithShape="1">
          <a:blip r:embed="rId3">
            <a:alphaModFix/>
          </a:blip>
          <a:srcRect r="53572"/>
          <a:stretch/>
        </p:blipFill>
        <p:spPr>
          <a:xfrm>
            <a:off x="2361037" y="2967138"/>
            <a:ext cx="1096007" cy="577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51" name="Google Shape;351;p47"/>
          <p:cNvPicPr preferRelativeResize="0"/>
          <p:nvPr/>
        </p:nvPicPr>
        <p:blipFill rotWithShape="1">
          <a:blip r:embed="rId4">
            <a:alphaModFix/>
          </a:blip>
          <a:srcRect t="690" b="690"/>
          <a:stretch/>
        </p:blipFill>
        <p:spPr>
          <a:xfrm rot="182211">
            <a:off x="3014512" y="1440611"/>
            <a:ext cx="2235076" cy="2306880"/>
          </a:xfrm>
          <a:prstGeom prst="rect">
            <a:avLst/>
          </a:prstGeom>
          <a:noFill/>
          <a:ln>
            <a:noFill/>
          </a:ln>
        </p:spPr>
      </p:pic>
      <p:sp>
        <p:nvSpPr>
          <p:cNvPr id="353" name="Google Shape;353;p47"/>
          <p:cNvSpPr txBox="1">
            <a:spLocks noGrp="1"/>
          </p:cNvSpPr>
          <p:nvPr>
            <p:ph type="title"/>
          </p:nvPr>
        </p:nvSpPr>
        <p:spPr>
          <a:xfrm>
            <a:off x="720000" y="416256"/>
            <a:ext cx="7033500" cy="634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d-ID" b="1" dirty="0" smtClean="0"/>
              <a:t>B. Tahap Pembentukan Kepribadian</a:t>
            </a:r>
            <a:endParaRPr b="1" dirty="0"/>
          </a:p>
        </p:txBody>
      </p:sp>
      <p:grpSp>
        <p:nvGrpSpPr>
          <p:cNvPr id="354" name="Google Shape;354;p47"/>
          <p:cNvGrpSpPr/>
          <p:nvPr/>
        </p:nvGrpSpPr>
        <p:grpSpPr>
          <a:xfrm>
            <a:off x="11217813" y="5054571"/>
            <a:ext cx="333809" cy="373277"/>
            <a:chOff x="861113" y="2885746"/>
            <a:chExt cx="333809" cy="373277"/>
          </a:xfrm>
        </p:grpSpPr>
        <p:sp>
          <p:nvSpPr>
            <p:cNvPr id="355" name="Google Shape;355;p47"/>
            <p:cNvSpPr/>
            <p:nvPr/>
          </p:nvSpPr>
          <p:spPr>
            <a:xfrm>
              <a:off x="861113" y="2981533"/>
              <a:ext cx="315970" cy="277489"/>
            </a:xfrm>
            <a:custGeom>
              <a:avLst/>
              <a:gdLst/>
              <a:ahLst/>
              <a:cxnLst/>
              <a:rect l="l" t="t" r="r" b="b"/>
              <a:pathLst>
                <a:path w="9919" h="8711" extrusionOk="0">
                  <a:moveTo>
                    <a:pt x="3015" y="0"/>
                  </a:moveTo>
                  <a:cubicBezTo>
                    <a:pt x="2777" y="0"/>
                    <a:pt x="2558" y="27"/>
                    <a:pt x="2358" y="79"/>
                  </a:cubicBezTo>
                  <a:cubicBezTo>
                    <a:pt x="1739" y="245"/>
                    <a:pt x="1156" y="638"/>
                    <a:pt x="739" y="1210"/>
                  </a:cubicBezTo>
                  <a:cubicBezTo>
                    <a:pt x="251" y="1864"/>
                    <a:pt x="1" y="2698"/>
                    <a:pt x="1" y="3615"/>
                  </a:cubicBezTo>
                  <a:cubicBezTo>
                    <a:pt x="1" y="4567"/>
                    <a:pt x="429" y="5841"/>
                    <a:pt x="1132" y="6889"/>
                  </a:cubicBezTo>
                  <a:cubicBezTo>
                    <a:pt x="1882" y="8056"/>
                    <a:pt x="2763" y="8711"/>
                    <a:pt x="3549" y="8711"/>
                  </a:cubicBezTo>
                  <a:cubicBezTo>
                    <a:pt x="3870" y="8711"/>
                    <a:pt x="4180" y="8663"/>
                    <a:pt x="4478" y="8580"/>
                  </a:cubicBezTo>
                  <a:cubicBezTo>
                    <a:pt x="4632" y="8532"/>
                    <a:pt x="4796" y="8508"/>
                    <a:pt x="4960" y="8508"/>
                  </a:cubicBezTo>
                  <a:cubicBezTo>
                    <a:pt x="5123" y="8508"/>
                    <a:pt x="5287" y="8532"/>
                    <a:pt x="5442" y="8580"/>
                  </a:cubicBezTo>
                  <a:cubicBezTo>
                    <a:pt x="5740" y="8663"/>
                    <a:pt x="6049" y="8711"/>
                    <a:pt x="6371" y="8711"/>
                  </a:cubicBezTo>
                  <a:cubicBezTo>
                    <a:pt x="7156" y="8711"/>
                    <a:pt x="8026" y="8044"/>
                    <a:pt x="8788" y="6889"/>
                  </a:cubicBezTo>
                  <a:cubicBezTo>
                    <a:pt x="9490" y="5841"/>
                    <a:pt x="9919" y="4567"/>
                    <a:pt x="9919" y="3615"/>
                  </a:cubicBezTo>
                  <a:cubicBezTo>
                    <a:pt x="9847" y="2948"/>
                    <a:pt x="9716" y="2317"/>
                    <a:pt x="9431" y="1757"/>
                  </a:cubicBezTo>
                  <a:cubicBezTo>
                    <a:pt x="9398" y="1685"/>
                    <a:pt x="9334" y="1651"/>
                    <a:pt x="9266" y="1651"/>
                  </a:cubicBezTo>
                  <a:cubicBezTo>
                    <a:pt x="9233" y="1651"/>
                    <a:pt x="9199" y="1658"/>
                    <a:pt x="9169" y="1674"/>
                  </a:cubicBezTo>
                  <a:cubicBezTo>
                    <a:pt x="9061" y="1710"/>
                    <a:pt x="9026" y="1841"/>
                    <a:pt x="9073" y="1936"/>
                  </a:cubicBezTo>
                  <a:cubicBezTo>
                    <a:pt x="9323" y="2448"/>
                    <a:pt x="9442" y="3007"/>
                    <a:pt x="9442" y="3638"/>
                  </a:cubicBezTo>
                  <a:cubicBezTo>
                    <a:pt x="9442" y="4508"/>
                    <a:pt x="9050" y="5686"/>
                    <a:pt x="8395" y="6698"/>
                  </a:cubicBezTo>
                  <a:cubicBezTo>
                    <a:pt x="7716" y="7722"/>
                    <a:pt x="6942" y="8341"/>
                    <a:pt x="6311" y="8341"/>
                  </a:cubicBezTo>
                  <a:cubicBezTo>
                    <a:pt x="6037" y="8341"/>
                    <a:pt x="5751" y="8294"/>
                    <a:pt x="5501" y="8222"/>
                  </a:cubicBezTo>
                  <a:cubicBezTo>
                    <a:pt x="5311" y="8163"/>
                    <a:pt x="5112" y="8133"/>
                    <a:pt x="4911" y="8133"/>
                  </a:cubicBezTo>
                  <a:cubicBezTo>
                    <a:pt x="4710" y="8133"/>
                    <a:pt x="4507" y="8163"/>
                    <a:pt x="4311" y="8222"/>
                  </a:cubicBezTo>
                  <a:cubicBezTo>
                    <a:pt x="4061" y="8294"/>
                    <a:pt x="3775" y="8341"/>
                    <a:pt x="3513" y="8341"/>
                  </a:cubicBezTo>
                  <a:cubicBezTo>
                    <a:pt x="2870" y="8341"/>
                    <a:pt x="2096" y="7722"/>
                    <a:pt x="1430" y="6698"/>
                  </a:cubicBezTo>
                  <a:cubicBezTo>
                    <a:pt x="775" y="5698"/>
                    <a:pt x="370" y="4531"/>
                    <a:pt x="370" y="3638"/>
                  </a:cubicBezTo>
                  <a:cubicBezTo>
                    <a:pt x="370" y="2805"/>
                    <a:pt x="608" y="2043"/>
                    <a:pt x="1037" y="1460"/>
                  </a:cubicBezTo>
                  <a:cubicBezTo>
                    <a:pt x="1406" y="971"/>
                    <a:pt x="1918" y="614"/>
                    <a:pt x="2453" y="460"/>
                  </a:cubicBezTo>
                  <a:cubicBezTo>
                    <a:pt x="2603" y="422"/>
                    <a:pt x="2774" y="403"/>
                    <a:pt x="2963" y="403"/>
                  </a:cubicBezTo>
                  <a:cubicBezTo>
                    <a:pt x="3256" y="403"/>
                    <a:pt x="3592" y="449"/>
                    <a:pt x="3954" y="543"/>
                  </a:cubicBezTo>
                  <a:cubicBezTo>
                    <a:pt x="4013" y="555"/>
                    <a:pt x="4085" y="567"/>
                    <a:pt x="4144" y="579"/>
                  </a:cubicBezTo>
                  <a:cubicBezTo>
                    <a:pt x="4160" y="582"/>
                    <a:pt x="4176" y="584"/>
                    <a:pt x="4191" y="584"/>
                  </a:cubicBezTo>
                  <a:cubicBezTo>
                    <a:pt x="4281" y="584"/>
                    <a:pt x="4362" y="527"/>
                    <a:pt x="4382" y="436"/>
                  </a:cubicBezTo>
                  <a:cubicBezTo>
                    <a:pt x="4406" y="329"/>
                    <a:pt x="4347" y="221"/>
                    <a:pt x="4239" y="198"/>
                  </a:cubicBezTo>
                  <a:lnTo>
                    <a:pt x="4061" y="150"/>
                  </a:lnTo>
                  <a:cubicBezTo>
                    <a:pt x="3680" y="48"/>
                    <a:pt x="3331" y="0"/>
                    <a:pt x="301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6" name="Google Shape;356;p47"/>
            <p:cNvSpPr/>
            <p:nvPr/>
          </p:nvSpPr>
          <p:spPr>
            <a:xfrm>
              <a:off x="1024976" y="2981756"/>
              <a:ext cx="125572" cy="45903"/>
            </a:xfrm>
            <a:custGeom>
              <a:avLst/>
              <a:gdLst/>
              <a:ahLst/>
              <a:cxnLst/>
              <a:rect l="l" t="t" r="r" b="b"/>
              <a:pathLst>
                <a:path w="3942" h="1441" extrusionOk="0">
                  <a:moveTo>
                    <a:pt x="1709" y="1"/>
                  </a:moveTo>
                  <a:cubicBezTo>
                    <a:pt x="1383" y="1"/>
                    <a:pt x="1022" y="51"/>
                    <a:pt x="631" y="143"/>
                  </a:cubicBezTo>
                  <a:cubicBezTo>
                    <a:pt x="477" y="191"/>
                    <a:pt x="334" y="202"/>
                    <a:pt x="191" y="238"/>
                  </a:cubicBezTo>
                  <a:cubicBezTo>
                    <a:pt x="96" y="250"/>
                    <a:pt x="0" y="357"/>
                    <a:pt x="12" y="464"/>
                  </a:cubicBezTo>
                  <a:cubicBezTo>
                    <a:pt x="35" y="554"/>
                    <a:pt x="121" y="644"/>
                    <a:pt x="220" y="644"/>
                  </a:cubicBezTo>
                  <a:cubicBezTo>
                    <a:pt x="226" y="644"/>
                    <a:pt x="232" y="644"/>
                    <a:pt x="238" y="643"/>
                  </a:cubicBezTo>
                  <a:cubicBezTo>
                    <a:pt x="405" y="619"/>
                    <a:pt x="572" y="583"/>
                    <a:pt x="727" y="548"/>
                  </a:cubicBezTo>
                  <a:cubicBezTo>
                    <a:pt x="1087" y="461"/>
                    <a:pt x="1417" y="414"/>
                    <a:pt x="1711" y="414"/>
                  </a:cubicBezTo>
                  <a:cubicBezTo>
                    <a:pt x="1903" y="414"/>
                    <a:pt x="2079" y="434"/>
                    <a:pt x="2239" y="476"/>
                  </a:cubicBezTo>
                  <a:cubicBezTo>
                    <a:pt x="2727" y="607"/>
                    <a:pt x="3203" y="917"/>
                    <a:pt x="3572" y="1369"/>
                  </a:cubicBezTo>
                  <a:cubicBezTo>
                    <a:pt x="3620" y="1417"/>
                    <a:pt x="3679" y="1441"/>
                    <a:pt x="3727" y="1441"/>
                  </a:cubicBezTo>
                  <a:cubicBezTo>
                    <a:pt x="3763" y="1441"/>
                    <a:pt x="3810" y="1429"/>
                    <a:pt x="3846" y="1393"/>
                  </a:cubicBezTo>
                  <a:cubicBezTo>
                    <a:pt x="3929" y="1322"/>
                    <a:pt x="3941" y="1191"/>
                    <a:pt x="3870" y="1095"/>
                  </a:cubicBezTo>
                  <a:cubicBezTo>
                    <a:pt x="3453" y="595"/>
                    <a:pt x="2905" y="226"/>
                    <a:pt x="2322" y="72"/>
                  </a:cubicBezTo>
                  <a:cubicBezTo>
                    <a:pt x="2135" y="23"/>
                    <a:pt x="1930" y="1"/>
                    <a:pt x="170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7" name="Google Shape;357;p47"/>
            <p:cNvSpPr/>
            <p:nvPr/>
          </p:nvSpPr>
          <p:spPr>
            <a:xfrm>
              <a:off x="979455" y="2885746"/>
              <a:ext cx="215467" cy="145705"/>
            </a:xfrm>
            <a:custGeom>
              <a:avLst/>
              <a:gdLst/>
              <a:ahLst/>
              <a:cxnLst/>
              <a:rect l="l" t="t" r="r" b="b"/>
              <a:pathLst>
                <a:path w="6764" h="4574" extrusionOk="0">
                  <a:moveTo>
                    <a:pt x="4097" y="0"/>
                  </a:moveTo>
                  <a:cubicBezTo>
                    <a:pt x="3959" y="0"/>
                    <a:pt x="3824" y="9"/>
                    <a:pt x="3691" y="26"/>
                  </a:cubicBezTo>
                  <a:cubicBezTo>
                    <a:pt x="3049" y="61"/>
                    <a:pt x="2489" y="419"/>
                    <a:pt x="2060" y="1014"/>
                  </a:cubicBezTo>
                  <a:cubicBezTo>
                    <a:pt x="1775" y="1407"/>
                    <a:pt x="1620" y="1776"/>
                    <a:pt x="1596" y="1883"/>
                  </a:cubicBezTo>
                  <a:lnTo>
                    <a:pt x="1072" y="2681"/>
                  </a:lnTo>
                  <a:cubicBezTo>
                    <a:pt x="929" y="2240"/>
                    <a:pt x="774" y="1954"/>
                    <a:pt x="763" y="1943"/>
                  </a:cubicBezTo>
                  <a:cubicBezTo>
                    <a:pt x="728" y="1866"/>
                    <a:pt x="652" y="1832"/>
                    <a:pt x="576" y="1832"/>
                  </a:cubicBezTo>
                  <a:cubicBezTo>
                    <a:pt x="546" y="1832"/>
                    <a:pt x="516" y="1837"/>
                    <a:pt x="489" y="1847"/>
                  </a:cubicBezTo>
                  <a:cubicBezTo>
                    <a:pt x="405" y="1895"/>
                    <a:pt x="358" y="2026"/>
                    <a:pt x="405" y="2121"/>
                  </a:cubicBezTo>
                  <a:cubicBezTo>
                    <a:pt x="405" y="2133"/>
                    <a:pt x="870" y="3014"/>
                    <a:pt x="965" y="4157"/>
                  </a:cubicBezTo>
                  <a:cubicBezTo>
                    <a:pt x="822" y="4145"/>
                    <a:pt x="667" y="4098"/>
                    <a:pt x="572" y="4050"/>
                  </a:cubicBezTo>
                  <a:cubicBezTo>
                    <a:pt x="429" y="3990"/>
                    <a:pt x="393" y="3931"/>
                    <a:pt x="393" y="3919"/>
                  </a:cubicBezTo>
                  <a:cubicBezTo>
                    <a:pt x="393" y="3812"/>
                    <a:pt x="298" y="3728"/>
                    <a:pt x="191" y="3728"/>
                  </a:cubicBezTo>
                  <a:cubicBezTo>
                    <a:pt x="96" y="3728"/>
                    <a:pt x="1" y="3812"/>
                    <a:pt x="1" y="3919"/>
                  </a:cubicBezTo>
                  <a:cubicBezTo>
                    <a:pt x="1" y="4038"/>
                    <a:pt x="60" y="4264"/>
                    <a:pt x="405" y="4419"/>
                  </a:cubicBezTo>
                  <a:cubicBezTo>
                    <a:pt x="608" y="4514"/>
                    <a:pt x="893" y="4574"/>
                    <a:pt x="1191" y="4574"/>
                  </a:cubicBezTo>
                  <a:cubicBezTo>
                    <a:pt x="1489" y="4574"/>
                    <a:pt x="1763" y="4514"/>
                    <a:pt x="1977" y="4419"/>
                  </a:cubicBezTo>
                  <a:cubicBezTo>
                    <a:pt x="2334" y="4264"/>
                    <a:pt x="2382" y="4038"/>
                    <a:pt x="2382" y="3919"/>
                  </a:cubicBezTo>
                  <a:cubicBezTo>
                    <a:pt x="2382" y="3812"/>
                    <a:pt x="2298" y="3728"/>
                    <a:pt x="2191" y="3728"/>
                  </a:cubicBezTo>
                  <a:cubicBezTo>
                    <a:pt x="2084" y="3728"/>
                    <a:pt x="2001" y="3812"/>
                    <a:pt x="2001" y="3919"/>
                  </a:cubicBezTo>
                  <a:cubicBezTo>
                    <a:pt x="2001" y="3931"/>
                    <a:pt x="1953" y="3990"/>
                    <a:pt x="1822" y="4050"/>
                  </a:cubicBezTo>
                  <a:cubicBezTo>
                    <a:pt x="1703" y="4109"/>
                    <a:pt x="1548" y="4145"/>
                    <a:pt x="1382" y="4157"/>
                  </a:cubicBezTo>
                  <a:cubicBezTo>
                    <a:pt x="1358" y="3800"/>
                    <a:pt x="1298" y="3467"/>
                    <a:pt x="1239" y="3169"/>
                  </a:cubicBezTo>
                  <a:lnTo>
                    <a:pt x="1917" y="2133"/>
                  </a:lnTo>
                  <a:cubicBezTo>
                    <a:pt x="1953" y="2133"/>
                    <a:pt x="1977" y="2145"/>
                    <a:pt x="2060" y="2169"/>
                  </a:cubicBezTo>
                  <a:cubicBezTo>
                    <a:pt x="2179" y="2204"/>
                    <a:pt x="2334" y="2300"/>
                    <a:pt x="2513" y="2407"/>
                  </a:cubicBezTo>
                  <a:cubicBezTo>
                    <a:pt x="2989" y="2669"/>
                    <a:pt x="3584" y="3014"/>
                    <a:pt x="4263" y="3014"/>
                  </a:cubicBezTo>
                  <a:cubicBezTo>
                    <a:pt x="4477" y="3014"/>
                    <a:pt x="4715" y="2966"/>
                    <a:pt x="4954" y="2883"/>
                  </a:cubicBezTo>
                  <a:cubicBezTo>
                    <a:pt x="6466" y="2300"/>
                    <a:pt x="6739" y="407"/>
                    <a:pt x="6763" y="323"/>
                  </a:cubicBezTo>
                  <a:cubicBezTo>
                    <a:pt x="6763" y="288"/>
                    <a:pt x="6716" y="216"/>
                    <a:pt x="6656" y="168"/>
                  </a:cubicBezTo>
                  <a:cubicBezTo>
                    <a:pt x="6626" y="145"/>
                    <a:pt x="6588" y="133"/>
                    <a:pt x="6547" y="133"/>
                  </a:cubicBezTo>
                  <a:cubicBezTo>
                    <a:pt x="6507" y="133"/>
                    <a:pt x="6466" y="145"/>
                    <a:pt x="6430" y="168"/>
                  </a:cubicBezTo>
                  <a:cubicBezTo>
                    <a:pt x="6301" y="255"/>
                    <a:pt x="6164" y="287"/>
                    <a:pt x="6009" y="287"/>
                  </a:cubicBezTo>
                  <a:cubicBezTo>
                    <a:pt x="5820" y="287"/>
                    <a:pt x="5602" y="239"/>
                    <a:pt x="5335" y="180"/>
                  </a:cubicBezTo>
                  <a:cubicBezTo>
                    <a:pt x="5287" y="168"/>
                    <a:pt x="5239" y="168"/>
                    <a:pt x="5192" y="157"/>
                  </a:cubicBezTo>
                  <a:cubicBezTo>
                    <a:pt x="5175" y="150"/>
                    <a:pt x="5158" y="147"/>
                    <a:pt x="5140" y="147"/>
                  </a:cubicBezTo>
                  <a:cubicBezTo>
                    <a:pt x="5061" y="147"/>
                    <a:pt x="4983" y="211"/>
                    <a:pt x="4954" y="299"/>
                  </a:cubicBezTo>
                  <a:cubicBezTo>
                    <a:pt x="4930" y="407"/>
                    <a:pt x="5001" y="514"/>
                    <a:pt x="5108" y="538"/>
                  </a:cubicBezTo>
                  <a:cubicBezTo>
                    <a:pt x="5156" y="561"/>
                    <a:pt x="5192" y="561"/>
                    <a:pt x="5239" y="573"/>
                  </a:cubicBezTo>
                  <a:cubicBezTo>
                    <a:pt x="5512" y="626"/>
                    <a:pt x="5765" y="679"/>
                    <a:pt x="6003" y="679"/>
                  </a:cubicBezTo>
                  <a:cubicBezTo>
                    <a:pt x="6088" y="679"/>
                    <a:pt x="6170" y="672"/>
                    <a:pt x="6251" y="657"/>
                  </a:cubicBezTo>
                  <a:lnTo>
                    <a:pt x="6251" y="657"/>
                  </a:lnTo>
                  <a:cubicBezTo>
                    <a:pt x="6108" y="1192"/>
                    <a:pt x="5704" y="2193"/>
                    <a:pt x="4799" y="2550"/>
                  </a:cubicBezTo>
                  <a:cubicBezTo>
                    <a:pt x="4613" y="2621"/>
                    <a:pt x="4429" y="2651"/>
                    <a:pt x="4249" y="2651"/>
                  </a:cubicBezTo>
                  <a:cubicBezTo>
                    <a:pt x="3679" y="2651"/>
                    <a:pt x="3144" y="2348"/>
                    <a:pt x="2691" y="2085"/>
                  </a:cubicBezTo>
                  <a:cubicBezTo>
                    <a:pt x="2453" y="1954"/>
                    <a:pt x="2251" y="1835"/>
                    <a:pt x="2072" y="1776"/>
                  </a:cubicBezTo>
                  <a:cubicBezTo>
                    <a:pt x="2275" y="1335"/>
                    <a:pt x="2798" y="502"/>
                    <a:pt x="3727" y="419"/>
                  </a:cubicBezTo>
                  <a:cubicBezTo>
                    <a:pt x="3823" y="414"/>
                    <a:pt x="3921" y="411"/>
                    <a:pt x="4019" y="411"/>
                  </a:cubicBezTo>
                  <a:cubicBezTo>
                    <a:pt x="4190" y="411"/>
                    <a:pt x="4363" y="420"/>
                    <a:pt x="4537" y="442"/>
                  </a:cubicBezTo>
                  <a:cubicBezTo>
                    <a:pt x="4545" y="443"/>
                    <a:pt x="4552" y="444"/>
                    <a:pt x="4560" y="444"/>
                  </a:cubicBezTo>
                  <a:cubicBezTo>
                    <a:pt x="4659" y="444"/>
                    <a:pt x="4752" y="374"/>
                    <a:pt x="4763" y="264"/>
                  </a:cubicBezTo>
                  <a:cubicBezTo>
                    <a:pt x="4775" y="157"/>
                    <a:pt x="4703" y="49"/>
                    <a:pt x="4584" y="38"/>
                  </a:cubicBezTo>
                  <a:cubicBezTo>
                    <a:pt x="4419" y="12"/>
                    <a:pt x="4256" y="0"/>
                    <a:pt x="409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58" name="Google Shape;358;p47"/>
          <p:cNvSpPr txBox="1">
            <a:spLocks noGrp="1"/>
          </p:cNvSpPr>
          <p:nvPr>
            <p:ph type="subTitle" idx="4294967295"/>
          </p:nvPr>
        </p:nvSpPr>
        <p:spPr>
          <a:xfrm flipH="1">
            <a:off x="514350" y="1622021"/>
            <a:ext cx="1671436" cy="875400"/>
          </a:xfrm>
          <a:prstGeom prst="rect">
            <a:avLst/>
          </a:prstGeom>
        </p:spPr>
        <p:txBody>
          <a:bodyPr spcFirstLastPara="1" wrap="square" lIns="91425" tIns="91425" rIns="0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id-ID" sz="1200" dirty="0" smtClean="0"/>
              <a:t>Anak mengikuti perilaku tertentu tanpa mengetahui maksud perilaku tersebut.</a:t>
            </a:r>
            <a:endParaRPr sz="1200" dirty="0"/>
          </a:p>
        </p:txBody>
      </p:sp>
      <p:sp>
        <p:nvSpPr>
          <p:cNvPr id="359" name="Google Shape;359;p47"/>
          <p:cNvSpPr txBox="1">
            <a:spLocks noGrp="1"/>
          </p:cNvSpPr>
          <p:nvPr>
            <p:ph type="subTitle" idx="4294967295"/>
          </p:nvPr>
        </p:nvSpPr>
        <p:spPr>
          <a:xfrm flipH="1">
            <a:off x="485775" y="3376637"/>
            <a:ext cx="1744510" cy="87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id-ID" sz="1200" dirty="0" smtClean="0"/>
              <a:t>Anak secara langsung mengeluarkan kemampuan perannya sendiri dengan sadar.</a:t>
            </a:r>
            <a:endParaRPr sz="1200" dirty="0"/>
          </a:p>
        </p:txBody>
      </p:sp>
      <p:sp>
        <p:nvSpPr>
          <p:cNvPr id="360" name="Google Shape;360;p47"/>
          <p:cNvSpPr txBox="1">
            <a:spLocks noGrp="1"/>
          </p:cNvSpPr>
          <p:nvPr>
            <p:ph type="ctrTitle" idx="4294967295"/>
          </p:nvPr>
        </p:nvSpPr>
        <p:spPr>
          <a:xfrm flipH="1">
            <a:off x="485775" y="1238658"/>
            <a:ext cx="1700011" cy="57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id-ID" dirty="0" smtClean="0">
                <a:solidFill>
                  <a:schemeClr val="accent5"/>
                </a:solidFill>
              </a:rPr>
              <a:t>Tahap Meniru</a:t>
            </a:r>
            <a:endParaRPr dirty="0">
              <a:solidFill>
                <a:schemeClr val="accent5"/>
              </a:solidFill>
              <a:latin typeface="Nanum Pen Script"/>
              <a:ea typeface="Nanum Pen Script"/>
              <a:cs typeface="Nanum Pen Script"/>
              <a:sym typeface="Nanum Pen Script"/>
            </a:endParaRPr>
          </a:p>
        </p:txBody>
      </p:sp>
      <p:sp>
        <p:nvSpPr>
          <p:cNvPr id="361" name="Google Shape;361;p47"/>
          <p:cNvSpPr txBox="1">
            <a:spLocks noGrp="1"/>
          </p:cNvSpPr>
          <p:nvPr>
            <p:ph type="ctrTitle" idx="4294967295"/>
          </p:nvPr>
        </p:nvSpPr>
        <p:spPr>
          <a:xfrm flipH="1">
            <a:off x="6048602" y="1238658"/>
            <a:ext cx="1780948" cy="57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d-ID" dirty="0" smtClean="0">
                <a:solidFill>
                  <a:schemeClr val="accent5"/>
                </a:solidFill>
              </a:rPr>
              <a:t>Tahap Bermain</a:t>
            </a:r>
            <a:endParaRPr dirty="0">
              <a:solidFill>
                <a:schemeClr val="accent5"/>
              </a:solidFill>
              <a:latin typeface="Nanum Pen Script"/>
              <a:ea typeface="Nanum Pen Script"/>
              <a:cs typeface="Nanum Pen Script"/>
              <a:sym typeface="Nanum Pen Script"/>
            </a:endParaRPr>
          </a:p>
        </p:txBody>
      </p:sp>
      <p:sp>
        <p:nvSpPr>
          <p:cNvPr id="362" name="Google Shape;362;p47"/>
          <p:cNvSpPr txBox="1">
            <a:spLocks noGrp="1"/>
          </p:cNvSpPr>
          <p:nvPr>
            <p:ph type="subTitle" idx="4294967295"/>
          </p:nvPr>
        </p:nvSpPr>
        <p:spPr>
          <a:xfrm flipH="1">
            <a:off x="6048598" y="1622021"/>
            <a:ext cx="2047651" cy="1111654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id-ID" sz="1200" dirty="0" smtClean="0"/>
              <a:t>Anak sudah mulai belajar dalam mengambil peran orang yang berada disekelilingnya.</a:t>
            </a:r>
            <a:endParaRPr sz="1200" dirty="0"/>
          </a:p>
        </p:txBody>
      </p:sp>
      <p:sp>
        <p:nvSpPr>
          <p:cNvPr id="363" name="Google Shape;363;p47"/>
          <p:cNvSpPr txBox="1">
            <a:spLocks noGrp="1"/>
          </p:cNvSpPr>
          <p:nvPr>
            <p:ph type="ctrTitle" idx="4294967295"/>
          </p:nvPr>
        </p:nvSpPr>
        <p:spPr>
          <a:xfrm flipH="1">
            <a:off x="63791" y="2719046"/>
            <a:ext cx="2161804" cy="67296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id-ID" dirty="0" smtClean="0">
                <a:solidFill>
                  <a:schemeClr val="accent5"/>
                </a:solidFill>
              </a:rPr>
              <a:t>Tahap Bermain Peran</a:t>
            </a:r>
            <a:endParaRPr dirty="0">
              <a:solidFill>
                <a:schemeClr val="accent5"/>
              </a:solidFill>
              <a:latin typeface="Nanum Pen Script"/>
              <a:ea typeface="Nanum Pen Script"/>
              <a:cs typeface="Nanum Pen Script"/>
              <a:sym typeface="Nanum Pen Script"/>
            </a:endParaRPr>
          </a:p>
        </p:txBody>
      </p:sp>
      <p:sp>
        <p:nvSpPr>
          <p:cNvPr id="364" name="Google Shape;364;p47"/>
          <p:cNvSpPr txBox="1">
            <a:spLocks noGrp="1"/>
          </p:cNvSpPr>
          <p:nvPr>
            <p:ph type="ctrTitle" idx="4294967295"/>
          </p:nvPr>
        </p:nvSpPr>
        <p:spPr>
          <a:xfrm flipH="1">
            <a:off x="6048600" y="2708410"/>
            <a:ext cx="2152424" cy="57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d-ID" dirty="0" smtClean="0">
                <a:solidFill>
                  <a:schemeClr val="accent5"/>
                </a:solidFill>
              </a:rPr>
              <a:t>Tahap Penerimaan</a:t>
            </a:r>
            <a:endParaRPr dirty="0">
              <a:solidFill>
                <a:schemeClr val="accent5"/>
              </a:solidFill>
              <a:latin typeface="Nanum Pen Script"/>
              <a:ea typeface="Nanum Pen Script"/>
              <a:cs typeface="Nanum Pen Script"/>
              <a:sym typeface="Nanum Pen Script"/>
            </a:endParaRPr>
          </a:p>
        </p:txBody>
      </p:sp>
      <p:sp>
        <p:nvSpPr>
          <p:cNvPr id="365" name="Google Shape;365;p47"/>
          <p:cNvSpPr txBox="1">
            <a:spLocks noGrp="1"/>
          </p:cNvSpPr>
          <p:nvPr>
            <p:ph type="subTitle" idx="4294967295"/>
          </p:nvPr>
        </p:nvSpPr>
        <p:spPr>
          <a:xfrm flipH="1">
            <a:off x="6048602" y="3100412"/>
            <a:ext cx="2257198" cy="1433488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id-ID" sz="1200" dirty="0" smtClean="0"/>
              <a:t>Anak mampu berinteraksi dengan orang lain karena telah memahami perannya sendiri serta peran orang lain yang telah menjadi pasangan interaksinya.</a:t>
            </a:r>
            <a:endParaRPr sz="1200" dirty="0"/>
          </a:p>
        </p:txBody>
      </p:sp>
      <p:sp>
        <p:nvSpPr>
          <p:cNvPr id="366" name="Google Shape;366;p47"/>
          <p:cNvSpPr txBox="1">
            <a:spLocks noGrp="1"/>
          </p:cNvSpPr>
          <p:nvPr>
            <p:ph type="ctrTitle" idx="4294967295"/>
          </p:nvPr>
        </p:nvSpPr>
        <p:spPr>
          <a:xfrm flipH="1">
            <a:off x="2656226" y="1500425"/>
            <a:ext cx="413700" cy="577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 dirty="0"/>
              <a:t>1</a:t>
            </a:r>
            <a:endParaRPr sz="3600" dirty="0">
              <a:latin typeface="Nanum Pen Script"/>
              <a:ea typeface="Nanum Pen Script"/>
              <a:cs typeface="Nanum Pen Script"/>
              <a:sym typeface="Nanum Pen Script"/>
            </a:endParaRPr>
          </a:p>
        </p:txBody>
      </p:sp>
      <p:sp>
        <p:nvSpPr>
          <p:cNvPr id="367" name="Google Shape;367;p47"/>
          <p:cNvSpPr txBox="1">
            <a:spLocks noGrp="1"/>
          </p:cNvSpPr>
          <p:nvPr>
            <p:ph type="ctrTitle" idx="4294967295"/>
          </p:nvPr>
        </p:nvSpPr>
        <p:spPr>
          <a:xfrm flipH="1">
            <a:off x="2656226" y="2967150"/>
            <a:ext cx="413700" cy="577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 dirty="0"/>
              <a:t>3</a:t>
            </a:r>
            <a:endParaRPr sz="3600" dirty="0">
              <a:latin typeface="Nanum Pen Script"/>
              <a:ea typeface="Nanum Pen Script"/>
              <a:cs typeface="Nanum Pen Script"/>
              <a:sym typeface="Nanum Pen Script"/>
            </a:endParaRPr>
          </a:p>
        </p:txBody>
      </p:sp>
      <p:sp>
        <p:nvSpPr>
          <p:cNvPr id="368" name="Google Shape;368;p47"/>
          <p:cNvSpPr txBox="1">
            <a:spLocks noGrp="1"/>
          </p:cNvSpPr>
          <p:nvPr>
            <p:ph type="ctrTitle" idx="4294967295"/>
          </p:nvPr>
        </p:nvSpPr>
        <p:spPr>
          <a:xfrm flipH="1">
            <a:off x="5218777" y="1500425"/>
            <a:ext cx="413700" cy="577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 dirty="0"/>
              <a:t>2</a:t>
            </a:r>
            <a:endParaRPr sz="3600" dirty="0">
              <a:latin typeface="Nanum Pen Script"/>
              <a:ea typeface="Nanum Pen Script"/>
              <a:cs typeface="Nanum Pen Script"/>
              <a:sym typeface="Nanum Pen Script"/>
            </a:endParaRPr>
          </a:p>
        </p:txBody>
      </p:sp>
      <p:sp>
        <p:nvSpPr>
          <p:cNvPr id="369" name="Google Shape;369;p47"/>
          <p:cNvSpPr txBox="1">
            <a:spLocks noGrp="1"/>
          </p:cNvSpPr>
          <p:nvPr>
            <p:ph type="ctrTitle" idx="4294967295"/>
          </p:nvPr>
        </p:nvSpPr>
        <p:spPr>
          <a:xfrm flipH="1">
            <a:off x="5218777" y="2967150"/>
            <a:ext cx="413700" cy="577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 dirty="0"/>
              <a:t>4</a:t>
            </a:r>
            <a:endParaRPr sz="3600" dirty="0">
              <a:latin typeface="Nanum Pen Script"/>
              <a:ea typeface="Nanum Pen Script"/>
              <a:cs typeface="Nanum Pen Script"/>
              <a:sym typeface="Nanum Pen Script"/>
            </a:endParaRPr>
          </a:p>
        </p:txBody>
      </p:sp>
      <p:sp>
        <p:nvSpPr>
          <p:cNvPr id="4" name="Rectangle 3"/>
          <p:cNvSpPr/>
          <p:nvPr/>
        </p:nvSpPr>
        <p:spPr>
          <a:xfrm rot="250647">
            <a:off x="3188300" y="1521579"/>
            <a:ext cx="1945955" cy="204452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8012" b="93472" l="2700" r="97900">
                        <a14:foregroundMark x1="20500" y1="71958" x2="31900" y2="66914"/>
                        <a14:foregroundMark x1="20300" y1="76261" x2="31200" y2="71662"/>
                        <a14:foregroundMark x1="35900" y1="70475" x2="46700" y2="65282"/>
                        <a14:foregroundMark x1="36900" y1="63501" x2="45300" y2="61573"/>
                        <a14:foregroundMark x1="59600" y1="50593" x2="82300" y2="21513"/>
                        <a14:foregroundMark x1="61000" y1="56083" x2="85700" y2="24332"/>
                        <a14:foregroundMark x1="81600" y1="30564" x2="72800" y2="79970"/>
                        <a14:foregroundMark x1="88300" y1="29525" x2="93200" y2="65727"/>
                        <a14:foregroundMark x1="92100" y1="55638" x2="93300" y2="7922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1869" y="1789313"/>
            <a:ext cx="2040361" cy="1375203"/>
          </a:xfrm>
          <a:prstGeom prst="rect">
            <a:avLst/>
          </a:prstGeom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3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3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3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3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3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3" grpId="0"/>
      <p:bldP spid="358" grpId="0" build="p"/>
      <p:bldP spid="360" grpId="0"/>
      <p:bldP spid="361" grpId="0"/>
      <p:bldP spid="362" grpId="0" build="p"/>
      <p:bldP spid="363" grpId="0"/>
      <p:bldP spid="364" grpId="0"/>
      <p:bldP spid="365" grpId="0" build="p"/>
      <p:bldP spid="366" grpId="0"/>
      <p:bldP spid="367" grpId="0"/>
      <p:bldP spid="368" grpId="0"/>
      <p:bldP spid="36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03" name="Google Shape;503;p52"/>
          <p:cNvCxnSpPr/>
          <p:nvPr/>
        </p:nvCxnSpPr>
        <p:spPr>
          <a:xfrm rot="10800000" flipH="1">
            <a:off x="1479380" y="3073038"/>
            <a:ext cx="6657000" cy="5670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pic>
        <p:nvPicPr>
          <p:cNvPr id="504" name="Google Shape;504;p5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744090" y="2353113"/>
            <a:ext cx="625175" cy="825219"/>
          </a:xfrm>
          <a:prstGeom prst="rect">
            <a:avLst/>
          </a:prstGeom>
          <a:noFill/>
          <a:ln>
            <a:noFill/>
          </a:ln>
        </p:spPr>
      </p:pic>
      <p:pic>
        <p:nvPicPr>
          <p:cNvPr id="505" name="Google Shape;505;p5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934330" y="2318345"/>
            <a:ext cx="625175" cy="815828"/>
          </a:xfrm>
          <a:prstGeom prst="rect">
            <a:avLst/>
          </a:prstGeom>
          <a:noFill/>
          <a:ln>
            <a:noFill/>
          </a:ln>
        </p:spPr>
      </p:pic>
      <p:sp>
        <p:nvSpPr>
          <p:cNvPr id="506" name="Google Shape;506;p52"/>
          <p:cNvSpPr txBox="1">
            <a:spLocks noGrp="1"/>
          </p:cNvSpPr>
          <p:nvPr>
            <p:ph type="title"/>
          </p:nvPr>
        </p:nvSpPr>
        <p:spPr>
          <a:xfrm>
            <a:off x="914410" y="660809"/>
            <a:ext cx="7743466" cy="634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d-ID" b="1" dirty="0" smtClean="0"/>
              <a:t>C. Pembentukan Kepribadian Dipengaruhi Media Sosialisasi</a:t>
            </a:r>
            <a:endParaRPr sz="3000" b="1" dirty="0"/>
          </a:p>
        </p:txBody>
      </p:sp>
      <p:sp>
        <p:nvSpPr>
          <p:cNvPr id="507" name="Google Shape;507;p52"/>
          <p:cNvSpPr txBox="1">
            <a:spLocks noGrp="1"/>
          </p:cNvSpPr>
          <p:nvPr>
            <p:ph type="ctrTitle" idx="4294967295"/>
          </p:nvPr>
        </p:nvSpPr>
        <p:spPr>
          <a:xfrm flipH="1">
            <a:off x="3082006" y="2146654"/>
            <a:ext cx="1945849" cy="577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d-ID" sz="1800" dirty="0" smtClean="0">
                <a:solidFill>
                  <a:schemeClr val="accent5"/>
                </a:solidFill>
              </a:rPr>
              <a:t>Media Sosialisasi Teman Sepermainan</a:t>
            </a:r>
            <a:endParaRPr sz="1800" dirty="0">
              <a:solidFill>
                <a:schemeClr val="accent5"/>
              </a:solidFill>
              <a:sym typeface="Nanum Pen Script"/>
            </a:endParaRPr>
          </a:p>
        </p:txBody>
      </p:sp>
      <p:sp>
        <p:nvSpPr>
          <p:cNvPr id="509" name="Google Shape;509;p52"/>
          <p:cNvSpPr txBox="1">
            <a:spLocks noGrp="1"/>
          </p:cNvSpPr>
          <p:nvPr>
            <p:ph type="ctrTitle" idx="4294967295"/>
          </p:nvPr>
        </p:nvSpPr>
        <p:spPr>
          <a:xfrm flipH="1">
            <a:off x="2057037" y="3528562"/>
            <a:ext cx="1658686" cy="694148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d-ID" sz="1800" dirty="0" smtClean="0">
                <a:solidFill>
                  <a:schemeClr val="accent5"/>
                </a:solidFill>
              </a:rPr>
              <a:t>Media Sosialisasi Keluarga</a:t>
            </a:r>
            <a:endParaRPr sz="1800" dirty="0">
              <a:solidFill>
                <a:schemeClr val="accent5"/>
              </a:solidFill>
              <a:sym typeface="Nanum Pen Script"/>
            </a:endParaRPr>
          </a:p>
        </p:txBody>
      </p:sp>
      <p:sp>
        <p:nvSpPr>
          <p:cNvPr id="511" name="Google Shape;511;p52"/>
          <p:cNvSpPr txBox="1">
            <a:spLocks noGrp="1"/>
          </p:cNvSpPr>
          <p:nvPr>
            <p:ph type="ctrTitle" idx="4294967295"/>
          </p:nvPr>
        </p:nvSpPr>
        <p:spPr>
          <a:xfrm flipH="1">
            <a:off x="5416736" y="2093517"/>
            <a:ext cx="1560600" cy="577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d-ID" sz="1800" dirty="0" smtClean="0">
                <a:solidFill>
                  <a:schemeClr val="accent5"/>
                </a:solidFill>
              </a:rPr>
              <a:t>Media Sosialisasi Lingkungan Kerja</a:t>
            </a:r>
            <a:endParaRPr sz="1800" dirty="0">
              <a:solidFill>
                <a:schemeClr val="accent5"/>
              </a:solidFill>
              <a:sym typeface="Nanum Pen Script"/>
            </a:endParaRPr>
          </a:p>
        </p:txBody>
      </p:sp>
      <p:sp>
        <p:nvSpPr>
          <p:cNvPr id="512" name="Google Shape;512;p52"/>
          <p:cNvSpPr txBox="1">
            <a:spLocks noGrp="1"/>
          </p:cNvSpPr>
          <p:nvPr>
            <p:ph type="subTitle" idx="4294967295"/>
          </p:nvPr>
        </p:nvSpPr>
        <p:spPr>
          <a:xfrm flipH="1">
            <a:off x="1499195" y="1347248"/>
            <a:ext cx="6570919" cy="87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id-ID" sz="1000" dirty="0" smtClean="0"/>
              <a:t>Dalam modul Sosialisasi (2017) yang diterbitkan Kementerian Pendidikan dan Kebudayaan dijelaskan masing-masing media sosialisasi sebagai berikut.</a:t>
            </a:r>
            <a:endParaRPr sz="1000" dirty="0"/>
          </a:p>
        </p:txBody>
      </p:sp>
      <p:sp>
        <p:nvSpPr>
          <p:cNvPr id="513" name="Google Shape;513;p52"/>
          <p:cNvSpPr txBox="1">
            <a:spLocks noGrp="1"/>
          </p:cNvSpPr>
          <p:nvPr>
            <p:ph type="ctrTitle" idx="4294967295"/>
          </p:nvPr>
        </p:nvSpPr>
        <p:spPr>
          <a:xfrm flipH="1">
            <a:off x="4209482" y="3571145"/>
            <a:ext cx="1560600" cy="621415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d-ID" sz="1800" dirty="0" smtClean="0">
                <a:solidFill>
                  <a:schemeClr val="accent5"/>
                </a:solidFill>
              </a:rPr>
              <a:t>Media Sosialisasi Sekolah</a:t>
            </a:r>
            <a:endParaRPr sz="1800" dirty="0">
              <a:solidFill>
                <a:schemeClr val="accent5"/>
              </a:solidFill>
              <a:sym typeface="Nanum Pen Script"/>
            </a:endParaRPr>
          </a:p>
        </p:txBody>
      </p:sp>
      <p:pic>
        <p:nvPicPr>
          <p:cNvPr id="515" name="Google Shape;515;p5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716047" y="3101301"/>
            <a:ext cx="625175" cy="812236"/>
          </a:xfrm>
          <a:prstGeom prst="rect">
            <a:avLst/>
          </a:prstGeom>
          <a:noFill/>
          <a:ln>
            <a:noFill/>
          </a:ln>
        </p:spPr>
      </p:pic>
      <p:sp>
        <p:nvSpPr>
          <p:cNvPr id="516" name="Google Shape;516;p52"/>
          <p:cNvSpPr txBox="1">
            <a:spLocks noGrp="1"/>
          </p:cNvSpPr>
          <p:nvPr>
            <p:ph type="ctrTitle" idx="4294967295"/>
          </p:nvPr>
        </p:nvSpPr>
        <p:spPr>
          <a:xfrm flipH="1">
            <a:off x="1733418" y="3090205"/>
            <a:ext cx="573300" cy="57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1</a:t>
            </a:r>
            <a:endParaRPr dirty="0">
              <a:latin typeface="Nanum Pen Script"/>
              <a:ea typeface="Nanum Pen Script"/>
              <a:cs typeface="Nanum Pen Script"/>
              <a:sym typeface="Nanum Pen Script"/>
            </a:endParaRPr>
          </a:p>
        </p:txBody>
      </p:sp>
      <p:pic>
        <p:nvPicPr>
          <p:cNvPr id="517" name="Google Shape;517;p52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3832687" y="3086190"/>
            <a:ext cx="625175" cy="813992"/>
          </a:xfrm>
          <a:prstGeom prst="rect">
            <a:avLst/>
          </a:prstGeom>
          <a:noFill/>
          <a:ln>
            <a:noFill/>
          </a:ln>
        </p:spPr>
      </p:pic>
      <p:sp>
        <p:nvSpPr>
          <p:cNvPr id="518" name="Google Shape;518;p52"/>
          <p:cNvSpPr txBox="1">
            <a:spLocks noGrp="1"/>
          </p:cNvSpPr>
          <p:nvPr>
            <p:ph type="ctrTitle" idx="4294967295"/>
          </p:nvPr>
        </p:nvSpPr>
        <p:spPr>
          <a:xfrm flipH="1">
            <a:off x="2768854" y="2612430"/>
            <a:ext cx="573300" cy="57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2</a:t>
            </a:r>
            <a:endParaRPr dirty="0">
              <a:latin typeface="Nanum Pen Script"/>
              <a:ea typeface="Nanum Pen Script"/>
              <a:cs typeface="Nanum Pen Script"/>
              <a:sym typeface="Nanum Pen Script"/>
            </a:endParaRPr>
          </a:p>
        </p:txBody>
      </p:sp>
      <p:sp>
        <p:nvSpPr>
          <p:cNvPr id="519" name="Google Shape;519;p52"/>
          <p:cNvSpPr txBox="1">
            <a:spLocks noGrp="1"/>
          </p:cNvSpPr>
          <p:nvPr>
            <p:ph type="ctrTitle" idx="4294967295"/>
          </p:nvPr>
        </p:nvSpPr>
        <p:spPr>
          <a:xfrm flipH="1">
            <a:off x="3837365" y="3047673"/>
            <a:ext cx="573300" cy="57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3</a:t>
            </a:r>
            <a:endParaRPr dirty="0">
              <a:latin typeface="Nanum Pen Script"/>
              <a:ea typeface="Nanum Pen Script"/>
              <a:cs typeface="Nanum Pen Script"/>
              <a:sym typeface="Nanum Pen Script"/>
            </a:endParaRPr>
          </a:p>
        </p:txBody>
      </p:sp>
      <p:sp>
        <p:nvSpPr>
          <p:cNvPr id="520" name="Google Shape;520;p52"/>
          <p:cNvSpPr txBox="1">
            <a:spLocks noGrp="1"/>
          </p:cNvSpPr>
          <p:nvPr>
            <p:ph type="ctrTitle" idx="4294967295"/>
          </p:nvPr>
        </p:nvSpPr>
        <p:spPr>
          <a:xfrm flipH="1">
            <a:off x="4970896" y="2580531"/>
            <a:ext cx="573300" cy="57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4</a:t>
            </a:r>
            <a:endParaRPr dirty="0">
              <a:latin typeface="Nanum Pen Script"/>
              <a:ea typeface="Nanum Pen Script"/>
              <a:cs typeface="Nanum Pen Script"/>
              <a:sym typeface="Nanum Pen Script"/>
            </a:endParaRPr>
          </a:p>
        </p:txBody>
      </p:sp>
      <p:pic>
        <p:nvPicPr>
          <p:cNvPr id="521" name="Google Shape;521;p52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 rot="-5956306">
            <a:off x="1259588" y="3049498"/>
            <a:ext cx="542067" cy="188847"/>
          </a:xfrm>
          <a:prstGeom prst="rect">
            <a:avLst/>
          </a:prstGeom>
          <a:noFill/>
          <a:ln>
            <a:noFill/>
          </a:ln>
        </p:spPr>
      </p:pic>
      <p:pic>
        <p:nvPicPr>
          <p:cNvPr id="522" name="Google Shape;522;p52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 rot="1897254">
            <a:off x="7595639" y="3028219"/>
            <a:ext cx="542066" cy="188847"/>
          </a:xfrm>
          <a:prstGeom prst="rect">
            <a:avLst/>
          </a:prstGeom>
          <a:noFill/>
          <a:ln>
            <a:noFill/>
          </a:ln>
        </p:spPr>
      </p:pic>
      <p:pic>
        <p:nvPicPr>
          <p:cNvPr id="22" name="Google Shape;517;p52"/>
          <p:cNvPicPr preferRelativeResize="0"/>
          <p:nvPr/>
        </p:nvPicPr>
        <p:blipFill>
          <a:blip r:embed="rId6">
            <a:alphaModFix/>
            <a:duotone>
              <a:prstClr val="black"/>
              <a:schemeClr val="accent5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6101054" y="3068462"/>
            <a:ext cx="625175" cy="813992"/>
          </a:xfrm>
          <a:prstGeom prst="rect">
            <a:avLst/>
          </a:prstGeom>
          <a:noFill/>
          <a:ln>
            <a:noFill/>
          </a:ln>
        </p:spPr>
      </p:pic>
      <p:sp>
        <p:nvSpPr>
          <p:cNvPr id="23" name="Google Shape;519;p52"/>
          <p:cNvSpPr txBox="1">
            <a:spLocks/>
          </p:cNvSpPr>
          <p:nvPr/>
        </p:nvSpPr>
        <p:spPr>
          <a:xfrm flipH="1">
            <a:off x="6116365" y="3040578"/>
            <a:ext cx="573300" cy="57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anum Pen Script"/>
              <a:buNone/>
              <a:defRPr sz="2400" b="0" i="0" u="none" strike="noStrike" cap="none">
                <a:solidFill>
                  <a:schemeClr val="dk1"/>
                </a:solidFill>
                <a:latin typeface="Nanum Pen Script"/>
                <a:ea typeface="Nanum Pen Script"/>
                <a:cs typeface="Nanum Pen Script"/>
                <a:sym typeface="Nanum Pen Script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anum Pen Script"/>
              <a:buNone/>
              <a:defRPr sz="2400" b="0" i="0" u="none" strike="noStrike" cap="none">
                <a:solidFill>
                  <a:schemeClr val="dk1"/>
                </a:solidFill>
                <a:latin typeface="Nanum Pen Script"/>
                <a:ea typeface="Nanum Pen Script"/>
                <a:cs typeface="Nanum Pen Script"/>
                <a:sym typeface="Nanum Pen Script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anum Pen Script"/>
              <a:buNone/>
              <a:defRPr sz="2400" b="0" i="0" u="none" strike="noStrike" cap="none">
                <a:solidFill>
                  <a:schemeClr val="dk1"/>
                </a:solidFill>
                <a:latin typeface="Nanum Pen Script"/>
                <a:ea typeface="Nanum Pen Script"/>
                <a:cs typeface="Nanum Pen Script"/>
                <a:sym typeface="Nanum Pen Script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anum Pen Script"/>
              <a:buNone/>
              <a:defRPr sz="2400" b="0" i="0" u="none" strike="noStrike" cap="none">
                <a:solidFill>
                  <a:schemeClr val="dk1"/>
                </a:solidFill>
                <a:latin typeface="Nanum Pen Script"/>
                <a:ea typeface="Nanum Pen Script"/>
                <a:cs typeface="Nanum Pen Script"/>
                <a:sym typeface="Nanum Pen Script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anum Pen Script"/>
              <a:buNone/>
              <a:defRPr sz="2400" b="0" i="0" u="none" strike="noStrike" cap="none">
                <a:solidFill>
                  <a:schemeClr val="dk1"/>
                </a:solidFill>
                <a:latin typeface="Nanum Pen Script"/>
                <a:ea typeface="Nanum Pen Script"/>
                <a:cs typeface="Nanum Pen Script"/>
                <a:sym typeface="Nanum Pen Script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anum Pen Script"/>
              <a:buNone/>
              <a:defRPr sz="2400" b="0" i="0" u="none" strike="noStrike" cap="none">
                <a:solidFill>
                  <a:schemeClr val="dk1"/>
                </a:solidFill>
                <a:latin typeface="Nanum Pen Script"/>
                <a:ea typeface="Nanum Pen Script"/>
                <a:cs typeface="Nanum Pen Script"/>
                <a:sym typeface="Nanum Pen Script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anum Pen Script"/>
              <a:buNone/>
              <a:defRPr sz="2400" b="0" i="0" u="none" strike="noStrike" cap="none">
                <a:solidFill>
                  <a:schemeClr val="dk1"/>
                </a:solidFill>
                <a:latin typeface="Nanum Pen Script"/>
                <a:ea typeface="Nanum Pen Script"/>
                <a:cs typeface="Nanum Pen Script"/>
                <a:sym typeface="Nanum Pen Script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anum Pen Script"/>
              <a:buNone/>
              <a:defRPr sz="2400" b="0" i="0" u="none" strike="noStrike" cap="none">
                <a:solidFill>
                  <a:schemeClr val="dk1"/>
                </a:solidFill>
                <a:latin typeface="Nanum Pen Script"/>
                <a:ea typeface="Nanum Pen Script"/>
                <a:cs typeface="Nanum Pen Script"/>
                <a:sym typeface="Nanum Pen Script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anum Pen Script"/>
              <a:buNone/>
              <a:defRPr sz="2400" b="0" i="0" u="none" strike="noStrike" cap="none">
                <a:solidFill>
                  <a:schemeClr val="dk1"/>
                </a:solidFill>
                <a:latin typeface="Nanum Pen Script"/>
                <a:ea typeface="Nanum Pen Script"/>
                <a:cs typeface="Nanum Pen Script"/>
                <a:sym typeface="Nanum Pen Script"/>
              </a:defRPr>
            </a:lvl9pPr>
          </a:lstStyle>
          <a:p>
            <a:pPr algn="ctr"/>
            <a:r>
              <a:rPr lang="id-ID" dirty="0"/>
              <a:t>5</a:t>
            </a:r>
            <a:endParaRPr lang="en" dirty="0"/>
          </a:p>
        </p:txBody>
      </p:sp>
      <p:sp>
        <p:nvSpPr>
          <p:cNvPr id="24" name="Google Shape;513;p52"/>
          <p:cNvSpPr txBox="1">
            <a:spLocks/>
          </p:cNvSpPr>
          <p:nvPr/>
        </p:nvSpPr>
        <p:spPr>
          <a:xfrm flipH="1">
            <a:off x="6541646" y="3553417"/>
            <a:ext cx="1794279" cy="6214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anum Pen Script"/>
              <a:buNone/>
              <a:defRPr sz="2400" b="0" i="0" u="none" strike="noStrike" cap="none">
                <a:solidFill>
                  <a:schemeClr val="dk1"/>
                </a:solidFill>
                <a:latin typeface="Nanum Pen Script"/>
                <a:ea typeface="Nanum Pen Script"/>
                <a:cs typeface="Nanum Pen Script"/>
                <a:sym typeface="Nanum Pen Script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anum Pen Script"/>
              <a:buNone/>
              <a:defRPr sz="2400" b="0" i="0" u="none" strike="noStrike" cap="none">
                <a:solidFill>
                  <a:schemeClr val="dk1"/>
                </a:solidFill>
                <a:latin typeface="Nanum Pen Script"/>
                <a:ea typeface="Nanum Pen Script"/>
                <a:cs typeface="Nanum Pen Script"/>
                <a:sym typeface="Nanum Pen Script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anum Pen Script"/>
              <a:buNone/>
              <a:defRPr sz="2400" b="0" i="0" u="none" strike="noStrike" cap="none">
                <a:solidFill>
                  <a:schemeClr val="dk1"/>
                </a:solidFill>
                <a:latin typeface="Nanum Pen Script"/>
                <a:ea typeface="Nanum Pen Script"/>
                <a:cs typeface="Nanum Pen Script"/>
                <a:sym typeface="Nanum Pen Script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anum Pen Script"/>
              <a:buNone/>
              <a:defRPr sz="2400" b="0" i="0" u="none" strike="noStrike" cap="none">
                <a:solidFill>
                  <a:schemeClr val="dk1"/>
                </a:solidFill>
                <a:latin typeface="Nanum Pen Script"/>
                <a:ea typeface="Nanum Pen Script"/>
                <a:cs typeface="Nanum Pen Script"/>
                <a:sym typeface="Nanum Pen Script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anum Pen Script"/>
              <a:buNone/>
              <a:defRPr sz="2400" b="0" i="0" u="none" strike="noStrike" cap="none">
                <a:solidFill>
                  <a:schemeClr val="dk1"/>
                </a:solidFill>
                <a:latin typeface="Nanum Pen Script"/>
                <a:ea typeface="Nanum Pen Script"/>
                <a:cs typeface="Nanum Pen Script"/>
                <a:sym typeface="Nanum Pen Script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anum Pen Script"/>
              <a:buNone/>
              <a:defRPr sz="2400" b="0" i="0" u="none" strike="noStrike" cap="none">
                <a:solidFill>
                  <a:schemeClr val="dk1"/>
                </a:solidFill>
                <a:latin typeface="Nanum Pen Script"/>
                <a:ea typeface="Nanum Pen Script"/>
                <a:cs typeface="Nanum Pen Script"/>
                <a:sym typeface="Nanum Pen Script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anum Pen Script"/>
              <a:buNone/>
              <a:defRPr sz="2400" b="0" i="0" u="none" strike="noStrike" cap="none">
                <a:solidFill>
                  <a:schemeClr val="dk1"/>
                </a:solidFill>
                <a:latin typeface="Nanum Pen Script"/>
                <a:ea typeface="Nanum Pen Script"/>
                <a:cs typeface="Nanum Pen Script"/>
                <a:sym typeface="Nanum Pen Script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anum Pen Script"/>
              <a:buNone/>
              <a:defRPr sz="2400" b="0" i="0" u="none" strike="noStrike" cap="none">
                <a:solidFill>
                  <a:schemeClr val="dk1"/>
                </a:solidFill>
                <a:latin typeface="Nanum Pen Script"/>
                <a:ea typeface="Nanum Pen Script"/>
                <a:cs typeface="Nanum Pen Script"/>
                <a:sym typeface="Nanum Pen Script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anum Pen Script"/>
              <a:buNone/>
              <a:defRPr sz="2400" b="0" i="0" u="none" strike="noStrike" cap="none">
                <a:solidFill>
                  <a:schemeClr val="dk1"/>
                </a:solidFill>
                <a:latin typeface="Nanum Pen Script"/>
                <a:ea typeface="Nanum Pen Script"/>
                <a:cs typeface="Nanum Pen Script"/>
                <a:sym typeface="Nanum Pen Script"/>
              </a:defRPr>
            </a:lvl9pPr>
          </a:lstStyle>
          <a:p>
            <a:r>
              <a:rPr lang="id-ID" sz="1800" dirty="0" smtClean="0">
                <a:solidFill>
                  <a:schemeClr val="accent5"/>
                </a:solidFill>
              </a:rPr>
              <a:t>Media Massa sebagai Media Sosialisasi</a:t>
            </a:r>
            <a:endParaRPr lang="id-ID" sz="1800" dirty="0">
              <a:solidFill>
                <a:schemeClr val="accent5"/>
              </a:solidFill>
            </a:endParaRP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0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0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0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0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5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5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5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5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5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5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5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6" grpId="0"/>
      <p:bldP spid="507" grpId="0"/>
      <p:bldP spid="509" grpId="0"/>
      <p:bldP spid="511" grpId="0"/>
      <p:bldP spid="512" grpId="0" build="p"/>
      <p:bldP spid="513" grpId="0"/>
      <p:bldP spid="516" grpId="0"/>
      <p:bldP spid="518" grpId="0"/>
      <p:bldP spid="519" grpId="0"/>
      <p:bldP spid="520" grpId="0"/>
      <p:bldP spid="23" grpId="0"/>
      <p:bldP spid="2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4" name="Google Shape;334;p46"/>
          <p:cNvGrpSpPr/>
          <p:nvPr/>
        </p:nvGrpSpPr>
        <p:grpSpPr>
          <a:xfrm rot="1341562">
            <a:off x="1334640" y="982264"/>
            <a:ext cx="4337636" cy="3361776"/>
            <a:chOff x="4015321" y="1897275"/>
            <a:chExt cx="2646884" cy="3279703"/>
          </a:xfrm>
        </p:grpSpPr>
        <p:pic>
          <p:nvPicPr>
            <p:cNvPr id="335" name="Google Shape;335;p46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 rot="-1050401">
              <a:off x="4546619" y="4079144"/>
              <a:ext cx="2041087" cy="809586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36" name="Google Shape;336;p46"/>
            <p:cNvSpPr/>
            <p:nvPr/>
          </p:nvSpPr>
          <p:spPr>
            <a:xfrm rot="4499777">
              <a:off x="4027134" y="2365817"/>
              <a:ext cx="2404574" cy="1869415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337" name="Google Shape;337;p46"/>
          <p:cNvPicPr preferRelativeResize="0"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42821">
            <a:off x="2005221" y="1370485"/>
            <a:ext cx="2869230" cy="1983851"/>
          </a:xfrm>
          <a:prstGeom prst="rect">
            <a:avLst/>
          </a:prstGeom>
          <a:noFill/>
          <a:ln>
            <a:noFill/>
          </a:ln>
        </p:spPr>
      </p:pic>
      <p:pic>
        <p:nvPicPr>
          <p:cNvPr id="338" name="Google Shape;338;p46"/>
          <p:cNvPicPr preferRelativeResize="0"/>
          <p:nvPr/>
        </p:nvPicPr>
        <p:blipFill rotWithShape="1">
          <a:blip r:embed="rId5">
            <a:alphaModFix/>
          </a:blip>
          <a:srcRect t="12541" r="46135" b="12541"/>
          <a:stretch/>
        </p:blipFill>
        <p:spPr>
          <a:xfrm rot="4964569">
            <a:off x="4040789" y="2904984"/>
            <a:ext cx="1333139" cy="1250838"/>
          </a:xfrm>
          <a:prstGeom prst="rect">
            <a:avLst/>
          </a:prstGeom>
          <a:noFill/>
          <a:ln>
            <a:noFill/>
          </a:ln>
        </p:spPr>
      </p:pic>
      <p:sp>
        <p:nvSpPr>
          <p:cNvPr id="339" name="Google Shape;339;p46"/>
          <p:cNvSpPr txBox="1">
            <a:spLocks noGrp="1"/>
          </p:cNvSpPr>
          <p:nvPr>
            <p:ph type="ctrTitle"/>
          </p:nvPr>
        </p:nvSpPr>
        <p:spPr>
          <a:xfrm flipH="1">
            <a:off x="4912241" y="1566924"/>
            <a:ext cx="3785191" cy="1218815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d-ID" b="1" dirty="0" smtClean="0"/>
              <a:t>03. Hubungan Karakter dan Kepribadian</a:t>
            </a:r>
            <a:endParaRPr b="1" dirty="0"/>
          </a:p>
        </p:txBody>
      </p:sp>
      <p:sp>
        <p:nvSpPr>
          <p:cNvPr id="340" name="Google Shape;340;p46"/>
          <p:cNvSpPr txBox="1">
            <a:spLocks noGrp="1"/>
          </p:cNvSpPr>
          <p:nvPr>
            <p:ph type="subTitle" idx="1"/>
          </p:nvPr>
        </p:nvSpPr>
        <p:spPr>
          <a:xfrm flipH="1">
            <a:off x="5203225" y="2697820"/>
            <a:ext cx="3387881" cy="1100954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d-ID" sz="1200" dirty="0" smtClean="0"/>
              <a:t>Kepribadian dalam bahasa Inggris yaitu “</a:t>
            </a:r>
            <a:r>
              <a:rPr lang="id-ID" sz="1200" i="1" dirty="0" smtClean="0"/>
              <a:t>Personality”</a:t>
            </a:r>
            <a:r>
              <a:rPr lang="id-ID" sz="1200" dirty="0" smtClean="0"/>
              <a:t>. Kata personality sendiri berasal dari bahasa Latin yaitu “</a:t>
            </a:r>
            <a:r>
              <a:rPr lang="id-ID" sz="1200" i="1" dirty="0" smtClean="0"/>
              <a:t>Persona</a:t>
            </a:r>
            <a:r>
              <a:rPr lang="id-ID" sz="1200" dirty="0" smtClean="0"/>
              <a:t>” yang berarti topeng, yang digunakan oleh para aktor dalam suatu permainan atau pertunjukan.</a:t>
            </a:r>
            <a:endParaRPr sz="1200" dirty="0"/>
          </a:p>
        </p:txBody>
      </p:sp>
      <p:pic>
        <p:nvPicPr>
          <p:cNvPr id="341" name="Google Shape;341;p46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 rot="-1008598">
            <a:off x="1534679" y="1079655"/>
            <a:ext cx="902098" cy="314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9" grpId="0"/>
      <p:bldP spid="340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56" name="Google Shape;556;p54"/>
          <p:cNvCxnSpPr/>
          <p:nvPr/>
        </p:nvCxnSpPr>
        <p:spPr>
          <a:xfrm flipH="1">
            <a:off x="2709950" y="2798401"/>
            <a:ext cx="1053600" cy="99180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557" name="Google Shape;557;p54"/>
          <p:cNvCxnSpPr/>
          <p:nvPr/>
        </p:nvCxnSpPr>
        <p:spPr>
          <a:xfrm>
            <a:off x="2886950" y="1813675"/>
            <a:ext cx="808800" cy="81060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pic>
        <p:nvPicPr>
          <p:cNvPr id="558" name="Google Shape;558;p5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882488" y="3468919"/>
            <a:ext cx="1178037" cy="577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59" name="Google Shape;559;p5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554500" y="2436719"/>
            <a:ext cx="1178025" cy="572184"/>
          </a:xfrm>
          <a:prstGeom prst="rect">
            <a:avLst/>
          </a:prstGeom>
          <a:noFill/>
          <a:ln>
            <a:noFill/>
          </a:ln>
        </p:spPr>
      </p:pic>
      <p:pic>
        <p:nvPicPr>
          <p:cNvPr id="560" name="Google Shape;560;p5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882488" y="1383526"/>
            <a:ext cx="1178037" cy="577800"/>
          </a:xfrm>
          <a:prstGeom prst="rect">
            <a:avLst/>
          </a:prstGeom>
          <a:noFill/>
          <a:ln>
            <a:noFill/>
          </a:ln>
        </p:spPr>
      </p:pic>
      <p:sp>
        <p:nvSpPr>
          <p:cNvPr id="561" name="Google Shape;561;p54"/>
          <p:cNvSpPr txBox="1">
            <a:spLocks noGrp="1"/>
          </p:cNvSpPr>
          <p:nvPr>
            <p:ph type="title"/>
          </p:nvPr>
        </p:nvSpPr>
        <p:spPr>
          <a:xfrm>
            <a:off x="1399750" y="628910"/>
            <a:ext cx="7024200" cy="423722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d-ID" sz="1800" dirty="0" smtClean="0"/>
              <a:t>Dalam kehidupan sehari-hari, kata kepribadian digunakan untuk menggambarkan :</a:t>
            </a:r>
            <a:endParaRPr sz="1800" dirty="0"/>
          </a:p>
        </p:txBody>
      </p:sp>
      <p:grpSp>
        <p:nvGrpSpPr>
          <p:cNvPr id="562" name="Google Shape;562;p54"/>
          <p:cNvGrpSpPr/>
          <p:nvPr/>
        </p:nvGrpSpPr>
        <p:grpSpPr>
          <a:xfrm>
            <a:off x="5358593" y="1281661"/>
            <a:ext cx="2782250" cy="3283795"/>
            <a:chOff x="5358325" y="1281596"/>
            <a:chExt cx="3000701" cy="3541625"/>
          </a:xfrm>
        </p:grpSpPr>
        <p:pic>
          <p:nvPicPr>
            <p:cNvPr id="563" name="Google Shape;563;p54"/>
            <p:cNvPicPr preferRelativeResize="0"/>
            <p:nvPr/>
          </p:nvPicPr>
          <p:blipFill>
            <a:blip r:embed="rId5">
              <a:alphaModFix/>
            </a:blip>
            <a:stretch>
              <a:fillRect/>
            </a:stretch>
          </p:blipFill>
          <p:spPr>
            <a:xfrm rot="291132">
              <a:off x="5393242" y="3759159"/>
              <a:ext cx="2836341" cy="9458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564" name="Google Shape;564;p54"/>
            <p:cNvSpPr/>
            <p:nvPr/>
          </p:nvSpPr>
          <p:spPr>
            <a:xfrm rot="5841389">
              <a:off x="5567814" y="1613723"/>
              <a:ext cx="2809224" cy="2433545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565" name="Google Shape;565;p54"/>
          <p:cNvPicPr preferRelativeResize="0"/>
          <p:nvPr/>
        </p:nvPicPr>
        <p:blipFill rotWithShape="1">
          <a:blip r:embed="rId6">
            <a:alphaModFix/>
          </a:blip>
          <a:srcRect l="6934" r="6925"/>
          <a:stretch/>
        </p:blipFill>
        <p:spPr>
          <a:xfrm rot="442836">
            <a:off x="5786709" y="1470224"/>
            <a:ext cx="2151099" cy="2497280"/>
          </a:xfrm>
          <a:prstGeom prst="rect">
            <a:avLst/>
          </a:prstGeom>
          <a:noFill/>
          <a:ln>
            <a:noFill/>
          </a:ln>
        </p:spPr>
      </p:pic>
      <p:pic>
        <p:nvPicPr>
          <p:cNvPr id="566" name="Google Shape;566;p54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 rot="-1008605">
            <a:off x="5846794" y="1276838"/>
            <a:ext cx="674123" cy="234855"/>
          </a:xfrm>
          <a:prstGeom prst="rect">
            <a:avLst/>
          </a:prstGeom>
          <a:noFill/>
          <a:ln>
            <a:noFill/>
          </a:ln>
        </p:spPr>
      </p:pic>
      <p:sp>
        <p:nvSpPr>
          <p:cNvPr id="567" name="Google Shape;567;p54"/>
          <p:cNvSpPr txBox="1">
            <a:spLocks noGrp="1"/>
          </p:cNvSpPr>
          <p:nvPr>
            <p:ph type="ctrTitle" idx="4294967295"/>
          </p:nvPr>
        </p:nvSpPr>
        <p:spPr>
          <a:xfrm flipH="1">
            <a:off x="3007139" y="1430582"/>
            <a:ext cx="2883296" cy="57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d-ID" sz="1800" dirty="0" smtClean="0">
                <a:solidFill>
                  <a:schemeClr val="accent5"/>
                </a:solidFill>
              </a:rPr>
              <a:t>Identitas diri, jati diri seseorang.</a:t>
            </a:r>
            <a:endParaRPr sz="1800" dirty="0">
              <a:solidFill>
                <a:schemeClr val="accent5"/>
              </a:solidFill>
              <a:sym typeface="Nanum Pen Script"/>
            </a:endParaRPr>
          </a:p>
        </p:txBody>
      </p:sp>
      <p:sp>
        <p:nvSpPr>
          <p:cNvPr id="569" name="Google Shape;569;p54"/>
          <p:cNvSpPr txBox="1">
            <a:spLocks noGrp="1"/>
          </p:cNvSpPr>
          <p:nvPr>
            <p:ph type="ctrTitle" idx="4294967295"/>
          </p:nvPr>
        </p:nvSpPr>
        <p:spPr>
          <a:xfrm flipH="1">
            <a:off x="2099215" y="1407411"/>
            <a:ext cx="841800" cy="57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d-ID" dirty="0" smtClean="0"/>
              <a:t>01.</a:t>
            </a:r>
            <a:endParaRPr dirty="0">
              <a:latin typeface="Nanum Pen Script"/>
              <a:ea typeface="Nanum Pen Script"/>
              <a:cs typeface="Nanum Pen Script"/>
              <a:sym typeface="Nanum Pen Script"/>
            </a:endParaRPr>
          </a:p>
        </p:txBody>
      </p:sp>
      <p:sp>
        <p:nvSpPr>
          <p:cNvPr id="570" name="Google Shape;570;p54"/>
          <p:cNvSpPr txBox="1">
            <a:spLocks noGrp="1"/>
          </p:cNvSpPr>
          <p:nvPr>
            <p:ph type="ctrTitle" idx="4294967295"/>
          </p:nvPr>
        </p:nvSpPr>
        <p:spPr>
          <a:xfrm flipH="1">
            <a:off x="3092948" y="3320340"/>
            <a:ext cx="2168219" cy="89735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d-ID" sz="1800" dirty="0" smtClean="0">
                <a:solidFill>
                  <a:schemeClr val="accent5"/>
                </a:solidFill>
              </a:rPr>
              <a:t>Fungsi-fungsi kepribadian yang sehat atau bermasalah.</a:t>
            </a:r>
            <a:endParaRPr sz="1800" dirty="0">
              <a:solidFill>
                <a:schemeClr val="accent5"/>
              </a:solidFill>
              <a:sym typeface="Nanum Pen Script"/>
            </a:endParaRPr>
          </a:p>
        </p:txBody>
      </p:sp>
      <p:sp>
        <p:nvSpPr>
          <p:cNvPr id="572" name="Google Shape;572;p54"/>
          <p:cNvSpPr txBox="1">
            <a:spLocks noGrp="1"/>
          </p:cNvSpPr>
          <p:nvPr>
            <p:ph type="ctrTitle" idx="4294967295"/>
          </p:nvPr>
        </p:nvSpPr>
        <p:spPr>
          <a:xfrm flipH="1">
            <a:off x="1979627" y="3513270"/>
            <a:ext cx="1080900" cy="57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/>
              <a:t>03</a:t>
            </a:r>
            <a:r>
              <a:rPr lang="id-ID" dirty="0" smtClean="0"/>
              <a:t>.</a:t>
            </a:r>
            <a:endParaRPr dirty="0">
              <a:latin typeface="Nanum Pen Script"/>
              <a:ea typeface="Nanum Pen Script"/>
              <a:cs typeface="Nanum Pen Script"/>
              <a:sym typeface="Nanum Pen Script"/>
            </a:endParaRPr>
          </a:p>
        </p:txBody>
      </p:sp>
      <p:sp>
        <p:nvSpPr>
          <p:cNvPr id="573" name="Google Shape;573;p54"/>
          <p:cNvSpPr txBox="1">
            <a:spLocks noGrp="1"/>
          </p:cNvSpPr>
          <p:nvPr>
            <p:ph type="ctrTitle" idx="4294967295"/>
          </p:nvPr>
        </p:nvSpPr>
        <p:spPr>
          <a:xfrm>
            <a:off x="871875" y="2347142"/>
            <a:ext cx="2679403" cy="906423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id-ID" sz="1800" dirty="0" smtClean="0">
                <a:solidFill>
                  <a:schemeClr val="accent5"/>
                </a:solidFill>
              </a:rPr>
              <a:t>Kesan umum seseorang tentang diri anda atau orang lain.</a:t>
            </a:r>
            <a:endParaRPr sz="1800" dirty="0">
              <a:solidFill>
                <a:schemeClr val="accent5"/>
              </a:solidFill>
              <a:sym typeface="Nanum Pen Script"/>
            </a:endParaRPr>
          </a:p>
        </p:txBody>
      </p:sp>
      <p:sp>
        <p:nvSpPr>
          <p:cNvPr id="575" name="Google Shape;575;p54"/>
          <p:cNvSpPr txBox="1">
            <a:spLocks noGrp="1"/>
          </p:cNvSpPr>
          <p:nvPr>
            <p:ph type="ctrTitle" idx="4294967295"/>
          </p:nvPr>
        </p:nvSpPr>
        <p:spPr>
          <a:xfrm>
            <a:off x="3577589" y="2471534"/>
            <a:ext cx="981900" cy="57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/>
              <a:t>02</a:t>
            </a:r>
            <a:r>
              <a:rPr lang="id-ID" dirty="0" smtClean="0"/>
              <a:t>.</a:t>
            </a:r>
            <a:endParaRPr dirty="0">
              <a:latin typeface="Nanum Pen Script"/>
              <a:ea typeface="Nanum Pen Script"/>
              <a:cs typeface="Nanum Pen Script"/>
              <a:sym typeface="Nanum Pen Script"/>
            </a:endParaRPr>
          </a:p>
        </p:txBody>
      </p:sp>
      <p:pic>
        <p:nvPicPr>
          <p:cNvPr id="576" name="Google Shape;576;p54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 rot="2105031">
            <a:off x="7633995" y="1555000"/>
            <a:ext cx="674124" cy="23485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7" grpId="0"/>
      <p:bldP spid="569" grpId="0"/>
      <p:bldP spid="570" grpId="0"/>
      <p:bldP spid="572" grpId="0"/>
      <p:bldP spid="573" grpId="0"/>
      <p:bldP spid="57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9" name="Google Shape;649;p5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-577461">
            <a:off x="2266623" y="2589072"/>
            <a:ext cx="5321151" cy="1589443"/>
          </a:xfrm>
          <a:prstGeom prst="rect">
            <a:avLst/>
          </a:prstGeom>
          <a:noFill/>
          <a:ln>
            <a:noFill/>
          </a:ln>
        </p:spPr>
      </p:pic>
      <p:pic>
        <p:nvPicPr>
          <p:cNvPr id="650" name="Google Shape;650;p5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-353738">
            <a:off x="2360715" y="1039041"/>
            <a:ext cx="4747598" cy="2798162"/>
          </a:xfrm>
          <a:prstGeom prst="rect">
            <a:avLst/>
          </a:prstGeom>
          <a:noFill/>
          <a:ln>
            <a:noFill/>
          </a:ln>
        </p:spPr>
      </p:pic>
      <p:sp>
        <p:nvSpPr>
          <p:cNvPr id="651" name="Google Shape;651;p58"/>
          <p:cNvSpPr txBox="1">
            <a:spLocks noGrp="1"/>
          </p:cNvSpPr>
          <p:nvPr>
            <p:ph type="title"/>
          </p:nvPr>
        </p:nvSpPr>
        <p:spPr>
          <a:xfrm>
            <a:off x="2301763" y="1725698"/>
            <a:ext cx="4865700" cy="1541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d-ID" sz="1800" dirty="0" smtClean="0"/>
              <a:t>Karakter adalah nilai-nilai yang khas-baik (tahu nilai kebaikan, mau berbuat baik, nyata berkehidupan baik, dan berdampak baik terhadap lingkungan) yang terpatri dalam diri dan terwujud dalam perilaku.</a:t>
            </a:r>
            <a:endParaRPr sz="1800" dirty="0"/>
          </a:p>
        </p:txBody>
      </p:sp>
      <p:pic>
        <p:nvPicPr>
          <p:cNvPr id="653" name="Google Shape;653;p58"/>
          <p:cNvPicPr preferRelativeResize="0"/>
          <p:nvPr/>
        </p:nvPicPr>
        <p:blipFill>
          <a:blip r:embed="rId5">
            <a:alphaModFix amt="88000"/>
          </a:blip>
          <a:stretch>
            <a:fillRect/>
          </a:stretch>
        </p:blipFill>
        <p:spPr>
          <a:xfrm rot="6410128">
            <a:off x="1840614" y="1972788"/>
            <a:ext cx="935799" cy="326019"/>
          </a:xfrm>
          <a:prstGeom prst="rect">
            <a:avLst/>
          </a:prstGeom>
          <a:noFill/>
          <a:ln>
            <a:noFill/>
          </a:ln>
        </p:spPr>
      </p:pic>
      <p:pic>
        <p:nvPicPr>
          <p:cNvPr id="654" name="Google Shape;654;p58"/>
          <p:cNvPicPr preferRelativeResize="0"/>
          <p:nvPr/>
        </p:nvPicPr>
        <p:blipFill>
          <a:blip r:embed="rId5">
            <a:alphaModFix amt="88000"/>
          </a:blip>
          <a:stretch>
            <a:fillRect/>
          </a:stretch>
        </p:blipFill>
        <p:spPr>
          <a:xfrm rot="2950488">
            <a:off x="6501821" y="1448410"/>
            <a:ext cx="935803" cy="32601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 tmFilter="0, 0; .2, .5; .8, .5; 1, 0"/>
                                        <p:tgtEl>
                                          <p:spTgt spid="65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1000" autoRev="1" fill="hold"/>
                                        <p:tgtEl>
                                          <p:spTgt spid="65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1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0" name="Google Shape;760;p6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33375" y="1172200"/>
            <a:ext cx="2657475" cy="2865675"/>
          </a:xfrm>
          <a:prstGeom prst="rect">
            <a:avLst/>
          </a:prstGeom>
          <a:noFill/>
          <a:ln>
            <a:noFill/>
          </a:ln>
        </p:spPr>
      </p:pic>
      <p:pic>
        <p:nvPicPr>
          <p:cNvPr id="761" name="Google Shape;761;p65"/>
          <p:cNvPicPr preferRelativeResize="0"/>
          <p:nvPr/>
        </p:nvPicPr>
        <p:blipFill rotWithShape="1">
          <a:blip r:embed="rId4">
            <a:alphaModFix/>
          </a:blip>
          <a:srcRect r="34201"/>
          <a:stretch/>
        </p:blipFill>
        <p:spPr>
          <a:xfrm>
            <a:off x="3311413" y="3225450"/>
            <a:ext cx="2215826" cy="1331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762" name="Google Shape;762;p65"/>
          <p:cNvPicPr preferRelativeResize="0"/>
          <p:nvPr/>
        </p:nvPicPr>
        <p:blipFill rotWithShape="1">
          <a:blip r:embed="rId5">
            <a:alphaModFix/>
          </a:blip>
          <a:srcRect b="86306"/>
          <a:stretch/>
        </p:blipFill>
        <p:spPr>
          <a:xfrm>
            <a:off x="1098125" y="4075600"/>
            <a:ext cx="2106225" cy="480999"/>
          </a:xfrm>
          <a:prstGeom prst="rect">
            <a:avLst/>
          </a:prstGeom>
          <a:noFill/>
          <a:ln>
            <a:noFill/>
          </a:ln>
        </p:spPr>
      </p:pic>
      <p:pic>
        <p:nvPicPr>
          <p:cNvPr id="764" name="Google Shape;764;p65"/>
          <p:cNvPicPr preferRelativeResize="0"/>
          <p:nvPr/>
        </p:nvPicPr>
        <p:blipFill rotWithShape="1">
          <a:blip r:embed="rId6">
            <a:alphaModFix/>
          </a:blip>
          <a:srcRect r="21358"/>
          <a:stretch/>
        </p:blipFill>
        <p:spPr>
          <a:xfrm>
            <a:off x="5818550" y="3049725"/>
            <a:ext cx="1601375" cy="1506875"/>
          </a:xfrm>
          <a:prstGeom prst="rect">
            <a:avLst/>
          </a:prstGeom>
          <a:noFill/>
          <a:ln>
            <a:noFill/>
          </a:ln>
        </p:spPr>
      </p:pic>
      <p:pic>
        <p:nvPicPr>
          <p:cNvPr id="765" name="Google Shape;765;p65"/>
          <p:cNvPicPr preferRelativeResize="0"/>
          <p:nvPr/>
        </p:nvPicPr>
        <p:blipFill rotWithShape="1">
          <a:blip r:embed="rId7">
            <a:alphaModFix/>
          </a:blip>
          <a:srcRect l="14981" t="26170" r="14981" b="26170"/>
          <a:stretch/>
        </p:blipFill>
        <p:spPr>
          <a:xfrm>
            <a:off x="5868150" y="1311513"/>
            <a:ext cx="1601374" cy="1477149"/>
          </a:xfrm>
          <a:prstGeom prst="rect">
            <a:avLst/>
          </a:prstGeom>
          <a:noFill/>
          <a:ln>
            <a:noFill/>
          </a:ln>
        </p:spPr>
      </p:pic>
      <p:pic>
        <p:nvPicPr>
          <p:cNvPr id="766" name="Google Shape;766;p65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 rot="4305299">
            <a:off x="3961034" y="737944"/>
            <a:ext cx="1189132" cy="2015161"/>
          </a:xfrm>
          <a:prstGeom prst="rect">
            <a:avLst/>
          </a:prstGeom>
          <a:noFill/>
          <a:ln>
            <a:noFill/>
          </a:ln>
        </p:spPr>
      </p:pic>
      <p:pic>
        <p:nvPicPr>
          <p:cNvPr id="763" name="Google Shape;763;p65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1871388" y="2198930"/>
            <a:ext cx="5117141" cy="1094399"/>
          </a:xfrm>
          <a:prstGeom prst="rect">
            <a:avLst/>
          </a:prstGeom>
          <a:noFill/>
          <a:ln>
            <a:noFill/>
          </a:ln>
        </p:spPr>
      </p:pic>
      <p:sp>
        <p:nvSpPr>
          <p:cNvPr id="759" name="Google Shape;759;p65"/>
          <p:cNvSpPr txBox="1">
            <a:spLocks noGrp="1"/>
          </p:cNvSpPr>
          <p:nvPr>
            <p:ph type="title"/>
          </p:nvPr>
        </p:nvSpPr>
        <p:spPr>
          <a:xfrm>
            <a:off x="2353264" y="2187199"/>
            <a:ext cx="4281218" cy="634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d-ID" sz="5800" b="1" dirty="0" smtClean="0"/>
              <a:t>Terima Kasih </a:t>
            </a:r>
            <a:r>
              <a:rPr lang="id-ID" sz="5800" b="1" dirty="0" smtClean="0">
                <a:sym typeface="Wingdings" pitchFamily="2" charset="2"/>
              </a:rPr>
              <a:t></a:t>
            </a:r>
            <a:endParaRPr sz="5800" b="1" dirty="0"/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75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75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75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5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34"/>
          <p:cNvSpPr txBox="1">
            <a:spLocks noGrp="1"/>
          </p:cNvSpPr>
          <p:nvPr>
            <p:ph type="title"/>
          </p:nvPr>
        </p:nvSpPr>
        <p:spPr>
          <a:xfrm>
            <a:off x="3955286" y="1553086"/>
            <a:ext cx="3227949" cy="722285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d-ID" sz="4400" b="1" dirty="0" smtClean="0"/>
              <a:t>Kelompok 5</a:t>
            </a:r>
            <a:endParaRPr sz="4400" b="1" dirty="0"/>
          </a:p>
        </p:txBody>
      </p:sp>
      <p:sp>
        <p:nvSpPr>
          <p:cNvPr id="158" name="Google Shape;158;p34"/>
          <p:cNvSpPr txBox="1">
            <a:spLocks noGrp="1"/>
          </p:cNvSpPr>
          <p:nvPr>
            <p:ph type="subTitle" idx="1"/>
          </p:nvPr>
        </p:nvSpPr>
        <p:spPr>
          <a:xfrm flipH="1">
            <a:off x="4278770" y="1348928"/>
            <a:ext cx="1544522" cy="456963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d-ID" dirty="0" smtClean="0"/>
              <a:t>Disusun Oleh :</a:t>
            </a:r>
            <a:endParaRPr dirty="0"/>
          </a:p>
        </p:txBody>
      </p:sp>
      <p:sp>
        <p:nvSpPr>
          <p:cNvPr id="159" name="Google Shape;159;p34"/>
          <p:cNvSpPr txBox="1">
            <a:spLocks noGrp="1"/>
          </p:cNvSpPr>
          <p:nvPr>
            <p:ph type="title"/>
          </p:nvPr>
        </p:nvSpPr>
        <p:spPr>
          <a:xfrm>
            <a:off x="4461246" y="2265727"/>
            <a:ext cx="3715191" cy="1179236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d-ID" sz="1800" dirty="0" smtClean="0">
                <a:solidFill>
                  <a:schemeClr val="dk1"/>
                </a:solidFill>
              </a:rPr>
              <a:t>Anggota :</a:t>
            </a:r>
            <a:br>
              <a:rPr lang="id-ID" sz="1800" dirty="0" smtClean="0">
                <a:solidFill>
                  <a:schemeClr val="dk1"/>
                </a:solidFill>
              </a:rPr>
            </a:br>
            <a:r>
              <a:rPr lang="id-ID" sz="1800" dirty="0" smtClean="0">
                <a:solidFill>
                  <a:schemeClr val="dk1"/>
                </a:solidFill>
              </a:rPr>
              <a:t>1. Dewi Mustikawati		2013053108</a:t>
            </a:r>
            <a:br>
              <a:rPr lang="id-ID" sz="1800" dirty="0" smtClean="0">
                <a:solidFill>
                  <a:schemeClr val="dk1"/>
                </a:solidFill>
              </a:rPr>
            </a:br>
            <a:r>
              <a:rPr lang="id-ID" sz="1800" dirty="0" smtClean="0">
                <a:solidFill>
                  <a:schemeClr val="dk1"/>
                </a:solidFill>
              </a:rPr>
              <a:t>2. Nida Ankhofia		2013053101</a:t>
            </a:r>
            <a:br>
              <a:rPr lang="id-ID" sz="1800" dirty="0" smtClean="0">
                <a:solidFill>
                  <a:schemeClr val="dk1"/>
                </a:solidFill>
              </a:rPr>
            </a:br>
            <a:r>
              <a:rPr lang="id-ID" sz="1800" dirty="0" smtClean="0">
                <a:solidFill>
                  <a:schemeClr val="dk1"/>
                </a:solidFill>
              </a:rPr>
              <a:t>3. perhanda Hapit		2013053179</a:t>
            </a:r>
            <a:br>
              <a:rPr lang="id-ID" sz="1800" dirty="0" smtClean="0">
                <a:solidFill>
                  <a:schemeClr val="dk1"/>
                </a:solidFill>
              </a:rPr>
            </a:br>
            <a:r>
              <a:rPr lang="id-ID" sz="1800" dirty="0" smtClean="0">
                <a:solidFill>
                  <a:schemeClr val="dk1"/>
                </a:solidFill>
              </a:rPr>
              <a:t>4. Ridha Rizkyka Azammi	2013053177</a:t>
            </a:r>
            <a:endParaRPr sz="1800" dirty="0">
              <a:solidFill>
                <a:schemeClr val="dk1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920" r="26193"/>
          <a:stretch/>
        </p:blipFill>
        <p:spPr>
          <a:xfrm rot="459245">
            <a:off x="1547748" y="1185635"/>
            <a:ext cx="2475308" cy="2753814"/>
          </a:xfrm>
          <a:prstGeom prst="rect">
            <a:avLst/>
          </a:prstGeom>
        </p:spPr>
      </p:pic>
      <p:pic>
        <p:nvPicPr>
          <p:cNvPr id="154" name="Google Shape;154;p34"/>
          <p:cNvPicPr preferRelativeResize="0"/>
          <p:nvPr/>
        </p:nvPicPr>
        <p:blipFill rotWithShape="1">
          <a:blip r:embed="rId4">
            <a:alphaModFix/>
          </a:blip>
          <a:srcRect l="855" r="855"/>
          <a:stretch/>
        </p:blipFill>
        <p:spPr>
          <a:xfrm rot="470337">
            <a:off x="1460770" y="1110326"/>
            <a:ext cx="2617501" cy="3119439"/>
          </a:xfrm>
          <a:prstGeom prst="rect">
            <a:avLst/>
          </a:prstGeom>
          <a:noFill/>
          <a:ln>
            <a:noFill/>
          </a:ln>
        </p:spPr>
      </p:pic>
      <p:pic>
        <p:nvPicPr>
          <p:cNvPr id="156" name="Google Shape;156;p3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 rot="2450280">
            <a:off x="2646050" y="989763"/>
            <a:ext cx="902099" cy="314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7" grpId="0"/>
      <p:bldP spid="15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5" name="Google Shape;165;p3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729528" y="1433556"/>
            <a:ext cx="638675" cy="1068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66" name="Google Shape;166;p3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512620" y="2923438"/>
            <a:ext cx="638675" cy="1068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67" name="Google Shape;167;p3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32357" y="1440638"/>
            <a:ext cx="638675" cy="1068475"/>
          </a:xfrm>
          <a:prstGeom prst="rect">
            <a:avLst/>
          </a:prstGeom>
          <a:noFill/>
          <a:ln>
            <a:noFill/>
          </a:ln>
        </p:spPr>
      </p:pic>
      <p:sp>
        <p:nvSpPr>
          <p:cNvPr id="169" name="Google Shape;169;p35"/>
          <p:cNvSpPr txBox="1">
            <a:spLocks noGrp="1"/>
          </p:cNvSpPr>
          <p:nvPr>
            <p:ph type="title" idx="15"/>
          </p:nvPr>
        </p:nvSpPr>
        <p:spPr>
          <a:xfrm>
            <a:off x="720000" y="416256"/>
            <a:ext cx="7033500" cy="634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 b="1" dirty="0"/>
              <a:t>TABLE OF CONTENTS</a:t>
            </a:r>
            <a:endParaRPr sz="3000" b="1" dirty="0"/>
          </a:p>
        </p:txBody>
      </p:sp>
      <p:sp>
        <p:nvSpPr>
          <p:cNvPr id="170" name="Google Shape;170;p35"/>
          <p:cNvSpPr txBox="1">
            <a:spLocks noGrp="1"/>
          </p:cNvSpPr>
          <p:nvPr>
            <p:ph type="subTitle" idx="1"/>
          </p:nvPr>
        </p:nvSpPr>
        <p:spPr>
          <a:xfrm flipH="1">
            <a:off x="2161474" y="2007893"/>
            <a:ext cx="2474320" cy="745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342900" lvl="0" algn="l" rtl="0">
              <a:spcBef>
                <a:spcPts val="0"/>
              </a:spcBef>
              <a:spcAft>
                <a:spcPts val="0"/>
              </a:spcAft>
              <a:buSzPct val="100000"/>
              <a:buFont typeface="+mj-lt"/>
              <a:buAutoNum type="alphaUcPeriod"/>
            </a:pPr>
            <a:r>
              <a:rPr lang="id-ID" dirty="0" smtClean="0"/>
              <a:t>Pengertian Karakter</a:t>
            </a:r>
          </a:p>
          <a:p>
            <a:pPr marL="342900" lvl="0" algn="l" rtl="0">
              <a:spcBef>
                <a:spcPts val="0"/>
              </a:spcBef>
              <a:spcAft>
                <a:spcPts val="0"/>
              </a:spcAft>
              <a:buSzPct val="100000"/>
              <a:buFont typeface="+mj-lt"/>
              <a:buAutoNum type="alphaUcPeriod"/>
            </a:pPr>
            <a:r>
              <a:rPr lang="id-ID" dirty="0" smtClean="0"/>
              <a:t>Pengertian Kepribadian</a:t>
            </a:r>
            <a:endParaRPr dirty="0"/>
          </a:p>
        </p:txBody>
      </p:sp>
      <p:sp>
        <p:nvSpPr>
          <p:cNvPr id="171" name="Google Shape;171;p35"/>
          <p:cNvSpPr txBox="1">
            <a:spLocks noGrp="1"/>
          </p:cNvSpPr>
          <p:nvPr>
            <p:ph type="subTitle" idx="3"/>
          </p:nvPr>
        </p:nvSpPr>
        <p:spPr>
          <a:xfrm flipH="1">
            <a:off x="3394857" y="3495373"/>
            <a:ext cx="3718323" cy="959672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342900" lvl="0" algn="l" rtl="0">
              <a:spcBef>
                <a:spcPts val="0"/>
              </a:spcBef>
              <a:spcAft>
                <a:spcPts val="0"/>
              </a:spcAft>
              <a:buSzPct val="100000"/>
              <a:buAutoNum type="alphaUcPeriod"/>
            </a:pPr>
            <a:r>
              <a:rPr lang="id-ID" dirty="0" smtClean="0"/>
              <a:t>Faktor Pembentuk Kepribadian</a:t>
            </a:r>
          </a:p>
          <a:p>
            <a:pPr marL="342900" lvl="0" algn="l" rtl="0">
              <a:spcBef>
                <a:spcPts val="0"/>
              </a:spcBef>
              <a:spcAft>
                <a:spcPts val="0"/>
              </a:spcAft>
              <a:buSzPct val="100000"/>
              <a:buAutoNum type="alphaUcPeriod"/>
            </a:pPr>
            <a:r>
              <a:rPr lang="id-ID" dirty="0" smtClean="0"/>
              <a:t>Tahap Pembentuk Kepribadian</a:t>
            </a:r>
          </a:p>
          <a:p>
            <a:pPr marL="342900" lvl="0" algn="l" rtl="0">
              <a:spcBef>
                <a:spcPts val="0"/>
              </a:spcBef>
              <a:spcAft>
                <a:spcPts val="0"/>
              </a:spcAft>
              <a:buSzPct val="100000"/>
              <a:buAutoNum type="alphaUcPeriod"/>
            </a:pPr>
            <a:r>
              <a:rPr lang="id-ID" dirty="0" smtClean="0"/>
              <a:t>Pembentukan Kepribadian Dipengaruhi Media Sosialisasi</a:t>
            </a:r>
            <a:endParaRPr dirty="0"/>
          </a:p>
        </p:txBody>
      </p:sp>
      <p:sp>
        <p:nvSpPr>
          <p:cNvPr id="173" name="Google Shape;173;p35"/>
          <p:cNvSpPr txBox="1">
            <a:spLocks noGrp="1"/>
          </p:cNvSpPr>
          <p:nvPr>
            <p:ph type="subTitle" idx="6"/>
          </p:nvPr>
        </p:nvSpPr>
        <p:spPr>
          <a:xfrm flipH="1">
            <a:off x="5531268" y="1482012"/>
            <a:ext cx="2326192" cy="931579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d-ID" b="1" dirty="0" smtClean="0"/>
              <a:t>Hubungan Karakter dan Kepribadian Manusia</a:t>
            </a:r>
            <a:endParaRPr b="1" dirty="0"/>
          </a:p>
        </p:txBody>
      </p:sp>
      <p:sp>
        <p:nvSpPr>
          <p:cNvPr id="174" name="Google Shape;174;p35"/>
          <p:cNvSpPr txBox="1">
            <a:spLocks noGrp="1"/>
          </p:cNvSpPr>
          <p:nvPr>
            <p:ph type="subTitle" idx="7"/>
          </p:nvPr>
        </p:nvSpPr>
        <p:spPr>
          <a:xfrm flipH="1">
            <a:off x="3320472" y="2982935"/>
            <a:ext cx="3803389" cy="483284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d-ID" b="1" dirty="0" smtClean="0"/>
              <a:t>Karakter Sebagai Pembentuk Kepribadian Manusia</a:t>
            </a:r>
            <a:endParaRPr b="1" dirty="0"/>
          </a:p>
        </p:txBody>
      </p:sp>
      <p:sp>
        <p:nvSpPr>
          <p:cNvPr id="176" name="Google Shape;176;p35"/>
          <p:cNvSpPr txBox="1">
            <a:spLocks noGrp="1"/>
          </p:cNvSpPr>
          <p:nvPr>
            <p:ph type="title" idx="9"/>
          </p:nvPr>
        </p:nvSpPr>
        <p:spPr>
          <a:xfrm>
            <a:off x="2333388" y="2955251"/>
            <a:ext cx="955200" cy="577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 dirty="0"/>
              <a:t>02</a:t>
            </a:r>
            <a:endParaRPr sz="4800" dirty="0"/>
          </a:p>
        </p:txBody>
      </p:sp>
      <p:sp>
        <p:nvSpPr>
          <p:cNvPr id="177" name="Google Shape;177;p35"/>
          <p:cNvSpPr txBox="1">
            <a:spLocks noGrp="1"/>
          </p:cNvSpPr>
          <p:nvPr>
            <p:ph type="title" idx="13"/>
          </p:nvPr>
        </p:nvSpPr>
        <p:spPr>
          <a:xfrm>
            <a:off x="4650166" y="1469100"/>
            <a:ext cx="797400" cy="577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/>
              <a:t>03</a:t>
            </a:r>
            <a:endParaRPr sz="4800"/>
          </a:p>
        </p:txBody>
      </p:sp>
      <p:sp>
        <p:nvSpPr>
          <p:cNvPr id="179" name="Google Shape;179;p35"/>
          <p:cNvSpPr txBox="1">
            <a:spLocks noGrp="1"/>
          </p:cNvSpPr>
          <p:nvPr>
            <p:ph type="subTitle" idx="5"/>
          </p:nvPr>
        </p:nvSpPr>
        <p:spPr>
          <a:xfrm flipH="1">
            <a:off x="2150843" y="1460751"/>
            <a:ext cx="2289000" cy="56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d-ID" b="1" dirty="0" smtClean="0"/>
              <a:t>Karakter dan Kepribadian Manusia</a:t>
            </a:r>
            <a:endParaRPr b="1" dirty="0"/>
          </a:p>
        </p:txBody>
      </p:sp>
      <p:sp>
        <p:nvSpPr>
          <p:cNvPr id="180" name="Google Shape;180;p35"/>
          <p:cNvSpPr txBox="1">
            <a:spLocks noGrp="1"/>
          </p:cNvSpPr>
          <p:nvPr>
            <p:ph type="title" idx="4294967295"/>
          </p:nvPr>
        </p:nvSpPr>
        <p:spPr>
          <a:xfrm>
            <a:off x="1174095" y="1471107"/>
            <a:ext cx="955200" cy="577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 b="0"/>
              <a:t>01</a:t>
            </a:r>
            <a:endParaRPr sz="4800" b="0"/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" name="Google Shape;194;p3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-7">
            <a:off x="951283" y="3668421"/>
            <a:ext cx="4852761" cy="1144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5" name="Google Shape;195;p3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46999" y="790961"/>
            <a:ext cx="5285877" cy="3606478"/>
          </a:xfrm>
          <a:prstGeom prst="rect">
            <a:avLst/>
          </a:prstGeom>
          <a:noFill/>
          <a:ln>
            <a:noFill/>
          </a:ln>
        </p:spPr>
      </p:pic>
      <p:sp>
        <p:nvSpPr>
          <p:cNvPr id="196" name="Google Shape;196;p37"/>
          <p:cNvSpPr txBox="1">
            <a:spLocks noGrp="1"/>
          </p:cNvSpPr>
          <p:nvPr>
            <p:ph type="title"/>
          </p:nvPr>
        </p:nvSpPr>
        <p:spPr>
          <a:xfrm>
            <a:off x="1435395" y="1216586"/>
            <a:ext cx="3561906" cy="2727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d-ID" sz="3800" b="1" dirty="0" smtClean="0"/>
              <a:t>01. Karakter dan Kepribadian Manusia</a:t>
            </a:r>
            <a:endParaRPr sz="3800" b="1" dirty="0"/>
          </a:p>
        </p:txBody>
      </p:sp>
      <p:pic>
        <p:nvPicPr>
          <p:cNvPr id="197" name="Google Shape;197;p3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 rot="-1073194">
            <a:off x="904853" y="935977"/>
            <a:ext cx="902097" cy="314276"/>
          </a:xfrm>
          <a:prstGeom prst="rect">
            <a:avLst/>
          </a:prstGeom>
          <a:noFill/>
          <a:ln>
            <a:noFill/>
          </a:ln>
        </p:spPr>
      </p:pic>
      <p:sp>
        <p:nvSpPr>
          <p:cNvPr id="201" name="Google Shape;201;p37"/>
          <p:cNvSpPr txBox="1">
            <a:spLocks noGrp="1"/>
          </p:cNvSpPr>
          <p:nvPr>
            <p:ph type="title"/>
          </p:nvPr>
        </p:nvSpPr>
        <p:spPr>
          <a:xfrm rot="-611000">
            <a:off x="5104591" y="998296"/>
            <a:ext cx="1606914" cy="615949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/>
              <a:t>06-07-2010</a:t>
            </a:r>
            <a:endParaRPr sz="2400"/>
          </a:p>
        </p:txBody>
      </p:sp>
      <p:pic>
        <p:nvPicPr>
          <p:cNvPr id="199" name="Google Shape;199;p37"/>
          <p:cNvPicPr preferRelativeResize="0"/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46" r="26239"/>
          <a:stretch/>
        </p:blipFill>
        <p:spPr>
          <a:xfrm rot="-476227">
            <a:off x="5161386" y="866219"/>
            <a:ext cx="2307185" cy="2100129"/>
          </a:xfrm>
          <a:prstGeom prst="rect">
            <a:avLst/>
          </a:prstGeom>
          <a:noFill/>
          <a:ln>
            <a:noFill/>
          </a:ln>
        </p:spPr>
      </p:pic>
      <p:pic>
        <p:nvPicPr>
          <p:cNvPr id="198" name="Google Shape;198;p37"/>
          <p:cNvPicPr preferRelativeResize="0"/>
          <p:nvPr/>
        </p:nvPicPr>
        <p:blipFill rotWithShape="1">
          <a:blip r:embed="rId7">
            <a:alphaModFix/>
          </a:blip>
          <a:srcRect t="690" b="690"/>
          <a:stretch/>
        </p:blipFill>
        <p:spPr>
          <a:xfrm rot="-476253">
            <a:off x="5082687" y="740401"/>
            <a:ext cx="2583804" cy="2984923"/>
          </a:xfrm>
          <a:prstGeom prst="rect">
            <a:avLst/>
          </a:prstGeom>
          <a:noFill/>
          <a:ln>
            <a:noFill/>
          </a:ln>
        </p:spPr>
      </p:pic>
      <p:pic>
        <p:nvPicPr>
          <p:cNvPr id="200" name="Google Shape;200;p37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 rot="10484576">
            <a:off x="5621622" y="691352"/>
            <a:ext cx="1070030" cy="217499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Rectangle 1"/>
          <p:cNvSpPr/>
          <p:nvPr/>
        </p:nvSpPr>
        <p:spPr>
          <a:xfrm rot="21115344">
            <a:off x="5422607" y="2945208"/>
            <a:ext cx="2243711" cy="60605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Google Shape;210;p38"/>
          <p:cNvPicPr preferRelativeResize="0"/>
          <p:nvPr/>
        </p:nvPicPr>
        <p:blipFill rotWithShape="1">
          <a:blip r:embed="rId9">
            <a:alphaModFix/>
          </a:blip>
          <a:srcRect l="357" r="357"/>
          <a:stretch/>
        </p:blipFill>
        <p:spPr>
          <a:xfrm>
            <a:off x="342147" y="3307097"/>
            <a:ext cx="1522959" cy="150607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p38"/>
          <p:cNvSpPr txBox="1">
            <a:spLocks noGrp="1"/>
          </p:cNvSpPr>
          <p:nvPr>
            <p:ph type="subTitle" idx="1"/>
          </p:nvPr>
        </p:nvSpPr>
        <p:spPr>
          <a:xfrm>
            <a:off x="981213" y="1589474"/>
            <a:ext cx="3650138" cy="2373612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d-ID" dirty="0" smtClean="0"/>
              <a:t>Kata karakter berasal dari Yunani yang berarti “</a:t>
            </a:r>
            <a:r>
              <a:rPr lang="id-ID" i="1" dirty="0" smtClean="0"/>
              <a:t>to mark</a:t>
            </a:r>
            <a:r>
              <a:rPr lang="id-ID" dirty="0" smtClean="0"/>
              <a:t>” (menandai) dan memfokuskan, bagaimana mengaplikasikan nilai kebaikan dalam bentuk tindakan atau tingkah laku.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id-ID" dirty="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d-ID" dirty="0" smtClean="0"/>
              <a:t>Pengertian karakter menurut Pusat Bahasa Depdiknas adalah bawaan, hati, jiwa, kepribadian, budi pekerti, perilaku, personalitas, sifat, tabiat, tempramen, watak.</a:t>
            </a:r>
            <a:endParaRPr dirty="0"/>
          </a:p>
        </p:txBody>
      </p:sp>
      <p:grpSp>
        <p:nvGrpSpPr>
          <p:cNvPr id="2" name="Group 1"/>
          <p:cNvGrpSpPr/>
          <p:nvPr/>
        </p:nvGrpSpPr>
        <p:grpSpPr>
          <a:xfrm>
            <a:off x="4618240" y="864105"/>
            <a:ext cx="4205512" cy="2997653"/>
            <a:chOff x="4618240" y="864105"/>
            <a:chExt cx="4205512" cy="2997653"/>
          </a:xfrm>
        </p:grpSpPr>
        <p:pic>
          <p:nvPicPr>
            <p:cNvPr id="206" name="Google Shape;206;p38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 rot="-770291">
              <a:off x="4896752" y="3052166"/>
              <a:ext cx="3927000" cy="809592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07" name="Google Shape;207;p38"/>
            <p:cNvSpPr/>
            <p:nvPr/>
          </p:nvSpPr>
          <p:spPr>
            <a:xfrm rot="-591657">
              <a:off x="4969560" y="1241832"/>
              <a:ext cx="3480723" cy="2226493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pic>
          <p:nvPicPr>
            <p:cNvPr id="208" name="Google Shape;208;p38"/>
            <p:cNvPicPr preferRelativeResize="0"/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-618496">
              <a:off x="5079387" y="1329402"/>
              <a:ext cx="3270750" cy="204421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09" name="Google Shape;209;p38"/>
            <p:cNvPicPr preferRelativeResize="0"/>
            <p:nvPr/>
          </p:nvPicPr>
          <p:blipFill>
            <a:blip r:embed="rId5">
              <a:alphaModFix/>
            </a:blip>
            <a:stretch>
              <a:fillRect/>
            </a:stretch>
          </p:blipFill>
          <p:spPr>
            <a:xfrm rot="-1778880">
              <a:off x="4618240" y="1336696"/>
              <a:ext cx="902096" cy="31427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13" name="Google Shape;213;p38"/>
            <p:cNvPicPr preferRelativeResize="0"/>
            <p:nvPr/>
          </p:nvPicPr>
          <p:blipFill>
            <a:blip r:embed="rId5">
              <a:alphaModFix/>
            </a:blip>
            <a:stretch>
              <a:fillRect/>
            </a:stretch>
          </p:blipFill>
          <p:spPr>
            <a:xfrm rot="5452632">
              <a:off x="7763041" y="1197105"/>
              <a:ext cx="980279" cy="31428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214" name="Google Shape;214;p38"/>
          <p:cNvSpPr txBox="1">
            <a:spLocks noGrp="1"/>
          </p:cNvSpPr>
          <p:nvPr>
            <p:ph type="ctrTitle"/>
          </p:nvPr>
        </p:nvSpPr>
        <p:spPr>
          <a:xfrm>
            <a:off x="953772" y="1037540"/>
            <a:ext cx="3625661" cy="666521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d-ID" sz="3200" b="1" dirty="0" smtClean="0"/>
              <a:t>A. Pengertian Karakter</a:t>
            </a:r>
            <a:endParaRPr sz="3200" b="1" dirty="0"/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2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2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1" grpId="0" build="p"/>
      <p:bldP spid="21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5" name="Google Shape;185;p3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180002">
            <a:off x="2439087" y="3031523"/>
            <a:ext cx="4788654" cy="1004228"/>
          </a:xfrm>
          <a:prstGeom prst="rect">
            <a:avLst/>
          </a:prstGeom>
          <a:noFill/>
          <a:ln>
            <a:noFill/>
          </a:ln>
        </p:spPr>
      </p:pic>
      <p:pic>
        <p:nvPicPr>
          <p:cNvPr id="186" name="Google Shape;186;p3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291377">
            <a:off x="2644971" y="1105441"/>
            <a:ext cx="4369157" cy="2701001"/>
          </a:xfrm>
          <a:prstGeom prst="rect">
            <a:avLst/>
          </a:prstGeom>
          <a:noFill/>
          <a:ln>
            <a:noFill/>
          </a:ln>
        </p:spPr>
      </p:pic>
      <p:sp>
        <p:nvSpPr>
          <p:cNvPr id="188" name="Google Shape;188;p36"/>
          <p:cNvSpPr txBox="1">
            <a:spLocks noGrp="1"/>
          </p:cNvSpPr>
          <p:nvPr>
            <p:ph type="subTitle" idx="1"/>
          </p:nvPr>
        </p:nvSpPr>
        <p:spPr>
          <a:xfrm rot="281705" flipH="1">
            <a:off x="2879673" y="1433820"/>
            <a:ext cx="3807095" cy="2200382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dirty="0" smtClean="0"/>
              <a:t>“</a:t>
            </a:r>
            <a:r>
              <a:rPr lang="id-ID" sz="2000" dirty="0" smtClean="0"/>
              <a:t>Pendidikan karakter adalah usaha sengaja (sadar) untuk mewujudkan kebajikan, yaitu kualitas kemnusiaan yang baik secara objektif, bukan hanya baik untuk individu perseorangan, tetapi juga baik untuk masyarakat secara keseluruhan.</a:t>
            </a:r>
            <a:r>
              <a:rPr lang="en" sz="2000" dirty="0" smtClean="0"/>
              <a:t>”</a:t>
            </a:r>
            <a:endParaRPr sz="2000" dirty="0"/>
          </a:p>
        </p:txBody>
      </p:sp>
      <p:pic>
        <p:nvPicPr>
          <p:cNvPr id="189" name="Google Shape;189;p3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 rot="-5186827">
            <a:off x="6166989" y="2376398"/>
            <a:ext cx="1581725" cy="3214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875" autoRev="1" fill="remove"/>
                                        <p:tgtEl>
                                          <p:spTgt spid="1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7" dur="875" autoRev="1" fill="remove"/>
                                        <p:tgtEl>
                                          <p:spTgt spid="1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8" dur="875" autoRev="1" fill="remove"/>
                                        <p:tgtEl>
                                          <p:spTgt spid="1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875" autoRev="1" fill="remove"/>
                                        <p:tgtEl>
                                          <p:spTgt spid="1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8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9" name="Google Shape;229;p40"/>
          <p:cNvGrpSpPr/>
          <p:nvPr/>
        </p:nvGrpSpPr>
        <p:grpSpPr>
          <a:xfrm>
            <a:off x="4395754" y="1990946"/>
            <a:ext cx="2369756" cy="2936318"/>
            <a:chOff x="4015321" y="1897275"/>
            <a:chExt cx="2646884" cy="3279703"/>
          </a:xfrm>
        </p:grpSpPr>
        <p:pic>
          <p:nvPicPr>
            <p:cNvPr id="230" name="Google Shape;230;p40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 rot="-1050401">
              <a:off x="4546619" y="4079144"/>
              <a:ext cx="2041087" cy="809586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31" name="Google Shape;231;p40"/>
            <p:cNvSpPr/>
            <p:nvPr/>
          </p:nvSpPr>
          <p:spPr>
            <a:xfrm rot="4499777">
              <a:off x="4027134" y="2365817"/>
              <a:ext cx="2404574" cy="1869415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232" name="Google Shape;232;p40"/>
          <p:cNvPicPr preferRelativeResize="0"/>
          <p:nvPr/>
        </p:nvPicPr>
        <p:blipFill rotWithShape="1">
          <a:blip r:embed="rId4">
            <a:alphaModFix/>
          </a:blip>
          <a:srcRect t="5854" b="5845"/>
          <a:stretch/>
        </p:blipFill>
        <p:spPr>
          <a:xfrm rot="-899948">
            <a:off x="4698332" y="2218426"/>
            <a:ext cx="1575246" cy="2064428"/>
          </a:xfrm>
          <a:prstGeom prst="rect">
            <a:avLst/>
          </a:prstGeom>
          <a:noFill/>
          <a:ln>
            <a:noFill/>
          </a:ln>
        </p:spPr>
      </p:pic>
      <p:pic>
        <p:nvPicPr>
          <p:cNvPr id="233" name="Google Shape;233;p4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 rot="4611770">
            <a:off x="4282983" y="3192773"/>
            <a:ext cx="807619" cy="281361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34" name="Google Shape;234;p40"/>
          <p:cNvGrpSpPr/>
          <p:nvPr/>
        </p:nvGrpSpPr>
        <p:grpSpPr>
          <a:xfrm>
            <a:off x="2581134" y="1227457"/>
            <a:ext cx="3127525" cy="2338393"/>
            <a:chOff x="2131362" y="1011026"/>
            <a:chExt cx="3493270" cy="2611854"/>
          </a:xfrm>
        </p:grpSpPr>
        <p:pic>
          <p:nvPicPr>
            <p:cNvPr id="235" name="Google Shape;235;p40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 rot="278096">
              <a:off x="2158451" y="2675675"/>
              <a:ext cx="3439093" cy="809578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36" name="Google Shape;236;p40"/>
            <p:cNvSpPr/>
            <p:nvPr/>
          </p:nvSpPr>
          <p:spPr>
            <a:xfrm rot="431598">
              <a:off x="2539749" y="1187381"/>
              <a:ext cx="2934900" cy="187749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237" name="Google Shape;237;p40"/>
          <p:cNvPicPr preferRelativeResize="0"/>
          <p:nvPr/>
        </p:nvPicPr>
        <p:blipFill rotWithShape="1">
          <a:blip r:embed="rId6">
            <a:alphaModFix/>
          </a:blip>
          <a:srcRect t="3686" b="3686"/>
          <a:stretch/>
        </p:blipFill>
        <p:spPr>
          <a:xfrm rot="404634">
            <a:off x="3017774" y="1454920"/>
            <a:ext cx="2509420" cy="1543126"/>
          </a:xfrm>
          <a:prstGeom prst="rect">
            <a:avLst/>
          </a:prstGeom>
          <a:noFill/>
          <a:ln>
            <a:noFill/>
          </a:ln>
        </p:spPr>
      </p:pic>
      <p:sp>
        <p:nvSpPr>
          <p:cNvPr id="238" name="Google Shape;238;p40"/>
          <p:cNvSpPr txBox="1">
            <a:spLocks noGrp="1"/>
          </p:cNvSpPr>
          <p:nvPr>
            <p:ph type="title" idx="4"/>
          </p:nvPr>
        </p:nvSpPr>
        <p:spPr>
          <a:xfrm>
            <a:off x="1126790" y="416250"/>
            <a:ext cx="7024200" cy="634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d-ID" b="1" dirty="0" smtClean="0">
                <a:solidFill>
                  <a:schemeClr val="accent5"/>
                </a:solidFill>
              </a:rPr>
              <a:t>B. </a:t>
            </a:r>
            <a:r>
              <a:rPr lang="id-ID" b="1" dirty="0" smtClean="0">
                <a:solidFill>
                  <a:schemeClr val="accent5"/>
                </a:solidFill>
              </a:rPr>
              <a:t>Pengertian Kepribadian Manusia</a:t>
            </a:r>
            <a:endParaRPr b="1" dirty="0">
              <a:solidFill>
                <a:schemeClr val="accent5"/>
              </a:solidFill>
            </a:endParaRPr>
          </a:p>
        </p:txBody>
      </p:sp>
      <p:sp>
        <p:nvSpPr>
          <p:cNvPr id="240" name="Google Shape;240;p40"/>
          <p:cNvSpPr txBox="1">
            <a:spLocks noGrp="1"/>
          </p:cNvSpPr>
          <p:nvPr>
            <p:ph type="subTitle" idx="3"/>
          </p:nvPr>
        </p:nvSpPr>
        <p:spPr>
          <a:xfrm flipH="1">
            <a:off x="1050876" y="3181005"/>
            <a:ext cx="3012132" cy="1309106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buSzPts val="1100"/>
            </a:pPr>
            <a:r>
              <a:rPr lang="id-ID" sz="1200" dirty="0">
                <a:solidFill>
                  <a:schemeClr val="accent1"/>
                </a:solidFill>
              </a:rPr>
              <a:t>John Milton Yinger mengatakan bahwa kepribadian adalah keseluruhan dari perilaku seseorang dengan sistem kecenderungan tertentu yang berinteraksi atau berhubungan dengan serangkaian situasi.</a:t>
            </a:r>
          </a:p>
        </p:txBody>
      </p:sp>
      <p:sp>
        <p:nvSpPr>
          <p:cNvPr id="242" name="Google Shape;242;p40"/>
          <p:cNvSpPr txBox="1">
            <a:spLocks noGrp="1"/>
          </p:cNvSpPr>
          <p:nvPr>
            <p:ph type="subTitle" idx="1"/>
          </p:nvPr>
        </p:nvSpPr>
        <p:spPr>
          <a:xfrm flipH="1">
            <a:off x="6005015" y="1221166"/>
            <a:ext cx="2702254" cy="1440146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/>
            <a:r>
              <a:rPr lang="en" sz="1200" dirty="0">
                <a:solidFill>
                  <a:schemeClr val="accent1"/>
                </a:solidFill>
              </a:rPr>
              <a:t>M</a:t>
            </a:r>
            <a:r>
              <a:rPr lang="id-ID" sz="1200" dirty="0">
                <a:solidFill>
                  <a:schemeClr val="accent1"/>
                </a:solidFill>
              </a:rPr>
              <a:t>enurut Psikologi Modern, kepribadian adalah organisasi yang dinamis dari sistem psikofisis individu yang menentukan penyesuaian dirinya terhadap lingkungannya secara unik.</a:t>
            </a:r>
            <a:endParaRPr sz="1200" dirty="0">
              <a:solidFill>
                <a:schemeClr val="accent1"/>
              </a:solidFill>
            </a:endParaRPr>
          </a:p>
        </p:txBody>
      </p:sp>
      <p:pic>
        <p:nvPicPr>
          <p:cNvPr id="243" name="Google Shape;243;p4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 rot="414671">
            <a:off x="4419064" y="1290730"/>
            <a:ext cx="807621" cy="28136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8" grpId="0"/>
      <p:bldP spid="240" grpId="0" build="p"/>
      <p:bldP spid="242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874" r="17760"/>
          <a:stretch/>
        </p:blipFill>
        <p:spPr>
          <a:xfrm rot="21258230">
            <a:off x="5129168" y="1324386"/>
            <a:ext cx="2160252" cy="2545033"/>
          </a:xfrm>
          <a:prstGeom prst="rect">
            <a:avLst/>
          </a:prstGeom>
        </p:spPr>
      </p:pic>
      <p:pic>
        <p:nvPicPr>
          <p:cNvPr id="219" name="Google Shape;219;p39"/>
          <p:cNvPicPr preferRelativeResize="0"/>
          <p:nvPr/>
        </p:nvPicPr>
        <p:blipFill rotWithShape="1">
          <a:blip r:embed="rId4">
            <a:alphaModFix/>
          </a:blip>
          <a:srcRect t="690" b="690"/>
          <a:stretch/>
        </p:blipFill>
        <p:spPr>
          <a:xfrm rot="-381128">
            <a:off x="5013645" y="1245115"/>
            <a:ext cx="2494238" cy="2881465"/>
          </a:xfrm>
          <a:prstGeom prst="rect">
            <a:avLst/>
          </a:prstGeom>
          <a:noFill/>
          <a:ln>
            <a:noFill/>
          </a:ln>
        </p:spPr>
      </p:pic>
      <p:sp>
        <p:nvSpPr>
          <p:cNvPr id="222" name="Google Shape;222;p39"/>
          <p:cNvSpPr txBox="1">
            <a:spLocks noGrp="1"/>
          </p:cNvSpPr>
          <p:nvPr>
            <p:ph type="body" idx="1"/>
          </p:nvPr>
        </p:nvSpPr>
        <p:spPr>
          <a:xfrm>
            <a:off x="859810" y="1499028"/>
            <a:ext cx="3988443" cy="2428229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id-ID" dirty="0" smtClean="0"/>
              <a:t>Jadi, dapat disimpulkan bahwa “Kepribadian adalah suatu perpaduan yang utuh antara sikap, sifat, pola pikir, emosi, serta juga nilai-nilai yang mempengaruhi individu tersebut agar berbuat sesuatu yang benar sesuai dengan lingkungannya.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lang="id-ID" dirty="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id-ID" dirty="0" smtClean="0"/>
              <a:t>Kepribadian adalah metode berfikir manusia terhadap realita.</a:t>
            </a:r>
            <a:endParaRPr lang="id-ID" dirty="0" smtClean="0"/>
          </a:p>
        </p:txBody>
      </p:sp>
      <p:pic>
        <p:nvPicPr>
          <p:cNvPr id="223" name="Google Shape;223;p3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 rot="-411931">
            <a:off x="5335136" y="1146510"/>
            <a:ext cx="1437409" cy="32439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2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0" name="Google Shape;280;p42"/>
          <p:cNvPicPr preferRelativeResize="0"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-165714">
            <a:off x="4593489" y="1423530"/>
            <a:ext cx="3584559" cy="2226192"/>
          </a:xfrm>
          <a:prstGeom prst="rect">
            <a:avLst/>
          </a:prstGeom>
          <a:noFill/>
          <a:ln>
            <a:noFill/>
          </a:ln>
        </p:spPr>
      </p:pic>
      <p:sp>
        <p:nvSpPr>
          <p:cNvPr id="275" name="Google Shape;275;p42"/>
          <p:cNvSpPr txBox="1">
            <a:spLocks noGrp="1"/>
          </p:cNvSpPr>
          <p:nvPr>
            <p:ph type="ctrTitle"/>
          </p:nvPr>
        </p:nvSpPr>
        <p:spPr>
          <a:xfrm flipH="1">
            <a:off x="1049210" y="2006972"/>
            <a:ext cx="3377400" cy="1325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d-ID" b="1" dirty="0" smtClean="0"/>
              <a:t>02. Karakter sebagai Pembentuk Kepribadian Manusia</a:t>
            </a:r>
            <a:endParaRPr b="1" dirty="0"/>
          </a:p>
        </p:txBody>
      </p:sp>
      <p:pic>
        <p:nvPicPr>
          <p:cNvPr id="279" name="Google Shape;279;p42"/>
          <p:cNvPicPr preferRelativeResize="0"/>
          <p:nvPr/>
        </p:nvPicPr>
        <p:blipFill rotWithShape="1">
          <a:blip r:embed="rId4">
            <a:alphaModFix/>
          </a:blip>
          <a:srcRect t="690" b="690"/>
          <a:stretch/>
        </p:blipFill>
        <p:spPr>
          <a:xfrm rot="-162471">
            <a:off x="4335201" y="1338274"/>
            <a:ext cx="4168941" cy="2536199"/>
          </a:xfrm>
          <a:prstGeom prst="rect">
            <a:avLst/>
          </a:prstGeom>
          <a:noFill/>
          <a:ln>
            <a:noFill/>
          </a:ln>
        </p:spPr>
      </p:pic>
      <p:pic>
        <p:nvPicPr>
          <p:cNvPr id="281" name="Google Shape;281;p4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 rot="-532298">
            <a:off x="5401852" y="1224861"/>
            <a:ext cx="1332938" cy="294791"/>
          </a:xfrm>
          <a:prstGeom prst="rect">
            <a:avLst/>
          </a:prstGeom>
          <a:noFill/>
          <a:ln>
            <a:noFill/>
          </a:ln>
        </p:spPr>
      </p:pic>
      <p:pic>
        <p:nvPicPr>
          <p:cNvPr id="282" name="Google Shape;282;p42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 rot="-404210">
            <a:off x="3984499" y="818662"/>
            <a:ext cx="1824000" cy="10541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7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7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7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7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5" grpId="0"/>
    </p:bldLst>
  </p:timing>
</p:sld>
</file>

<file path=ppt/theme/theme1.xml><?xml version="1.0" encoding="utf-8"?>
<a:theme xmlns:a="http://schemas.openxmlformats.org/drawingml/2006/main" name="Memories Photo Album by Slidesgo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FFF2EA"/>
      </a:lt2>
      <a:accent1>
        <a:srgbClr val="000000"/>
      </a:accent1>
      <a:accent2>
        <a:srgbClr val="F64245"/>
      </a:accent2>
      <a:accent3>
        <a:srgbClr val="AFDAD7"/>
      </a:accent3>
      <a:accent4>
        <a:srgbClr val="E0BF6E"/>
      </a:accent4>
      <a:accent5>
        <a:srgbClr val="49B6BB"/>
      </a:accent5>
      <a:accent6>
        <a:srgbClr val="F0C365"/>
      </a:accent6>
      <a:hlink>
        <a:srgbClr val="000000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689</TotalTime>
  <Words>619</Words>
  <Application>Microsoft Office PowerPoint</Application>
  <PresentationFormat>On-screen Show (16:9)</PresentationFormat>
  <Paragraphs>84</Paragraphs>
  <Slides>17</Slides>
  <Notes>17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5" baseType="lpstr">
      <vt:lpstr>Arial</vt:lpstr>
      <vt:lpstr>Raleway SemiBold</vt:lpstr>
      <vt:lpstr>Nunito Light</vt:lpstr>
      <vt:lpstr>Roboto Light</vt:lpstr>
      <vt:lpstr>Fira Sans Extra Condensed Medium</vt:lpstr>
      <vt:lpstr>Nanum Pen Script</vt:lpstr>
      <vt:lpstr>Wingdings</vt:lpstr>
      <vt:lpstr>Memories Photo Album by Slidesgo</vt:lpstr>
      <vt:lpstr>Hubungan Karakter dan Kepribadian</vt:lpstr>
      <vt:lpstr>Kelompok 5</vt:lpstr>
      <vt:lpstr>TABLE OF CONTENTS</vt:lpstr>
      <vt:lpstr>01. Karakter dan Kepribadian Manusia</vt:lpstr>
      <vt:lpstr>A. Pengertian Karakter</vt:lpstr>
      <vt:lpstr>PowerPoint Presentation</vt:lpstr>
      <vt:lpstr>B. Pengertian Kepribadian Manusia</vt:lpstr>
      <vt:lpstr>PowerPoint Presentation</vt:lpstr>
      <vt:lpstr>02. Karakter sebagai Pembentuk Kepribadian Manusia</vt:lpstr>
      <vt:lpstr>Berikut beberapa teori yang dapat menjelaskan terbentuknya kepribadian seseorang :</vt:lpstr>
      <vt:lpstr>A. Faktor Pembentuk Kepribadian</vt:lpstr>
      <vt:lpstr>B. Tahap Pembentukan Kepribadian</vt:lpstr>
      <vt:lpstr>C. Pembentukan Kepribadian Dipengaruhi Media Sosialisasi</vt:lpstr>
      <vt:lpstr>03. Hubungan Karakter dan Kepribadian</vt:lpstr>
      <vt:lpstr>Dalam kehidupan sehari-hari, kata kepribadian digunakan untuk menggambarkan :</vt:lpstr>
      <vt:lpstr>Karakter adalah nilai-nilai yang khas-baik (tahu nilai kebaikan, mau berbuat baik, nyata berkehidupan baik, dan berdampak baik terhadap lingkungan) yang terpatri dalam diri dan terwujud dalam perilaku.</vt:lpstr>
      <vt:lpstr>Terima Kasih 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Hubungan Karakter dan Kepribadian</dc:title>
  <dc:creator>Ridha Rizkyka Azammi</dc:creator>
  <cp:lastModifiedBy>Ridha Rizkyka Azammi</cp:lastModifiedBy>
  <cp:revision>20</cp:revision>
  <dcterms:modified xsi:type="dcterms:W3CDTF">2022-02-21T14:03:47Z</dcterms:modified>
</cp:coreProperties>
</file>