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8F7F3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8F7F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17"/>
            <a:ext cx="1893307" cy="125227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91811" y="0"/>
            <a:ext cx="2000188" cy="1506938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0" y="5884815"/>
            <a:ext cx="1122045" cy="972185"/>
          </a:xfrm>
          <a:custGeom>
            <a:avLst/>
            <a:gdLst/>
            <a:ahLst/>
            <a:cxnLst/>
            <a:rect l="l" t="t" r="r" b="b"/>
            <a:pathLst>
              <a:path w="1122045" h="972184">
                <a:moveTo>
                  <a:pt x="0" y="262264"/>
                </a:moveTo>
                <a:lnTo>
                  <a:pt x="696037" y="262264"/>
                </a:lnTo>
                <a:lnTo>
                  <a:pt x="690692" y="258111"/>
                </a:lnTo>
                <a:lnTo>
                  <a:pt x="685380" y="254136"/>
                </a:lnTo>
                <a:lnTo>
                  <a:pt x="680146" y="250500"/>
                </a:lnTo>
                <a:lnTo>
                  <a:pt x="675038" y="247365"/>
                </a:lnTo>
                <a:lnTo>
                  <a:pt x="680163" y="225271"/>
                </a:lnTo>
                <a:lnTo>
                  <a:pt x="687794" y="206292"/>
                </a:lnTo>
                <a:lnTo>
                  <a:pt x="698498" y="191065"/>
                </a:lnTo>
                <a:lnTo>
                  <a:pt x="712839" y="180228"/>
                </a:lnTo>
                <a:lnTo>
                  <a:pt x="714528" y="168672"/>
                </a:lnTo>
                <a:lnTo>
                  <a:pt x="716228" y="157414"/>
                </a:lnTo>
                <a:lnTo>
                  <a:pt x="718074" y="146196"/>
                </a:lnTo>
                <a:lnTo>
                  <a:pt x="720206" y="134761"/>
                </a:lnTo>
                <a:lnTo>
                  <a:pt x="676204" y="120791"/>
                </a:lnTo>
                <a:lnTo>
                  <a:pt x="282519" y="0"/>
                </a:lnTo>
                <a:lnTo>
                  <a:pt x="263277" y="25783"/>
                </a:lnTo>
                <a:lnTo>
                  <a:pt x="245348" y="43184"/>
                </a:lnTo>
                <a:lnTo>
                  <a:pt x="229650" y="48023"/>
                </a:lnTo>
                <a:lnTo>
                  <a:pt x="207162" y="48023"/>
                </a:lnTo>
                <a:lnTo>
                  <a:pt x="198824" y="58012"/>
                </a:lnTo>
                <a:lnTo>
                  <a:pt x="112884" y="58012"/>
                </a:lnTo>
                <a:lnTo>
                  <a:pt x="114322" y="59485"/>
                </a:lnTo>
                <a:lnTo>
                  <a:pt x="103797" y="103833"/>
                </a:lnTo>
                <a:lnTo>
                  <a:pt x="0" y="103833"/>
                </a:lnTo>
                <a:lnTo>
                  <a:pt x="0" y="262264"/>
                </a:lnTo>
                <a:close/>
              </a:path>
              <a:path w="1122045" h="972184">
                <a:moveTo>
                  <a:pt x="107294" y="52257"/>
                </a:moveTo>
                <a:lnTo>
                  <a:pt x="139696" y="52257"/>
                </a:lnTo>
                <a:lnTo>
                  <a:pt x="137289" y="40997"/>
                </a:lnTo>
                <a:lnTo>
                  <a:pt x="134720" y="30471"/>
                </a:lnTo>
                <a:lnTo>
                  <a:pt x="132087" y="20240"/>
                </a:lnTo>
                <a:lnTo>
                  <a:pt x="129488" y="9868"/>
                </a:lnTo>
                <a:lnTo>
                  <a:pt x="94781" y="38867"/>
                </a:lnTo>
                <a:lnTo>
                  <a:pt x="99400" y="43950"/>
                </a:lnTo>
                <a:lnTo>
                  <a:pt x="104247" y="49096"/>
                </a:lnTo>
                <a:lnTo>
                  <a:pt x="107294" y="52257"/>
                </a:lnTo>
                <a:close/>
              </a:path>
              <a:path w="1122045" h="972184">
                <a:moveTo>
                  <a:pt x="0" y="81207"/>
                </a:moveTo>
                <a:lnTo>
                  <a:pt x="27603" y="81207"/>
                </a:lnTo>
                <a:lnTo>
                  <a:pt x="24263" y="80284"/>
                </a:lnTo>
                <a:lnTo>
                  <a:pt x="14764" y="76571"/>
                </a:lnTo>
                <a:lnTo>
                  <a:pt x="15556" y="59638"/>
                </a:lnTo>
                <a:lnTo>
                  <a:pt x="19003" y="38867"/>
                </a:lnTo>
                <a:lnTo>
                  <a:pt x="19012" y="38201"/>
                </a:lnTo>
                <a:lnTo>
                  <a:pt x="17644" y="22561"/>
                </a:lnTo>
                <a:lnTo>
                  <a:pt x="9065" y="33452"/>
                </a:lnTo>
                <a:lnTo>
                  <a:pt x="1316" y="38201"/>
                </a:lnTo>
                <a:lnTo>
                  <a:pt x="0" y="38315"/>
                </a:lnTo>
                <a:lnTo>
                  <a:pt x="0" y="81207"/>
                </a:lnTo>
                <a:close/>
              </a:path>
              <a:path w="1122045" h="972184">
                <a:moveTo>
                  <a:pt x="207162" y="48023"/>
                </a:moveTo>
                <a:lnTo>
                  <a:pt x="229650" y="48023"/>
                </a:lnTo>
                <a:lnTo>
                  <a:pt x="217099" y="36119"/>
                </a:lnTo>
                <a:lnTo>
                  <a:pt x="207162" y="48023"/>
                </a:lnTo>
                <a:close/>
              </a:path>
              <a:path w="1122045" h="972184">
                <a:moveTo>
                  <a:pt x="112884" y="58012"/>
                </a:moveTo>
                <a:lnTo>
                  <a:pt x="198824" y="58012"/>
                </a:lnTo>
                <a:lnTo>
                  <a:pt x="180670" y="57186"/>
                </a:lnTo>
                <a:lnTo>
                  <a:pt x="161380" y="49862"/>
                </a:lnTo>
                <a:lnTo>
                  <a:pt x="139696" y="52257"/>
                </a:lnTo>
                <a:lnTo>
                  <a:pt x="107294" y="52257"/>
                </a:lnTo>
                <a:lnTo>
                  <a:pt x="112884" y="58012"/>
                </a:lnTo>
                <a:close/>
              </a:path>
              <a:path w="1122045" h="972184">
                <a:moveTo>
                  <a:pt x="0" y="103833"/>
                </a:moveTo>
                <a:lnTo>
                  <a:pt x="103797" y="103833"/>
                </a:lnTo>
                <a:lnTo>
                  <a:pt x="84890" y="98276"/>
                </a:lnTo>
                <a:lnTo>
                  <a:pt x="82952" y="90865"/>
                </a:lnTo>
                <a:lnTo>
                  <a:pt x="44756" y="68459"/>
                </a:lnTo>
                <a:lnTo>
                  <a:pt x="34966" y="67046"/>
                </a:lnTo>
                <a:lnTo>
                  <a:pt x="31519" y="70641"/>
                </a:lnTo>
                <a:lnTo>
                  <a:pt x="29543" y="76677"/>
                </a:lnTo>
                <a:lnTo>
                  <a:pt x="27603" y="81207"/>
                </a:lnTo>
                <a:lnTo>
                  <a:pt x="0" y="81207"/>
                </a:lnTo>
                <a:lnTo>
                  <a:pt x="0" y="103833"/>
                </a:lnTo>
                <a:close/>
              </a:path>
              <a:path w="1122045" h="972184">
                <a:moveTo>
                  <a:pt x="0" y="300111"/>
                </a:moveTo>
                <a:lnTo>
                  <a:pt x="768406" y="300111"/>
                </a:lnTo>
                <a:lnTo>
                  <a:pt x="760004" y="295933"/>
                </a:lnTo>
                <a:lnTo>
                  <a:pt x="751854" y="291362"/>
                </a:lnTo>
                <a:lnTo>
                  <a:pt x="743776" y="286495"/>
                </a:lnTo>
                <a:lnTo>
                  <a:pt x="735588" y="281428"/>
                </a:lnTo>
                <a:lnTo>
                  <a:pt x="718507" y="221594"/>
                </a:lnTo>
                <a:lnTo>
                  <a:pt x="712831" y="231197"/>
                </a:lnTo>
                <a:lnTo>
                  <a:pt x="707120" y="241259"/>
                </a:lnTo>
                <a:lnTo>
                  <a:pt x="701484" y="251657"/>
                </a:lnTo>
                <a:lnTo>
                  <a:pt x="696037" y="262264"/>
                </a:lnTo>
                <a:lnTo>
                  <a:pt x="0" y="262264"/>
                </a:lnTo>
                <a:lnTo>
                  <a:pt x="0" y="300111"/>
                </a:lnTo>
                <a:close/>
              </a:path>
              <a:path w="1122045" h="972184">
                <a:moveTo>
                  <a:pt x="0" y="470485"/>
                </a:moveTo>
                <a:lnTo>
                  <a:pt x="829628" y="470485"/>
                </a:lnTo>
                <a:lnTo>
                  <a:pt x="827663" y="468219"/>
                </a:lnTo>
                <a:lnTo>
                  <a:pt x="826128" y="464397"/>
                </a:lnTo>
                <a:lnTo>
                  <a:pt x="824201" y="462080"/>
                </a:lnTo>
                <a:lnTo>
                  <a:pt x="818636" y="440194"/>
                </a:lnTo>
                <a:lnTo>
                  <a:pt x="813235" y="418196"/>
                </a:lnTo>
                <a:lnTo>
                  <a:pt x="807734" y="396473"/>
                </a:lnTo>
                <a:lnTo>
                  <a:pt x="801870" y="375412"/>
                </a:lnTo>
                <a:lnTo>
                  <a:pt x="805903" y="360210"/>
                </a:lnTo>
                <a:lnTo>
                  <a:pt x="807906" y="352565"/>
                </a:lnTo>
                <a:lnTo>
                  <a:pt x="809935" y="345008"/>
                </a:lnTo>
                <a:lnTo>
                  <a:pt x="807920" y="316999"/>
                </a:lnTo>
                <a:lnTo>
                  <a:pt x="804779" y="296823"/>
                </a:lnTo>
                <a:lnTo>
                  <a:pt x="798991" y="285385"/>
                </a:lnTo>
                <a:lnTo>
                  <a:pt x="789037" y="283592"/>
                </a:lnTo>
                <a:lnTo>
                  <a:pt x="783513" y="288907"/>
                </a:lnTo>
                <a:lnTo>
                  <a:pt x="778255" y="294794"/>
                </a:lnTo>
                <a:lnTo>
                  <a:pt x="773231" y="299210"/>
                </a:lnTo>
                <a:lnTo>
                  <a:pt x="768406" y="300111"/>
                </a:lnTo>
                <a:lnTo>
                  <a:pt x="0" y="300111"/>
                </a:lnTo>
                <a:lnTo>
                  <a:pt x="0" y="327591"/>
                </a:lnTo>
                <a:lnTo>
                  <a:pt x="401350" y="327591"/>
                </a:lnTo>
                <a:lnTo>
                  <a:pt x="405141" y="329806"/>
                </a:lnTo>
                <a:lnTo>
                  <a:pt x="409262" y="331211"/>
                </a:lnTo>
                <a:lnTo>
                  <a:pt x="413092" y="333072"/>
                </a:lnTo>
                <a:lnTo>
                  <a:pt x="409224" y="333692"/>
                </a:lnTo>
                <a:lnTo>
                  <a:pt x="0" y="333692"/>
                </a:lnTo>
                <a:lnTo>
                  <a:pt x="0" y="470485"/>
                </a:lnTo>
                <a:close/>
              </a:path>
              <a:path w="1122045" h="972184">
                <a:moveTo>
                  <a:pt x="0" y="333692"/>
                </a:moveTo>
                <a:lnTo>
                  <a:pt x="409224" y="333692"/>
                </a:lnTo>
                <a:lnTo>
                  <a:pt x="405407" y="332553"/>
                </a:lnTo>
                <a:lnTo>
                  <a:pt x="401641" y="328426"/>
                </a:lnTo>
                <a:lnTo>
                  <a:pt x="401350" y="327591"/>
                </a:lnTo>
                <a:lnTo>
                  <a:pt x="0" y="327591"/>
                </a:lnTo>
                <a:lnTo>
                  <a:pt x="0" y="333692"/>
                </a:lnTo>
                <a:close/>
              </a:path>
              <a:path w="1122045" h="972184">
                <a:moveTo>
                  <a:pt x="500026" y="492105"/>
                </a:moveTo>
                <a:lnTo>
                  <a:pt x="914513" y="492105"/>
                </a:lnTo>
                <a:lnTo>
                  <a:pt x="901896" y="462890"/>
                </a:lnTo>
                <a:lnTo>
                  <a:pt x="882684" y="456767"/>
                </a:lnTo>
                <a:lnTo>
                  <a:pt x="866176" y="453145"/>
                </a:lnTo>
                <a:lnTo>
                  <a:pt x="849460" y="456295"/>
                </a:lnTo>
                <a:lnTo>
                  <a:pt x="829628" y="470485"/>
                </a:lnTo>
                <a:lnTo>
                  <a:pt x="0" y="470485"/>
                </a:lnTo>
                <a:lnTo>
                  <a:pt x="0" y="491700"/>
                </a:lnTo>
                <a:lnTo>
                  <a:pt x="498725" y="491700"/>
                </a:lnTo>
                <a:lnTo>
                  <a:pt x="500026" y="492105"/>
                </a:lnTo>
                <a:close/>
              </a:path>
              <a:path w="1122045" h="972184">
                <a:moveTo>
                  <a:pt x="0" y="630835"/>
                </a:moveTo>
                <a:lnTo>
                  <a:pt x="994351" y="630835"/>
                </a:lnTo>
                <a:lnTo>
                  <a:pt x="971868" y="623075"/>
                </a:lnTo>
                <a:lnTo>
                  <a:pt x="970371" y="619291"/>
                </a:lnTo>
                <a:lnTo>
                  <a:pt x="968938" y="615455"/>
                </a:lnTo>
                <a:lnTo>
                  <a:pt x="967049" y="613114"/>
                </a:lnTo>
                <a:lnTo>
                  <a:pt x="957347" y="600290"/>
                </a:lnTo>
                <a:lnTo>
                  <a:pt x="948985" y="593401"/>
                </a:lnTo>
                <a:lnTo>
                  <a:pt x="943582" y="588469"/>
                </a:lnTo>
                <a:lnTo>
                  <a:pt x="942753" y="581520"/>
                </a:lnTo>
                <a:lnTo>
                  <a:pt x="943480" y="569322"/>
                </a:lnTo>
                <a:lnTo>
                  <a:pt x="943935" y="557199"/>
                </a:lnTo>
                <a:lnTo>
                  <a:pt x="944158" y="545316"/>
                </a:lnTo>
                <a:lnTo>
                  <a:pt x="944186" y="533838"/>
                </a:lnTo>
                <a:lnTo>
                  <a:pt x="940150" y="524243"/>
                </a:lnTo>
                <a:lnTo>
                  <a:pt x="931900" y="521320"/>
                </a:lnTo>
                <a:lnTo>
                  <a:pt x="927104" y="515847"/>
                </a:lnTo>
                <a:lnTo>
                  <a:pt x="933289" y="498990"/>
                </a:lnTo>
                <a:lnTo>
                  <a:pt x="933317" y="498155"/>
                </a:lnTo>
                <a:lnTo>
                  <a:pt x="931216" y="490125"/>
                </a:lnTo>
                <a:lnTo>
                  <a:pt x="926327" y="488060"/>
                </a:lnTo>
                <a:lnTo>
                  <a:pt x="920260" y="489641"/>
                </a:lnTo>
                <a:lnTo>
                  <a:pt x="914513" y="492105"/>
                </a:lnTo>
                <a:lnTo>
                  <a:pt x="500026" y="492105"/>
                </a:lnTo>
                <a:lnTo>
                  <a:pt x="519470" y="498155"/>
                </a:lnTo>
                <a:lnTo>
                  <a:pt x="497585" y="498155"/>
                </a:lnTo>
                <a:lnTo>
                  <a:pt x="494992" y="498991"/>
                </a:lnTo>
                <a:lnTo>
                  <a:pt x="836577" y="498990"/>
                </a:lnTo>
                <a:lnTo>
                  <a:pt x="837490" y="506965"/>
                </a:lnTo>
                <a:lnTo>
                  <a:pt x="838834" y="514091"/>
                </a:lnTo>
                <a:lnTo>
                  <a:pt x="0" y="514091"/>
                </a:lnTo>
                <a:lnTo>
                  <a:pt x="0" y="630835"/>
                </a:lnTo>
                <a:close/>
              </a:path>
              <a:path w="1122045" h="972184">
                <a:moveTo>
                  <a:pt x="0" y="500218"/>
                </a:moveTo>
                <a:lnTo>
                  <a:pt x="491180" y="500218"/>
                </a:lnTo>
                <a:lnTo>
                  <a:pt x="493691" y="496763"/>
                </a:lnTo>
                <a:lnTo>
                  <a:pt x="496201" y="493434"/>
                </a:lnTo>
                <a:lnTo>
                  <a:pt x="498725" y="491700"/>
                </a:lnTo>
                <a:lnTo>
                  <a:pt x="0" y="491700"/>
                </a:lnTo>
                <a:lnTo>
                  <a:pt x="0" y="500218"/>
                </a:lnTo>
                <a:close/>
              </a:path>
              <a:path w="1122045" h="972184">
                <a:moveTo>
                  <a:pt x="497585" y="498155"/>
                </a:moveTo>
                <a:lnTo>
                  <a:pt x="519470" y="498155"/>
                </a:lnTo>
                <a:lnTo>
                  <a:pt x="514026" y="496785"/>
                </a:lnTo>
                <a:lnTo>
                  <a:pt x="507893" y="496277"/>
                </a:lnTo>
                <a:lnTo>
                  <a:pt x="500476" y="497224"/>
                </a:lnTo>
                <a:lnTo>
                  <a:pt x="497585" y="498155"/>
                </a:lnTo>
                <a:close/>
              </a:path>
              <a:path w="1122045" h="972184">
                <a:moveTo>
                  <a:pt x="0" y="514091"/>
                </a:moveTo>
                <a:lnTo>
                  <a:pt x="838834" y="514091"/>
                </a:lnTo>
                <a:lnTo>
                  <a:pt x="835804" y="510826"/>
                </a:lnTo>
                <a:lnTo>
                  <a:pt x="832659" y="507357"/>
                </a:lnTo>
                <a:lnTo>
                  <a:pt x="829298" y="503484"/>
                </a:lnTo>
                <a:lnTo>
                  <a:pt x="836577" y="498990"/>
                </a:lnTo>
                <a:lnTo>
                  <a:pt x="494992" y="498991"/>
                </a:lnTo>
                <a:lnTo>
                  <a:pt x="491180" y="500218"/>
                </a:lnTo>
                <a:lnTo>
                  <a:pt x="0" y="500218"/>
                </a:lnTo>
                <a:lnTo>
                  <a:pt x="0" y="514091"/>
                </a:lnTo>
                <a:close/>
              </a:path>
              <a:path w="1122045" h="972184">
                <a:moveTo>
                  <a:pt x="998263" y="687339"/>
                </a:moveTo>
                <a:lnTo>
                  <a:pt x="1004364" y="676646"/>
                </a:lnTo>
                <a:lnTo>
                  <a:pt x="1011882" y="671469"/>
                </a:lnTo>
                <a:lnTo>
                  <a:pt x="1018598" y="664740"/>
                </a:lnTo>
                <a:lnTo>
                  <a:pt x="1022295" y="649391"/>
                </a:lnTo>
                <a:lnTo>
                  <a:pt x="1020136" y="634599"/>
                </a:lnTo>
                <a:lnTo>
                  <a:pt x="1012876" y="627966"/>
                </a:lnTo>
                <a:lnTo>
                  <a:pt x="1003338" y="627406"/>
                </a:lnTo>
                <a:lnTo>
                  <a:pt x="994351" y="630835"/>
                </a:lnTo>
                <a:lnTo>
                  <a:pt x="0" y="630835"/>
                </a:lnTo>
                <a:lnTo>
                  <a:pt x="0" y="668466"/>
                </a:lnTo>
                <a:lnTo>
                  <a:pt x="243627" y="668466"/>
                </a:lnTo>
                <a:lnTo>
                  <a:pt x="258832" y="680555"/>
                </a:lnTo>
                <a:lnTo>
                  <a:pt x="955319" y="680555"/>
                </a:lnTo>
                <a:lnTo>
                  <a:pt x="956484" y="680719"/>
                </a:lnTo>
                <a:lnTo>
                  <a:pt x="979857" y="680719"/>
                </a:lnTo>
                <a:lnTo>
                  <a:pt x="998263" y="687339"/>
                </a:lnTo>
                <a:close/>
              </a:path>
              <a:path w="1122045" h="972184">
                <a:moveTo>
                  <a:pt x="0" y="686703"/>
                </a:moveTo>
                <a:lnTo>
                  <a:pt x="255952" y="686703"/>
                </a:lnTo>
                <a:lnTo>
                  <a:pt x="249999" y="682545"/>
                </a:lnTo>
                <a:lnTo>
                  <a:pt x="243627" y="668466"/>
                </a:lnTo>
                <a:lnTo>
                  <a:pt x="0" y="668466"/>
                </a:lnTo>
                <a:lnTo>
                  <a:pt x="0" y="686703"/>
                </a:lnTo>
                <a:close/>
              </a:path>
              <a:path w="1122045" h="972184">
                <a:moveTo>
                  <a:pt x="361900" y="855169"/>
                </a:moveTo>
                <a:lnTo>
                  <a:pt x="1040795" y="855169"/>
                </a:lnTo>
                <a:lnTo>
                  <a:pt x="1025941" y="851136"/>
                </a:lnTo>
                <a:lnTo>
                  <a:pt x="1011299" y="845335"/>
                </a:lnTo>
                <a:lnTo>
                  <a:pt x="996742" y="840803"/>
                </a:lnTo>
                <a:lnTo>
                  <a:pt x="991244" y="826237"/>
                </a:lnTo>
                <a:lnTo>
                  <a:pt x="985653" y="811796"/>
                </a:lnTo>
                <a:lnTo>
                  <a:pt x="979930" y="797618"/>
                </a:lnTo>
                <a:lnTo>
                  <a:pt x="974036" y="783843"/>
                </a:lnTo>
                <a:lnTo>
                  <a:pt x="954820" y="776819"/>
                </a:lnTo>
                <a:lnTo>
                  <a:pt x="948434" y="774602"/>
                </a:lnTo>
                <a:lnTo>
                  <a:pt x="947888" y="767767"/>
                </a:lnTo>
                <a:lnTo>
                  <a:pt x="945910" y="757122"/>
                </a:lnTo>
                <a:lnTo>
                  <a:pt x="948520" y="734717"/>
                </a:lnTo>
                <a:lnTo>
                  <a:pt x="946300" y="722958"/>
                </a:lnTo>
                <a:lnTo>
                  <a:pt x="944609" y="714807"/>
                </a:lnTo>
                <a:lnTo>
                  <a:pt x="948802" y="703225"/>
                </a:lnTo>
                <a:lnTo>
                  <a:pt x="955319" y="680555"/>
                </a:lnTo>
                <a:lnTo>
                  <a:pt x="258832" y="680555"/>
                </a:lnTo>
                <a:lnTo>
                  <a:pt x="266947" y="687073"/>
                </a:lnTo>
                <a:lnTo>
                  <a:pt x="0" y="687073"/>
                </a:lnTo>
                <a:lnTo>
                  <a:pt x="0" y="733689"/>
                </a:lnTo>
                <a:lnTo>
                  <a:pt x="5110" y="735309"/>
                </a:lnTo>
                <a:lnTo>
                  <a:pt x="22233" y="740184"/>
                </a:lnTo>
                <a:lnTo>
                  <a:pt x="29503" y="741338"/>
                </a:lnTo>
                <a:lnTo>
                  <a:pt x="52731" y="741338"/>
                </a:lnTo>
                <a:lnTo>
                  <a:pt x="60363" y="746069"/>
                </a:lnTo>
                <a:lnTo>
                  <a:pt x="68110" y="750673"/>
                </a:lnTo>
                <a:lnTo>
                  <a:pt x="76070" y="755029"/>
                </a:lnTo>
                <a:lnTo>
                  <a:pt x="84344" y="759021"/>
                </a:lnTo>
                <a:lnTo>
                  <a:pt x="83900" y="772636"/>
                </a:lnTo>
                <a:lnTo>
                  <a:pt x="98080" y="772636"/>
                </a:lnTo>
                <a:lnTo>
                  <a:pt x="105039" y="773488"/>
                </a:lnTo>
                <a:lnTo>
                  <a:pt x="151659" y="777570"/>
                </a:lnTo>
                <a:lnTo>
                  <a:pt x="192152" y="791887"/>
                </a:lnTo>
                <a:lnTo>
                  <a:pt x="266920" y="830843"/>
                </a:lnTo>
                <a:lnTo>
                  <a:pt x="307277" y="845289"/>
                </a:lnTo>
                <a:lnTo>
                  <a:pt x="353670" y="849587"/>
                </a:lnTo>
                <a:lnTo>
                  <a:pt x="361900" y="855169"/>
                </a:lnTo>
                <a:close/>
              </a:path>
              <a:path w="1122045" h="972184">
                <a:moveTo>
                  <a:pt x="963473" y="681706"/>
                </a:moveTo>
                <a:lnTo>
                  <a:pt x="972045" y="681352"/>
                </a:lnTo>
                <a:lnTo>
                  <a:pt x="979857" y="680719"/>
                </a:lnTo>
                <a:lnTo>
                  <a:pt x="956484" y="680719"/>
                </a:lnTo>
                <a:lnTo>
                  <a:pt x="963473" y="681706"/>
                </a:lnTo>
                <a:close/>
              </a:path>
              <a:path w="1122045" h="972184">
                <a:moveTo>
                  <a:pt x="0" y="687073"/>
                </a:moveTo>
                <a:lnTo>
                  <a:pt x="266947" y="687073"/>
                </a:lnTo>
                <a:lnTo>
                  <a:pt x="261573" y="686395"/>
                </a:lnTo>
                <a:lnTo>
                  <a:pt x="255952" y="686703"/>
                </a:lnTo>
                <a:lnTo>
                  <a:pt x="0" y="686703"/>
                </a:lnTo>
                <a:lnTo>
                  <a:pt x="0" y="687073"/>
                </a:lnTo>
                <a:close/>
              </a:path>
              <a:path w="1122045" h="972184">
                <a:moveTo>
                  <a:pt x="38287" y="742731"/>
                </a:moveTo>
                <a:lnTo>
                  <a:pt x="52731" y="741338"/>
                </a:lnTo>
                <a:lnTo>
                  <a:pt x="29503" y="741338"/>
                </a:lnTo>
                <a:lnTo>
                  <a:pt x="38287" y="742731"/>
                </a:lnTo>
                <a:close/>
              </a:path>
              <a:path w="1122045" h="972184">
                <a:moveTo>
                  <a:pt x="89741" y="775221"/>
                </a:moveTo>
                <a:lnTo>
                  <a:pt x="98080" y="772636"/>
                </a:lnTo>
                <a:lnTo>
                  <a:pt x="83900" y="772636"/>
                </a:lnTo>
                <a:lnTo>
                  <a:pt x="83878" y="773323"/>
                </a:lnTo>
                <a:lnTo>
                  <a:pt x="89741" y="775221"/>
                </a:lnTo>
                <a:close/>
              </a:path>
              <a:path w="1122045" h="972184">
                <a:moveTo>
                  <a:pt x="1091804" y="972103"/>
                </a:moveTo>
                <a:lnTo>
                  <a:pt x="1121570" y="930420"/>
                </a:lnTo>
                <a:lnTo>
                  <a:pt x="1115015" y="925215"/>
                </a:lnTo>
                <a:lnTo>
                  <a:pt x="1108267" y="920093"/>
                </a:lnTo>
                <a:lnTo>
                  <a:pt x="1101403" y="915249"/>
                </a:lnTo>
                <a:lnTo>
                  <a:pt x="1094497" y="910877"/>
                </a:lnTo>
                <a:lnTo>
                  <a:pt x="1085162" y="891140"/>
                </a:lnTo>
                <a:lnTo>
                  <a:pt x="1061530" y="870645"/>
                </a:lnTo>
                <a:lnTo>
                  <a:pt x="1055985" y="854397"/>
                </a:lnTo>
                <a:lnTo>
                  <a:pt x="1040795" y="855169"/>
                </a:lnTo>
                <a:lnTo>
                  <a:pt x="361900" y="855169"/>
                </a:lnTo>
                <a:lnTo>
                  <a:pt x="374264" y="863649"/>
                </a:lnTo>
                <a:lnTo>
                  <a:pt x="384538" y="871045"/>
                </a:lnTo>
                <a:lnTo>
                  <a:pt x="394553" y="878840"/>
                </a:lnTo>
                <a:lnTo>
                  <a:pt x="401074" y="902307"/>
                </a:lnTo>
                <a:lnTo>
                  <a:pt x="619027" y="902307"/>
                </a:lnTo>
                <a:lnTo>
                  <a:pt x="620870" y="902890"/>
                </a:lnTo>
                <a:lnTo>
                  <a:pt x="631739" y="902890"/>
                </a:lnTo>
                <a:lnTo>
                  <a:pt x="637374" y="903869"/>
                </a:lnTo>
                <a:lnTo>
                  <a:pt x="643987" y="911064"/>
                </a:lnTo>
                <a:lnTo>
                  <a:pt x="651984" y="927876"/>
                </a:lnTo>
                <a:lnTo>
                  <a:pt x="464386" y="927876"/>
                </a:lnTo>
                <a:lnTo>
                  <a:pt x="465192" y="928845"/>
                </a:lnTo>
                <a:lnTo>
                  <a:pt x="472518" y="936988"/>
                </a:lnTo>
                <a:lnTo>
                  <a:pt x="696726" y="936988"/>
                </a:lnTo>
                <a:lnTo>
                  <a:pt x="705774" y="937930"/>
                </a:lnTo>
                <a:lnTo>
                  <a:pt x="712414" y="946148"/>
                </a:lnTo>
                <a:lnTo>
                  <a:pt x="713412" y="961369"/>
                </a:lnTo>
                <a:lnTo>
                  <a:pt x="1081006" y="961369"/>
                </a:lnTo>
                <a:lnTo>
                  <a:pt x="1084398" y="965077"/>
                </a:lnTo>
                <a:lnTo>
                  <a:pt x="1088078" y="968811"/>
                </a:lnTo>
                <a:lnTo>
                  <a:pt x="1091804" y="972103"/>
                </a:lnTo>
                <a:close/>
              </a:path>
              <a:path w="1122045" h="972184">
                <a:moveTo>
                  <a:pt x="464386" y="927876"/>
                </a:moveTo>
                <a:lnTo>
                  <a:pt x="651984" y="927876"/>
                </a:lnTo>
                <a:lnTo>
                  <a:pt x="619027" y="902307"/>
                </a:lnTo>
                <a:lnTo>
                  <a:pt x="401074" y="902307"/>
                </a:lnTo>
                <a:lnTo>
                  <a:pt x="402516" y="907496"/>
                </a:lnTo>
                <a:lnTo>
                  <a:pt x="429288" y="907496"/>
                </a:lnTo>
                <a:lnTo>
                  <a:pt x="442701" y="908661"/>
                </a:lnTo>
                <a:lnTo>
                  <a:pt x="450394" y="911064"/>
                </a:lnTo>
                <a:lnTo>
                  <a:pt x="464386" y="927876"/>
                </a:lnTo>
                <a:close/>
              </a:path>
              <a:path w="1122045" h="972184">
                <a:moveTo>
                  <a:pt x="626673" y="904725"/>
                </a:moveTo>
                <a:lnTo>
                  <a:pt x="631739" y="902890"/>
                </a:lnTo>
                <a:lnTo>
                  <a:pt x="620870" y="902890"/>
                </a:lnTo>
                <a:lnTo>
                  <a:pt x="626673" y="904725"/>
                </a:lnTo>
                <a:close/>
              </a:path>
              <a:path w="1122045" h="972184">
                <a:moveTo>
                  <a:pt x="415645" y="914422"/>
                </a:moveTo>
                <a:lnTo>
                  <a:pt x="429288" y="907496"/>
                </a:lnTo>
                <a:lnTo>
                  <a:pt x="402516" y="907496"/>
                </a:lnTo>
                <a:lnTo>
                  <a:pt x="403494" y="911013"/>
                </a:lnTo>
                <a:lnTo>
                  <a:pt x="415645" y="914422"/>
                </a:lnTo>
                <a:close/>
              </a:path>
              <a:path w="1122045" h="972184">
                <a:moveTo>
                  <a:pt x="499667" y="965002"/>
                </a:moveTo>
                <a:lnTo>
                  <a:pt x="713650" y="965002"/>
                </a:lnTo>
                <a:lnTo>
                  <a:pt x="707217" y="959087"/>
                </a:lnTo>
                <a:lnTo>
                  <a:pt x="700819" y="953029"/>
                </a:lnTo>
                <a:lnTo>
                  <a:pt x="694489" y="946698"/>
                </a:lnTo>
                <a:lnTo>
                  <a:pt x="688263" y="939964"/>
                </a:lnTo>
                <a:lnTo>
                  <a:pt x="696726" y="936988"/>
                </a:lnTo>
                <a:lnTo>
                  <a:pt x="472518" y="936988"/>
                </a:lnTo>
                <a:lnTo>
                  <a:pt x="479542" y="944795"/>
                </a:lnTo>
                <a:lnTo>
                  <a:pt x="493497" y="959134"/>
                </a:lnTo>
                <a:lnTo>
                  <a:pt x="499667" y="965002"/>
                </a:lnTo>
                <a:close/>
              </a:path>
              <a:path w="1122045" h="972184">
                <a:moveTo>
                  <a:pt x="507119" y="972090"/>
                </a:moveTo>
                <a:lnTo>
                  <a:pt x="1077857" y="972090"/>
                </a:lnTo>
                <a:lnTo>
                  <a:pt x="1081006" y="961369"/>
                </a:lnTo>
                <a:lnTo>
                  <a:pt x="713412" y="961369"/>
                </a:lnTo>
                <a:lnTo>
                  <a:pt x="713650" y="965002"/>
                </a:lnTo>
                <a:lnTo>
                  <a:pt x="499667" y="965002"/>
                </a:lnTo>
                <a:lnTo>
                  <a:pt x="507119" y="972090"/>
                </a:lnTo>
                <a:close/>
              </a:path>
            </a:pathLst>
          </a:custGeom>
          <a:solidFill>
            <a:srgbClr val="C3C7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9872883" y="5032423"/>
            <a:ext cx="2318385" cy="1821814"/>
          </a:xfrm>
          <a:custGeom>
            <a:avLst/>
            <a:gdLst/>
            <a:ahLst/>
            <a:cxnLst/>
            <a:rect l="l" t="t" r="r" b="b"/>
            <a:pathLst>
              <a:path w="2318384" h="1821815">
                <a:moveTo>
                  <a:pt x="2317866" y="1821784"/>
                </a:moveTo>
                <a:lnTo>
                  <a:pt x="0" y="1821784"/>
                </a:lnTo>
                <a:lnTo>
                  <a:pt x="41507" y="1792389"/>
                </a:lnTo>
                <a:lnTo>
                  <a:pt x="81071" y="1760388"/>
                </a:lnTo>
                <a:lnTo>
                  <a:pt x="118558" y="1725942"/>
                </a:lnTo>
                <a:lnTo>
                  <a:pt x="153835" y="1689212"/>
                </a:lnTo>
                <a:lnTo>
                  <a:pt x="186768" y="1650358"/>
                </a:lnTo>
                <a:lnTo>
                  <a:pt x="217226" y="1609542"/>
                </a:lnTo>
                <a:lnTo>
                  <a:pt x="245075" y="1566925"/>
                </a:lnTo>
                <a:lnTo>
                  <a:pt x="270181" y="1522668"/>
                </a:lnTo>
                <a:lnTo>
                  <a:pt x="292413" y="1476932"/>
                </a:lnTo>
                <a:lnTo>
                  <a:pt x="311636" y="1429878"/>
                </a:lnTo>
                <a:lnTo>
                  <a:pt x="327719" y="1381667"/>
                </a:lnTo>
                <a:lnTo>
                  <a:pt x="340527" y="1332461"/>
                </a:lnTo>
                <a:lnTo>
                  <a:pt x="349929" y="1282420"/>
                </a:lnTo>
                <a:lnTo>
                  <a:pt x="356285" y="1230109"/>
                </a:lnTo>
                <a:lnTo>
                  <a:pt x="360289" y="1177501"/>
                </a:lnTo>
                <a:lnTo>
                  <a:pt x="365870" y="1072031"/>
                </a:lnTo>
                <a:lnTo>
                  <a:pt x="369762" y="1019488"/>
                </a:lnTo>
                <a:lnTo>
                  <a:pt x="375930" y="967287"/>
                </a:lnTo>
                <a:lnTo>
                  <a:pt x="385533" y="915587"/>
                </a:lnTo>
                <a:lnTo>
                  <a:pt x="398208" y="870763"/>
                </a:lnTo>
                <a:lnTo>
                  <a:pt x="415635" y="826995"/>
                </a:lnTo>
                <a:lnTo>
                  <a:pt x="437690" y="785449"/>
                </a:lnTo>
                <a:lnTo>
                  <a:pt x="464254" y="747292"/>
                </a:lnTo>
                <a:lnTo>
                  <a:pt x="495202" y="713692"/>
                </a:lnTo>
                <a:lnTo>
                  <a:pt x="530414" y="685814"/>
                </a:lnTo>
                <a:lnTo>
                  <a:pt x="569767" y="664826"/>
                </a:lnTo>
                <a:lnTo>
                  <a:pt x="613139" y="651895"/>
                </a:lnTo>
                <a:lnTo>
                  <a:pt x="655328" y="647945"/>
                </a:lnTo>
                <a:lnTo>
                  <a:pt x="697021" y="651204"/>
                </a:lnTo>
                <a:lnTo>
                  <a:pt x="738291" y="660428"/>
                </a:lnTo>
                <a:lnTo>
                  <a:pt x="779210" y="674373"/>
                </a:lnTo>
                <a:lnTo>
                  <a:pt x="819852" y="691796"/>
                </a:lnTo>
                <a:lnTo>
                  <a:pt x="860289" y="711451"/>
                </a:lnTo>
                <a:lnTo>
                  <a:pt x="940841" y="752488"/>
                </a:lnTo>
                <a:lnTo>
                  <a:pt x="981101" y="771380"/>
                </a:lnTo>
                <a:lnTo>
                  <a:pt x="1021449" y="787530"/>
                </a:lnTo>
                <a:lnTo>
                  <a:pt x="1061955" y="799694"/>
                </a:lnTo>
                <a:lnTo>
                  <a:pt x="1102695" y="806628"/>
                </a:lnTo>
                <a:lnTo>
                  <a:pt x="1143740" y="807088"/>
                </a:lnTo>
                <a:lnTo>
                  <a:pt x="1185163" y="799830"/>
                </a:lnTo>
                <a:lnTo>
                  <a:pt x="1225617" y="784136"/>
                </a:lnTo>
                <a:lnTo>
                  <a:pt x="1260776" y="761581"/>
                </a:lnTo>
                <a:lnTo>
                  <a:pt x="1291048" y="733032"/>
                </a:lnTo>
                <a:lnTo>
                  <a:pt x="1316845" y="699355"/>
                </a:lnTo>
                <a:lnTo>
                  <a:pt x="1338575" y="661417"/>
                </a:lnTo>
                <a:lnTo>
                  <a:pt x="1356649" y="620083"/>
                </a:lnTo>
                <a:lnTo>
                  <a:pt x="1371475" y="576222"/>
                </a:lnTo>
                <a:lnTo>
                  <a:pt x="1383464" y="530699"/>
                </a:lnTo>
                <a:lnTo>
                  <a:pt x="1393026" y="484381"/>
                </a:lnTo>
                <a:lnTo>
                  <a:pt x="1400570" y="438134"/>
                </a:lnTo>
                <a:lnTo>
                  <a:pt x="1412783" y="347516"/>
                </a:lnTo>
                <a:lnTo>
                  <a:pt x="1421276" y="301323"/>
                </a:lnTo>
                <a:lnTo>
                  <a:pt x="1432281" y="255195"/>
                </a:lnTo>
                <a:lnTo>
                  <a:pt x="1446092" y="210081"/>
                </a:lnTo>
                <a:lnTo>
                  <a:pt x="1463006" y="166931"/>
                </a:lnTo>
                <a:lnTo>
                  <a:pt x="1483317" y="126693"/>
                </a:lnTo>
                <a:lnTo>
                  <a:pt x="1507322" y="90317"/>
                </a:lnTo>
                <a:lnTo>
                  <a:pt x="1535315" y="58752"/>
                </a:lnTo>
                <a:lnTo>
                  <a:pt x="1567594" y="32946"/>
                </a:lnTo>
                <a:lnTo>
                  <a:pt x="1604452" y="13849"/>
                </a:lnTo>
                <a:lnTo>
                  <a:pt x="1646185" y="2410"/>
                </a:lnTo>
                <a:lnTo>
                  <a:pt x="1691106" y="0"/>
                </a:lnTo>
                <a:lnTo>
                  <a:pt x="1735337" y="6489"/>
                </a:lnTo>
                <a:lnTo>
                  <a:pt x="1778656" y="20129"/>
                </a:lnTo>
                <a:lnTo>
                  <a:pt x="1820843" y="39171"/>
                </a:lnTo>
                <a:lnTo>
                  <a:pt x="1861680" y="61866"/>
                </a:lnTo>
                <a:lnTo>
                  <a:pt x="1900944" y="86465"/>
                </a:lnTo>
                <a:lnTo>
                  <a:pt x="1979236" y="137900"/>
                </a:lnTo>
                <a:lnTo>
                  <a:pt x="2061258" y="193223"/>
                </a:lnTo>
                <a:lnTo>
                  <a:pt x="2103298" y="222302"/>
                </a:lnTo>
                <a:lnTo>
                  <a:pt x="2145826" y="252305"/>
                </a:lnTo>
                <a:lnTo>
                  <a:pt x="2188695" y="283216"/>
                </a:lnTo>
                <a:lnTo>
                  <a:pt x="2231757" y="315018"/>
                </a:lnTo>
                <a:lnTo>
                  <a:pt x="2274863" y="347696"/>
                </a:lnTo>
                <a:lnTo>
                  <a:pt x="2317866" y="381234"/>
                </a:lnTo>
                <a:lnTo>
                  <a:pt x="2317866" y="1821784"/>
                </a:lnTo>
                <a:close/>
              </a:path>
            </a:pathLst>
          </a:custGeom>
          <a:solidFill>
            <a:srgbClr val="D6D9D3">
              <a:alpha val="2470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0" y="6155058"/>
            <a:ext cx="2167255" cy="702945"/>
          </a:xfrm>
          <a:custGeom>
            <a:avLst/>
            <a:gdLst/>
            <a:ahLst/>
            <a:cxnLst/>
            <a:rect l="l" t="t" r="r" b="b"/>
            <a:pathLst>
              <a:path w="2167255" h="702945">
                <a:moveTo>
                  <a:pt x="1722279" y="0"/>
                </a:moveTo>
                <a:lnTo>
                  <a:pt x="1658175" y="1138"/>
                </a:lnTo>
                <a:lnTo>
                  <a:pt x="1608639" y="3148"/>
                </a:lnTo>
                <a:lnTo>
                  <a:pt x="1559153" y="6003"/>
                </a:lnTo>
                <a:lnTo>
                  <a:pt x="1509723" y="9662"/>
                </a:lnTo>
                <a:lnTo>
                  <a:pt x="1460352" y="14082"/>
                </a:lnTo>
                <a:lnTo>
                  <a:pt x="1411045" y="19224"/>
                </a:lnTo>
                <a:lnTo>
                  <a:pt x="1361808" y="25045"/>
                </a:lnTo>
                <a:lnTo>
                  <a:pt x="1312644" y="31505"/>
                </a:lnTo>
                <a:lnTo>
                  <a:pt x="1263558" y="38564"/>
                </a:lnTo>
                <a:lnTo>
                  <a:pt x="1214556" y="46179"/>
                </a:lnTo>
                <a:lnTo>
                  <a:pt x="1165640" y="54309"/>
                </a:lnTo>
                <a:lnTo>
                  <a:pt x="1067145" y="72133"/>
                </a:lnTo>
                <a:lnTo>
                  <a:pt x="968019" y="91776"/>
                </a:lnTo>
                <a:lnTo>
                  <a:pt x="819941" y="123600"/>
                </a:lnTo>
                <a:lnTo>
                  <a:pt x="377049" y="225899"/>
                </a:lnTo>
                <a:lnTo>
                  <a:pt x="179683" y="268956"/>
                </a:lnTo>
                <a:lnTo>
                  <a:pt x="80613" y="288698"/>
                </a:lnTo>
                <a:lnTo>
                  <a:pt x="59877" y="292059"/>
                </a:lnTo>
                <a:lnTo>
                  <a:pt x="37164" y="294815"/>
                </a:lnTo>
                <a:lnTo>
                  <a:pt x="0" y="298347"/>
                </a:lnTo>
                <a:lnTo>
                  <a:pt x="0" y="702435"/>
                </a:lnTo>
                <a:lnTo>
                  <a:pt x="2166664" y="702435"/>
                </a:lnTo>
                <a:lnTo>
                  <a:pt x="2166664" y="702280"/>
                </a:lnTo>
                <a:lnTo>
                  <a:pt x="2148311" y="656333"/>
                </a:lnTo>
                <a:lnTo>
                  <a:pt x="2129095" y="610558"/>
                </a:lnTo>
                <a:lnTo>
                  <a:pt x="2109085" y="565125"/>
                </a:lnTo>
                <a:lnTo>
                  <a:pt x="2088287" y="520047"/>
                </a:lnTo>
                <a:lnTo>
                  <a:pt x="2066709" y="475337"/>
                </a:lnTo>
                <a:lnTo>
                  <a:pt x="2044357" y="431009"/>
                </a:lnTo>
                <a:lnTo>
                  <a:pt x="2021237" y="387077"/>
                </a:lnTo>
                <a:lnTo>
                  <a:pt x="1997356" y="343554"/>
                </a:lnTo>
                <a:lnTo>
                  <a:pt x="1972721" y="300454"/>
                </a:lnTo>
                <a:lnTo>
                  <a:pt x="1947338" y="257791"/>
                </a:lnTo>
                <a:lnTo>
                  <a:pt x="1921213" y="215578"/>
                </a:lnTo>
                <a:lnTo>
                  <a:pt x="1894354" y="173829"/>
                </a:lnTo>
                <a:lnTo>
                  <a:pt x="1866767" y="132557"/>
                </a:lnTo>
                <a:lnTo>
                  <a:pt x="1838452" y="91768"/>
                </a:lnTo>
                <a:lnTo>
                  <a:pt x="1809434" y="51500"/>
                </a:lnTo>
                <a:lnTo>
                  <a:pt x="1777693" y="16231"/>
                </a:lnTo>
                <a:lnTo>
                  <a:pt x="1736744" y="849"/>
                </a:lnTo>
                <a:lnTo>
                  <a:pt x="1722279" y="0"/>
                </a:lnTo>
                <a:close/>
              </a:path>
            </a:pathLst>
          </a:custGeom>
          <a:solidFill>
            <a:srgbClr val="C3C7C1">
              <a:alpha val="2470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11151892" y="5786224"/>
            <a:ext cx="1040130" cy="1071245"/>
          </a:xfrm>
          <a:custGeom>
            <a:avLst/>
            <a:gdLst/>
            <a:ahLst/>
            <a:cxnLst/>
            <a:rect l="l" t="t" r="r" b="b"/>
            <a:pathLst>
              <a:path w="1040129" h="1071245">
                <a:moveTo>
                  <a:pt x="0" y="1055169"/>
                </a:moveTo>
                <a:lnTo>
                  <a:pt x="741244" y="1055169"/>
                </a:lnTo>
                <a:lnTo>
                  <a:pt x="732145" y="1056023"/>
                </a:lnTo>
                <a:lnTo>
                  <a:pt x="728841" y="1063221"/>
                </a:lnTo>
                <a:lnTo>
                  <a:pt x="725753" y="1071166"/>
                </a:lnTo>
                <a:lnTo>
                  <a:pt x="0" y="1071166"/>
                </a:lnTo>
                <a:lnTo>
                  <a:pt x="0" y="1055169"/>
                </a:lnTo>
                <a:close/>
              </a:path>
              <a:path w="1040129" h="1071245">
                <a:moveTo>
                  <a:pt x="832913" y="88584"/>
                </a:moveTo>
                <a:lnTo>
                  <a:pt x="865392" y="106456"/>
                </a:lnTo>
                <a:lnTo>
                  <a:pt x="895621" y="121746"/>
                </a:lnTo>
                <a:lnTo>
                  <a:pt x="915822" y="138333"/>
                </a:lnTo>
                <a:lnTo>
                  <a:pt x="924299" y="180861"/>
                </a:lnTo>
                <a:lnTo>
                  <a:pt x="977814" y="212638"/>
                </a:lnTo>
                <a:lnTo>
                  <a:pt x="1040107" y="242796"/>
                </a:lnTo>
                <a:lnTo>
                  <a:pt x="1040107" y="518542"/>
                </a:lnTo>
                <a:lnTo>
                  <a:pt x="1035950" y="521504"/>
                </a:lnTo>
                <a:lnTo>
                  <a:pt x="1019148" y="538503"/>
                </a:lnTo>
                <a:lnTo>
                  <a:pt x="1002872" y="555779"/>
                </a:lnTo>
                <a:lnTo>
                  <a:pt x="984347" y="570928"/>
                </a:lnTo>
                <a:lnTo>
                  <a:pt x="957455" y="582352"/>
                </a:lnTo>
                <a:lnTo>
                  <a:pt x="926991" y="590958"/>
                </a:lnTo>
                <a:lnTo>
                  <a:pt x="896264" y="602907"/>
                </a:lnTo>
                <a:lnTo>
                  <a:pt x="868583" y="624359"/>
                </a:lnTo>
                <a:lnTo>
                  <a:pt x="864021" y="626546"/>
                </a:lnTo>
                <a:lnTo>
                  <a:pt x="859523" y="628759"/>
                </a:lnTo>
                <a:lnTo>
                  <a:pt x="856410" y="631696"/>
                </a:lnTo>
                <a:lnTo>
                  <a:pt x="852367" y="655585"/>
                </a:lnTo>
                <a:lnTo>
                  <a:pt x="841184" y="706508"/>
                </a:lnTo>
                <a:lnTo>
                  <a:pt x="825857" y="773538"/>
                </a:lnTo>
                <a:lnTo>
                  <a:pt x="809387" y="845749"/>
                </a:lnTo>
                <a:lnTo>
                  <a:pt x="794772" y="912215"/>
                </a:lnTo>
                <a:lnTo>
                  <a:pt x="785010" y="962011"/>
                </a:lnTo>
                <a:lnTo>
                  <a:pt x="783101" y="984209"/>
                </a:lnTo>
                <a:lnTo>
                  <a:pt x="777851" y="998768"/>
                </a:lnTo>
                <a:lnTo>
                  <a:pt x="766177" y="1007842"/>
                </a:lnTo>
                <a:lnTo>
                  <a:pt x="751960" y="1014665"/>
                </a:lnTo>
                <a:lnTo>
                  <a:pt x="739083" y="1022472"/>
                </a:lnTo>
                <a:lnTo>
                  <a:pt x="745943" y="1038802"/>
                </a:lnTo>
                <a:lnTo>
                  <a:pt x="749427" y="1049744"/>
                </a:lnTo>
                <a:lnTo>
                  <a:pt x="748279" y="1055224"/>
                </a:lnTo>
                <a:lnTo>
                  <a:pt x="0" y="1055169"/>
                </a:lnTo>
                <a:lnTo>
                  <a:pt x="0" y="963744"/>
                </a:lnTo>
                <a:lnTo>
                  <a:pt x="564" y="963087"/>
                </a:lnTo>
                <a:lnTo>
                  <a:pt x="74274" y="963087"/>
                </a:lnTo>
                <a:lnTo>
                  <a:pt x="82648" y="945199"/>
                </a:lnTo>
                <a:lnTo>
                  <a:pt x="78370" y="938808"/>
                </a:lnTo>
                <a:lnTo>
                  <a:pt x="73874" y="932207"/>
                </a:lnTo>
                <a:lnTo>
                  <a:pt x="70625" y="925752"/>
                </a:lnTo>
                <a:lnTo>
                  <a:pt x="70093" y="919796"/>
                </a:lnTo>
                <a:lnTo>
                  <a:pt x="75530" y="911513"/>
                </a:lnTo>
                <a:lnTo>
                  <a:pt x="86919" y="895228"/>
                </a:lnTo>
                <a:lnTo>
                  <a:pt x="89789" y="890852"/>
                </a:lnTo>
                <a:lnTo>
                  <a:pt x="107889" y="890852"/>
                </a:lnTo>
                <a:lnTo>
                  <a:pt x="109410" y="887739"/>
                </a:lnTo>
                <a:lnTo>
                  <a:pt x="112930" y="878131"/>
                </a:lnTo>
                <a:lnTo>
                  <a:pt x="99684" y="867443"/>
                </a:lnTo>
                <a:lnTo>
                  <a:pt x="81560" y="856048"/>
                </a:lnTo>
                <a:lnTo>
                  <a:pt x="70665" y="844543"/>
                </a:lnTo>
                <a:lnTo>
                  <a:pt x="87852" y="844543"/>
                </a:lnTo>
                <a:lnTo>
                  <a:pt x="96929" y="839226"/>
                </a:lnTo>
                <a:lnTo>
                  <a:pt x="101715" y="831233"/>
                </a:lnTo>
                <a:lnTo>
                  <a:pt x="106179" y="823550"/>
                </a:lnTo>
                <a:lnTo>
                  <a:pt x="147963" y="823550"/>
                </a:lnTo>
                <a:lnTo>
                  <a:pt x="152010" y="812563"/>
                </a:lnTo>
                <a:lnTo>
                  <a:pt x="159673" y="805021"/>
                </a:lnTo>
                <a:lnTo>
                  <a:pt x="170529" y="800430"/>
                </a:lnTo>
                <a:lnTo>
                  <a:pt x="184154" y="798297"/>
                </a:lnTo>
                <a:lnTo>
                  <a:pt x="191054" y="783394"/>
                </a:lnTo>
                <a:lnTo>
                  <a:pt x="184789" y="774533"/>
                </a:lnTo>
                <a:lnTo>
                  <a:pt x="178475" y="765737"/>
                </a:lnTo>
                <a:lnTo>
                  <a:pt x="172221" y="756796"/>
                </a:lnTo>
                <a:lnTo>
                  <a:pt x="166135" y="747498"/>
                </a:lnTo>
                <a:lnTo>
                  <a:pt x="139432" y="724524"/>
                </a:lnTo>
                <a:lnTo>
                  <a:pt x="126023" y="712779"/>
                </a:lnTo>
                <a:lnTo>
                  <a:pt x="112967" y="700959"/>
                </a:lnTo>
                <a:lnTo>
                  <a:pt x="112713" y="693119"/>
                </a:lnTo>
                <a:lnTo>
                  <a:pt x="112332" y="685209"/>
                </a:lnTo>
                <a:lnTo>
                  <a:pt x="111684" y="677153"/>
                </a:lnTo>
                <a:lnTo>
                  <a:pt x="110629" y="668877"/>
                </a:lnTo>
                <a:lnTo>
                  <a:pt x="115029" y="644025"/>
                </a:lnTo>
                <a:lnTo>
                  <a:pt x="129445" y="605214"/>
                </a:lnTo>
                <a:lnTo>
                  <a:pt x="150917" y="556415"/>
                </a:lnTo>
                <a:lnTo>
                  <a:pt x="176480" y="501600"/>
                </a:lnTo>
                <a:lnTo>
                  <a:pt x="203172" y="444741"/>
                </a:lnTo>
                <a:lnTo>
                  <a:pt x="225334" y="395769"/>
                </a:lnTo>
                <a:lnTo>
                  <a:pt x="1026197" y="395769"/>
                </a:lnTo>
                <a:lnTo>
                  <a:pt x="1027766" y="388992"/>
                </a:lnTo>
                <a:lnTo>
                  <a:pt x="1026790" y="387034"/>
                </a:lnTo>
                <a:lnTo>
                  <a:pt x="229166" y="387034"/>
                </a:lnTo>
                <a:lnTo>
                  <a:pt x="248092" y="340779"/>
                </a:lnTo>
                <a:lnTo>
                  <a:pt x="260394" y="301620"/>
                </a:lnTo>
                <a:lnTo>
                  <a:pt x="261973" y="276305"/>
                </a:lnTo>
                <a:lnTo>
                  <a:pt x="278356" y="272046"/>
                </a:lnTo>
                <a:lnTo>
                  <a:pt x="301702" y="272046"/>
                </a:lnTo>
                <a:lnTo>
                  <a:pt x="320321" y="267461"/>
                </a:lnTo>
                <a:lnTo>
                  <a:pt x="325497" y="248674"/>
                </a:lnTo>
                <a:lnTo>
                  <a:pt x="323451" y="238247"/>
                </a:lnTo>
                <a:lnTo>
                  <a:pt x="323819" y="233809"/>
                </a:lnTo>
                <a:lnTo>
                  <a:pt x="320664" y="226658"/>
                </a:lnTo>
                <a:lnTo>
                  <a:pt x="317615" y="219644"/>
                </a:lnTo>
                <a:lnTo>
                  <a:pt x="314898" y="212638"/>
                </a:lnTo>
                <a:lnTo>
                  <a:pt x="366842" y="212631"/>
                </a:lnTo>
                <a:lnTo>
                  <a:pt x="412542" y="170892"/>
                </a:lnTo>
                <a:lnTo>
                  <a:pt x="413952" y="167968"/>
                </a:lnTo>
                <a:lnTo>
                  <a:pt x="412542" y="163517"/>
                </a:lnTo>
                <a:lnTo>
                  <a:pt x="410788" y="159791"/>
                </a:lnTo>
                <a:lnTo>
                  <a:pt x="410445" y="156816"/>
                </a:lnTo>
                <a:lnTo>
                  <a:pt x="406467" y="140475"/>
                </a:lnTo>
                <a:lnTo>
                  <a:pt x="407475" y="139548"/>
                </a:lnTo>
                <a:lnTo>
                  <a:pt x="460321" y="139548"/>
                </a:lnTo>
                <a:lnTo>
                  <a:pt x="464900" y="133171"/>
                </a:lnTo>
                <a:lnTo>
                  <a:pt x="469804" y="127139"/>
                </a:lnTo>
                <a:lnTo>
                  <a:pt x="474971" y="121243"/>
                </a:lnTo>
                <a:lnTo>
                  <a:pt x="480335" y="115274"/>
                </a:lnTo>
                <a:lnTo>
                  <a:pt x="482047" y="106063"/>
                </a:lnTo>
                <a:lnTo>
                  <a:pt x="483827" y="97057"/>
                </a:lnTo>
                <a:lnTo>
                  <a:pt x="485687" y="88898"/>
                </a:lnTo>
                <a:lnTo>
                  <a:pt x="822376" y="88898"/>
                </a:lnTo>
                <a:lnTo>
                  <a:pt x="832913" y="88584"/>
                </a:lnTo>
                <a:close/>
              </a:path>
              <a:path w="1040129" h="1071245">
                <a:moveTo>
                  <a:pt x="25" y="900213"/>
                </a:moveTo>
                <a:lnTo>
                  <a:pt x="32859" y="926964"/>
                </a:lnTo>
                <a:lnTo>
                  <a:pt x="33966" y="941450"/>
                </a:lnTo>
                <a:lnTo>
                  <a:pt x="74274" y="963087"/>
                </a:lnTo>
                <a:lnTo>
                  <a:pt x="564" y="963087"/>
                </a:lnTo>
                <a:lnTo>
                  <a:pt x="2884" y="960388"/>
                </a:lnTo>
                <a:lnTo>
                  <a:pt x="6544" y="957536"/>
                </a:lnTo>
                <a:lnTo>
                  <a:pt x="11690" y="955660"/>
                </a:lnTo>
                <a:lnTo>
                  <a:pt x="7370" y="950003"/>
                </a:lnTo>
                <a:lnTo>
                  <a:pt x="3621" y="944665"/>
                </a:lnTo>
                <a:lnTo>
                  <a:pt x="25" y="939416"/>
                </a:lnTo>
                <a:lnTo>
                  <a:pt x="25" y="900213"/>
                </a:lnTo>
                <a:close/>
              </a:path>
              <a:path w="1040129" h="1071245">
                <a:moveTo>
                  <a:pt x="97351" y="886750"/>
                </a:moveTo>
                <a:lnTo>
                  <a:pt x="103199" y="889289"/>
                </a:lnTo>
                <a:lnTo>
                  <a:pt x="107889" y="890852"/>
                </a:lnTo>
                <a:lnTo>
                  <a:pt x="89789" y="890852"/>
                </a:lnTo>
                <a:lnTo>
                  <a:pt x="92356" y="886938"/>
                </a:lnTo>
                <a:lnTo>
                  <a:pt x="97351" y="886750"/>
                </a:lnTo>
                <a:close/>
              </a:path>
              <a:path w="1040129" h="1071245">
                <a:moveTo>
                  <a:pt x="70449" y="844315"/>
                </a:moveTo>
                <a:lnTo>
                  <a:pt x="87852" y="844543"/>
                </a:lnTo>
                <a:lnTo>
                  <a:pt x="70665" y="844543"/>
                </a:lnTo>
                <a:lnTo>
                  <a:pt x="70449" y="844315"/>
                </a:lnTo>
                <a:close/>
              </a:path>
              <a:path w="1040129" h="1071245">
                <a:moveTo>
                  <a:pt x="116833" y="823141"/>
                </a:moveTo>
                <a:lnTo>
                  <a:pt x="127252" y="823202"/>
                </a:lnTo>
                <a:lnTo>
                  <a:pt x="147963" y="823550"/>
                </a:lnTo>
                <a:lnTo>
                  <a:pt x="106179" y="823550"/>
                </a:lnTo>
                <a:lnTo>
                  <a:pt x="116833" y="823141"/>
                </a:lnTo>
                <a:close/>
              </a:path>
              <a:path w="1040129" h="1071245">
                <a:moveTo>
                  <a:pt x="227860" y="390187"/>
                </a:moveTo>
                <a:lnTo>
                  <a:pt x="1013074" y="390187"/>
                </a:lnTo>
                <a:lnTo>
                  <a:pt x="1020207" y="393633"/>
                </a:lnTo>
                <a:lnTo>
                  <a:pt x="1026197" y="395769"/>
                </a:lnTo>
                <a:lnTo>
                  <a:pt x="225334" y="395769"/>
                </a:lnTo>
                <a:lnTo>
                  <a:pt x="227860" y="390187"/>
                </a:lnTo>
                <a:close/>
              </a:path>
              <a:path w="1040129" h="1071245">
                <a:moveTo>
                  <a:pt x="229166" y="387034"/>
                </a:moveTo>
                <a:lnTo>
                  <a:pt x="1026790" y="387034"/>
                </a:lnTo>
                <a:lnTo>
                  <a:pt x="1024185" y="389068"/>
                </a:lnTo>
                <a:lnTo>
                  <a:pt x="1020069" y="390454"/>
                </a:lnTo>
                <a:lnTo>
                  <a:pt x="1013074" y="390187"/>
                </a:lnTo>
                <a:lnTo>
                  <a:pt x="227860" y="390187"/>
                </a:lnTo>
                <a:lnTo>
                  <a:pt x="229166" y="387034"/>
                </a:lnTo>
                <a:close/>
              </a:path>
              <a:path w="1040129" h="1071245">
                <a:moveTo>
                  <a:pt x="279100" y="271852"/>
                </a:moveTo>
                <a:lnTo>
                  <a:pt x="301702" y="272046"/>
                </a:lnTo>
                <a:lnTo>
                  <a:pt x="278356" y="272046"/>
                </a:lnTo>
                <a:lnTo>
                  <a:pt x="279100" y="271852"/>
                </a:lnTo>
                <a:close/>
              </a:path>
              <a:path w="1040129" h="1071245">
                <a:moveTo>
                  <a:pt x="321062" y="187728"/>
                </a:moveTo>
                <a:lnTo>
                  <a:pt x="366834" y="212638"/>
                </a:lnTo>
                <a:lnTo>
                  <a:pt x="314895" y="212631"/>
                </a:lnTo>
                <a:lnTo>
                  <a:pt x="312726" y="205479"/>
                </a:lnTo>
                <a:lnTo>
                  <a:pt x="321062" y="187728"/>
                </a:lnTo>
                <a:close/>
              </a:path>
              <a:path w="1040129" h="1071245">
                <a:moveTo>
                  <a:pt x="448529" y="138696"/>
                </a:moveTo>
                <a:lnTo>
                  <a:pt x="453714" y="138734"/>
                </a:lnTo>
                <a:lnTo>
                  <a:pt x="460321" y="139548"/>
                </a:lnTo>
                <a:lnTo>
                  <a:pt x="407475" y="139548"/>
                </a:lnTo>
                <a:lnTo>
                  <a:pt x="407613" y="139421"/>
                </a:lnTo>
                <a:lnTo>
                  <a:pt x="443014" y="139421"/>
                </a:lnTo>
                <a:lnTo>
                  <a:pt x="448529" y="138696"/>
                </a:lnTo>
                <a:close/>
              </a:path>
              <a:path w="1040129" h="1071245">
                <a:moveTo>
                  <a:pt x="410425" y="136836"/>
                </a:moveTo>
                <a:lnTo>
                  <a:pt x="418621" y="138791"/>
                </a:lnTo>
                <a:lnTo>
                  <a:pt x="427359" y="139230"/>
                </a:lnTo>
                <a:lnTo>
                  <a:pt x="443014" y="139421"/>
                </a:lnTo>
                <a:lnTo>
                  <a:pt x="407613" y="139421"/>
                </a:lnTo>
                <a:lnTo>
                  <a:pt x="410425" y="136836"/>
                </a:lnTo>
                <a:close/>
              </a:path>
              <a:path w="1040129" h="1071245">
                <a:moveTo>
                  <a:pt x="644731" y="0"/>
                </a:moveTo>
                <a:lnTo>
                  <a:pt x="684491" y="15036"/>
                </a:lnTo>
                <a:lnTo>
                  <a:pt x="693065" y="35728"/>
                </a:lnTo>
                <a:lnTo>
                  <a:pt x="696093" y="42731"/>
                </a:lnTo>
                <a:lnTo>
                  <a:pt x="732160" y="64416"/>
                </a:lnTo>
                <a:lnTo>
                  <a:pt x="756135" y="74495"/>
                </a:lnTo>
                <a:lnTo>
                  <a:pt x="764828" y="78256"/>
                </a:lnTo>
                <a:lnTo>
                  <a:pt x="811994" y="88855"/>
                </a:lnTo>
                <a:lnTo>
                  <a:pt x="822376" y="88898"/>
                </a:lnTo>
                <a:lnTo>
                  <a:pt x="485687" y="88898"/>
                </a:lnTo>
                <a:lnTo>
                  <a:pt x="485850" y="88182"/>
                </a:lnTo>
                <a:lnTo>
                  <a:pt x="488290" y="79365"/>
                </a:lnTo>
                <a:lnTo>
                  <a:pt x="496092" y="76035"/>
                </a:lnTo>
                <a:lnTo>
                  <a:pt x="511178" y="69095"/>
                </a:lnTo>
                <a:lnTo>
                  <a:pt x="518966" y="65759"/>
                </a:lnTo>
                <a:lnTo>
                  <a:pt x="524468" y="61410"/>
                </a:lnTo>
                <a:lnTo>
                  <a:pt x="528572" y="56298"/>
                </a:lnTo>
                <a:lnTo>
                  <a:pt x="534049" y="51950"/>
                </a:lnTo>
                <a:lnTo>
                  <a:pt x="540653" y="31753"/>
                </a:lnTo>
                <a:lnTo>
                  <a:pt x="549088" y="16544"/>
                </a:lnTo>
                <a:lnTo>
                  <a:pt x="554651" y="14070"/>
                </a:lnTo>
                <a:lnTo>
                  <a:pt x="593100" y="14070"/>
                </a:lnTo>
                <a:lnTo>
                  <a:pt x="602283" y="11581"/>
                </a:lnTo>
                <a:lnTo>
                  <a:pt x="611774" y="9160"/>
                </a:lnTo>
                <a:lnTo>
                  <a:pt x="621331" y="6593"/>
                </a:lnTo>
                <a:lnTo>
                  <a:pt x="630714" y="3668"/>
                </a:lnTo>
                <a:lnTo>
                  <a:pt x="644731" y="0"/>
                </a:lnTo>
                <a:close/>
              </a:path>
              <a:path w="1040129" h="1071245">
                <a:moveTo>
                  <a:pt x="564767" y="9569"/>
                </a:moveTo>
                <a:lnTo>
                  <a:pt x="593100" y="14070"/>
                </a:lnTo>
                <a:lnTo>
                  <a:pt x="554651" y="14070"/>
                </a:lnTo>
                <a:lnTo>
                  <a:pt x="564767" y="9569"/>
                </a:lnTo>
                <a:close/>
              </a:path>
            </a:pathLst>
          </a:custGeom>
          <a:solidFill>
            <a:srgbClr val="D6D9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0" y="5256834"/>
            <a:ext cx="2355850" cy="1601470"/>
          </a:xfrm>
          <a:custGeom>
            <a:avLst/>
            <a:gdLst/>
            <a:ahLst/>
            <a:cxnLst/>
            <a:rect l="l" t="t" r="r" b="b"/>
            <a:pathLst>
              <a:path w="2355850" h="1601470">
                <a:moveTo>
                  <a:pt x="2355240" y="1222400"/>
                </a:moveTo>
                <a:lnTo>
                  <a:pt x="2342985" y="1157414"/>
                </a:lnTo>
                <a:lnTo>
                  <a:pt x="2310485" y="1109713"/>
                </a:lnTo>
                <a:lnTo>
                  <a:pt x="2271788" y="1085088"/>
                </a:lnTo>
                <a:lnTo>
                  <a:pt x="2242667" y="1078255"/>
                </a:lnTo>
                <a:lnTo>
                  <a:pt x="2227224" y="1079106"/>
                </a:lnTo>
                <a:lnTo>
                  <a:pt x="2199373" y="1086929"/>
                </a:lnTo>
                <a:lnTo>
                  <a:pt x="2184997" y="1094917"/>
                </a:lnTo>
                <a:lnTo>
                  <a:pt x="2165312" y="1069086"/>
                </a:lnTo>
                <a:lnTo>
                  <a:pt x="2135657" y="1035392"/>
                </a:lnTo>
                <a:lnTo>
                  <a:pt x="2103577" y="1003960"/>
                </a:lnTo>
                <a:lnTo>
                  <a:pt x="2070404" y="975423"/>
                </a:lnTo>
                <a:lnTo>
                  <a:pt x="2035937" y="948918"/>
                </a:lnTo>
                <a:lnTo>
                  <a:pt x="2000211" y="924445"/>
                </a:lnTo>
                <a:lnTo>
                  <a:pt x="1963229" y="901992"/>
                </a:lnTo>
                <a:lnTo>
                  <a:pt x="1925027" y="881583"/>
                </a:lnTo>
                <a:lnTo>
                  <a:pt x="1885607" y="863206"/>
                </a:lnTo>
                <a:lnTo>
                  <a:pt x="1844992" y="846861"/>
                </a:lnTo>
                <a:lnTo>
                  <a:pt x="1803209" y="832561"/>
                </a:lnTo>
                <a:lnTo>
                  <a:pt x="1760258" y="820293"/>
                </a:lnTo>
                <a:lnTo>
                  <a:pt x="1716163" y="810082"/>
                </a:lnTo>
                <a:lnTo>
                  <a:pt x="1670964" y="801903"/>
                </a:lnTo>
                <a:lnTo>
                  <a:pt x="1624647" y="795782"/>
                </a:lnTo>
                <a:lnTo>
                  <a:pt x="1577251" y="791705"/>
                </a:lnTo>
                <a:lnTo>
                  <a:pt x="1528787" y="789673"/>
                </a:lnTo>
                <a:lnTo>
                  <a:pt x="1478597" y="789736"/>
                </a:lnTo>
                <a:lnTo>
                  <a:pt x="1428724" y="791781"/>
                </a:lnTo>
                <a:lnTo>
                  <a:pt x="1377175" y="795921"/>
                </a:lnTo>
                <a:lnTo>
                  <a:pt x="1324622" y="802119"/>
                </a:lnTo>
                <a:lnTo>
                  <a:pt x="1271092" y="810374"/>
                </a:lnTo>
                <a:lnTo>
                  <a:pt x="1216596" y="820699"/>
                </a:lnTo>
                <a:lnTo>
                  <a:pt x="1161173" y="833081"/>
                </a:lnTo>
                <a:lnTo>
                  <a:pt x="1104823" y="847534"/>
                </a:lnTo>
                <a:lnTo>
                  <a:pt x="1047559" y="864057"/>
                </a:lnTo>
                <a:lnTo>
                  <a:pt x="989418" y="882650"/>
                </a:lnTo>
                <a:lnTo>
                  <a:pt x="953490" y="895451"/>
                </a:lnTo>
                <a:lnTo>
                  <a:pt x="917816" y="909434"/>
                </a:lnTo>
                <a:lnTo>
                  <a:pt x="882523" y="924090"/>
                </a:lnTo>
                <a:lnTo>
                  <a:pt x="804316" y="957478"/>
                </a:lnTo>
                <a:lnTo>
                  <a:pt x="760361" y="975372"/>
                </a:lnTo>
                <a:lnTo>
                  <a:pt x="715810" y="991857"/>
                </a:lnTo>
                <a:lnTo>
                  <a:pt x="670598" y="1006094"/>
                </a:lnTo>
                <a:lnTo>
                  <a:pt x="624687" y="1017282"/>
                </a:lnTo>
                <a:lnTo>
                  <a:pt x="578002" y="1024610"/>
                </a:lnTo>
                <a:lnTo>
                  <a:pt x="528980" y="1026452"/>
                </a:lnTo>
                <a:lnTo>
                  <a:pt x="479691" y="1021600"/>
                </a:lnTo>
                <a:lnTo>
                  <a:pt x="431546" y="1010323"/>
                </a:lnTo>
                <a:lnTo>
                  <a:pt x="385965" y="992873"/>
                </a:lnTo>
                <a:lnTo>
                  <a:pt x="344360" y="969479"/>
                </a:lnTo>
                <a:lnTo>
                  <a:pt x="308165" y="940409"/>
                </a:lnTo>
                <a:lnTo>
                  <a:pt x="278777" y="905903"/>
                </a:lnTo>
                <a:lnTo>
                  <a:pt x="257632" y="866228"/>
                </a:lnTo>
                <a:lnTo>
                  <a:pt x="246126" y="821613"/>
                </a:lnTo>
                <a:lnTo>
                  <a:pt x="245122" y="776427"/>
                </a:lnTo>
                <a:lnTo>
                  <a:pt x="253530" y="733336"/>
                </a:lnTo>
                <a:lnTo>
                  <a:pt x="270090" y="692264"/>
                </a:lnTo>
                <a:lnTo>
                  <a:pt x="293585" y="653097"/>
                </a:lnTo>
                <a:lnTo>
                  <a:pt x="322783" y="615746"/>
                </a:lnTo>
                <a:lnTo>
                  <a:pt x="356438" y="580110"/>
                </a:lnTo>
                <a:lnTo>
                  <a:pt x="393319" y="546087"/>
                </a:lnTo>
                <a:lnTo>
                  <a:pt x="432193" y="513575"/>
                </a:lnTo>
                <a:lnTo>
                  <a:pt x="471830" y="482485"/>
                </a:lnTo>
                <a:lnTo>
                  <a:pt x="522757" y="440690"/>
                </a:lnTo>
                <a:lnTo>
                  <a:pt x="566508" y="399097"/>
                </a:lnTo>
                <a:lnTo>
                  <a:pt x="603008" y="357797"/>
                </a:lnTo>
                <a:lnTo>
                  <a:pt x="632193" y="316941"/>
                </a:lnTo>
                <a:lnTo>
                  <a:pt x="654024" y="276593"/>
                </a:lnTo>
                <a:lnTo>
                  <a:pt x="667524" y="239382"/>
                </a:lnTo>
                <a:lnTo>
                  <a:pt x="668426" y="236905"/>
                </a:lnTo>
                <a:lnTo>
                  <a:pt x="675335" y="197967"/>
                </a:lnTo>
                <a:lnTo>
                  <a:pt x="674700" y="159893"/>
                </a:lnTo>
                <a:lnTo>
                  <a:pt x="666457" y="122783"/>
                </a:lnTo>
                <a:lnTo>
                  <a:pt x="637628" y="74790"/>
                </a:lnTo>
                <a:lnTo>
                  <a:pt x="586765" y="38277"/>
                </a:lnTo>
                <a:lnTo>
                  <a:pt x="539445" y="20205"/>
                </a:lnTo>
                <a:lnTo>
                  <a:pt x="499440" y="10807"/>
                </a:lnTo>
                <a:lnTo>
                  <a:pt x="451942" y="4064"/>
                </a:lnTo>
                <a:lnTo>
                  <a:pt x="396328" y="469"/>
                </a:lnTo>
                <a:lnTo>
                  <a:pt x="365277" y="0"/>
                </a:lnTo>
                <a:lnTo>
                  <a:pt x="331965" y="495"/>
                </a:lnTo>
                <a:lnTo>
                  <a:pt x="258216" y="4610"/>
                </a:lnTo>
                <a:lnTo>
                  <a:pt x="217627" y="8356"/>
                </a:lnTo>
                <a:lnTo>
                  <a:pt x="174472" y="13296"/>
                </a:lnTo>
                <a:lnTo>
                  <a:pt x="128651" y="19507"/>
                </a:lnTo>
                <a:lnTo>
                  <a:pt x="79425" y="27139"/>
                </a:lnTo>
                <a:lnTo>
                  <a:pt x="28270" y="36017"/>
                </a:lnTo>
                <a:lnTo>
                  <a:pt x="0" y="41414"/>
                </a:lnTo>
                <a:lnTo>
                  <a:pt x="0" y="49504"/>
                </a:lnTo>
                <a:lnTo>
                  <a:pt x="28714" y="44005"/>
                </a:lnTo>
                <a:lnTo>
                  <a:pt x="80086" y="35064"/>
                </a:lnTo>
                <a:lnTo>
                  <a:pt x="127787" y="27622"/>
                </a:lnTo>
                <a:lnTo>
                  <a:pt x="173405" y="21386"/>
                </a:lnTo>
                <a:lnTo>
                  <a:pt x="216369" y="16408"/>
                </a:lnTo>
                <a:lnTo>
                  <a:pt x="256755" y="12636"/>
                </a:lnTo>
                <a:lnTo>
                  <a:pt x="330123" y="8432"/>
                </a:lnTo>
                <a:lnTo>
                  <a:pt x="365277" y="7924"/>
                </a:lnTo>
                <a:lnTo>
                  <a:pt x="394131" y="8318"/>
                </a:lnTo>
                <a:lnTo>
                  <a:pt x="449402" y="11798"/>
                </a:lnTo>
                <a:lnTo>
                  <a:pt x="496582" y="18427"/>
                </a:lnTo>
                <a:lnTo>
                  <a:pt x="536282" y="27698"/>
                </a:lnTo>
                <a:lnTo>
                  <a:pt x="583184" y="45567"/>
                </a:lnTo>
                <a:lnTo>
                  <a:pt x="631482" y="80137"/>
                </a:lnTo>
                <a:lnTo>
                  <a:pt x="658774" y="125336"/>
                </a:lnTo>
                <a:lnTo>
                  <a:pt x="667524" y="169862"/>
                </a:lnTo>
                <a:lnTo>
                  <a:pt x="665289" y="213791"/>
                </a:lnTo>
                <a:lnTo>
                  <a:pt x="653554" y="256781"/>
                </a:lnTo>
                <a:lnTo>
                  <a:pt x="633806" y="298488"/>
                </a:lnTo>
                <a:lnTo>
                  <a:pt x="607529" y="338582"/>
                </a:lnTo>
                <a:lnTo>
                  <a:pt x="576211" y="376732"/>
                </a:lnTo>
                <a:lnTo>
                  <a:pt x="541337" y="412584"/>
                </a:lnTo>
                <a:lnTo>
                  <a:pt x="504393" y="445808"/>
                </a:lnTo>
                <a:lnTo>
                  <a:pt x="466877" y="476059"/>
                </a:lnTo>
                <a:lnTo>
                  <a:pt x="426631" y="507619"/>
                </a:lnTo>
                <a:lnTo>
                  <a:pt x="387159" y="540651"/>
                </a:lnTo>
                <a:lnTo>
                  <a:pt x="349732" y="575259"/>
                </a:lnTo>
                <a:lnTo>
                  <a:pt x="315582" y="611568"/>
                </a:lnTo>
                <a:lnTo>
                  <a:pt x="285978" y="649693"/>
                </a:lnTo>
                <a:lnTo>
                  <a:pt x="262166" y="689749"/>
                </a:lnTo>
                <a:lnTo>
                  <a:pt x="245402" y="731850"/>
                </a:lnTo>
                <a:lnTo>
                  <a:pt x="236943" y="776122"/>
                </a:lnTo>
                <a:lnTo>
                  <a:pt x="238036" y="822680"/>
                </a:lnTo>
                <a:lnTo>
                  <a:pt x="245122" y="851662"/>
                </a:lnTo>
                <a:lnTo>
                  <a:pt x="248234" y="864400"/>
                </a:lnTo>
                <a:lnTo>
                  <a:pt x="266573" y="902017"/>
                </a:lnTo>
                <a:lnTo>
                  <a:pt x="291973" y="935342"/>
                </a:lnTo>
                <a:lnTo>
                  <a:pt x="323405" y="964196"/>
                </a:lnTo>
                <a:lnTo>
                  <a:pt x="359778" y="988390"/>
                </a:lnTo>
                <a:lnTo>
                  <a:pt x="400050" y="1007719"/>
                </a:lnTo>
                <a:lnTo>
                  <a:pt x="443153" y="1021994"/>
                </a:lnTo>
                <a:lnTo>
                  <a:pt x="488022" y="1031049"/>
                </a:lnTo>
                <a:lnTo>
                  <a:pt x="533615" y="1034669"/>
                </a:lnTo>
                <a:lnTo>
                  <a:pt x="578853" y="1032687"/>
                </a:lnTo>
                <a:lnTo>
                  <a:pt x="626097" y="1025283"/>
                </a:lnTo>
                <a:lnTo>
                  <a:pt x="672477" y="1014006"/>
                </a:lnTo>
                <a:lnTo>
                  <a:pt x="718083" y="999667"/>
                </a:lnTo>
                <a:lnTo>
                  <a:pt x="762965" y="983081"/>
                </a:lnTo>
                <a:lnTo>
                  <a:pt x="807212" y="965073"/>
                </a:lnTo>
                <a:lnTo>
                  <a:pt x="885583" y="931621"/>
                </a:lnTo>
                <a:lnTo>
                  <a:pt x="920737" y="917003"/>
                </a:lnTo>
                <a:lnTo>
                  <a:pt x="956246" y="903084"/>
                </a:lnTo>
                <a:lnTo>
                  <a:pt x="1049756" y="871855"/>
                </a:lnTo>
                <a:lnTo>
                  <a:pt x="1106639" y="855433"/>
                </a:lnTo>
                <a:lnTo>
                  <a:pt x="1162621" y="841057"/>
                </a:lnTo>
                <a:lnTo>
                  <a:pt x="1217688" y="828738"/>
                </a:lnTo>
                <a:lnTo>
                  <a:pt x="1271816" y="818476"/>
                </a:lnTo>
                <a:lnTo>
                  <a:pt x="1324991" y="810247"/>
                </a:lnTo>
                <a:lnTo>
                  <a:pt x="1377188" y="804062"/>
                </a:lnTo>
                <a:lnTo>
                  <a:pt x="1428394" y="799934"/>
                </a:lnTo>
                <a:lnTo>
                  <a:pt x="1478597" y="797839"/>
                </a:lnTo>
                <a:lnTo>
                  <a:pt x="1528787" y="797826"/>
                </a:lnTo>
                <a:lnTo>
                  <a:pt x="1575892" y="799757"/>
                </a:lnTo>
                <a:lnTo>
                  <a:pt x="1622945" y="803770"/>
                </a:lnTo>
                <a:lnTo>
                  <a:pt x="1668932" y="809828"/>
                </a:lnTo>
                <a:lnTo>
                  <a:pt x="1713801" y="817905"/>
                </a:lnTo>
                <a:lnTo>
                  <a:pt x="1757565" y="828001"/>
                </a:lnTo>
                <a:lnTo>
                  <a:pt x="1800199" y="840143"/>
                </a:lnTo>
                <a:lnTo>
                  <a:pt x="1841665" y="854303"/>
                </a:lnTo>
                <a:lnTo>
                  <a:pt x="1881962" y="870483"/>
                </a:lnTo>
                <a:lnTo>
                  <a:pt x="1921078" y="888682"/>
                </a:lnTo>
                <a:lnTo>
                  <a:pt x="1958987" y="908913"/>
                </a:lnTo>
                <a:lnTo>
                  <a:pt x="1995665" y="931151"/>
                </a:lnTo>
                <a:lnTo>
                  <a:pt x="2031098" y="955408"/>
                </a:lnTo>
                <a:lnTo>
                  <a:pt x="2065274" y="981671"/>
                </a:lnTo>
                <a:lnTo>
                  <a:pt x="2098167" y="1009954"/>
                </a:lnTo>
                <a:lnTo>
                  <a:pt x="2129942" y="1041095"/>
                </a:lnTo>
                <a:lnTo>
                  <a:pt x="2159317" y="1074508"/>
                </a:lnTo>
                <a:lnTo>
                  <a:pt x="2177859" y="1098880"/>
                </a:lnTo>
                <a:lnTo>
                  <a:pt x="2173859" y="1101102"/>
                </a:lnTo>
                <a:lnTo>
                  <a:pt x="2153018" y="1121117"/>
                </a:lnTo>
                <a:lnTo>
                  <a:pt x="2139137" y="1146479"/>
                </a:lnTo>
                <a:lnTo>
                  <a:pt x="2134489" y="1174178"/>
                </a:lnTo>
                <a:lnTo>
                  <a:pt x="2138146" y="1201521"/>
                </a:lnTo>
                <a:lnTo>
                  <a:pt x="2161552" y="1252385"/>
                </a:lnTo>
                <a:lnTo>
                  <a:pt x="2190483" y="1295019"/>
                </a:lnTo>
                <a:lnTo>
                  <a:pt x="2229472" y="1331823"/>
                </a:lnTo>
                <a:lnTo>
                  <a:pt x="2289378" y="1348498"/>
                </a:lnTo>
                <a:lnTo>
                  <a:pt x="2297976" y="1345514"/>
                </a:lnTo>
                <a:lnTo>
                  <a:pt x="2302218" y="1359103"/>
                </a:lnTo>
                <a:lnTo>
                  <a:pt x="2314270" y="1405229"/>
                </a:lnTo>
                <a:lnTo>
                  <a:pt x="2324392" y="1452283"/>
                </a:lnTo>
                <a:lnTo>
                  <a:pt x="2332621" y="1500124"/>
                </a:lnTo>
                <a:lnTo>
                  <a:pt x="2339022" y="1548587"/>
                </a:lnTo>
                <a:lnTo>
                  <a:pt x="2343645" y="1597520"/>
                </a:lnTo>
                <a:lnTo>
                  <a:pt x="2343861" y="1601139"/>
                </a:lnTo>
                <a:lnTo>
                  <a:pt x="2351811" y="1601139"/>
                </a:lnTo>
                <a:lnTo>
                  <a:pt x="2346833" y="1546860"/>
                </a:lnTo>
                <a:lnTo>
                  <a:pt x="2340356" y="1498041"/>
                </a:lnTo>
                <a:lnTo>
                  <a:pt x="2332024" y="1449857"/>
                </a:lnTo>
                <a:lnTo>
                  <a:pt x="2321801" y="1402448"/>
                </a:lnTo>
                <a:lnTo>
                  <a:pt x="2309622" y="1355966"/>
                </a:lnTo>
                <a:lnTo>
                  <a:pt x="2305520" y="1342885"/>
                </a:lnTo>
                <a:lnTo>
                  <a:pt x="2312035" y="1340612"/>
                </a:lnTo>
                <a:lnTo>
                  <a:pt x="2343467" y="1301953"/>
                </a:lnTo>
                <a:lnTo>
                  <a:pt x="2352738" y="1262646"/>
                </a:lnTo>
                <a:lnTo>
                  <a:pt x="2354262" y="1242568"/>
                </a:lnTo>
                <a:lnTo>
                  <a:pt x="2355240" y="122240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9872929" y="5858344"/>
            <a:ext cx="2319655" cy="998219"/>
          </a:xfrm>
          <a:custGeom>
            <a:avLst/>
            <a:gdLst/>
            <a:ahLst/>
            <a:cxnLst/>
            <a:rect l="l" t="t" r="r" b="b"/>
            <a:pathLst>
              <a:path w="2319654" h="998220">
                <a:moveTo>
                  <a:pt x="2319032" y="547077"/>
                </a:moveTo>
                <a:lnTo>
                  <a:pt x="2286457" y="524611"/>
                </a:lnTo>
                <a:lnTo>
                  <a:pt x="2246071" y="499935"/>
                </a:lnTo>
                <a:lnTo>
                  <a:pt x="2204351" y="477494"/>
                </a:lnTo>
                <a:lnTo>
                  <a:pt x="2161476" y="457377"/>
                </a:lnTo>
                <a:lnTo>
                  <a:pt x="2117560" y="439635"/>
                </a:lnTo>
                <a:lnTo>
                  <a:pt x="2072767" y="424332"/>
                </a:lnTo>
                <a:lnTo>
                  <a:pt x="2027224" y="411556"/>
                </a:lnTo>
                <a:lnTo>
                  <a:pt x="1981085" y="401345"/>
                </a:lnTo>
                <a:lnTo>
                  <a:pt x="1934489" y="393788"/>
                </a:lnTo>
                <a:lnTo>
                  <a:pt x="1887588" y="388950"/>
                </a:lnTo>
                <a:lnTo>
                  <a:pt x="1840522" y="386892"/>
                </a:lnTo>
                <a:lnTo>
                  <a:pt x="1793417" y="387692"/>
                </a:lnTo>
                <a:lnTo>
                  <a:pt x="1746440" y="391401"/>
                </a:lnTo>
                <a:lnTo>
                  <a:pt x="1699729" y="398081"/>
                </a:lnTo>
                <a:lnTo>
                  <a:pt x="1654238" y="407314"/>
                </a:lnTo>
                <a:lnTo>
                  <a:pt x="1608823" y="418515"/>
                </a:lnTo>
                <a:lnTo>
                  <a:pt x="1563712" y="430936"/>
                </a:lnTo>
                <a:lnTo>
                  <a:pt x="1468221" y="458609"/>
                </a:lnTo>
                <a:lnTo>
                  <a:pt x="1416926" y="472440"/>
                </a:lnTo>
                <a:lnTo>
                  <a:pt x="1365326" y="484352"/>
                </a:lnTo>
                <a:lnTo>
                  <a:pt x="1313497" y="493280"/>
                </a:lnTo>
                <a:lnTo>
                  <a:pt x="1262329" y="498144"/>
                </a:lnTo>
                <a:lnTo>
                  <a:pt x="1209573" y="498081"/>
                </a:lnTo>
                <a:lnTo>
                  <a:pt x="1157643" y="491871"/>
                </a:lnTo>
                <a:lnTo>
                  <a:pt x="1113066" y="480910"/>
                </a:lnTo>
                <a:lnTo>
                  <a:pt x="1069682" y="465188"/>
                </a:lnTo>
                <a:lnTo>
                  <a:pt x="1027353" y="445427"/>
                </a:lnTo>
                <a:lnTo>
                  <a:pt x="985977" y="422338"/>
                </a:lnTo>
                <a:lnTo>
                  <a:pt x="945413" y="396646"/>
                </a:lnTo>
                <a:lnTo>
                  <a:pt x="905548" y="369049"/>
                </a:lnTo>
                <a:lnTo>
                  <a:pt x="866254" y="340271"/>
                </a:lnTo>
                <a:lnTo>
                  <a:pt x="787819" y="281228"/>
                </a:lnTo>
                <a:lnTo>
                  <a:pt x="747814" y="252006"/>
                </a:lnTo>
                <a:lnTo>
                  <a:pt x="707275" y="224155"/>
                </a:lnTo>
                <a:lnTo>
                  <a:pt x="666076" y="198450"/>
                </a:lnTo>
                <a:lnTo>
                  <a:pt x="624078" y="175679"/>
                </a:lnTo>
                <a:lnTo>
                  <a:pt x="581113" y="156603"/>
                </a:lnTo>
                <a:lnTo>
                  <a:pt x="537083" y="142011"/>
                </a:lnTo>
                <a:lnTo>
                  <a:pt x="529399" y="140436"/>
                </a:lnTo>
                <a:lnTo>
                  <a:pt x="525233" y="115557"/>
                </a:lnTo>
                <a:lnTo>
                  <a:pt x="497179" y="63538"/>
                </a:lnTo>
                <a:lnTo>
                  <a:pt x="451485" y="25946"/>
                </a:lnTo>
                <a:lnTo>
                  <a:pt x="385902" y="3302"/>
                </a:lnTo>
                <a:lnTo>
                  <a:pt x="351650" y="0"/>
                </a:lnTo>
                <a:lnTo>
                  <a:pt x="316484" y="1536"/>
                </a:lnTo>
                <a:lnTo>
                  <a:pt x="276517" y="9474"/>
                </a:lnTo>
                <a:lnTo>
                  <a:pt x="237236" y="25069"/>
                </a:lnTo>
                <a:lnTo>
                  <a:pt x="202666" y="48514"/>
                </a:lnTo>
                <a:lnTo>
                  <a:pt x="176860" y="80048"/>
                </a:lnTo>
                <a:lnTo>
                  <a:pt x="164287" y="123888"/>
                </a:lnTo>
                <a:lnTo>
                  <a:pt x="165557" y="146354"/>
                </a:lnTo>
                <a:lnTo>
                  <a:pt x="171259" y="168224"/>
                </a:lnTo>
                <a:lnTo>
                  <a:pt x="184670" y="194627"/>
                </a:lnTo>
                <a:lnTo>
                  <a:pt x="203936" y="217208"/>
                </a:lnTo>
                <a:lnTo>
                  <a:pt x="217170" y="226606"/>
                </a:lnTo>
                <a:lnTo>
                  <a:pt x="211582" y="231813"/>
                </a:lnTo>
                <a:lnTo>
                  <a:pt x="179870" y="268744"/>
                </a:lnTo>
                <a:lnTo>
                  <a:pt x="150215" y="311188"/>
                </a:lnTo>
                <a:lnTo>
                  <a:pt x="122707" y="358990"/>
                </a:lnTo>
                <a:lnTo>
                  <a:pt x="97472" y="412064"/>
                </a:lnTo>
                <a:lnTo>
                  <a:pt x="70370" y="482701"/>
                </a:lnTo>
                <a:lnTo>
                  <a:pt x="58318" y="520522"/>
                </a:lnTo>
                <a:lnTo>
                  <a:pt x="47294" y="559904"/>
                </a:lnTo>
                <a:lnTo>
                  <a:pt x="37338" y="600735"/>
                </a:lnTo>
                <a:lnTo>
                  <a:pt x="28473" y="642950"/>
                </a:lnTo>
                <a:lnTo>
                  <a:pt x="20751" y="686460"/>
                </a:lnTo>
                <a:lnTo>
                  <a:pt x="14185" y="731164"/>
                </a:lnTo>
                <a:lnTo>
                  <a:pt x="8826" y="776986"/>
                </a:lnTo>
                <a:lnTo>
                  <a:pt x="4686" y="823836"/>
                </a:lnTo>
                <a:lnTo>
                  <a:pt x="1816" y="871639"/>
                </a:lnTo>
                <a:lnTo>
                  <a:pt x="241" y="920280"/>
                </a:lnTo>
                <a:lnTo>
                  <a:pt x="0" y="969695"/>
                </a:lnTo>
                <a:lnTo>
                  <a:pt x="622" y="998143"/>
                </a:lnTo>
                <a:lnTo>
                  <a:pt x="9271" y="998143"/>
                </a:lnTo>
                <a:lnTo>
                  <a:pt x="8648" y="969949"/>
                </a:lnTo>
                <a:lnTo>
                  <a:pt x="8877" y="920813"/>
                </a:lnTo>
                <a:lnTo>
                  <a:pt x="10439" y="872439"/>
                </a:lnTo>
                <a:lnTo>
                  <a:pt x="13284" y="824915"/>
                </a:lnTo>
                <a:lnTo>
                  <a:pt x="17386" y="778332"/>
                </a:lnTo>
                <a:lnTo>
                  <a:pt x="22720" y="732764"/>
                </a:lnTo>
                <a:lnTo>
                  <a:pt x="29235" y="688314"/>
                </a:lnTo>
                <a:lnTo>
                  <a:pt x="36906" y="645058"/>
                </a:lnTo>
                <a:lnTo>
                  <a:pt x="45707" y="603084"/>
                </a:lnTo>
                <a:lnTo>
                  <a:pt x="55600" y="562483"/>
                </a:lnTo>
                <a:lnTo>
                  <a:pt x="66560" y="523328"/>
                </a:lnTo>
                <a:lnTo>
                  <a:pt x="78549" y="485736"/>
                </a:lnTo>
                <a:lnTo>
                  <a:pt x="91528" y="449757"/>
                </a:lnTo>
                <a:lnTo>
                  <a:pt x="130263" y="363347"/>
                </a:lnTo>
                <a:lnTo>
                  <a:pt x="157238" y="316382"/>
                </a:lnTo>
                <a:lnTo>
                  <a:pt x="186283" y="274701"/>
                </a:lnTo>
                <a:lnTo>
                  <a:pt x="217309" y="238442"/>
                </a:lnTo>
                <a:lnTo>
                  <a:pt x="224447" y="231775"/>
                </a:lnTo>
                <a:lnTo>
                  <a:pt x="228117" y="234365"/>
                </a:lnTo>
                <a:lnTo>
                  <a:pt x="256247" y="244513"/>
                </a:lnTo>
                <a:lnTo>
                  <a:pt x="266433" y="246418"/>
                </a:lnTo>
                <a:lnTo>
                  <a:pt x="276682" y="247764"/>
                </a:lnTo>
                <a:lnTo>
                  <a:pt x="286918" y="248234"/>
                </a:lnTo>
                <a:lnTo>
                  <a:pt x="319925" y="245935"/>
                </a:lnTo>
                <a:lnTo>
                  <a:pt x="342239" y="247573"/>
                </a:lnTo>
                <a:lnTo>
                  <a:pt x="364299" y="251764"/>
                </a:lnTo>
                <a:lnTo>
                  <a:pt x="386372" y="257873"/>
                </a:lnTo>
                <a:lnTo>
                  <a:pt x="411657" y="263372"/>
                </a:lnTo>
                <a:lnTo>
                  <a:pt x="461937" y="259448"/>
                </a:lnTo>
                <a:lnTo>
                  <a:pt x="513765" y="224218"/>
                </a:lnTo>
                <a:lnTo>
                  <a:pt x="531368" y="152146"/>
                </a:lnTo>
                <a:lnTo>
                  <a:pt x="530872" y="149237"/>
                </a:lnTo>
                <a:lnTo>
                  <a:pt x="539242" y="151053"/>
                </a:lnTo>
                <a:lnTo>
                  <a:pt x="581177" y="165366"/>
                </a:lnTo>
                <a:lnTo>
                  <a:pt x="622249" y="183972"/>
                </a:lnTo>
                <a:lnTo>
                  <a:pt x="662673" y="206184"/>
                </a:lnTo>
                <a:lnTo>
                  <a:pt x="702665" y="231368"/>
                </a:lnTo>
                <a:lnTo>
                  <a:pt x="742429" y="258838"/>
                </a:lnTo>
                <a:lnTo>
                  <a:pt x="782180" y="287947"/>
                </a:lnTo>
                <a:lnTo>
                  <a:pt x="861275" y="347497"/>
                </a:lnTo>
                <a:lnTo>
                  <a:pt x="900887" y="376504"/>
                </a:lnTo>
                <a:lnTo>
                  <a:pt x="941108" y="404329"/>
                </a:lnTo>
                <a:lnTo>
                  <a:pt x="982078" y="430237"/>
                </a:lnTo>
                <a:lnTo>
                  <a:pt x="1023912" y="453542"/>
                </a:lnTo>
                <a:lnTo>
                  <a:pt x="1066774" y="473494"/>
                </a:lnTo>
                <a:lnTo>
                  <a:pt x="1110767" y="489381"/>
                </a:lnTo>
                <a:lnTo>
                  <a:pt x="1156055" y="500507"/>
                </a:lnTo>
                <a:lnTo>
                  <a:pt x="1208798" y="506806"/>
                </a:lnTo>
                <a:lnTo>
                  <a:pt x="1261503" y="506971"/>
                </a:lnTo>
                <a:lnTo>
                  <a:pt x="1314069" y="502043"/>
                </a:lnTo>
                <a:lnTo>
                  <a:pt x="1336408" y="498208"/>
                </a:lnTo>
                <a:lnTo>
                  <a:pt x="1366443" y="493052"/>
                </a:lnTo>
                <a:lnTo>
                  <a:pt x="1418526" y="481076"/>
                </a:lnTo>
                <a:lnTo>
                  <a:pt x="1470279" y="467131"/>
                </a:lnTo>
                <a:lnTo>
                  <a:pt x="1565986" y="439407"/>
                </a:lnTo>
                <a:lnTo>
                  <a:pt x="1610880" y="427037"/>
                </a:lnTo>
                <a:lnTo>
                  <a:pt x="1656054" y="415899"/>
                </a:lnTo>
                <a:lnTo>
                  <a:pt x="1701241" y="406717"/>
                </a:lnTo>
                <a:lnTo>
                  <a:pt x="1747443" y="400100"/>
                </a:lnTo>
                <a:lnTo>
                  <a:pt x="1793900" y="396430"/>
                </a:lnTo>
                <a:lnTo>
                  <a:pt x="1840484" y="395643"/>
                </a:lnTo>
                <a:lnTo>
                  <a:pt x="1887042" y="397687"/>
                </a:lnTo>
                <a:lnTo>
                  <a:pt x="1933448" y="402475"/>
                </a:lnTo>
                <a:lnTo>
                  <a:pt x="1979536" y="409943"/>
                </a:lnTo>
                <a:lnTo>
                  <a:pt x="2025180" y="420039"/>
                </a:lnTo>
                <a:lnTo>
                  <a:pt x="2070227" y="432689"/>
                </a:lnTo>
                <a:lnTo>
                  <a:pt x="2114550" y="447814"/>
                </a:lnTo>
                <a:lnTo>
                  <a:pt x="2157996" y="465366"/>
                </a:lnTo>
                <a:lnTo>
                  <a:pt x="2200427" y="485279"/>
                </a:lnTo>
                <a:lnTo>
                  <a:pt x="2241702" y="507466"/>
                </a:lnTo>
                <a:lnTo>
                  <a:pt x="2281669" y="531876"/>
                </a:lnTo>
                <a:lnTo>
                  <a:pt x="2319032" y="557644"/>
                </a:lnTo>
                <a:lnTo>
                  <a:pt x="2319032" y="547077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774191" y="1610867"/>
            <a:ext cx="5233670" cy="1422400"/>
          </a:xfrm>
          <a:custGeom>
            <a:avLst/>
            <a:gdLst/>
            <a:ahLst/>
            <a:cxnLst/>
            <a:rect l="l" t="t" r="r" b="b"/>
            <a:pathLst>
              <a:path w="5233670" h="1422400">
                <a:moveTo>
                  <a:pt x="4522470" y="0"/>
                </a:moveTo>
                <a:lnTo>
                  <a:pt x="0" y="0"/>
                </a:lnTo>
                <a:lnTo>
                  <a:pt x="0" y="1421892"/>
                </a:lnTo>
                <a:lnTo>
                  <a:pt x="4522470" y="1421892"/>
                </a:lnTo>
                <a:lnTo>
                  <a:pt x="5233416" y="710946"/>
                </a:lnTo>
                <a:lnTo>
                  <a:pt x="4522470" y="0"/>
                </a:lnTo>
                <a:close/>
              </a:path>
            </a:pathLst>
          </a:custGeom>
          <a:solidFill>
            <a:srgbClr val="C3C7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8F7F3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F8F7F3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F8F7F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5379" y="2725674"/>
            <a:ext cx="4841240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F8F7F3"/>
                </a:solidFill>
                <a:latin typeface="Lucida Sans Unicode"/>
                <a:cs typeface="Lucida Sans Unicode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7.png"/><Relationship Id="rId3" Type="http://schemas.openxmlformats.org/officeDocument/2006/relationships/image" Target="../media/image4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4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69" y="1653"/>
            <a:ext cx="3596640" cy="2359660"/>
          </a:xfrm>
          <a:custGeom>
            <a:avLst/>
            <a:gdLst/>
            <a:ahLst/>
            <a:cxnLst/>
            <a:rect l="l" t="t" r="r" b="b"/>
            <a:pathLst>
              <a:path w="3596640" h="2359660">
                <a:moveTo>
                  <a:pt x="3148721" y="0"/>
                </a:moveTo>
                <a:lnTo>
                  <a:pt x="0" y="0"/>
                </a:lnTo>
                <a:lnTo>
                  <a:pt x="0" y="1483039"/>
                </a:lnTo>
                <a:lnTo>
                  <a:pt x="153929" y="1617618"/>
                </a:lnTo>
                <a:lnTo>
                  <a:pt x="270266" y="1717475"/>
                </a:lnTo>
                <a:lnTo>
                  <a:pt x="387536" y="1816186"/>
                </a:lnTo>
                <a:lnTo>
                  <a:pt x="466310" y="1881257"/>
                </a:lnTo>
                <a:lnTo>
                  <a:pt x="545613" y="1945670"/>
                </a:lnTo>
                <a:lnTo>
                  <a:pt x="625489" y="2009364"/>
                </a:lnTo>
                <a:lnTo>
                  <a:pt x="705986" y="2072282"/>
                </a:lnTo>
                <a:lnTo>
                  <a:pt x="787148" y="2134362"/>
                </a:lnTo>
                <a:lnTo>
                  <a:pt x="827992" y="2165070"/>
                </a:lnTo>
                <a:lnTo>
                  <a:pt x="866323" y="2193114"/>
                </a:lnTo>
                <a:lnTo>
                  <a:pt x="905950" y="2220641"/>
                </a:lnTo>
                <a:lnTo>
                  <a:pt x="946730" y="2247127"/>
                </a:lnTo>
                <a:lnTo>
                  <a:pt x="988518" y="2272048"/>
                </a:lnTo>
                <a:lnTo>
                  <a:pt x="1031169" y="2294882"/>
                </a:lnTo>
                <a:lnTo>
                  <a:pt x="1074538" y="2315104"/>
                </a:lnTo>
                <a:lnTo>
                  <a:pt x="1118481" y="2332191"/>
                </a:lnTo>
                <a:lnTo>
                  <a:pt x="1162854" y="2345619"/>
                </a:lnTo>
                <a:lnTo>
                  <a:pt x="1207511" y="2354865"/>
                </a:lnTo>
                <a:lnTo>
                  <a:pt x="1252309" y="2359406"/>
                </a:lnTo>
                <a:lnTo>
                  <a:pt x="1297102" y="2358718"/>
                </a:lnTo>
                <a:lnTo>
                  <a:pt x="1341747" y="2352276"/>
                </a:lnTo>
                <a:lnTo>
                  <a:pt x="1386098" y="2339559"/>
                </a:lnTo>
                <a:lnTo>
                  <a:pt x="1430644" y="2319830"/>
                </a:lnTo>
                <a:lnTo>
                  <a:pt x="1472873" y="2295432"/>
                </a:lnTo>
                <a:lnTo>
                  <a:pt x="1513817" y="2268398"/>
                </a:lnTo>
                <a:lnTo>
                  <a:pt x="1554511" y="2240759"/>
                </a:lnTo>
                <a:lnTo>
                  <a:pt x="1595988" y="2214546"/>
                </a:lnTo>
                <a:lnTo>
                  <a:pt x="1639014" y="2191441"/>
                </a:lnTo>
                <a:lnTo>
                  <a:pt x="1683241" y="2171875"/>
                </a:lnTo>
                <a:lnTo>
                  <a:pt x="1728546" y="2155674"/>
                </a:lnTo>
                <a:lnTo>
                  <a:pt x="1774811" y="2142665"/>
                </a:lnTo>
                <a:lnTo>
                  <a:pt x="1821912" y="2132673"/>
                </a:lnTo>
                <a:lnTo>
                  <a:pt x="1869731" y="2125526"/>
                </a:lnTo>
                <a:lnTo>
                  <a:pt x="1918145" y="2121050"/>
                </a:lnTo>
                <a:lnTo>
                  <a:pt x="1967034" y="2119071"/>
                </a:lnTo>
                <a:lnTo>
                  <a:pt x="2016277" y="2119417"/>
                </a:lnTo>
                <a:lnTo>
                  <a:pt x="2065753" y="2121914"/>
                </a:lnTo>
                <a:lnTo>
                  <a:pt x="2115341" y="2126388"/>
                </a:lnTo>
                <a:lnTo>
                  <a:pt x="2164919" y="2132666"/>
                </a:lnTo>
                <a:lnTo>
                  <a:pt x="2214368" y="2140575"/>
                </a:lnTo>
                <a:lnTo>
                  <a:pt x="2263566" y="2149941"/>
                </a:lnTo>
                <a:lnTo>
                  <a:pt x="2312392" y="2160590"/>
                </a:lnTo>
                <a:lnTo>
                  <a:pt x="2360726" y="2172350"/>
                </a:lnTo>
                <a:lnTo>
                  <a:pt x="2408446" y="2185046"/>
                </a:lnTo>
                <a:lnTo>
                  <a:pt x="2455844" y="2198471"/>
                </a:lnTo>
                <a:lnTo>
                  <a:pt x="2693039" y="2269331"/>
                </a:lnTo>
                <a:lnTo>
                  <a:pt x="2740618" y="2282921"/>
                </a:lnTo>
                <a:lnTo>
                  <a:pt x="2788276" y="2295874"/>
                </a:lnTo>
                <a:lnTo>
                  <a:pt x="2836028" y="2308001"/>
                </a:lnTo>
                <a:lnTo>
                  <a:pt x="2883887" y="2319112"/>
                </a:lnTo>
                <a:lnTo>
                  <a:pt x="2931868" y="2329016"/>
                </a:lnTo>
                <a:lnTo>
                  <a:pt x="2979985" y="2337525"/>
                </a:lnTo>
                <a:lnTo>
                  <a:pt x="3028252" y="2344447"/>
                </a:lnTo>
                <a:lnTo>
                  <a:pt x="3076683" y="2349595"/>
                </a:lnTo>
                <a:lnTo>
                  <a:pt x="3125293" y="2352777"/>
                </a:lnTo>
                <a:lnTo>
                  <a:pt x="3174095" y="2353804"/>
                </a:lnTo>
                <a:lnTo>
                  <a:pt x="3223103" y="2352486"/>
                </a:lnTo>
                <a:lnTo>
                  <a:pt x="3269240" y="2348673"/>
                </a:lnTo>
                <a:lnTo>
                  <a:pt x="3315181" y="2341566"/>
                </a:lnTo>
                <a:lnTo>
                  <a:pt x="3360075" y="2330483"/>
                </a:lnTo>
                <a:lnTo>
                  <a:pt x="3403075" y="2314742"/>
                </a:lnTo>
                <a:lnTo>
                  <a:pt x="3443329" y="2293663"/>
                </a:lnTo>
                <a:lnTo>
                  <a:pt x="3479990" y="2266564"/>
                </a:lnTo>
                <a:lnTo>
                  <a:pt x="3514532" y="2230170"/>
                </a:lnTo>
                <a:lnTo>
                  <a:pt x="3541885" y="2188885"/>
                </a:lnTo>
                <a:lnTo>
                  <a:pt x="3562775" y="2143616"/>
                </a:lnTo>
                <a:lnTo>
                  <a:pt x="3577931" y="2095272"/>
                </a:lnTo>
                <a:lnTo>
                  <a:pt x="3588080" y="2044758"/>
                </a:lnTo>
                <a:lnTo>
                  <a:pt x="3593948" y="1992983"/>
                </a:lnTo>
                <a:lnTo>
                  <a:pt x="3596265" y="1940853"/>
                </a:lnTo>
                <a:lnTo>
                  <a:pt x="3595757" y="1889276"/>
                </a:lnTo>
                <a:lnTo>
                  <a:pt x="3593393" y="1838273"/>
                </a:lnTo>
                <a:lnTo>
                  <a:pt x="3589749" y="1787369"/>
                </a:lnTo>
                <a:lnTo>
                  <a:pt x="3584966" y="1736557"/>
                </a:lnTo>
                <a:lnTo>
                  <a:pt x="3579185" y="1685832"/>
                </a:lnTo>
                <a:lnTo>
                  <a:pt x="3572548" y="1635187"/>
                </a:lnTo>
                <a:lnTo>
                  <a:pt x="3565195" y="1584616"/>
                </a:lnTo>
                <a:lnTo>
                  <a:pt x="3557267" y="1534112"/>
                </a:lnTo>
                <a:lnTo>
                  <a:pt x="3540250" y="1433282"/>
                </a:lnTo>
                <a:lnTo>
                  <a:pt x="3518745" y="1308004"/>
                </a:lnTo>
                <a:lnTo>
                  <a:pt x="3482755" y="1091325"/>
                </a:lnTo>
                <a:lnTo>
                  <a:pt x="3465903" y="995553"/>
                </a:lnTo>
                <a:lnTo>
                  <a:pt x="3447214" y="896086"/>
                </a:lnTo>
                <a:lnTo>
                  <a:pt x="3437090" y="845279"/>
                </a:lnTo>
                <a:lnTo>
                  <a:pt x="3426400" y="793924"/>
                </a:lnTo>
                <a:lnTo>
                  <a:pt x="3415105" y="742147"/>
                </a:lnTo>
                <a:lnTo>
                  <a:pt x="3403171" y="690073"/>
                </a:lnTo>
                <a:lnTo>
                  <a:pt x="3390561" y="637826"/>
                </a:lnTo>
                <a:lnTo>
                  <a:pt x="3377240" y="585533"/>
                </a:lnTo>
                <a:lnTo>
                  <a:pt x="3363170" y="533318"/>
                </a:lnTo>
                <a:lnTo>
                  <a:pt x="3348317" y="481308"/>
                </a:lnTo>
                <a:lnTo>
                  <a:pt x="3332643" y="429627"/>
                </a:lnTo>
                <a:lnTo>
                  <a:pt x="3316114" y="378400"/>
                </a:lnTo>
                <a:lnTo>
                  <a:pt x="3298691" y="327754"/>
                </a:lnTo>
                <a:lnTo>
                  <a:pt x="3280341" y="277813"/>
                </a:lnTo>
                <a:lnTo>
                  <a:pt x="3261026" y="228703"/>
                </a:lnTo>
                <a:lnTo>
                  <a:pt x="3240711" y="180549"/>
                </a:lnTo>
                <a:lnTo>
                  <a:pt x="3219358" y="133476"/>
                </a:lnTo>
                <a:lnTo>
                  <a:pt x="3196934" y="87610"/>
                </a:lnTo>
                <a:lnTo>
                  <a:pt x="3173400" y="43076"/>
                </a:lnTo>
                <a:lnTo>
                  <a:pt x="3148721" y="0"/>
                </a:lnTo>
                <a:close/>
              </a:path>
            </a:pathLst>
          </a:custGeom>
          <a:solidFill>
            <a:srgbClr val="EDDFDC">
              <a:alpha val="26666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302" y="5315181"/>
            <a:ext cx="4779645" cy="1541780"/>
          </a:xfrm>
          <a:custGeom>
            <a:avLst/>
            <a:gdLst/>
            <a:ahLst/>
            <a:cxnLst/>
            <a:rect l="l" t="t" r="r" b="b"/>
            <a:pathLst>
              <a:path w="4779645" h="1541779">
                <a:moveTo>
                  <a:pt x="3804513" y="0"/>
                </a:moveTo>
                <a:lnTo>
                  <a:pt x="3672301" y="2238"/>
                </a:lnTo>
                <a:lnTo>
                  <a:pt x="3572019" y="6109"/>
                </a:lnTo>
                <a:lnTo>
                  <a:pt x="3471831" y="11571"/>
                </a:lnTo>
                <a:lnTo>
                  <a:pt x="3371743" y="18553"/>
                </a:lnTo>
                <a:lnTo>
                  <a:pt x="3271764" y="26984"/>
                </a:lnTo>
                <a:lnTo>
                  <a:pt x="3171902" y="36793"/>
                </a:lnTo>
                <a:lnTo>
                  <a:pt x="3072165" y="47910"/>
                </a:lnTo>
                <a:lnTo>
                  <a:pt x="2972561" y="60262"/>
                </a:lnTo>
                <a:lnTo>
                  <a:pt x="2873098" y="73780"/>
                </a:lnTo>
                <a:lnTo>
                  <a:pt x="2724184" y="96087"/>
                </a:lnTo>
                <a:lnTo>
                  <a:pt x="2575633" y="120616"/>
                </a:lnTo>
                <a:lnTo>
                  <a:pt x="2427061" y="147204"/>
                </a:lnTo>
                <a:lnTo>
                  <a:pt x="2278054" y="175720"/>
                </a:lnTo>
                <a:lnTo>
                  <a:pt x="2079893" y="216129"/>
                </a:lnTo>
                <a:lnTo>
                  <a:pt x="1832851" y="269707"/>
                </a:lnTo>
                <a:lnTo>
                  <a:pt x="798239" y="508575"/>
                </a:lnTo>
                <a:lnTo>
                  <a:pt x="551368" y="562993"/>
                </a:lnTo>
                <a:lnTo>
                  <a:pt x="353391" y="604306"/>
                </a:lnTo>
                <a:lnTo>
                  <a:pt x="204551" y="633636"/>
                </a:lnTo>
                <a:lnTo>
                  <a:pt x="159078" y="641013"/>
                </a:lnTo>
                <a:lnTo>
                  <a:pt x="109272" y="647062"/>
                </a:lnTo>
                <a:lnTo>
                  <a:pt x="0" y="657281"/>
                </a:lnTo>
                <a:lnTo>
                  <a:pt x="0" y="1541708"/>
                </a:lnTo>
                <a:lnTo>
                  <a:pt x="4779128" y="1541708"/>
                </a:lnTo>
                <a:lnTo>
                  <a:pt x="4741321" y="1446827"/>
                </a:lnTo>
                <a:lnTo>
                  <a:pt x="4701970" y="1352575"/>
                </a:lnTo>
                <a:lnTo>
                  <a:pt x="4661088" y="1258979"/>
                </a:lnTo>
                <a:lnTo>
                  <a:pt x="4618685" y="1166062"/>
                </a:lnTo>
                <a:lnTo>
                  <a:pt x="4574775" y="1073849"/>
                </a:lnTo>
                <a:lnTo>
                  <a:pt x="4529368" y="982365"/>
                </a:lnTo>
                <a:lnTo>
                  <a:pt x="4482477" y="891635"/>
                </a:lnTo>
                <a:lnTo>
                  <a:pt x="4434114" y="801683"/>
                </a:lnTo>
                <a:lnTo>
                  <a:pt x="4384290" y="712533"/>
                </a:lnTo>
                <a:lnTo>
                  <a:pt x="4333018" y="624211"/>
                </a:lnTo>
                <a:lnTo>
                  <a:pt x="4280309" y="536741"/>
                </a:lnTo>
                <a:lnTo>
                  <a:pt x="4226176" y="450147"/>
                </a:lnTo>
                <a:lnTo>
                  <a:pt x="4170630" y="364455"/>
                </a:lnTo>
                <a:lnTo>
                  <a:pt x="4113682" y="279689"/>
                </a:lnTo>
                <a:lnTo>
                  <a:pt x="4055346" y="195874"/>
                </a:lnTo>
                <a:lnTo>
                  <a:pt x="3995633" y="113034"/>
                </a:lnTo>
                <a:lnTo>
                  <a:pt x="3951575" y="58753"/>
                </a:lnTo>
                <a:lnTo>
                  <a:pt x="3896748" y="17641"/>
                </a:lnTo>
                <a:lnTo>
                  <a:pt x="3836232" y="1865"/>
                </a:lnTo>
                <a:lnTo>
                  <a:pt x="3804513" y="0"/>
                </a:lnTo>
                <a:close/>
              </a:path>
            </a:pathLst>
          </a:custGeom>
          <a:solidFill>
            <a:srgbClr val="C3C7C1">
              <a:alpha val="24705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0" y="948"/>
            <a:ext cx="1558925" cy="1551940"/>
          </a:xfrm>
          <a:custGeom>
            <a:avLst/>
            <a:gdLst/>
            <a:ahLst/>
            <a:cxnLst/>
            <a:rect l="l" t="t" r="r" b="b"/>
            <a:pathLst>
              <a:path w="1558925" h="1551940">
                <a:moveTo>
                  <a:pt x="946657" y="1454244"/>
                </a:moveTo>
                <a:lnTo>
                  <a:pt x="599625" y="1454244"/>
                </a:lnTo>
                <a:lnTo>
                  <a:pt x="615812" y="1459441"/>
                </a:lnTo>
                <a:lnTo>
                  <a:pt x="631740" y="1465186"/>
                </a:lnTo>
                <a:lnTo>
                  <a:pt x="647128" y="1471510"/>
                </a:lnTo>
                <a:lnTo>
                  <a:pt x="661697" y="1478448"/>
                </a:lnTo>
                <a:lnTo>
                  <a:pt x="653697" y="1504856"/>
                </a:lnTo>
                <a:lnTo>
                  <a:pt x="667490" y="1522197"/>
                </a:lnTo>
                <a:lnTo>
                  <a:pt x="689510" y="1536037"/>
                </a:lnTo>
                <a:lnTo>
                  <a:pt x="706115" y="1551866"/>
                </a:lnTo>
                <a:lnTo>
                  <a:pt x="706340" y="1551866"/>
                </a:lnTo>
                <a:lnTo>
                  <a:pt x="835381" y="1491111"/>
                </a:lnTo>
                <a:lnTo>
                  <a:pt x="950209" y="1491111"/>
                </a:lnTo>
                <a:lnTo>
                  <a:pt x="948989" y="1474847"/>
                </a:lnTo>
                <a:lnTo>
                  <a:pt x="946861" y="1455511"/>
                </a:lnTo>
                <a:lnTo>
                  <a:pt x="946657" y="1454244"/>
                </a:lnTo>
                <a:close/>
              </a:path>
              <a:path w="1558925" h="1551940">
                <a:moveTo>
                  <a:pt x="950209" y="1491111"/>
                </a:moveTo>
                <a:lnTo>
                  <a:pt x="835381" y="1491111"/>
                </a:lnTo>
                <a:lnTo>
                  <a:pt x="834225" y="1504210"/>
                </a:lnTo>
                <a:lnTo>
                  <a:pt x="833484" y="1517431"/>
                </a:lnTo>
                <a:lnTo>
                  <a:pt x="833355" y="1530368"/>
                </a:lnTo>
                <a:lnTo>
                  <a:pt x="834031" y="1542615"/>
                </a:lnTo>
                <a:lnTo>
                  <a:pt x="843225" y="1544002"/>
                </a:lnTo>
                <a:lnTo>
                  <a:pt x="852245" y="1544976"/>
                </a:lnTo>
                <a:lnTo>
                  <a:pt x="861183" y="1545667"/>
                </a:lnTo>
                <a:lnTo>
                  <a:pt x="870130" y="1546203"/>
                </a:lnTo>
                <a:lnTo>
                  <a:pt x="951483" y="1513732"/>
                </a:lnTo>
                <a:lnTo>
                  <a:pt x="950456" y="1494400"/>
                </a:lnTo>
                <a:lnTo>
                  <a:pt x="950209" y="1491111"/>
                </a:lnTo>
                <a:close/>
              </a:path>
              <a:path w="1558925" h="1551940">
                <a:moveTo>
                  <a:pt x="1558785" y="0"/>
                </a:moveTo>
                <a:lnTo>
                  <a:pt x="0" y="0"/>
                </a:lnTo>
                <a:lnTo>
                  <a:pt x="0" y="792323"/>
                </a:lnTo>
                <a:lnTo>
                  <a:pt x="8181" y="815595"/>
                </a:lnTo>
                <a:lnTo>
                  <a:pt x="20013" y="862876"/>
                </a:lnTo>
                <a:lnTo>
                  <a:pt x="28583" y="911417"/>
                </a:lnTo>
                <a:lnTo>
                  <a:pt x="34824" y="960790"/>
                </a:lnTo>
                <a:lnTo>
                  <a:pt x="41663" y="1035410"/>
                </a:lnTo>
                <a:lnTo>
                  <a:pt x="44726" y="1072590"/>
                </a:lnTo>
                <a:lnTo>
                  <a:pt x="48028" y="1109437"/>
                </a:lnTo>
                <a:lnTo>
                  <a:pt x="51474" y="1145482"/>
                </a:lnTo>
                <a:lnTo>
                  <a:pt x="55659" y="1180678"/>
                </a:lnTo>
                <a:lnTo>
                  <a:pt x="61099" y="1214944"/>
                </a:lnTo>
                <a:lnTo>
                  <a:pt x="68307" y="1248202"/>
                </a:lnTo>
                <a:lnTo>
                  <a:pt x="58779" y="1274553"/>
                </a:lnTo>
                <a:lnTo>
                  <a:pt x="55637" y="1303857"/>
                </a:lnTo>
                <a:lnTo>
                  <a:pt x="56093" y="1334698"/>
                </a:lnTo>
                <a:lnTo>
                  <a:pt x="57358" y="1365662"/>
                </a:lnTo>
                <a:lnTo>
                  <a:pt x="65339" y="1370923"/>
                </a:lnTo>
                <a:lnTo>
                  <a:pt x="73148" y="1376674"/>
                </a:lnTo>
                <a:lnTo>
                  <a:pt x="80351" y="1382740"/>
                </a:lnTo>
                <a:lnTo>
                  <a:pt x="86509" y="1388952"/>
                </a:lnTo>
                <a:lnTo>
                  <a:pt x="127641" y="1395561"/>
                </a:lnTo>
                <a:lnTo>
                  <a:pt x="248571" y="1413365"/>
                </a:lnTo>
                <a:lnTo>
                  <a:pt x="307755" y="1476196"/>
                </a:lnTo>
                <a:lnTo>
                  <a:pt x="319905" y="1479369"/>
                </a:lnTo>
                <a:lnTo>
                  <a:pt x="331300" y="1483263"/>
                </a:lnTo>
                <a:lnTo>
                  <a:pt x="394236" y="1507542"/>
                </a:lnTo>
                <a:lnTo>
                  <a:pt x="438175" y="1509094"/>
                </a:lnTo>
                <a:lnTo>
                  <a:pt x="482671" y="1500370"/>
                </a:lnTo>
                <a:lnTo>
                  <a:pt x="525976" y="1485618"/>
                </a:lnTo>
                <a:lnTo>
                  <a:pt x="566344" y="1469091"/>
                </a:lnTo>
                <a:lnTo>
                  <a:pt x="599625" y="1454244"/>
                </a:lnTo>
                <a:lnTo>
                  <a:pt x="946657" y="1454244"/>
                </a:lnTo>
                <a:lnTo>
                  <a:pt x="943853" y="1436831"/>
                </a:lnTo>
                <a:lnTo>
                  <a:pt x="963772" y="1390340"/>
                </a:lnTo>
                <a:lnTo>
                  <a:pt x="963454" y="1352150"/>
                </a:lnTo>
                <a:lnTo>
                  <a:pt x="963065" y="1317937"/>
                </a:lnTo>
                <a:lnTo>
                  <a:pt x="982769" y="1283377"/>
                </a:lnTo>
                <a:lnTo>
                  <a:pt x="958101" y="1258281"/>
                </a:lnTo>
                <a:lnTo>
                  <a:pt x="942301" y="1226368"/>
                </a:lnTo>
                <a:lnTo>
                  <a:pt x="929896" y="1192099"/>
                </a:lnTo>
                <a:lnTo>
                  <a:pt x="915414" y="1159934"/>
                </a:lnTo>
                <a:lnTo>
                  <a:pt x="932258" y="1128030"/>
                </a:lnTo>
                <a:lnTo>
                  <a:pt x="948739" y="1096157"/>
                </a:lnTo>
                <a:lnTo>
                  <a:pt x="964560" y="1064464"/>
                </a:lnTo>
                <a:lnTo>
                  <a:pt x="979423" y="1033105"/>
                </a:lnTo>
                <a:lnTo>
                  <a:pt x="973731" y="1018665"/>
                </a:lnTo>
                <a:lnTo>
                  <a:pt x="967963" y="1003864"/>
                </a:lnTo>
                <a:lnTo>
                  <a:pt x="962106" y="989059"/>
                </a:lnTo>
                <a:lnTo>
                  <a:pt x="956150" y="974602"/>
                </a:lnTo>
                <a:lnTo>
                  <a:pt x="963839" y="966296"/>
                </a:lnTo>
                <a:lnTo>
                  <a:pt x="970604" y="958429"/>
                </a:lnTo>
                <a:lnTo>
                  <a:pt x="976752" y="950849"/>
                </a:lnTo>
                <a:lnTo>
                  <a:pt x="982593" y="943400"/>
                </a:lnTo>
                <a:lnTo>
                  <a:pt x="1025477" y="913495"/>
                </a:lnTo>
                <a:lnTo>
                  <a:pt x="1042471" y="891591"/>
                </a:lnTo>
                <a:lnTo>
                  <a:pt x="1054017" y="876141"/>
                </a:lnTo>
                <a:lnTo>
                  <a:pt x="1080558" y="865602"/>
                </a:lnTo>
                <a:lnTo>
                  <a:pt x="1090811" y="860705"/>
                </a:lnTo>
                <a:lnTo>
                  <a:pt x="265188" y="860704"/>
                </a:lnTo>
                <a:lnTo>
                  <a:pt x="265565" y="840467"/>
                </a:lnTo>
                <a:lnTo>
                  <a:pt x="266249" y="820082"/>
                </a:lnTo>
                <a:lnTo>
                  <a:pt x="267521" y="799400"/>
                </a:lnTo>
                <a:lnTo>
                  <a:pt x="269661" y="778272"/>
                </a:lnTo>
                <a:lnTo>
                  <a:pt x="1257166" y="778273"/>
                </a:lnTo>
                <a:lnTo>
                  <a:pt x="1258294" y="776041"/>
                </a:lnTo>
                <a:lnTo>
                  <a:pt x="1261212" y="769919"/>
                </a:lnTo>
                <a:lnTo>
                  <a:pt x="1263558" y="764088"/>
                </a:lnTo>
                <a:lnTo>
                  <a:pt x="1265013" y="758684"/>
                </a:lnTo>
                <a:lnTo>
                  <a:pt x="1272381" y="722173"/>
                </a:lnTo>
                <a:lnTo>
                  <a:pt x="1271513" y="696896"/>
                </a:lnTo>
                <a:lnTo>
                  <a:pt x="234910" y="696896"/>
                </a:lnTo>
                <a:lnTo>
                  <a:pt x="228714" y="600535"/>
                </a:lnTo>
                <a:lnTo>
                  <a:pt x="1363825" y="600535"/>
                </a:lnTo>
                <a:lnTo>
                  <a:pt x="1367556" y="597251"/>
                </a:lnTo>
                <a:lnTo>
                  <a:pt x="1377998" y="575519"/>
                </a:lnTo>
                <a:lnTo>
                  <a:pt x="1370395" y="556746"/>
                </a:lnTo>
                <a:lnTo>
                  <a:pt x="1372533" y="540029"/>
                </a:lnTo>
                <a:lnTo>
                  <a:pt x="1412195" y="524467"/>
                </a:lnTo>
                <a:lnTo>
                  <a:pt x="1423473" y="507597"/>
                </a:lnTo>
                <a:lnTo>
                  <a:pt x="1419547" y="495956"/>
                </a:lnTo>
                <a:lnTo>
                  <a:pt x="1407498" y="487889"/>
                </a:lnTo>
                <a:lnTo>
                  <a:pt x="1394410" y="481741"/>
                </a:lnTo>
                <a:lnTo>
                  <a:pt x="1425754" y="414968"/>
                </a:lnTo>
                <a:lnTo>
                  <a:pt x="1412256" y="384470"/>
                </a:lnTo>
                <a:lnTo>
                  <a:pt x="1239949" y="384470"/>
                </a:lnTo>
                <a:lnTo>
                  <a:pt x="1240743" y="376683"/>
                </a:lnTo>
                <a:lnTo>
                  <a:pt x="1241637" y="368646"/>
                </a:lnTo>
                <a:lnTo>
                  <a:pt x="1242640" y="360317"/>
                </a:lnTo>
                <a:lnTo>
                  <a:pt x="1243764" y="351656"/>
                </a:lnTo>
                <a:lnTo>
                  <a:pt x="1395334" y="351656"/>
                </a:lnTo>
                <a:lnTo>
                  <a:pt x="1387810" y="338189"/>
                </a:lnTo>
                <a:lnTo>
                  <a:pt x="1356687" y="314100"/>
                </a:lnTo>
                <a:lnTo>
                  <a:pt x="1301639" y="301569"/>
                </a:lnTo>
                <a:lnTo>
                  <a:pt x="1302549" y="294649"/>
                </a:lnTo>
                <a:lnTo>
                  <a:pt x="1306805" y="286144"/>
                </a:lnTo>
                <a:lnTo>
                  <a:pt x="1307891" y="279253"/>
                </a:lnTo>
                <a:lnTo>
                  <a:pt x="1337349" y="235999"/>
                </a:lnTo>
                <a:lnTo>
                  <a:pt x="1367244" y="192851"/>
                </a:lnTo>
                <a:lnTo>
                  <a:pt x="1396496" y="149952"/>
                </a:lnTo>
                <a:lnTo>
                  <a:pt x="1424022" y="107439"/>
                </a:lnTo>
                <a:lnTo>
                  <a:pt x="1472946" y="82777"/>
                </a:lnTo>
                <a:lnTo>
                  <a:pt x="1510627" y="52988"/>
                </a:lnTo>
                <a:lnTo>
                  <a:pt x="1545759" y="15771"/>
                </a:lnTo>
                <a:lnTo>
                  <a:pt x="1558785" y="0"/>
                </a:lnTo>
                <a:close/>
              </a:path>
              <a:path w="1558925" h="1551940">
                <a:moveTo>
                  <a:pt x="1266416" y="920907"/>
                </a:moveTo>
                <a:lnTo>
                  <a:pt x="1211994" y="920907"/>
                </a:lnTo>
                <a:lnTo>
                  <a:pt x="1232520" y="925967"/>
                </a:lnTo>
                <a:lnTo>
                  <a:pt x="1254516" y="927243"/>
                </a:lnTo>
                <a:lnTo>
                  <a:pt x="1266416" y="920907"/>
                </a:lnTo>
                <a:close/>
              </a:path>
              <a:path w="1558925" h="1551940">
                <a:moveTo>
                  <a:pt x="1293226" y="842025"/>
                </a:moveTo>
                <a:lnTo>
                  <a:pt x="1129922" y="842025"/>
                </a:lnTo>
                <a:lnTo>
                  <a:pt x="1138368" y="853624"/>
                </a:lnTo>
                <a:lnTo>
                  <a:pt x="1147659" y="864616"/>
                </a:lnTo>
                <a:lnTo>
                  <a:pt x="1157429" y="874986"/>
                </a:lnTo>
                <a:lnTo>
                  <a:pt x="1167312" y="884722"/>
                </a:lnTo>
                <a:lnTo>
                  <a:pt x="1184070" y="926773"/>
                </a:lnTo>
                <a:lnTo>
                  <a:pt x="1211994" y="920907"/>
                </a:lnTo>
                <a:lnTo>
                  <a:pt x="1266416" y="920907"/>
                </a:lnTo>
                <a:lnTo>
                  <a:pt x="1286848" y="910029"/>
                </a:lnTo>
                <a:lnTo>
                  <a:pt x="1309211" y="883561"/>
                </a:lnTo>
                <a:lnTo>
                  <a:pt x="1309504" y="865602"/>
                </a:lnTo>
                <a:lnTo>
                  <a:pt x="1309510" y="860705"/>
                </a:lnTo>
                <a:lnTo>
                  <a:pt x="1295915" y="843425"/>
                </a:lnTo>
                <a:lnTo>
                  <a:pt x="1293226" y="842025"/>
                </a:lnTo>
                <a:close/>
              </a:path>
              <a:path w="1558925" h="1551940">
                <a:moveTo>
                  <a:pt x="1257166" y="778273"/>
                </a:moveTo>
                <a:lnTo>
                  <a:pt x="269661" y="778272"/>
                </a:lnTo>
                <a:lnTo>
                  <a:pt x="287821" y="788365"/>
                </a:lnTo>
                <a:lnTo>
                  <a:pt x="300083" y="805478"/>
                </a:lnTo>
                <a:lnTo>
                  <a:pt x="296016" y="829597"/>
                </a:lnTo>
                <a:lnTo>
                  <a:pt x="265188" y="860704"/>
                </a:lnTo>
                <a:lnTo>
                  <a:pt x="1090811" y="860705"/>
                </a:lnTo>
                <a:lnTo>
                  <a:pt x="1129922" y="842025"/>
                </a:lnTo>
                <a:lnTo>
                  <a:pt x="1293226" y="842025"/>
                </a:lnTo>
                <a:lnTo>
                  <a:pt x="1276165" y="833139"/>
                </a:lnTo>
                <a:lnTo>
                  <a:pt x="1255122" y="782319"/>
                </a:lnTo>
                <a:lnTo>
                  <a:pt x="1257166" y="778273"/>
                </a:lnTo>
                <a:close/>
              </a:path>
              <a:path w="1558925" h="1551940">
                <a:moveTo>
                  <a:pt x="1363825" y="600535"/>
                </a:moveTo>
                <a:lnTo>
                  <a:pt x="228714" y="600535"/>
                </a:lnTo>
                <a:lnTo>
                  <a:pt x="230968" y="605638"/>
                </a:lnTo>
                <a:lnTo>
                  <a:pt x="236283" y="617514"/>
                </a:lnTo>
                <a:lnTo>
                  <a:pt x="247239" y="623468"/>
                </a:lnTo>
                <a:lnTo>
                  <a:pt x="254187" y="634728"/>
                </a:lnTo>
                <a:lnTo>
                  <a:pt x="251840" y="657226"/>
                </a:lnTo>
                <a:lnTo>
                  <a:pt x="234910" y="696896"/>
                </a:lnTo>
                <a:lnTo>
                  <a:pt x="1271513" y="696896"/>
                </a:lnTo>
                <a:lnTo>
                  <a:pt x="1271777" y="680142"/>
                </a:lnTo>
                <a:lnTo>
                  <a:pt x="1282563" y="668012"/>
                </a:lnTo>
                <a:lnTo>
                  <a:pt x="1304857" y="650534"/>
                </a:lnTo>
                <a:lnTo>
                  <a:pt x="1326600" y="632708"/>
                </a:lnTo>
                <a:lnTo>
                  <a:pt x="1347573" y="614843"/>
                </a:lnTo>
                <a:lnTo>
                  <a:pt x="1363825" y="600535"/>
                </a:lnTo>
                <a:close/>
              </a:path>
              <a:path w="1558925" h="1551940">
                <a:moveTo>
                  <a:pt x="1395334" y="351656"/>
                </a:moveTo>
                <a:lnTo>
                  <a:pt x="1243764" y="351656"/>
                </a:lnTo>
                <a:lnTo>
                  <a:pt x="1252619" y="357315"/>
                </a:lnTo>
                <a:lnTo>
                  <a:pt x="1252840" y="365215"/>
                </a:lnTo>
                <a:lnTo>
                  <a:pt x="1247570" y="374539"/>
                </a:lnTo>
                <a:lnTo>
                  <a:pt x="1239949" y="384470"/>
                </a:lnTo>
                <a:lnTo>
                  <a:pt x="1412256" y="384470"/>
                </a:lnTo>
                <a:lnTo>
                  <a:pt x="1406877" y="372317"/>
                </a:lnTo>
                <a:lnTo>
                  <a:pt x="1395334" y="351656"/>
                </a:lnTo>
                <a:close/>
              </a:path>
            </a:pathLst>
          </a:custGeom>
          <a:solidFill>
            <a:srgbClr val="EDDF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0" y="4982371"/>
            <a:ext cx="1821814" cy="1875155"/>
          </a:xfrm>
          <a:custGeom>
            <a:avLst/>
            <a:gdLst/>
            <a:ahLst/>
            <a:cxnLst/>
            <a:rect l="l" t="t" r="r" b="b"/>
            <a:pathLst>
              <a:path w="1821814" h="1875154">
                <a:moveTo>
                  <a:pt x="1821353" y="1846569"/>
                </a:moveTo>
                <a:lnTo>
                  <a:pt x="523345" y="1846569"/>
                </a:lnTo>
                <a:lnTo>
                  <a:pt x="533545" y="1849619"/>
                </a:lnTo>
                <a:lnTo>
                  <a:pt x="540858" y="1855919"/>
                </a:lnTo>
                <a:lnTo>
                  <a:pt x="546201" y="1864557"/>
                </a:lnTo>
                <a:lnTo>
                  <a:pt x="550470" y="1874564"/>
                </a:lnTo>
                <a:lnTo>
                  <a:pt x="1821353" y="1874564"/>
                </a:lnTo>
                <a:lnTo>
                  <a:pt x="1821353" y="1846569"/>
                </a:lnTo>
                <a:close/>
              </a:path>
              <a:path w="1821814" h="1875154">
                <a:moveTo>
                  <a:pt x="362819" y="155023"/>
                </a:moveTo>
                <a:lnTo>
                  <a:pt x="317439" y="180624"/>
                </a:lnTo>
                <a:lnTo>
                  <a:pt x="272839" y="202463"/>
                </a:lnTo>
                <a:lnTo>
                  <a:pt x="235990" y="224017"/>
                </a:lnTo>
                <a:lnTo>
                  <a:pt x="213865" y="248762"/>
                </a:lnTo>
                <a:lnTo>
                  <a:pt x="213439" y="280173"/>
                </a:lnTo>
                <a:lnTo>
                  <a:pt x="210976" y="289665"/>
                </a:lnTo>
                <a:lnTo>
                  <a:pt x="109079" y="372121"/>
                </a:lnTo>
                <a:lnTo>
                  <a:pt x="64041" y="398046"/>
                </a:lnTo>
                <a:lnTo>
                  <a:pt x="0" y="424898"/>
                </a:lnTo>
                <a:lnTo>
                  <a:pt x="0" y="907462"/>
                </a:lnTo>
                <a:lnTo>
                  <a:pt x="7277" y="912643"/>
                </a:lnTo>
                <a:lnTo>
                  <a:pt x="36700" y="942392"/>
                </a:lnTo>
                <a:lnTo>
                  <a:pt x="65202" y="972625"/>
                </a:lnTo>
                <a:lnTo>
                  <a:pt x="97641" y="999136"/>
                </a:lnTo>
                <a:lnTo>
                  <a:pt x="134629" y="1015870"/>
                </a:lnTo>
                <a:lnTo>
                  <a:pt x="176360" y="1028067"/>
                </a:lnTo>
                <a:lnTo>
                  <a:pt x="219870" y="1041248"/>
                </a:lnTo>
                <a:lnTo>
                  <a:pt x="262191" y="1060933"/>
                </a:lnTo>
                <a:lnTo>
                  <a:pt x="300358" y="1092642"/>
                </a:lnTo>
                <a:lnTo>
                  <a:pt x="308346" y="1096470"/>
                </a:lnTo>
                <a:lnTo>
                  <a:pt x="316223" y="1100342"/>
                </a:lnTo>
                <a:lnTo>
                  <a:pt x="321675" y="1105482"/>
                </a:lnTo>
                <a:lnTo>
                  <a:pt x="323615" y="1120957"/>
                </a:lnTo>
                <a:lnTo>
                  <a:pt x="329883" y="1152708"/>
                </a:lnTo>
                <a:lnTo>
                  <a:pt x="339660" y="1197748"/>
                </a:lnTo>
                <a:lnTo>
                  <a:pt x="352126" y="1253095"/>
                </a:lnTo>
                <a:lnTo>
                  <a:pt x="366461" y="1315761"/>
                </a:lnTo>
                <a:lnTo>
                  <a:pt x="381845" y="1382762"/>
                </a:lnTo>
                <a:lnTo>
                  <a:pt x="397459" y="1451112"/>
                </a:lnTo>
                <a:lnTo>
                  <a:pt x="412530" y="1518045"/>
                </a:lnTo>
                <a:lnTo>
                  <a:pt x="426210" y="1580472"/>
                </a:lnTo>
                <a:lnTo>
                  <a:pt x="437557" y="1634824"/>
                </a:lnTo>
                <a:lnTo>
                  <a:pt x="445811" y="1678308"/>
                </a:lnTo>
                <a:lnTo>
                  <a:pt x="450274" y="1708628"/>
                </a:lnTo>
                <a:lnTo>
                  <a:pt x="450047" y="1722388"/>
                </a:lnTo>
                <a:lnTo>
                  <a:pt x="459240" y="1747866"/>
                </a:lnTo>
                <a:lnTo>
                  <a:pt x="479684" y="1763745"/>
                </a:lnTo>
                <a:lnTo>
                  <a:pt x="504580" y="1775685"/>
                </a:lnTo>
                <a:lnTo>
                  <a:pt x="527128" y="1789349"/>
                </a:lnTo>
                <a:lnTo>
                  <a:pt x="515116" y="1817925"/>
                </a:lnTo>
                <a:lnTo>
                  <a:pt x="509015" y="1837074"/>
                </a:lnTo>
                <a:lnTo>
                  <a:pt x="511025" y="1846666"/>
                </a:lnTo>
                <a:lnTo>
                  <a:pt x="1821353" y="1846569"/>
                </a:lnTo>
                <a:lnTo>
                  <a:pt x="1821353" y="1686572"/>
                </a:lnTo>
                <a:lnTo>
                  <a:pt x="1820365" y="1685424"/>
                </a:lnTo>
                <a:lnTo>
                  <a:pt x="1691289" y="1685424"/>
                </a:lnTo>
                <a:lnTo>
                  <a:pt x="1676625" y="1654119"/>
                </a:lnTo>
                <a:lnTo>
                  <a:pt x="1684116" y="1642934"/>
                </a:lnTo>
                <a:lnTo>
                  <a:pt x="1691990" y="1631383"/>
                </a:lnTo>
                <a:lnTo>
                  <a:pt x="1697678" y="1620086"/>
                </a:lnTo>
                <a:lnTo>
                  <a:pt x="1698610" y="1609662"/>
                </a:lnTo>
                <a:lnTo>
                  <a:pt x="1689089" y="1595167"/>
                </a:lnTo>
                <a:lnTo>
                  <a:pt x="1669146" y="1566669"/>
                </a:lnTo>
                <a:lnTo>
                  <a:pt x="1664120" y="1559011"/>
                </a:lnTo>
                <a:lnTo>
                  <a:pt x="1632426" y="1559011"/>
                </a:lnTo>
                <a:lnTo>
                  <a:pt x="1629762" y="1553563"/>
                </a:lnTo>
                <a:lnTo>
                  <a:pt x="1623597" y="1536748"/>
                </a:lnTo>
                <a:lnTo>
                  <a:pt x="1646794" y="1518045"/>
                </a:lnTo>
                <a:lnTo>
                  <a:pt x="1678531" y="1498103"/>
                </a:lnTo>
                <a:lnTo>
                  <a:pt x="1697609" y="1477969"/>
                </a:lnTo>
                <a:lnTo>
                  <a:pt x="1667512" y="1477969"/>
                </a:lnTo>
                <a:lnTo>
                  <a:pt x="1651617" y="1468663"/>
                </a:lnTo>
                <a:lnTo>
                  <a:pt x="1643236" y="1454676"/>
                </a:lnTo>
                <a:lnTo>
                  <a:pt x="1635420" y="1441231"/>
                </a:lnTo>
                <a:lnTo>
                  <a:pt x="1562250" y="1441231"/>
                </a:lnTo>
                <a:lnTo>
                  <a:pt x="1555164" y="1422003"/>
                </a:lnTo>
                <a:lnTo>
                  <a:pt x="1541744" y="1408804"/>
                </a:lnTo>
                <a:lnTo>
                  <a:pt x="1522734" y="1400770"/>
                </a:lnTo>
                <a:lnTo>
                  <a:pt x="1498876" y="1397037"/>
                </a:lnTo>
                <a:lnTo>
                  <a:pt x="1486793" y="1370957"/>
                </a:lnTo>
                <a:lnTo>
                  <a:pt x="1497764" y="1355449"/>
                </a:lnTo>
                <a:lnTo>
                  <a:pt x="1508820" y="1340056"/>
                </a:lnTo>
                <a:lnTo>
                  <a:pt x="1519771" y="1324409"/>
                </a:lnTo>
                <a:lnTo>
                  <a:pt x="1530429" y="1308138"/>
                </a:lnTo>
                <a:lnTo>
                  <a:pt x="1577189" y="1267933"/>
                </a:lnTo>
                <a:lnTo>
                  <a:pt x="1600670" y="1247379"/>
                </a:lnTo>
                <a:lnTo>
                  <a:pt x="1623532" y="1226693"/>
                </a:lnTo>
                <a:lnTo>
                  <a:pt x="1623978" y="1212973"/>
                </a:lnTo>
                <a:lnTo>
                  <a:pt x="1624644" y="1199130"/>
                </a:lnTo>
                <a:lnTo>
                  <a:pt x="1625779" y="1185032"/>
                </a:lnTo>
                <a:lnTo>
                  <a:pt x="1627626" y="1170549"/>
                </a:lnTo>
                <a:lnTo>
                  <a:pt x="1625399" y="1147776"/>
                </a:lnTo>
                <a:lnTo>
                  <a:pt x="1600880" y="1074343"/>
                </a:lnTo>
                <a:lnTo>
                  <a:pt x="1580829" y="1026687"/>
                </a:lnTo>
                <a:lnTo>
                  <a:pt x="1557077" y="973739"/>
                </a:lnTo>
                <a:lnTo>
                  <a:pt x="1530746" y="917000"/>
                </a:lnTo>
                <a:lnTo>
                  <a:pt x="1474829" y="798160"/>
                </a:lnTo>
                <a:lnTo>
                  <a:pt x="1447484" y="739060"/>
                </a:lnTo>
                <a:lnTo>
                  <a:pt x="1424870" y="688499"/>
                </a:lnTo>
                <a:lnTo>
                  <a:pt x="30819" y="688499"/>
                </a:lnTo>
                <a:lnTo>
                  <a:pt x="25031" y="686923"/>
                </a:lnTo>
                <a:lnTo>
                  <a:pt x="21608" y="680744"/>
                </a:lnTo>
                <a:lnTo>
                  <a:pt x="23317" y="677317"/>
                </a:lnTo>
                <a:lnTo>
                  <a:pt x="1419993" y="677317"/>
                </a:lnTo>
                <a:lnTo>
                  <a:pt x="1399624" y="629009"/>
                </a:lnTo>
                <a:lnTo>
                  <a:pt x="1381350" y="581060"/>
                </a:lnTo>
                <a:lnTo>
                  <a:pt x="1368342" y="539832"/>
                </a:lnTo>
                <a:lnTo>
                  <a:pt x="1361720" y="506825"/>
                </a:lnTo>
                <a:lnTo>
                  <a:pt x="1362604" y="483541"/>
                </a:lnTo>
                <a:lnTo>
                  <a:pt x="1333916" y="476086"/>
                </a:lnTo>
                <a:lnTo>
                  <a:pt x="1293033" y="476086"/>
                </a:lnTo>
                <a:lnTo>
                  <a:pt x="1260430" y="468063"/>
                </a:lnTo>
                <a:lnTo>
                  <a:pt x="1251366" y="435185"/>
                </a:lnTo>
                <a:lnTo>
                  <a:pt x="1252676" y="428383"/>
                </a:lnTo>
                <a:lnTo>
                  <a:pt x="1253753" y="421686"/>
                </a:lnTo>
                <a:lnTo>
                  <a:pt x="1254370" y="415236"/>
                </a:lnTo>
                <a:lnTo>
                  <a:pt x="1254303" y="409172"/>
                </a:lnTo>
                <a:lnTo>
                  <a:pt x="1259830" y="396656"/>
                </a:lnTo>
                <a:lnTo>
                  <a:pt x="1265168" y="384382"/>
                </a:lnTo>
                <a:lnTo>
                  <a:pt x="1269926" y="372121"/>
                </a:lnTo>
                <a:lnTo>
                  <a:pt x="1178966" y="372109"/>
                </a:lnTo>
                <a:lnTo>
                  <a:pt x="1098939" y="299065"/>
                </a:lnTo>
                <a:lnTo>
                  <a:pt x="1096470" y="293947"/>
                </a:lnTo>
                <a:lnTo>
                  <a:pt x="1098939" y="286159"/>
                </a:lnTo>
                <a:lnTo>
                  <a:pt x="1102010" y="279639"/>
                </a:lnTo>
                <a:lnTo>
                  <a:pt x="1102611" y="274432"/>
                </a:lnTo>
                <a:lnTo>
                  <a:pt x="1109577" y="245834"/>
                </a:lnTo>
                <a:lnTo>
                  <a:pt x="1107812" y="244212"/>
                </a:lnTo>
                <a:lnTo>
                  <a:pt x="1015272" y="244212"/>
                </a:lnTo>
                <a:lnTo>
                  <a:pt x="1007255" y="233053"/>
                </a:lnTo>
                <a:lnTo>
                  <a:pt x="998666" y="222497"/>
                </a:lnTo>
                <a:lnTo>
                  <a:pt x="989619" y="212178"/>
                </a:lnTo>
                <a:lnTo>
                  <a:pt x="980225" y="201732"/>
                </a:lnTo>
                <a:lnTo>
                  <a:pt x="977228" y="185614"/>
                </a:lnTo>
                <a:lnTo>
                  <a:pt x="974111" y="169852"/>
                </a:lnTo>
                <a:lnTo>
                  <a:pt x="970854" y="155573"/>
                </a:lnTo>
                <a:lnTo>
                  <a:pt x="381271" y="155573"/>
                </a:lnTo>
                <a:lnTo>
                  <a:pt x="362819" y="155023"/>
                </a:lnTo>
                <a:close/>
              </a:path>
              <a:path w="1821814" h="1875154">
                <a:moveTo>
                  <a:pt x="1821308" y="1575393"/>
                </a:moveTo>
                <a:lnTo>
                  <a:pt x="1780757" y="1591356"/>
                </a:lnTo>
                <a:lnTo>
                  <a:pt x="1762814" y="1634824"/>
                </a:lnTo>
                <a:lnTo>
                  <a:pt x="1761873" y="1647559"/>
                </a:lnTo>
                <a:lnTo>
                  <a:pt x="1691289" y="1685424"/>
                </a:lnTo>
                <a:lnTo>
                  <a:pt x="1820365" y="1685424"/>
                </a:lnTo>
                <a:lnTo>
                  <a:pt x="1816301" y="1680700"/>
                </a:lnTo>
                <a:lnTo>
                  <a:pt x="1809893" y="1675708"/>
                </a:lnTo>
                <a:lnTo>
                  <a:pt x="1800881" y="1672426"/>
                </a:lnTo>
                <a:lnTo>
                  <a:pt x="1806379" y="1665099"/>
                </a:lnTo>
                <a:lnTo>
                  <a:pt x="1811570" y="1657944"/>
                </a:lnTo>
                <a:lnTo>
                  <a:pt x="1816524" y="1650923"/>
                </a:lnTo>
                <a:lnTo>
                  <a:pt x="1821308" y="1643998"/>
                </a:lnTo>
                <a:lnTo>
                  <a:pt x="1821308" y="1575393"/>
                </a:lnTo>
                <a:close/>
              </a:path>
              <a:path w="1821814" h="1875154">
                <a:moveTo>
                  <a:pt x="1650878" y="1551833"/>
                </a:moveTo>
                <a:lnTo>
                  <a:pt x="1640638" y="1556275"/>
                </a:lnTo>
                <a:lnTo>
                  <a:pt x="1632426" y="1559011"/>
                </a:lnTo>
                <a:lnTo>
                  <a:pt x="1664120" y="1559011"/>
                </a:lnTo>
                <a:lnTo>
                  <a:pt x="1659625" y="1552161"/>
                </a:lnTo>
                <a:lnTo>
                  <a:pt x="1650878" y="1551833"/>
                </a:lnTo>
                <a:close/>
              </a:path>
              <a:path w="1821814" h="1875154">
                <a:moveTo>
                  <a:pt x="1697987" y="1477570"/>
                </a:moveTo>
                <a:lnTo>
                  <a:pt x="1667512" y="1477969"/>
                </a:lnTo>
                <a:lnTo>
                  <a:pt x="1697609" y="1477969"/>
                </a:lnTo>
                <a:lnTo>
                  <a:pt x="1697987" y="1477570"/>
                </a:lnTo>
                <a:close/>
              </a:path>
              <a:path w="1821814" h="1875154">
                <a:moveTo>
                  <a:pt x="1616763" y="1440515"/>
                </a:moveTo>
                <a:lnTo>
                  <a:pt x="1598518" y="1440622"/>
                </a:lnTo>
                <a:lnTo>
                  <a:pt x="1562250" y="1441231"/>
                </a:lnTo>
                <a:lnTo>
                  <a:pt x="1635420" y="1441231"/>
                </a:lnTo>
                <a:lnTo>
                  <a:pt x="1635303" y="1441031"/>
                </a:lnTo>
                <a:lnTo>
                  <a:pt x="1616763" y="1440515"/>
                </a:lnTo>
                <a:close/>
              </a:path>
              <a:path w="1821814" h="1875154">
                <a:moveTo>
                  <a:pt x="1422337" y="682836"/>
                </a:moveTo>
                <a:lnTo>
                  <a:pt x="47336" y="682836"/>
                </a:lnTo>
                <a:lnTo>
                  <a:pt x="38433" y="686721"/>
                </a:lnTo>
                <a:lnTo>
                  <a:pt x="30819" y="688499"/>
                </a:lnTo>
                <a:lnTo>
                  <a:pt x="1424870" y="688499"/>
                </a:lnTo>
                <a:lnTo>
                  <a:pt x="1422337" y="682836"/>
                </a:lnTo>
                <a:close/>
              </a:path>
              <a:path w="1821814" h="1875154">
                <a:moveTo>
                  <a:pt x="1419993" y="677317"/>
                </a:moveTo>
                <a:lnTo>
                  <a:pt x="23317" y="677317"/>
                </a:lnTo>
                <a:lnTo>
                  <a:pt x="27879" y="680878"/>
                </a:lnTo>
                <a:lnTo>
                  <a:pt x="35086" y="683303"/>
                </a:lnTo>
                <a:lnTo>
                  <a:pt x="47336" y="682836"/>
                </a:lnTo>
                <a:lnTo>
                  <a:pt x="1422337" y="682836"/>
                </a:lnTo>
                <a:lnTo>
                  <a:pt x="1419993" y="677317"/>
                </a:lnTo>
                <a:close/>
              </a:path>
              <a:path w="1821814" h="1875154">
                <a:moveTo>
                  <a:pt x="1332613" y="475747"/>
                </a:moveTo>
                <a:lnTo>
                  <a:pt x="1293033" y="476086"/>
                </a:lnTo>
                <a:lnTo>
                  <a:pt x="1333916" y="476086"/>
                </a:lnTo>
                <a:lnTo>
                  <a:pt x="1332613" y="475747"/>
                </a:lnTo>
                <a:close/>
              </a:path>
              <a:path w="1821814" h="1875154">
                <a:moveTo>
                  <a:pt x="1259132" y="328528"/>
                </a:moveTo>
                <a:lnTo>
                  <a:pt x="1178980" y="372121"/>
                </a:lnTo>
                <a:lnTo>
                  <a:pt x="1269931" y="372109"/>
                </a:lnTo>
                <a:lnTo>
                  <a:pt x="1273729" y="359593"/>
                </a:lnTo>
                <a:lnTo>
                  <a:pt x="1259132" y="328528"/>
                </a:lnTo>
                <a:close/>
              </a:path>
              <a:path w="1821814" h="1875154">
                <a:moveTo>
                  <a:pt x="1031143" y="243091"/>
                </a:moveTo>
                <a:lnTo>
                  <a:pt x="1023531" y="243398"/>
                </a:lnTo>
                <a:lnTo>
                  <a:pt x="1015272" y="244212"/>
                </a:lnTo>
                <a:lnTo>
                  <a:pt x="1107812" y="244212"/>
                </a:lnTo>
                <a:lnTo>
                  <a:pt x="1107570" y="243990"/>
                </a:lnTo>
                <a:lnTo>
                  <a:pt x="1045579" y="243990"/>
                </a:lnTo>
                <a:lnTo>
                  <a:pt x="1038397" y="243289"/>
                </a:lnTo>
                <a:lnTo>
                  <a:pt x="1031143" y="243091"/>
                </a:lnTo>
                <a:close/>
              </a:path>
              <a:path w="1821814" h="1875154">
                <a:moveTo>
                  <a:pt x="1102647" y="239467"/>
                </a:moveTo>
                <a:lnTo>
                  <a:pt x="1088295" y="242888"/>
                </a:lnTo>
                <a:lnTo>
                  <a:pt x="1072994" y="243656"/>
                </a:lnTo>
                <a:lnTo>
                  <a:pt x="1045579" y="243990"/>
                </a:lnTo>
                <a:lnTo>
                  <a:pt x="1107570" y="243990"/>
                </a:lnTo>
                <a:lnTo>
                  <a:pt x="1102647" y="239467"/>
                </a:lnTo>
                <a:close/>
              </a:path>
              <a:path w="1821814" h="1875154">
                <a:moveTo>
                  <a:pt x="692348" y="0"/>
                </a:moveTo>
                <a:lnTo>
                  <a:pt x="644716" y="15648"/>
                </a:lnTo>
                <a:lnTo>
                  <a:pt x="607709" y="62526"/>
                </a:lnTo>
                <a:lnTo>
                  <a:pt x="602407" y="74780"/>
                </a:lnTo>
                <a:lnTo>
                  <a:pt x="560138" y="103584"/>
                </a:lnTo>
                <a:lnTo>
                  <a:pt x="497266" y="130367"/>
                </a:lnTo>
                <a:lnTo>
                  <a:pt x="482044" y="136951"/>
                </a:lnTo>
                <a:lnTo>
                  <a:pt x="435650" y="154957"/>
                </a:lnTo>
                <a:lnTo>
                  <a:pt x="381271" y="155573"/>
                </a:lnTo>
                <a:lnTo>
                  <a:pt x="970854" y="155573"/>
                </a:lnTo>
                <a:lnTo>
                  <a:pt x="970568" y="154320"/>
                </a:lnTo>
                <a:lnTo>
                  <a:pt x="966295" y="138890"/>
                </a:lnTo>
                <a:lnTo>
                  <a:pt x="952632" y="133064"/>
                </a:lnTo>
                <a:lnTo>
                  <a:pt x="926216" y="120919"/>
                </a:lnTo>
                <a:lnTo>
                  <a:pt x="912578" y="115080"/>
                </a:lnTo>
                <a:lnTo>
                  <a:pt x="905735" y="109163"/>
                </a:lnTo>
                <a:lnTo>
                  <a:pt x="892983" y="96830"/>
                </a:lnTo>
                <a:lnTo>
                  <a:pt x="886165" y="90913"/>
                </a:lnTo>
                <a:lnTo>
                  <a:pt x="874602" y="55568"/>
                </a:lnTo>
                <a:lnTo>
                  <a:pt x="859830" y="28953"/>
                </a:lnTo>
                <a:lnTo>
                  <a:pt x="850089" y="24622"/>
                </a:lnTo>
                <a:lnTo>
                  <a:pt x="782760" y="24622"/>
                </a:lnTo>
                <a:lnTo>
                  <a:pt x="766679" y="20267"/>
                </a:lnTo>
                <a:lnTo>
                  <a:pt x="750061" y="16030"/>
                </a:lnTo>
                <a:lnTo>
                  <a:pt x="733325" y="11539"/>
                </a:lnTo>
                <a:lnTo>
                  <a:pt x="716894" y="6420"/>
                </a:lnTo>
                <a:lnTo>
                  <a:pt x="692348" y="0"/>
                </a:lnTo>
                <a:close/>
              </a:path>
              <a:path w="1821814" h="1875154">
                <a:moveTo>
                  <a:pt x="832374" y="16746"/>
                </a:moveTo>
                <a:lnTo>
                  <a:pt x="782760" y="24622"/>
                </a:lnTo>
                <a:lnTo>
                  <a:pt x="850089" y="24622"/>
                </a:lnTo>
                <a:lnTo>
                  <a:pt x="832374" y="16746"/>
                </a:lnTo>
                <a:close/>
              </a:path>
            </a:pathLst>
          </a:custGeom>
          <a:solidFill>
            <a:srgbClr val="D6D9D3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/>
          <p:cNvGrpSpPr/>
          <p:nvPr/>
        </p:nvGrpSpPr>
        <p:grpSpPr>
          <a:xfrm>
            <a:off x="0" y="4032"/>
            <a:ext cx="4830445" cy="1803400"/>
            <a:chOff x="0" y="4032"/>
            <a:chExt cx="4830445" cy="1803400"/>
          </a:xfrm>
        </p:grpSpPr>
        <p:sp>
          <p:nvSpPr>
            <p:cNvPr id="7" name="object 7"/>
            <p:cNvSpPr/>
            <p:nvPr/>
          </p:nvSpPr>
          <p:spPr>
            <a:xfrm>
              <a:off x="0" y="4032"/>
              <a:ext cx="4830445" cy="1803400"/>
            </a:xfrm>
            <a:custGeom>
              <a:avLst/>
              <a:gdLst/>
              <a:ahLst/>
              <a:cxnLst/>
              <a:rect l="l" t="t" r="r" b="b"/>
              <a:pathLst>
                <a:path w="4830445" h="1803400">
                  <a:moveTo>
                    <a:pt x="2365351" y="1041400"/>
                  </a:moveTo>
                  <a:lnTo>
                    <a:pt x="2466750" y="1041400"/>
                  </a:lnTo>
                  <a:lnTo>
                    <a:pt x="2513615" y="1054100"/>
                  </a:lnTo>
                  <a:lnTo>
                    <a:pt x="2559810" y="1079500"/>
                  </a:lnTo>
                  <a:lnTo>
                    <a:pt x="2605371" y="1092200"/>
                  </a:lnTo>
                  <a:lnTo>
                    <a:pt x="2650334" y="1117600"/>
                  </a:lnTo>
                  <a:lnTo>
                    <a:pt x="2694734" y="1130300"/>
                  </a:lnTo>
                  <a:lnTo>
                    <a:pt x="2738606" y="1155700"/>
                  </a:lnTo>
                  <a:lnTo>
                    <a:pt x="2867410" y="1231900"/>
                  </a:lnTo>
                  <a:lnTo>
                    <a:pt x="2909525" y="1270000"/>
                  </a:lnTo>
                  <a:lnTo>
                    <a:pt x="2992739" y="1320800"/>
                  </a:lnTo>
                  <a:lnTo>
                    <a:pt x="3033909" y="1358900"/>
                  </a:lnTo>
                  <a:lnTo>
                    <a:pt x="3074835" y="1384300"/>
                  </a:lnTo>
                  <a:lnTo>
                    <a:pt x="3157275" y="1447800"/>
                  </a:lnTo>
                  <a:lnTo>
                    <a:pt x="3198844" y="1485900"/>
                  </a:lnTo>
                  <a:lnTo>
                    <a:pt x="3281735" y="1536700"/>
                  </a:lnTo>
                  <a:lnTo>
                    <a:pt x="3323167" y="1574800"/>
                  </a:lnTo>
                  <a:lnTo>
                    <a:pt x="3532371" y="1701800"/>
                  </a:lnTo>
                  <a:lnTo>
                    <a:pt x="3575002" y="1714500"/>
                  </a:lnTo>
                  <a:lnTo>
                    <a:pt x="3618023" y="1739900"/>
                  </a:lnTo>
                  <a:lnTo>
                    <a:pt x="3749977" y="1778000"/>
                  </a:lnTo>
                  <a:lnTo>
                    <a:pt x="3795106" y="1778000"/>
                  </a:lnTo>
                  <a:lnTo>
                    <a:pt x="3840898" y="1790700"/>
                  </a:lnTo>
                  <a:lnTo>
                    <a:pt x="4039151" y="1790700"/>
                  </a:lnTo>
                  <a:lnTo>
                    <a:pt x="3992604" y="1803400"/>
                  </a:lnTo>
                  <a:lnTo>
                    <a:pt x="3804366" y="1803400"/>
                  </a:lnTo>
                  <a:lnTo>
                    <a:pt x="3573081" y="1739900"/>
                  </a:lnTo>
                  <a:lnTo>
                    <a:pt x="3440957" y="1663700"/>
                  </a:lnTo>
                  <a:lnTo>
                    <a:pt x="3312622" y="1587500"/>
                  </a:lnTo>
                  <a:lnTo>
                    <a:pt x="3270517" y="1549400"/>
                  </a:lnTo>
                  <a:lnTo>
                    <a:pt x="3187098" y="1498600"/>
                  </a:lnTo>
                  <a:lnTo>
                    <a:pt x="3145712" y="1460500"/>
                  </a:lnTo>
                  <a:lnTo>
                    <a:pt x="3064103" y="1397000"/>
                  </a:lnTo>
                  <a:lnTo>
                    <a:pt x="2982677" y="1346200"/>
                  </a:lnTo>
                  <a:lnTo>
                    <a:pt x="2941578" y="1308100"/>
                  </a:lnTo>
                  <a:lnTo>
                    <a:pt x="2816353" y="1231900"/>
                  </a:lnTo>
                  <a:lnTo>
                    <a:pt x="2773862" y="1193800"/>
                  </a:lnTo>
                  <a:lnTo>
                    <a:pt x="2730943" y="1181100"/>
                  </a:lnTo>
                  <a:lnTo>
                    <a:pt x="2643695" y="1130300"/>
                  </a:lnTo>
                  <a:lnTo>
                    <a:pt x="2599301" y="1104900"/>
                  </a:lnTo>
                  <a:lnTo>
                    <a:pt x="2415854" y="1054100"/>
                  </a:lnTo>
                  <a:lnTo>
                    <a:pt x="2365351" y="1041400"/>
                  </a:lnTo>
                  <a:close/>
                </a:path>
                <a:path w="4830445" h="1803400">
                  <a:moveTo>
                    <a:pt x="4811074" y="0"/>
                  </a:moveTo>
                  <a:lnTo>
                    <a:pt x="4829114" y="0"/>
                  </a:lnTo>
                  <a:lnTo>
                    <a:pt x="4829945" y="50799"/>
                  </a:lnTo>
                  <a:lnTo>
                    <a:pt x="4830112" y="101599"/>
                  </a:lnTo>
                  <a:lnTo>
                    <a:pt x="4829623" y="152399"/>
                  </a:lnTo>
                  <a:lnTo>
                    <a:pt x="4828487" y="203199"/>
                  </a:lnTo>
                  <a:lnTo>
                    <a:pt x="4826710" y="253999"/>
                  </a:lnTo>
                  <a:lnTo>
                    <a:pt x="4824301" y="304799"/>
                  </a:lnTo>
                  <a:lnTo>
                    <a:pt x="4821267" y="342899"/>
                  </a:lnTo>
                  <a:lnTo>
                    <a:pt x="4817615" y="393699"/>
                  </a:lnTo>
                  <a:lnTo>
                    <a:pt x="4813354" y="444499"/>
                  </a:lnTo>
                  <a:lnTo>
                    <a:pt x="4808490" y="495299"/>
                  </a:lnTo>
                  <a:lnTo>
                    <a:pt x="4803033" y="533399"/>
                  </a:lnTo>
                  <a:lnTo>
                    <a:pt x="4796988" y="584199"/>
                  </a:lnTo>
                  <a:lnTo>
                    <a:pt x="4790365" y="622299"/>
                  </a:lnTo>
                  <a:lnTo>
                    <a:pt x="4783170" y="673099"/>
                  </a:lnTo>
                  <a:lnTo>
                    <a:pt x="4775411" y="711199"/>
                  </a:lnTo>
                  <a:lnTo>
                    <a:pt x="4767096" y="761999"/>
                  </a:lnTo>
                  <a:lnTo>
                    <a:pt x="4758232" y="800099"/>
                  </a:lnTo>
                  <a:lnTo>
                    <a:pt x="4748827" y="838199"/>
                  </a:lnTo>
                  <a:lnTo>
                    <a:pt x="4738889" y="888999"/>
                  </a:lnTo>
                  <a:lnTo>
                    <a:pt x="4728426" y="927099"/>
                  </a:lnTo>
                  <a:lnTo>
                    <a:pt x="4717444" y="965199"/>
                  </a:lnTo>
                  <a:lnTo>
                    <a:pt x="4705952" y="1003299"/>
                  </a:lnTo>
                  <a:lnTo>
                    <a:pt x="4693958" y="1041399"/>
                  </a:lnTo>
                  <a:lnTo>
                    <a:pt x="4681468" y="1079499"/>
                  </a:lnTo>
                  <a:lnTo>
                    <a:pt x="4668491" y="1117599"/>
                  </a:lnTo>
                  <a:lnTo>
                    <a:pt x="4655034" y="1155699"/>
                  </a:lnTo>
                  <a:lnTo>
                    <a:pt x="4641104" y="1181099"/>
                  </a:lnTo>
                  <a:lnTo>
                    <a:pt x="4626711" y="1219199"/>
                  </a:lnTo>
                  <a:lnTo>
                    <a:pt x="4601006" y="1282699"/>
                  </a:lnTo>
                  <a:lnTo>
                    <a:pt x="4574087" y="1333499"/>
                  </a:lnTo>
                  <a:lnTo>
                    <a:pt x="4545985" y="1384299"/>
                  </a:lnTo>
                  <a:lnTo>
                    <a:pt x="4516729" y="1435099"/>
                  </a:lnTo>
                  <a:lnTo>
                    <a:pt x="4486348" y="1473199"/>
                  </a:lnTo>
                  <a:lnTo>
                    <a:pt x="4454873" y="1523999"/>
                  </a:lnTo>
                  <a:lnTo>
                    <a:pt x="4422333" y="1562099"/>
                  </a:lnTo>
                  <a:lnTo>
                    <a:pt x="4388758" y="1600199"/>
                  </a:lnTo>
                  <a:lnTo>
                    <a:pt x="4354177" y="1625599"/>
                  </a:lnTo>
                  <a:lnTo>
                    <a:pt x="4318621" y="1663699"/>
                  </a:lnTo>
                  <a:lnTo>
                    <a:pt x="4282118" y="1689099"/>
                  </a:lnTo>
                  <a:lnTo>
                    <a:pt x="4244698" y="1714499"/>
                  </a:lnTo>
                  <a:lnTo>
                    <a:pt x="4206392" y="1739899"/>
                  </a:lnTo>
                  <a:lnTo>
                    <a:pt x="4167229" y="1752599"/>
                  </a:lnTo>
                  <a:lnTo>
                    <a:pt x="4127238" y="1777999"/>
                  </a:lnTo>
                  <a:lnTo>
                    <a:pt x="4086450" y="1790700"/>
                  </a:lnTo>
                  <a:lnTo>
                    <a:pt x="3982800" y="1790700"/>
                  </a:lnTo>
                  <a:lnTo>
                    <a:pt x="4081717" y="1765300"/>
                  </a:lnTo>
                  <a:lnTo>
                    <a:pt x="4160476" y="1739899"/>
                  </a:lnTo>
                  <a:lnTo>
                    <a:pt x="4198682" y="1714499"/>
                  </a:lnTo>
                  <a:lnTo>
                    <a:pt x="4236067" y="1701799"/>
                  </a:lnTo>
                  <a:lnTo>
                    <a:pt x="4272602" y="1676399"/>
                  </a:lnTo>
                  <a:lnTo>
                    <a:pt x="4308258" y="1650999"/>
                  </a:lnTo>
                  <a:lnTo>
                    <a:pt x="4343004" y="1612899"/>
                  </a:lnTo>
                  <a:lnTo>
                    <a:pt x="4376813" y="1587499"/>
                  </a:lnTo>
                  <a:lnTo>
                    <a:pt x="4409655" y="1549399"/>
                  </a:lnTo>
                  <a:lnTo>
                    <a:pt x="4441500" y="1511299"/>
                  </a:lnTo>
                  <a:lnTo>
                    <a:pt x="4472319" y="1460499"/>
                  </a:lnTo>
                  <a:lnTo>
                    <a:pt x="4502084" y="1422399"/>
                  </a:lnTo>
                  <a:lnTo>
                    <a:pt x="4530764" y="1371599"/>
                  </a:lnTo>
                  <a:lnTo>
                    <a:pt x="4558331" y="1320799"/>
                  </a:lnTo>
                  <a:lnTo>
                    <a:pt x="4584755" y="1269999"/>
                  </a:lnTo>
                  <a:lnTo>
                    <a:pt x="4610007" y="1219199"/>
                  </a:lnTo>
                  <a:lnTo>
                    <a:pt x="4624314" y="1181099"/>
                  </a:lnTo>
                  <a:lnTo>
                    <a:pt x="4638160" y="1142999"/>
                  </a:lnTo>
                  <a:lnTo>
                    <a:pt x="4651536" y="1104899"/>
                  </a:lnTo>
                  <a:lnTo>
                    <a:pt x="4664435" y="1066799"/>
                  </a:lnTo>
                  <a:lnTo>
                    <a:pt x="4676849" y="1041399"/>
                  </a:lnTo>
                  <a:lnTo>
                    <a:pt x="4688771" y="1003299"/>
                  </a:lnTo>
                  <a:lnTo>
                    <a:pt x="4700192" y="952499"/>
                  </a:lnTo>
                  <a:lnTo>
                    <a:pt x="4711106" y="914399"/>
                  </a:lnTo>
                  <a:lnTo>
                    <a:pt x="4721505" y="876299"/>
                  </a:lnTo>
                  <a:lnTo>
                    <a:pt x="4731380" y="838199"/>
                  </a:lnTo>
                  <a:lnTo>
                    <a:pt x="4740726" y="800099"/>
                  </a:lnTo>
                  <a:lnTo>
                    <a:pt x="4749533" y="749299"/>
                  </a:lnTo>
                  <a:lnTo>
                    <a:pt x="4757794" y="711199"/>
                  </a:lnTo>
                  <a:lnTo>
                    <a:pt x="4765503" y="673099"/>
                  </a:lnTo>
                  <a:lnTo>
                    <a:pt x="4772650" y="622299"/>
                  </a:lnTo>
                  <a:lnTo>
                    <a:pt x="4779229" y="584199"/>
                  </a:lnTo>
                  <a:lnTo>
                    <a:pt x="4785232" y="533399"/>
                  </a:lnTo>
                  <a:lnTo>
                    <a:pt x="4790652" y="482599"/>
                  </a:lnTo>
                  <a:lnTo>
                    <a:pt x="4795480" y="444499"/>
                  </a:lnTo>
                  <a:lnTo>
                    <a:pt x="4799709" y="393699"/>
                  </a:lnTo>
                  <a:lnTo>
                    <a:pt x="4803332" y="342899"/>
                  </a:lnTo>
                  <a:lnTo>
                    <a:pt x="4806341" y="304799"/>
                  </a:lnTo>
                  <a:lnTo>
                    <a:pt x="4808728" y="253999"/>
                  </a:lnTo>
                  <a:lnTo>
                    <a:pt x="4810486" y="203199"/>
                  </a:lnTo>
                  <a:lnTo>
                    <a:pt x="4811607" y="152399"/>
                  </a:lnTo>
                  <a:lnTo>
                    <a:pt x="4812084" y="101599"/>
                  </a:lnTo>
                  <a:lnTo>
                    <a:pt x="4811909" y="50799"/>
                  </a:lnTo>
                  <a:lnTo>
                    <a:pt x="4811074" y="0"/>
                  </a:lnTo>
                  <a:close/>
                </a:path>
                <a:path w="4830445" h="1803400">
                  <a:moveTo>
                    <a:pt x="1140903" y="1244600"/>
                  </a:moveTo>
                  <a:lnTo>
                    <a:pt x="1285412" y="1244600"/>
                  </a:lnTo>
                  <a:lnTo>
                    <a:pt x="1190267" y="1270000"/>
                  </a:lnTo>
                  <a:lnTo>
                    <a:pt x="854927" y="1270000"/>
                  </a:lnTo>
                  <a:lnTo>
                    <a:pt x="807189" y="1257300"/>
                  </a:lnTo>
                  <a:lnTo>
                    <a:pt x="1093540" y="1257300"/>
                  </a:lnTo>
                  <a:lnTo>
                    <a:pt x="1140903" y="1244600"/>
                  </a:lnTo>
                  <a:close/>
                </a:path>
                <a:path w="4830445" h="1803400">
                  <a:moveTo>
                    <a:pt x="664996" y="1231900"/>
                  </a:moveTo>
                  <a:lnTo>
                    <a:pt x="762176" y="1231900"/>
                  </a:lnTo>
                  <a:lnTo>
                    <a:pt x="809253" y="1244600"/>
                  </a:lnTo>
                  <a:lnTo>
                    <a:pt x="856475" y="1244600"/>
                  </a:lnTo>
                  <a:lnTo>
                    <a:pt x="903806" y="1257300"/>
                  </a:lnTo>
                  <a:lnTo>
                    <a:pt x="759599" y="1257300"/>
                  </a:lnTo>
                  <a:lnTo>
                    <a:pt x="664996" y="1231900"/>
                  </a:lnTo>
                  <a:close/>
                </a:path>
                <a:path w="4830445" h="1803400">
                  <a:moveTo>
                    <a:pt x="2082820" y="1028700"/>
                  </a:moveTo>
                  <a:lnTo>
                    <a:pt x="2371052" y="1028700"/>
                  </a:lnTo>
                  <a:lnTo>
                    <a:pt x="2419181" y="1041400"/>
                  </a:lnTo>
                  <a:lnTo>
                    <a:pt x="2163048" y="1041400"/>
                  </a:lnTo>
                  <a:lnTo>
                    <a:pt x="2112497" y="1054100"/>
                  </a:lnTo>
                  <a:lnTo>
                    <a:pt x="2061995" y="1054100"/>
                  </a:lnTo>
                  <a:lnTo>
                    <a:pt x="1711458" y="1143000"/>
                  </a:lnTo>
                  <a:lnTo>
                    <a:pt x="1332844" y="1244600"/>
                  </a:lnTo>
                  <a:lnTo>
                    <a:pt x="1235304" y="1244600"/>
                  </a:lnTo>
                  <a:lnTo>
                    <a:pt x="1329359" y="1219200"/>
                  </a:lnTo>
                  <a:lnTo>
                    <a:pt x="1376499" y="1219200"/>
                  </a:lnTo>
                  <a:lnTo>
                    <a:pt x="1610767" y="1155700"/>
                  </a:lnTo>
                  <a:lnTo>
                    <a:pt x="1703589" y="1117600"/>
                  </a:lnTo>
                  <a:lnTo>
                    <a:pt x="1892133" y="1066800"/>
                  </a:lnTo>
                  <a:lnTo>
                    <a:pt x="1939637" y="1066800"/>
                  </a:lnTo>
                  <a:lnTo>
                    <a:pt x="2082820" y="1028700"/>
                  </a:lnTo>
                  <a:close/>
                </a:path>
                <a:path w="4830445" h="1803400">
                  <a:moveTo>
                    <a:pt x="0" y="927100"/>
                  </a:moveTo>
                  <a:lnTo>
                    <a:pt x="56662" y="965200"/>
                  </a:lnTo>
                  <a:lnTo>
                    <a:pt x="96746" y="990600"/>
                  </a:lnTo>
                  <a:lnTo>
                    <a:pt x="178967" y="1041400"/>
                  </a:lnTo>
                  <a:lnTo>
                    <a:pt x="221034" y="1054100"/>
                  </a:lnTo>
                  <a:lnTo>
                    <a:pt x="306911" y="1104900"/>
                  </a:lnTo>
                  <a:lnTo>
                    <a:pt x="350652" y="1117600"/>
                  </a:lnTo>
                  <a:lnTo>
                    <a:pt x="394881" y="1143000"/>
                  </a:lnTo>
                  <a:lnTo>
                    <a:pt x="715277" y="1231900"/>
                  </a:lnTo>
                  <a:lnTo>
                    <a:pt x="618054" y="1231900"/>
                  </a:lnTo>
                  <a:lnTo>
                    <a:pt x="525063" y="1206500"/>
                  </a:lnTo>
                  <a:lnTo>
                    <a:pt x="479083" y="1181100"/>
                  </a:lnTo>
                  <a:lnTo>
                    <a:pt x="388330" y="1155700"/>
                  </a:lnTo>
                  <a:lnTo>
                    <a:pt x="343626" y="1130300"/>
                  </a:lnTo>
                  <a:lnTo>
                    <a:pt x="299418" y="1117600"/>
                  </a:lnTo>
                  <a:lnTo>
                    <a:pt x="255739" y="1092200"/>
                  </a:lnTo>
                  <a:lnTo>
                    <a:pt x="212624" y="1079500"/>
                  </a:lnTo>
                  <a:lnTo>
                    <a:pt x="128229" y="1028700"/>
                  </a:lnTo>
                  <a:lnTo>
                    <a:pt x="87017" y="1003300"/>
                  </a:lnTo>
                  <a:lnTo>
                    <a:pt x="46510" y="977900"/>
                  </a:lnTo>
                  <a:lnTo>
                    <a:pt x="6741" y="952500"/>
                  </a:lnTo>
                  <a:lnTo>
                    <a:pt x="0" y="939800"/>
                  </a:lnTo>
                  <a:lnTo>
                    <a:pt x="0" y="927100"/>
                  </a:lnTo>
                  <a:close/>
                </a:path>
              </a:pathLst>
            </a:custGeom>
            <a:solidFill>
              <a:srgbClr val="734A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667935" y="955119"/>
              <a:ext cx="800100" cy="575945"/>
            </a:xfrm>
            <a:custGeom>
              <a:avLst/>
              <a:gdLst/>
              <a:ahLst/>
              <a:cxnLst/>
              <a:rect l="l" t="t" r="r" b="b"/>
              <a:pathLst>
                <a:path w="800100" h="575944">
                  <a:moveTo>
                    <a:pt x="784508" y="209372"/>
                  </a:moveTo>
                  <a:lnTo>
                    <a:pt x="762241" y="162812"/>
                  </a:lnTo>
                  <a:lnTo>
                    <a:pt x="731534" y="121144"/>
                  </a:lnTo>
                  <a:lnTo>
                    <a:pt x="693456" y="86144"/>
                  </a:lnTo>
                  <a:lnTo>
                    <a:pt x="649073" y="59591"/>
                  </a:lnTo>
                  <a:lnTo>
                    <a:pt x="599454" y="43259"/>
                  </a:lnTo>
                  <a:lnTo>
                    <a:pt x="554954" y="36155"/>
                  </a:lnTo>
                  <a:lnTo>
                    <a:pt x="532644" y="35139"/>
                  </a:lnTo>
                  <a:lnTo>
                    <a:pt x="460792" y="40155"/>
                  </a:lnTo>
                  <a:lnTo>
                    <a:pt x="412202" y="36587"/>
                  </a:lnTo>
                  <a:lnTo>
                    <a:pt x="364161" y="27458"/>
                  </a:lnTo>
                  <a:lnTo>
                    <a:pt x="316093" y="14159"/>
                  </a:lnTo>
                  <a:lnTo>
                    <a:pt x="272050" y="3757"/>
                  </a:lnTo>
                  <a:lnTo>
                    <a:pt x="227970" y="0"/>
                  </a:lnTo>
                  <a:lnTo>
                    <a:pt x="184116" y="3325"/>
                  </a:lnTo>
                  <a:lnTo>
                    <a:pt x="140752" y="14175"/>
                  </a:lnTo>
                  <a:lnTo>
                    <a:pt x="98142" y="32987"/>
                  </a:lnTo>
                  <a:lnTo>
                    <a:pt x="60479" y="61018"/>
                  </a:lnTo>
                  <a:lnTo>
                    <a:pt x="32561" y="97114"/>
                  </a:lnTo>
                  <a:lnTo>
                    <a:pt x="13659" y="139146"/>
                  </a:lnTo>
                  <a:lnTo>
                    <a:pt x="3048" y="184986"/>
                  </a:lnTo>
                  <a:lnTo>
                    <a:pt x="0" y="232505"/>
                  </a:lnTo>
                  <a:lnTo>
                    <a:pt x="3787" y="279573"/>
                  </a:lnTo>
                  <a:lnTo>
                    <a:pt x="13683" y="324062"/>
                  </a:lnTo>
                  <a:lnTo>
                    <a:pt x="32578" y="372143"/>
                  </a:lnTo>
                  <a:lnTo>
                    <a:pt x="59030" y="416692"/>
                  </a:lnTo>
                  <a:lnTo>
                    <a:pt x="92096" y="456716"/>
                  </a:lnTo>
                  <a:lnTo>
                    <a:pt x="130833" y="491222"/>
                  </a:lnTo>
                  <a:lnTo>
                    <a:pt x="174297" y="519218"/>
                  </a:lnTo>
                  <a:lnTo>
                    <a:pt x="220913" y="541102"/>
                  </a:lnTo>
                  <a:lnTo>
                    <a:pt x="268526" y="557453"/>
                  </a:lnTo>
                  <a:lnTo>
                    <a:pt x="317102" y="568514"/>
                  </a:lnTo>
                  <a:lnTo>
                    <a:pt x="366608" y="574524"/>
                  </a:lnTo>
                  <a:lnTo>
                    <a:pt x="417009" y="575726"/>
                  </a:lnTo>
                  <a:lnTo>
                    <a:pt x="468273" y="572361"/>
                  </a:lnTo>
                  <a:lnTo>
                    <a:pt x="517680" y="564493"/>
                  </a:lnTo>
                  <a:lnTo>
                    <a:pt x="567827" y="551251"/>
                  </a:lnTo>
                  <a:lnTo>
                    <a:pt x="617075" y="532548"/>
                  </a:lnTo>
                  <a:lnTo>
                    <a:pt x="663787" y="508299"/>
                  </a:lnTo>
                  <a:lnTo>
                    <a:pt x="706324" y="478415"/>
                  </a:lnTo>
                  <a:lnTo>
                    <a:pt x="743048" y="442810"/>
                  </a:lnTo>
                  <a:lnTo>
                    <a:pt x="772321" y="401398"/>
                  </a:lnTo>
                  <a:lnTo>
                    <a:pt x="791799" y="354580"/>
                  </a:lnTo>
                  <a:lnTo>
                    <a:pt x="799693" y="305922"/>
                  </a:lnTo>
                  <a:lnTo>
                    <a:pt x="796947" y="256996"/>
                  </a:lnTo>
                  <a:lnTo>
                    <a:pt x="784508" y="209372"/>
                  </a:lnTo>
                  <a:close/>
                </a:path>
              </a:pathLst>
            </a:custGeom>
            <a:solidFill>
              <a:srgbClr val="D6AA94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3951" y="890"/>
            <a:ext cx="3688039" cy="6857107"/>
          </a:xfrm>
          <a:prstGeom prst="rect">
            <a:avLst/>
          </a:prstGeom>
        </p:spPr>
      </p:pic>
      <p:sp>
        <p:nvSpPr>
          <p:cNvPr id="10" name="object 10"/>
          <p:cNvSpPr/>
          <p:nvPr/>
        </p:nvSpPr>
        <p:spPr>
          <a:xfrm>
            <a:off x="257797" y="1670100"/>
            <a:ext cx="361950" cy="1554480"/>
          </a:xfrm>
          <a:custGeom>
            <a:avLst/>
            <a:gdLst/>
            <a:ahLst/>
            <a:cxnLst/>
            <a:rect l="l" t="t" r="r" b="b"/>
            <a:pathLst>
              <a:path w="361950" h="1554480">
                <a:moveTo>
                  <a:pt x="94970" y="43827"/>
                </a:moveTo>
                <a:lnTo>
                  <a:pt x="90919" y="6159"/>
                </a:lnTo>
                <a:lnTo>
                  <a:pt x="89738" y="0"/>
                </a:lnTo>
                <a:lnTo>
                  <a:pt x="76606" y="0"/>
                </a:lnTo>
                <a:lnTo>
                  <a:pt x="59499" y="49936"/>
                </a:lnTo>
                <a:lnTo>
                  <a:pt x="48437" y="95211"/>
                </a:lnTo>
                <a:lnTo>
                  <a:pt x="40538" y="141566"/>
                </a:lnTo>
                <a:lnTo>
                  <a:pt x="35255" y="188569"/>
                </a:lnTo>
                <a:lnTo>
                  <a:pt x="32067" y="235750"/>
                </a:lnTo>
                <a:lnTo>
                  <a:pt x="30467" y="282689"/>
                </a:lnTo>
                <a:lnTo>
                  <a:pt x="29933" y="328930"/>
                </a:lnTo>
                <a:lnTo>
                  <a:pt x="29667" y="389242"/>
                </a:lnTo>
                <a:lnTo>
                  <a:pt x="29171" y="486371"/>
                </a:lnTo>
                <a:lnTo>
                  <a:pt x="28397" y="629132"/>
                </a:lnTo>
                <a:lnTo>
                  <a:pt x="28143" y="680643"/>
                </a:lnTo>
                <a:lnTo>
                  <a:pt x="27952" y="729208"/>
                </a:lnTo>
                <a:lnTo>
                  <a:pt x="26962" y="784237"/>
                </a:lnTo>
                <a:lnTo>
                  <a:pt x="24650" y="839101"/>
                </a:lnTo>
                <a:lnTo>
                  <a:pt x="21348" y="893851"/>
                </a:lnTo>
                <a:lnTo>
                  <a:pt x="17399" y="948550"/>
                </a:lnTo>
                <a:lnTo>
                  <a:pt x="8864" y="1058011"/>
                </a:lnTo>
                <a:lnTo>
                  <a:pt x="5588" y="1107554"/>
                </a:lnTo>
                <a:lnTo>
                  <a:pt x="3162" y="1157490"/>
                </a:lnTo>
                <a:lnTo>
                  <a:pt x="1498" y="1207693"/>
                </a:lnTo>
                <a:lnTo>
                  <a:pt x="469" y="1258023"/>
                </a:lnTo>
                <a:lnTo>
                  <a:pt x="0" y="1308379"/>
                </a:lnTo>
                <a:lnTo>
                  <a:pt x="0" y="1361046"/>
                </a:lnTo>
                <a:lnTo>
                  <a:pt x="355" y="1409687"/>
                </a:lnTo>
                <a:lnTo>
                  <a:pt x="952" y="1458328"/>
                </a:lnTo>
                <a:lnTo>
                  <a:pt x="14224" y="1487220"/>
                </a:lnTo>
                <a:lnTo>
                  <a:pt x="42430" y="1496656"/>
                </a:lnTo>
                <a:lnTo>
                  <a:pt x="69735" y="1486941"/>
                </a:lnTo>
                <a:lnTo>
                  <a:pt x="80352" y="1458328"/>
                </a:lnTo>
                <a:lnTo>
                  <a:pt x="80479" y="1408658"/>
                </a:lnTo>
                <a:lnTo>
                  <a:pt x="79717" y="1361046"/>
                </a:lnTo>
                <a:lnTo>
                  <a:pt x="78308" y="1312392"/>
                </a:lnTo>
                <a:lnTo>
                  <a:pt x="76568" y="1263738"/>
                </a:lnTo>
                <a:lnTo>
                  <a:pt x="74790" y="1215085"/>
                </a:lnTo>
                <a:lnTo>
                  <a:pt x="73266" y="1166444"/>
                </a:lnTo>
                <a:lnTo>
                  <a:pt x="72301" y="1117803"/>
                </a:lnTo>
                <a:lnTo>
                  <a:pt x="72174" y="1069162"/>
                </a:lnTo>
                <a:lnTo>
                  <a:pt x="73279" y="1020584"/>
                </a:lnTo>
                <a:lnTo>
                  <a:pt x="75501" y="972070"/>
                </a:lnTo>
                <a:lnTo>
                  <a:pt x="78346" y="923594"/>
                </a:lnTo>
                <a:lnTo>
                  <a:pt x="81330" y="875106"/>
                </a:lnTo>
                <a:lnTo>
                  <a:pt x="83985" y="826566"/>
                </a:lnTo>
                <a:lnTo>
                  <a:pt x="85813" y="777951"/>
                </a:lnTo>
                <a:lnTo>
                  <a:pt x="86334" y="729208"/>
                </a:lnTo>
                <a:lnTo>
                  <a:pt x="86067" y="679170"/>
                </a:lnTo>
                <a:lnTo>
                  <a:pt x="85661" y="583501"/>
                </a:lnTo>
                <a:lnTo>
                  <a:pt x="85242" y="479031"/>
                </a:lnTo>
                <a:lnTo>
                  <a:pt x="85064" y="437807"/>
                </a:lnTo>
                <a:lnTo>
                  <a:pt x="84747" y="378968"/>
                </a:lnTo>
                <a:lnTo>
                  <a:pt x="84505" y="340677"/>
                </a:lnTo>
                <a:lnTo>
                  <a:pt x="85432" y="294779"/>
                </a:lnTo>
                <a:lnTo>
                  <a:pt x="87871" y="249034"/>
                </a:lnTo>
                <a:lnTo>
                  <a:pt x="90360" y="203314"/>
                </a:lnTo>
                <a:lnTo>
                  <a:pt x="91452" y="157492"/>
                </a:lnTo>
                <a:lnTo>
                  <a:pt x="92646" y="119545"/>
                </a:lnTo>
                <a:lnTo>
                  <a:pt x="94691" y="81648"/>
                </a:lnTo>
                <a:lnTo>
                  <a:pt x="94970" y="43827"/>
                </a:lnTo>
                <a:close/>
              </a:path>
              <a:path w="361950" h="1554480">
                <a:moveTo>
                  <a:pt x="202120" y="1519542"/>
                </a:moveTo>
                <a:lnTo>
                  <a:pt x="201295" y="1479905"/>
                </a:lnTo>
                <a:lnTo>
                  <a:pt x="197319" y="1441284"/>
                </a:lnTo>
                <a:lnTo>
                  <a:pt x="192341" y="1402829"/>
                </a:lnTo>
                <a:lnTo>
                  <a:pt x="188556" y="1363713"/>
                </a:lnTo>
                <a:lnTo>
                  <a:pt x="186791" y="1316913"/>
                </a:lnTo>
                <a:lnTo>
                  <a:pt x="186677" y="1269923"/>
                </a:lnTo>
                <a:lnTo>
                  <a:pt x="187210" y="1222921"/>
                </a:lnTo>
                <a:lnTo>
                  <a:pt x="187388" y="1176032"/>
                </a:lnTo>
                <a:lnTo>
                  <a:pt x="185534" y="787603"/>
                </a:lnTo>
                <a:lnTo>
                  <a:pt x="184772" y="737260"/>
                </a:lnTo>
                <a:lnTo>
                  <a:pt x="183235" y="687057"/>
                </a:lnTo>
                <a:lnTo>
                  <a:pt x="179349" y="586803"/>
                </a:lnTo>
                <a:lnTo>
                  <a:pt x="177787" y="536613"/>
                </a:lnTo>
                <a:lnTo>
                  <a:pt x="176987" y="486283"/>
                </a:lnTo>
                <a:lnTo>
                  <a:pt x="177952" y="386270"/>
                </a:lnTo>
                <a:lnTo>
                  <a:pt x="177444" y="336943"/>
                </a:lnTo>
                <a:lnTo>
                  <a:pt x="175260" y="287667"/>
                </a:lnTo>
                <a:lnTo>
                  <a:pt x="170815" y="238353"/>
                </a:lnTo>
                <a:lnTo>
                  <a:pt x="167932" y="190703"/>
                </a:lnTo>
                <a:lnTo>
                  <a:pt x="169151" y="144233"/>
                </a:lnTo>
                <a:lnTo>
                  <a:pt x="175272" y="50431"/>
                </a:lnTo>
                <a:lnTo>
                  <a:pt x="171259" y="38557"/>
                </a:lnTo>
                <a:lnTo>
                  <a:pt x="161048" y="33883"/>
                </a:lnTo>
                <a:lnTo>
                  <a:pt x="149466" y="36347"/>
                </a:lnTo>
                <a:lnTo>
                  <a:pt x="141300" y="45834"/>
                </a:lnTo>
                <a:lnTo>
                  <a:pt x="126974" y="95351"/>
                </a:lnTo>
                <a:lnTo>
                  <a:pt x="119595" y="145503"/>
                </a:lnTo>
                <a:lnTo>
                  <a:pt x="117411" y="196151"/>
                </a:lnTo>
                <a:lnTo>
                  <a:pt x="118643" y="247154"/>
                </a:lnTo>
                <a:lnTo>
                  <a:pt x="124358" y="349567"/>
                </a:lnTo>
                <a:lnTo>
                  <a:pt x="125310" y="400710"/>
                </a:lnTo>
                <a:lnTo>
                  <a:pt x="123748" y="542264"/>
                </a:lnTo>
                <a:lnTo>
                  <a:pt x="123621" y="589470"/>
                </a:lnTo>
                <a:lnTo>
                  <a:pt x="125056" y="636079"/>
                </a:lnTo>
                <a:lnTo>
                  <a:pt x="131076" y="728916"/>
                </a:lnTo>
                <a:lnTo>
                  <a:pt x="132232" y="775589"/>
                </a:lnTo>
                <a:lnTo>
                  <a:pt x="126936" y="1172629"/>
                </a:lnTo>
                <a:lnTo>
                  <a:pt x="126365" y="1271892"/>
                </a:lnTo>
                <a:lnTo>
                  <a:pt x="126466" y="1321485"/>
                </a:lnTo>
                <a:lnTo>
                  <a:pt x="126885" y="1371053"/>
                </a:lnTo>
                <a:lnTo>
                  <a:pt x="127685" y="1420596"/>
                </a:lnTo>
                <a:lnTo>
                  <a:pt x="128905" y="1470088"/>
                </a:lnTo>
                <a:lnTo>
                  <a:pt x="130594" y="1519542"/>
                </a:lnTo>
                <a:lnTo>
                  <a:pt x="166408" y="1554137"/>
                </a:lnTo>
                <a:lnTo>
                  <a:pt x="190487" y="1545513"/>
                </a:lnTo>
                <a:lnTo>
                  <a:pt x="202120" y="1519542"/>
                </a:lnTo>
                <a:close/>
              </a:path>
              <a:path w="361950" h="1554480">
                <a:moveTo>
                  <a:pt x="312851" y="1459064"/>
                </a:moveTo>
                <a:lnTo>
                  <a:pt x="295732" y="1403438"/>
                </a:lnTo>
                <a:lnTo>
                  <a:pt x="290563" y="1331531"/>
                </a:lnTo>
                <a:lnTo>
                  <a:pt x="283781" y="1162138"/>
                </a:lnTo>
                <a:lnTo>
                  <a:pt x="279984" y="1013587"/>
                </a:lnTo>
                <a:lnTo>
                  <a:pt x="274078" y="703046"/>
                </a:lnTo>
                <a:lnTo>
                  <a:pt x="272389" y="546760"/>
                </a:lnTo>
                <a:lnTo>
                  <a:pt x="271386" y="299402"/>
                </a:lnTo>
                <a:lnTo>
                  <a:pt x="270827" y="253885"/>
                </a:lnTo>
                <a:lnTo>
                  <a:pt x="269570" y="208394"/>
                </a:lnTo>
                <a:lnTo>
                  <a:pt x="269633" y="168706"/>
                </a:lnTo>
                <a:lnTo>
                  <a:pt x="271741" y="129387"/>
                </a:lnTo>
                <a:lnTo>
                  <a:pt x="274281" y="90081"/>
                </a:lnTo>
                <a:lnTo>
                  <a:pt x="275602" y="50469"/>
                </a:lnTo>
                <a:lnTo>
                  <a:pt x="272986" y="44183"/>
                </a:lnTo>
                <a:lnTo>
                  <a:pt x="267131" y="42100"/>
                </a:lnTo>
                <a:lnTo>
                  <a:pt x="261188" y="44196"/>
                </a:lnTo>
                <a:lnTo>
                  <a:pt x="258292" y="50469"/>
                </a:lnTo>
                <a:lnTo>
                  <a:pt x="255524" y="90119"/>
                </a:lnTo>
                <a:lnTo>
                  <a:pt x="251548" y="129336"/>
                </a:lnTo>
                <a:lnTo>
                  <a:pt x="248031" y="168592"/>
                </a:lnTo>
                <a:lnTo>
                  <a:pt x="246646" y="208394"/>
                </a:lnTo>
                <a:lnTo>
                  <a:pt x="246646" y="253898"/>
                </a:lnTo>
                <a:lnTo>
                  <a:pt x="245491" y="390436"/>
                </a:lnTo>
                <a:lnTo>
                  <a:pt x="244360" y="584657"/>
                </a:lnTo>
                <a:lnTo>
                  <a:pt x="242582" y="730300"/>
                </a:lnTo>
                <a:lnTo>
                  <a:pt x="236512" y="1044778"/>
                </a:lnTo>
                <a:lnTo>
                  <a:pt x="233832" y="1151140"/>
                </a:lnTo>
                <a:lnTo>
                  <a:pt x="231292" y="1204912"/>
                </a:lnTo>
                <a:lnTo>
                  <a:pt x="227672" y="1259725"/>
                </a:lnTo>
                <a:lnTo>
                  <a:pt x="224421" y="1315008"/>
                </a:lnTo>
                <a:lnTo>
                  <a:pt x="222986" y="1370177"/>
                </a:lnTo>
                <a:lnTo>
                  <a:pt x="224828" y="1424686"/>
                </a:lnTo>
                <a:lnTo>
                  <a:pt x="231381" y="1477949"/>
                </a:lnTo>
                <a:lnTo>
                  <a:pt x="265049" y="1506499"/>
                </a:lnTo>
                <a:lnTo>
                  <a:pt x="292493" y="1503210"/>
                </a:lnTo>
                <a:lnTo>
                  <a:pt x="309219" y="1484058"/>
                </a:lnTo>
                <a:lnTo>
                  <a:pt x="312851" y="1459064"/>
                </a:lnTo>
                <a:close/>
              </a:path>
              <a:path w="361950" h="1554480">
                <a:moveTo>
                  <a:pt x="361416" y="1351635"/>
                </a:moveTo>
                <a:lnTo>
                  <a:pt x="358635" y="1312684"/>
                </a:lnTo>
                <a:lnTo>
                  <a:pt x="353174" y="1274356"/>
                </a:lnTo>
                <a:lnTo>
                  <a:pt x="347357" y="1236167"/>
                </a:lnTo>
                <a:lnTo>
                  <a:pt x="343484" y="1197597"/>
                </a:lnTo>
                <a:lnTo>
                  <a:pt x="343128" y="1162291"/>
                </a:lnTo>
                <a:lnTo>
                  <a:pt x="344843" y="1126629"/>
                </a:lnTo>
                <a:lnTo>
                  <a:pt x="347103" y="1090930"/>
                </a:lnTo>
                <a:lnTo>
                  <a:pt x="348361" y="1055535"/>
                </a:lnTo>
                <a:lnTo>
                  <a:pt x="348399" y="1009396"/>
                </a:lnTo>
                <a:lnTo>
                  <a:pt x="347091" y="871004"/>
                </a:lnTo>
                <a:lnTo>
                  <a:pt x="348157" y="837031"/>
                </a:lnTo>
                <a:lnTo>
                  <a:pt x="353771" y="769683"/>
                </a:lnTo>
                <a:lnTo>
                  <a:pt x="355549" y="735876"/>
                </a:lnTo>
                <a:lnTo>
                  <a:pt x="355155" y="685901"/>
                </a:lnTo>
                <a:lnTo>
                  <a:pt x="352488" y="636181"/>
                </a:lnTo>
                <a:lnTo>
                  <a:pt x="344297" y="537083"/>
                </a:lnTo>
                <a:lnTo>
                  <a:pt x="340766" y="487489"/>
                </a:lnTo>
                <a:lnTo>
                  <a:pt x="338912" y="437730"/>
                </a:lnTo>
                <a:lnTo>
                  <a:pt x="339369" y="400977"/>
                </a:lnTo>
                <a:lnTo>
                  <a:pt x="341388" y="364566"/>
                </a:lnTo>
                <a:lnTo>
                  <a:pt x="344436" y="328206"/>
                </a:lnTo>
                <a:lnTo>
                  <a:pt x="347954" y="291604"/>
                </a:lnTo>
                <a:lnTo>
                  <a:pt x="349885" y="247980"/>
                </a:lnTo>
                <a:lnTo>
                  <a:pt x="348335" y="204558"/>
                </a:lnTo>
                <a:lnTo>
                  <a:pt x="340829" y="108013"/>
                </a:lnTo>
                <a:lnTo>
                  <a:pt x="326885" y="107861"/>
                </a:lnTo>
                <a:lnTo>
                  <a:pt x="323380" y="171005"/>
                </a:lnTo>
                <a:lnTo>
                  <a:pt x="318960" y="224358"/>
                </a:lnTo>
                <a:lnTo>
                  <a:pt x="309435" y="330987"/>
                </a:lnTo>
                <a:lnTo>
                  <a:pt x="305943" y="384327"/>
                </a:lnTo>
                <a:lnTo>
                  <a:pt x="304380" y="437730"/>
                </a:lnTo>
                <a:lnTo>
                  <a:pt x="305257" y="487502"/>
                </a:lnTo>
                <a:lnTo>
                  <a:pt x="307835" y="537108"/>
                </a:lnTo>
                <a:lnTo>
                  <a:pt x="314083" y="636231"/>
                </a:lnTo>
                <a:lnTo>
                  <a:pt x="315772" y="685939"/>
                </a:lnTo>
                <a:lnTo>
                  <a:pt x="315175" y="735876"/>
                </a:lnTo>
                <a:lnTo>
                  <a:pt x="312737" y="769683"/>
                </a:lnTo>
                <a:lnTo>
                  <a:pt x="305790" y="836980"/>
                </a:lnTo>
                <a:lnTo>
                  <a:pt x="304076" y="871004"/>
                </a:lnTo>
                <a:lnTo>
                  <a:pt x="302983" y="963269"/>
                </a:lnTo>
                <a:lnTo>
                  <a:pt x="302717" y="1009408"/>
                </a:lnTo>
                <a:lnTo>
                  <a:pt x="302818" y="1055535"/>
                </a:lnTo>
                <a:lnTo>
                  <a:pt x="302298" y="1090955"/>
                </a:lnTo>
                <a:lnTo>
                  <a:pt x="301066" y="1126642"/>
                </a:lnTo>
                <a:lnTo>
                  <a:pt x="300380" y="1162291"/>
                </a:lnTo>
                <a:lnTo>
                  <a:pt x="301498" y="1197597"/>
                </a:lnTo>
                <a:lnTo>
                  <a:pt x="306120" y="1236179"/>
                </a:lnTo>
                <a:lnTo>
                  <a:pt x="319481" y="1312684"/>
                </a:lnTo>
                <a:lnTo>
                  <a:pt x="323329" y="1351635"/>
                </a:lnTo>
                <a:lnTo>
                  <a:pt x="329768" y="1365415"/>
                </a:lnTo>
                <a:lnTo>
                  <a:pt x="342912" y="1370050"/>
                </a:lnTo>
                <a:lnTo>
                  <a:pt x="355790" y="1365478"/>
                </a:lnTo>
                <a:lnTo>
                  <a:pt x="361416" y="1351635"/>
                </a:lnTo>
                <a:close/>
              </a:path>
            </a:pathLst>
          </a:custGeom>
          <a:solidFill>
            <a:srgbClr val="C3C7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32025" y="6741897"/>
            <a:ext cx="43815" cy="45720"/>
          </a:xfrm>
          <a:custGeom>
            <a:avLst/>
            <a:gdLst/>
            <a:ahLst/>
            <a:cxnLst/>
            <a:rect l="l" t="t" r="r" b="b"/>
            <a:pathLst>
              <a:path w="43814" h="45720">
                <a:moveTo>
                  <a:pt x="14887" y="0"/>
                </a:moveTo>
                <a:lnTo>
                  <a:pt x="7702" y="2300"/>
                </a:lnTo>
                <a:lnTo>
                  <a:pt x="2497" y="8484"/>
                </a:lnTo>
                <a:lnTo>
                  <a:pt x="0" y="16523"/>
                </a:lnTo>
                <a:lnTo>
                  <a:pt x="357" y="25267"/>
                </a:lnTo>
                <a:lnTo>
                  <a:pt x="3713" y="33568"/>
                </a:lnTo>
                <a:lnTo>
                  <a:pt x="10829" y="41372"/>
                </a:lnTo>
                <a:lnTo>
                  <a:pt x="19300" y="45270"/>
                </a:lnTo>
                <a:lnTo>
                  <a:pt x="28375" y="45100"/>
                </a:lnTo>
                <a:lnTo>
                  <a:pt x="37306" y="40698"/>
                </a:lnTo>
                <a:lnTo>
                  <a:pt x="41730" y="34564"/>
                </a:lnTo>
                <a:lnTo>
                  <a:pt x="43646" y="25936"/>
                </a:lnTo>
                <a:lnTo>
                  <a:pt x="42937" y="16573"/>
                </a:lnTo>
                <a:lnTo>
                  <a:pt x="39486" y="8233"/>
                </a:lnTo>
                <a:lnTo>
                  <a:pt x="33390" y="3452"/>
                </a:lnTo>
                <a:lnTo>
                  <a:pt x="24320" y="545"/>
                </a:lnTo>
                <a:lnTo>
                  <a:pt x="1488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64452" y="6627380"/>
            <a:ext cx="85725" cy="133985"/>
          </a:xfrm>
          <a:custGeom>
            <a:avLst/>
            <a:gdLst/>
            <a:ahLst/>
            <a:cxnLst/>
            <a:rect l="l" t="t" r="r" b="b"/>
            <a:pathLst>
              <a:path w="85725" h="133984">
                <a:moveTo>
                  <a:pt x="43713" y="114452"/>
                </a:moveTo>
                <a:lnTo>
                  <a:pt x="14770" y="88709"/>
                </a:lnTo>
                <a:lnTo>
                  <a:pt x="7594" y="91059"/>
                </a:lnTo>
                <a:lnTo>
                  <a:pt x="2438" y="97282"/>
                </a:lnTo>
                <a:lnTo>
                  <a:pt x="0" y="105333"/>
                </a:lnTo>
                <a:lnTo>
                  <a:pt x="406" y="114071"/>
                </a:lnTo>
                <a:lnTo>
                  <a:pt x="3822" y="122351"/>
                </a:lnTo>
                <a:lnTo>
                  <a:pt x="10998" y="130111"/>
                </a:lnTo>
                <a:lnTo>
                  <a:pt x="19494" y="133946"/>
                </a:lnTo>
                <a:lnTo>
                  <a:pt x="28562" y="133718"/>
                </a:lnTo>
                <a:lnTo>
                  <a:pt x="37465" y="129260"/>
                </a:lnTo>
                <a:lnTo>
                  <a:pt x="41846" y="123088"/>
                </a:lnTo>
                <a:lnTo>
                  <a:pt x="43713" y="114452"/>
                </a:lnTo>
                <a:close/>
              </a:path>
              <a:path w="85725" h="133984">
                <a:moveTo>
                  <a:pt x="85610" y="15494"/>
                </a:moveTo>
                <a:lnTo>
                  <a:pt x="83731" y="9626"/>
                </a:lnTo>
                <a:lnTo>
                  <a:pt x="78651" y="4483"/>
                </a:lnTo>
                <a:lnTo>
                  <a:pt x="71513" y="1016"/>
                </a:lnTo>
                <a:lnTo>
                  <a:pt x="64312" y="0"/>
                </a:lnTo>
                <a:lnTo>
                  <a:pt x="57543" y="1676"/>
                </a:lnTo>
                <a:lnTo>
                  <a:pt x="40894" y="31292"/>
                </a:lnTo>
                <a:lnTo>
                  <a:pt x="42494" y="37528"/>
                </a:lnTo>
                <a:lnTo>
                  <a:pt x="46050" y="42748"/>
                </a:lnTo>
                <a:lnTo>
                  <a:pt x="51460" y="46418"/>
                </a:lnTo>
                <a:lnTo>
                  <a:pt x="57010" y="48780"/>
                </a:lnTo>
                <a:lnTo>
                  <a:pt x="64693" y="46151"/>
                </a:lnTo>
                <a:lnTo>
                  <a:pt x="71526" y="45770"/>
                </a:lnTo>
                <a:lnTo>
                  <a:pt x="76530" y="38925"/>
                </a:lnTo>
                <a:lnTo>
                  <a:pt x="82727" y="33794"/>
                </a:lnTo>
                <a:lnTo>
                  <a:pt x="84201" y="27559"/>
                </a:lnTo>
                <a:lnTo>
                  <a:pt x="85394" y="21628"/>
                </a:lnTo>
                <a:lnTo>
                  <a:pt x="85610" y="15494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95118" y="6613375"/>
            <a:ext cx="45085" cy="49530"/>
          </a:xfrm>
          <a:custGeom>
            <a:avLst/>
            <a:gdLst/>
            <a:ahLst/>
            <a:cxnLst/>
            <a:rect l="l" t="t" r="r" b="b"/>
            <a:pathLst>
              <a:path w="45085" h="49529">
                <a:moveTo>
                  <a:pt x="21774" y="0"/>
                </a:moveTo>
                <a:lnTo>
                  <a:pt x="0" y="31725"/>
                </a:lnTo>
                <a:lnTo>
                  <a:pt x="918" y="41582"/>
                </a:lnTo>
                <a:lnTo>
                  <a:pt x="1681" y="44876"/>
                </a:lnTo>
                <a:lnTo>
                  <a:pt x="16130" y="49108"/>
                </a:lnTo>
                <a:lnTo>
                  <a:pt x="19083" y="45863"/>
                </a:lnTo>
                <a:lnTo>
                  <a:pt x="25721" y="41738"/>
                </a:lnTo>
                <a:lnTo>
                  <a:pt x="29085" y="37770"/>
                </a:lnTo>
                <a:lnTo>
                  <a:pt x="36593" y="30986"/>
                </a:lnTo>
                <a:lnTo>
                  <a:pt x="45089" y="15905"/>
                </a:lnTo>
                <a:lnTo>
                  <a:pt x="42009" y="8613"/>
                </a:lnTo>
                <a:lnTo>
                  <a:pt x="34911" y="4000"/>
                </a:lnTo>
                <a:lnTo>
                  <a:pt x="28215" y="833"/>
                </a:lnTo>
                <a:lnTo>
                  <a:pt x="2177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43916" y="6699008"/>
            <a:ext cx="63500" cy="125095"/>
          </a:xfrm>
          <a:custGeom>
            <a:avLst/>
            <a:gdLst/>
            <a:ahLst/>
            <a:cxnLst/>
            <a:rect l="l" t="t" r="r" b="b"/>
            <a:pathLst>
              <a:path w="63500" h="125095">
                <a:moveTo>
                  <a:pt x="45110" y="91846"/>
                </a:moveTo>
                <a:lnTo>
                  <a:pt x="42024" y="84543"/>
                </a:lnTo>
                <a:lnTo>
                  <a:pt x="34925" y="79933"/>
                </a:lnTo>
                <a:lnTo>
                  <a:pt x="28232" y="76771"/>
                </a:lnTo>
                <a:lnTo>
                  <a:pt x="21793" y="75933"/>
                </a:lnTo>
                <a:lnTo>
                  <a:pt x="16014" y="77419"/>
                </a:lnTo>
                <a:lnTo>
                  <a:pt x="11303" y="81191"/>
                </a:lnTo>
                <a:lnTo>
                  <a:pt x="5562" y="89471"/>
                </a:lnTo>
                <a:lnTo>
                  <a:pt x="1676" y="98298"/>
                </a:lnTo>
                <a:lnTo>
                  <a:pt x="0" y="107657"/>
                </a:lnTo>
                <a:lnTo>
                  <a:pt x="927" y="117513"/>
                </a:lnTo>
                <a:lnTo>
                  <a:pt x="1689" y="120802"/>
                </a:lnTo>
                <a:lnTo>
                  <a:pt x="16141" y="125056"/>
                </a:lnTo>
                <a:lnTo>
                  <a:pt x="19100" y="121793"/>
                </a:lnTo>
                <a:lnTo>
                  <a:pt x="25742" y="117678"/>
                </a:lnTo>
                <a:lnTo>
                  <a:pt x="29095" y="113703"/>
                </a:lnTo>
                <a:lnTo>
                  <a:pt x="36588" y="106908"/>
                </a:lnTo>
                <a:lnTo>
                  <a:pt x="45110" y="91846"/>
                </a:lnTo>
                <a:close/>
              </a:path>
              <a:path w="63500" h="125095">
                <a:moveTo>
                  <a:pt x="62877" y="15913"/>
                </a:moveTo>
                <a:lnTo>
                  <a:pt x="59791" y="8610"/>
                </a:lnTo>
                <a:lnTo>
                  <a:pt x="52705" y="4000"/>
                </a:lnTo>
                <a:lnTo>
                  <a:pt x="46012" y="838"/>
                </a:lnTo>
                <a:lnTo>
                  <a:pt x="39573" y="0"/>
                </a:lnTo>
                <a:lnTo>
                  <a:pt x="33794" y="1485"/>
                </a:lnTo>
                <a:lnTo>
                  <a:pt x="29095" y="5257"/>
                </a:lnTo>
                <a:lnTo>
                  <a:pt x="23342" y="13538"/>
                </a:lnTo>
                <a:lnTo>
                  <a:pt x="19456" y="22364"/>
                </a:lnTo>
                <a:lnTo>
                  <a:pt x="17792" y="31724"/>
                </a:lnTo>
                <a:lnTo>
                  <a:pt x="18707" y="41579"/>
                </a:lnTo>
                <a:lnTo>
                  <a:pt x="19469" y="44881"/>
                </a:lnTo>
                <a:lnTo>
                  <a:pt x="33934" y="49123"/>
                </a:lnTo>
                <a:lnTo>
                  <a:pt x="36880" y="45859"/>
                </a:lnTo>
                <a:lnTo>
                  <a:pt x="43522" y="41744"/>
                </a:lnTo>
                <a:lnTo>
                  <a:pt x="46875" y="37769"/>
                </a:lnTo>
                <a:lnTo>
                  <a:pt x="54368" y="30988"/>
                </a:lnTo>
                <a:lnTo>
                  <a:pt x="62877" y="15913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/>
          <p:cNvGrpSpPr/>
          <p:nvPr/>
        </p:nvGrpSpPr>
        <p:grpSpPr>
          <a:xfrm>
            <a:off x="362442" y="6605851"/>
            <a:ext cx="148590" cy="136525"/>
            <a:chOff x="362442" y="6605851"/>
            <a:chExt cx="148590" cy="136525"/>
          </a:xfrm>
        </p:grpSpPr>
        <p:sp>
          <p:nvSpPr>
            <p:cNvPr id="16" name="object 16"/>
            <p:cNvSpPr/>
            <p:nvPr/>
          </p:nvSpPr>
          <p:spPr>
            <a:xfrm>
              <a:off x="463510" y="6605851"/>
              <a:ext cx="47625" cy="41275"/>
            </a:xfrm>
            <a:custGeom>
              <a:avLst/>
              <a:gdLst/>
              <a:ahLst/>
              <a:cxnLst/>
              <a:rect l="l" t="t" r="r" b="b"/>
              <a:pathLst>
                <a:path w="47625" h="41275">
                  <a:moveTo>
                    <a:pt x="38021" y="0"/>
                  </a:moveTo>
                  <a:lnTo>
                    <a:pt x="518" y="32675"/>
                  </a:lnTo>
                  <a:lnTo>
                    <a:pt x="0" y="34845"/>
                  </a:lnTo>
                  <a:lnTo>
                    <a:pt x="4653" y="40661"/>
                  </a:lnTo>
                  <a:lnTo>
                    <a:pt x="7039" y="40729"/>
                  </a:lnTo>
                  <a:lnTo>
                    <a:pt x="17980" y="40333"/>
                  </a:lnTo>
                  <a:lnTo>
                    <a:pt x="28216" y="37979"/>
                  </a:lnTo>
                  <a:lnTo>
                    <a:pt x="37149" y="32885"/>
                  </a:lnTo>
                  <a:lnTo>
                    <a:pt x="44180" y="24269"/>
                  </a:lnTo>
                  <a:lnTo>
                    <a:pt x="47289" y="18639"/>
                  </a:lnTo>
                  <a:lnTo>
                    <a:pt x="46311" y="10761"/>
                  </a:lnTo>
                  <a:lnTo>
                    <a:pt x="47250" y="3421"/>
                  </a:lnTo>
                  <a:lnTo>
                    <a:pt x="42000" y="2023"/>
                  </a:lnTo>
                  <a:lnTo>
                    <a:pt x="38021" y="0"/>
                  </a:lnTo>
                  <a:close/>
                </a:path>
              </a:pathLst>
            </a:custGeom>
            <a:solidFill>
              <a:srgbClr val="5B625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442" y="6661820"/>
              <a:ext cx="99317" cy="80079"/>
            </a:xfrm>
            <a:prstGeom prst="rect">
              <a:avLst/>
            </a:prstGeom>
          </p:spPr>
        </p:pic>
      </p:grpSp>
      <p:sp>
        <p:nvSpPr>
          <p:cNvPr id="18" name="object 18"/>
          <p:cNvSpPr/>
          <p:nvPr/>
        </p:nvSpPr>
        <p:spPr>
          <a:xfrm>
            <a:off x="42457" y="6773812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30" h="34290">
                <a:moveTo>
                  <a:pt x="17275" y="0"/>
                </a:moveTo>
                <a:lnTo>
                  <a:pt x="12448" y="1675"/>
                </a:lnTo>
                <a:lnTo>
                  <a:pt x="7570" y="6217"/>
                </a:lnTo>
                <a:lnTo>
                  <a:pt x="2711" y="11082"/>
                </a:lnTo>
                <a:lnTo>
                  <a:pt x="0" y="16378"/>
                </a:lnTo>
                <a:lnTo>
                  <a:pt x="1562" y="22212"/>
                </a:lnTo>
                <a:lnTo>
                  <a:pt x="6279" y="26716"/>
                </a:lnTo>
                <a:lnTo>
                  <a:pt x="12651" y="30167"/>
                </a:lnTo>
                <a:lnTo>
                  <a:pt x="19801" y="32514"/>
                </a:lnTo>
                <a:lnTo>
                  <a:pt x="26855" y="33706"/>
                </a:lnTo>
                <a:lnTo>
                  <a:pt x="31341" y="30725"/>
                </a:lnTo>
                <a:lnTo>
                  <a:pt x="34777" y="23139"/>
                </a:lnTo>
                <a:lnTo>
                  <a:pt x="36355" y="14251"/>
                </a:lnTo>
                <a:lnTo>
                  <a:pt x="35266" y="7364"/>
                </a:lnTo>
                <a:lnTo>
                  <a:pt x="30960" y="3557"/>
                </a:lnTo>
                <a:lnTo>
                  <a:pt x="24204" y="865"/>
                </a:lnTo>
                <a:lnTo>
                  <a:pt x="17275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37809" y="6822830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30" h="34290">
                <a:moveTo>
                  <a:pt x="17271" y="0"/>
                </a:moveTo>
                <a:lnTo>
                  <a:pt x="12447" y="1682"/>
                </a:lnTo>
                <a:lnTo>
                  <a:pt x="7568" y="6229"/>
                </a:lnTo>
                <a:lnTo>
                  <a:pt x="2710" y="11093"/>
                </a:lnTo>
                <a:lnTo>
                  <a:pt x="0" y="16386"/>
                </a:lnTo>
                <a:lnTo>
                  <a:pt x="1566" y="22219"/>
                </a:lnTo>
                <a:lnTo>
                  <a:pt x="6279" y="26723"/>
                </a:lnTo>
                <a:lnTo>
                  <a:pt x="12650" y="30174"/>
                </a:lnTo>
                <a:lnTo>
                  <a:pt x="19802" y="32521"/>
                </a:lnTo>
                <a:lnTo>
                  <a:pt x="26858" y="33713"/>
                </a:lnTo>
                <a:lnTo>
                  <a:pt x="31341" y="30732"/>
                </a:lnTo>
                <a:lnTo>
                  <a:pt x="34776" y="23146"/>
                </a:lnTo>
                <a:lnTo>
                  <a:pt x="36354" y="14258"/>
                </a:lnTo>
                <a:lnTo>
                  <a:pt x="35266" y="7371"/>
                </a:lnTo>
                <a:lnTo>
                  <a:pt x="30954" y="3557"/>
                </a:lnTo>
                <a:lnTo>
                  <a:pt x="24198" y="863"/>
                </a:lnTo>
                <a:lnTo>
                  <a:pt x="1727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63174" y="6201348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30" h="34289">
                <a:moveTo>
                  <a:pt x="17272" y="0"/>
                </a:moveTo>
                <a:lnTo>
                  <a:pt x="12443" y="1684"/>
                </a:lnTo>
                <a:lnTo>
                  <a:pt x="7566" y="6227"/>
                </a:lnTo>
                <a:lnTo>
                  <a:pt x="2709" y="11090"/>
                </a:lnTo>
                <a:lnTo>
                  <a:pt x="0" y="16384"/>
                </a:lnTo>
                <a:lnTo>
                  <a:pt x="1562" y="22220"/>
                </a:lnTo>
                <a:lnTo>
                  <a:pt x="6279" y="26723"/>
                </a:lnTo>
                <a:lnTo>
                  <a:pt x="12650" y="30173"/>
                </a:lnTo>
                <a:lnTo>
                  <a:pt x="19799" y="32520"/>
                </a:lnTo>
                <a:lnTo>
                  <a:pt x="26854" y="33714"/>
                </a:lnTo>
                <a:lnTo>
                  <a:pt x="31341" y="30729"/>
                </a:lnTo>
                <a:lnTo>
                  <a:pt x="34775" y="23142"/>
                </a:lnTo>
                <a:lnTo>
                  <a:pt x="36351" y="14255"/>
                </a:lnTo>
                <a:lnTo>
                  <a:pt x="35262" y="7372"/>
                </a:lnTo>
                <a:lnTo>
                  <a:pt x="30955" y="3559"/>
                </a:lnTo>
                <a:lnTo>
                  <a:pt x="24201" y="863"/>
                </a:lnTo>
                <a:lnTo>
                  <a:pt x="17272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05762" y="6334934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29" h="34289">
                <a:moveTo>
                  <a:pt x="17268" y="0"/>
                </a:moveTo>
                <a:lnTo>
                  <a:pt x="12447" y="1684"/>
                </a:lnTo>
                <a:lnTo>
                  <a:pt x="7568" y="6233"/>
                </a:lnTo>
                <a:lnTo>
                  <a:pt x="2710" y="11098"/>
                </a:lnTo>
                <a:lnTo>
                  <a:pt x="0" y="16390"/>
                </a:lnTo>
                <a:lnTo>
                  <a:pt x="1566" y="22220"/>
                </a:lnTo>
                <a:lnTo>
                  <a:pt x="6279" y="26723"/>
                </a:lnTo>
                <a:lnTo>
                  <a:pt x="12650" y="30173"/>
                </a:lnTo>
                <a:lnTo>
                  <a:pt x="19802" y="32520"/>
                </a:lnTo>
                <a:lnTo>
                  <a:pt x="26858" y="33714"/>
                </a:lnTo>
                <a:lnTo>
                  <a:pt x="31341" y="30735"/>
                </a:lnTo>
                <a:lnTo>
                  <a:pt x="34776" y="23149"/>
                </a:lnTo>
                <a:lnTo>
                  <a:pt x="36354" y="14261"/>
                </a:lnTo>
                <a:lnTo>
                  <a:pt x="35266" y="7372"/>
                </a:lnTo>
                <a:lnTo>
                  <a:pt x="30957" y="3559"/>
                </a:lnTo>
                <a:lnTo>
                  <a:pt x="24198" y="863"/>
                </a:lnTo>
                <a:lnTo>
                  <a:pt x="17268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44708" y="6767941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29" h="34290">
                <a:moveTo>
                  <a:pt x="17271" y="0"/>
                </a:moveTo>
                <a:lnTo>
                  <a:pt x="12447" y="1682"/>
                </a:lnTo>
                <a:lnTo>
                  <a:pt x="7568" y="6224"/>
                </a:lnTo>
                <a:lnTo>
                  <a:pt x="2710" y="11089"/>
                </a:lnTo>
                <a:lnTo>
                  <a:pt x="0" y="16385"/>
                </a:lnTo>
                <a:lnTo>
                  <a:pt x="1566" y="22219"/>
                </a:lnTo>
                <a:lnTo>
                  <a:pt x="6279" y="26723"/>
                </a:lnTo>
                <a:lnTo>
                  <a:pt x="12650" y="30174"/>
                </a:lnTo>
                <a:lnTo>
                  <a:pt x="19802" y="32520"/>
                </a:lnTo>
                <a:lnTo>
                  <a:pt x="26858" y="33712"/>
                </a:lnTo>
                <a:lnTo>
                  <a:pt x="31341" y="30731"/>
                </a:lnTo>
                <a:lnTo>
                  <a:pt x="34776" y="23145"/>
                </a:lnTo>
                <a:lnTo>
                  <a:pt x="36354" y="14258"/>
                </a:lnTo>
                <a:lnTo>
                  <a:pt x="35266" y="7371"/>
                </a:lnTo>
                <a:lnTo>
                  <a:pt x="30954" y="3557"/>
                </a:lnTo>
                <a:lnTo>
                  <a:pt x="24198" y="863"/>
                </a:lnTo>
                <a:lnTo>
                  <a:pt x="1727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1407" y="6651252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4" h="31115">
                <a:moveTo>
                  <a:pt x="21791" y="0"/>
                </a:moveTo>
                <a:lnTo>
                  <a:pt x="13899" y="1817"/>
                </a:lnTo>
                <a:lnTo>
                  <a:pt x="6288" y="6529"/>
                </a:lnTo>
                <a:lnTo>
                  <a:pt x="715" y="11152"/>
                </a:lnTo>
                <a:lnTo>
                  <a:pt x="0" y="21444"/>
                </a:lnTo>
                <a:lnTo>
                  <a:pt x="4939" y="25989"/>
                </a:lnTo>
                <a:lnTo>
                  <a:pt x="11259" y="29641"/>
                </a:lnTo>
                <a:lnTo>
                  <a:pt x="18620" y="30499"/>
                </a:lnTo>
                <a:lnTo>
                  <a:pt x="25960" y="28393"/>
                </a:lnTo>
                <a:lnTo>
                  <a:pt x="32216" y="23155"/>
                </a:lnTo>
                <a:lnTo>
                  <a:pt x="35814" y="18551"/>
                </a:lnTo>
                <a:lnTo>
                  <a:pt x="35277" y="10693"/>
                </a:lnTo>
                <a:lnTo>
                  <a:pt x="36176" y="6372"/>
                </a:lnTo>
                <a:lnTo>
                  <a:pt x="29403" y="1407"/>
                </a:lnTo>
                <a:lnTo>
                  <a:pt x="2179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18068" y="6810154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5" h="31115">
                <a:moveTo>
                  <a:pt x="21793" y="0"/>
                </a:moveTo>
                <a:lnTo>
                  <a:pt x="13904" y="1816"/>
                </a:lnTo>
                <a:lnTo>
                  <a:pt x="6296" y="6524"/>
                </a:lnTo>
                <a:lnTo>
                  <a:pt x="723" y="11144"/>
                </a:lnTo>
                <a:lnTo>
                  <a:pt x="0" y="21442"/>
                </a:lnTo>
                <a:lnTo>
                  <a:pt x="4946" y="25982"/>
                </a:lnTo>
                <a:lnTo>
                  <a:pt x="11264" y="29636"/>
                </a:lnTo>
                <a:lnTo>
                  <a:pt x="18624" y="30497"/>
                </a:lnTo>
                <a:lnTo>
                  <a:pt x="25962" y="28392"/>
                </a:lnTo>
                <a:lnTo>
                  <a:pt x="32214" y="23155"/>
                </a:lnTo>
                <a:lnTo>
                  <a:pt x="35821" y="18545"/>
                </a:lnTo>
                <a:lnTo>
                  <a:pt x="35283" y="10687"/>
                </a:lnTo>
                <a:lnTo>
                  <a:pt x="36183" y="6371"/>
                </a:lnTo>
                <a:lnTo>
                  <a:pt x="29405" y="1407"/>
                </a:lnTo>
                <a:lnTo>
                  <a:pt x="21793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796776" y="6618460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4" h="31115">
                <a:moveTo>
                  <a:pt x="21787" y="0"/>
                </a:moveTo>
                <a:lnTo>
                  <a:pt x="13895" y="1817"/>
                </a:lnTo>
                <a:lnTo>
                  <a:pt x="6286" y="6529"/>
                </a:lnTo>
                <a:lnTo>
                  <a:pt x="713" y="11152"/>
                </a:lnTo>
                <a:lnTo>
                  <a:pt x="0" y="21444"/>
                </a:lnTo>
                <a:lnTo>
                  <a:pt x="4937" y="25989"/>
                </a:lnTo>
                <a:lnTo>
                  <a:pt x="11258" y="29641"/>
                </a:lnTo>
                <a:lnTo>
                  <a:pt x="18619" y="30499"/>
                </a:lnTo>
                <a:lnTo>
                  <a:pt x="25958" y="28393"/>
                </a:lnTo>
                <a:lnTo>
                  <a:pt x="32214" y="23155"/>
                </a:lnTo>
                <a:lnTo>
                  <a:pt x="35811" y="18551"/>
                </a:lnTo>
                <a:lnTo>
                  <a:pt x="35274" y="10693"/>
                </a:lnTo>
                <a:lnTo>
                  <a:pt x="36173" y="6372"/>
                </a:lnTo>
                <a:lnTo>
                  <a:pt x="29400" y="1407"/>
                </a:lnTo>
                <a:lnTo>
                  <a:pt x="2178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59188" y="6519336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5" h="31115">
                <a:moveTo>
                  <a:pt x="21787" y="0"/>
                </a:moveTo>
                <a:lnTo>
                  <a:pt x="13895" y="1815"/>
                </a:lnTo>
                <a:lnTo>
                  <a:pt x="6286" y="6521"/>
                </a:lnTo>
                <a:lnTo>
                  <a:pt x="713" y="11145"/>
                </a:lnTo>
                <a:lnTo>
                  <a:pt x="0" y="21437"/>
                </a:lnTo>
                <a:lnTo>
                  <a:pt x="4937" y="25982"/>
                </a:lnTo>
                <a:lnTo>
                  <a:pt x="11254" y="29634"/>
                </a:lnTo>
                <a:lnTo>
                  <a:pt x="18615" y="30492"/>
                </a:lnTo>
                <a:lnTo>
                  <a:pt x="25957" y="28386"/>
                </a:lnTo>
                <a:lnTo>
                  <a:pt x="32214" y="23147"/>
                </a:lnTo>
                <a:lnTo>
                  <a:pt x="35811" y="18544"/>
                </a:lnTo>
                <a:lnTo>
                  <a:pt x="35274" y="10685"/>
                </a:lnTo>
                <a:lnTo>
                  <a:pt x="36173" y="6365"/>
                </a:lnTo>
                <a:lnTo>
                  <a:pt x="29400" y="1405"/>
                </a:lnTo>
                <a:lnTo>
                  <a:pt x="2178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45887" y="6833306"/>
            <a:ext cx="36195" cy="24765"/>
          </a:xfrm>
          <a:custGeom>
            <a:avLst/>
            <a:gdLst/>
            <a:ahLst/>
            <a:cxnLst/>
            <a:rect l="l" t="t" r="r" b="b"/>
            <a:pathLst>
              <a:path w="36195" h="24765">
                <a:moveTo>
                  <a:pt x="21784" y="0"/>
                </a:moveTo>
                <a:lnTo>
                  <a:pt x="13894" y="1816"/>
                </a:lnTo>
                <a:lnTo>
                  <a:pt x="6286" y="6523"/>
                </a:lnTo>
                <a:lnTo>
                  <a:pt x="713" y="11144"/>
                </a:lnTo>
                <a:lnTo>
                  <a:pt x="0" y="21442"/>
                </a:lnTo>
                <a:lnTo>
                  <a:pt x="3533" y="24691"/>
                </a:lnTo>
                <a:lnTo>
                  <a:pt x="30380" y="24691"/>
                </a:lnTo>
                <a:lnTo>
                  <a:pt x="32214" y="23154"/>
                </a:lnTo>
                <a:lnTo>
                  <a:pt x="35821" y="18545"/>
                </a:lnTo>
                <a:lnTo>
                  <a:pt x="35274" y="10687"/>
                </a:lnTo>
                <a:lnTo>
                  <a:pt x="36183" y="6371"/>
                </a:lnTo>
                <a:lnTo>
                  <a:pt x="29400" y="1407"/>
                </a:lnTo>
                <a:lnTo>
                  <a:pt x="2178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19138" y="6433149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4" h="31114">
                <a:moveTo>
                  <a:pt x="21787" y="0"/>
                </a:moveTo>
                <a:lnTo>
                  <a:pt x="13895" y="1817"/>
                </a:lnTo>
                <a:lnTo>
                  <a:pt x="6286" y="6529"/>
                </a:lnTo>
                <a:lnTo>
                  <a:pt x="713" y="11152"/>
                </a:lnTo>
                <a:lnTo>
                  <a:pt x="0" y="21444"/>
                </a:lnTo>
                <a:lnTo>
                  <a:pt x="4937" y="25989"/>
                </a:lnTo>
                <a:lnTo>
                  <a:pt x="11258" y="29645"/>
                </a:lnTo>
                <a:lnTo>
                  <a:pt x="18619" y="30503"/>
                </a:lnTo>
                <a:lnTo>
                  <a:pt x="25958" y="28395"/>
                </a:lnTo>
                <a:lnTo>
                  <a:pt x="32214" y="23155"/>
                </a:lnTo>
                <a:lnTo>
                  <a:pt x="35811" y="18551"/>
                </a:lnTo>
                <a:lnTo>
                  <a:pt x="35274" y="10693"/>
                </a:lnTo>
                <a:lnTo>
                  <a:pt x="36173" y="6372"/>
                </a:lnTo>
                <a:lnTo>
                  <a:pt x="29400" y="1407"/>
                </a:lnTo>
                <a:lnTo>
                  <a:pt x="2178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627640" y="6485429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5" h="31115">
                <a:moveTo>
                  <a:pt x="21795" y="0"/>
                </a:moveTo>
                <a:lnTo>
                  <a:pt x="13901" y="1815"/>
                </a:lnTo>
                <a:lnTo>
                  <a:pt x="6286" y="6521"/>
                </a:lnTo>
                <a:lnTo>
                  <a:pt x="713" y="11145"/>
                </a:lnTo>
                <a:lnTo>
                  <a:pt x="0" y="21437"/>
                </a:lnTo>
                <a:lnTo>
                  <a:pt x="4937" y="25982"/>
                </a:lnTo>
                <a:lnTo>
                  <a:pt x="11258" y="29634"/>
                </a:lnTo>
                <a:lnTo>
                  <a:pt x="18619" y="30492"/>
                </a:lnTo>
                <a:lnTo>
                  <a:pt x="25958" y="28386"/>
                </a:lnTo>
                <a:lnTo>
                  <a:pt x="32214" y="23147"/>
                </a:lnTo>
                <a:lnTo>
                  <a:pt x="35821" y="18544"/>
                </a:lnTo>
                <a:lnTo>
                  <a:pt x="35274" y="10685"/>
                </a:lnTo>
                <a:lnTo>
                  <a:pt x="36183" y="6365"/>
                </a:lnTo>
                <a:lnTo>
                  <a:pt x="29409" y="1405"/>
                </a:lnTo>
                <a:lnTo>
                  <a:pt x="21795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10378" y="6357770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5" h="31114">
                <a:moveTo>
                  <a:pt x="21784" y="0"/>
                </a:moveTo>
                <a:lnTo>
                  <a:pt x="13894" y="1817"/>
                </a:lnTo>
                <a:lnTo>
                  <a:pt x="6286" y="6529"/>
                </a:lnTo>
                <a:lnTo>
                  <a:pt x="713" y="11152"/>
                </a:lnTo>
                <a:lnTo>
                  <a:pt x="0" y="21444"/>
                </a:lnTo>
                <a:lnTo>
                  <a:pt x="4937" y="25989"/>
                </a:lnTo>
                <a:lnTo>
                  <a:pt x="11258" y="29645"/>
                </a:lnTo>
                <a:lnTo>
                  <a:pt x="18619" y="30503"/>
                </a:lnTo>
                <a:lnTo>
                  <a:pt x="25958" y="28395"/>
                </a:lnTo>
                <a:lnTo>
                  <a:pt x="32214" y="23155"/>
                </a:lnTo>
                <a:lnTo>
                  <a:pt x="35811" y="18551"/>
                </a:lnTo>
                <a:lnTo>
                  <a:pt x="35274" y="10693"/>
                </a:lnTo>
                <a:lnTo>
                  <a:pt x="36183" y="6372"/>
                </a:lnTo>
                <a:lnTo>
                  <a:pt x="29400" y="1407"/>
                </a:lnTo>
                <a:lnTo>
                  <a:pt x="2178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81591" y="6559431"/>
            <a:ext cx="29209" cy="34925"/>
          </a:xfrm>
          <a:custGeom>
            <a:avLst/>
            <a:gdLst/>
            <a:ahLst/>
            <a:cxnLst/>
            <a:rect l="l" t="t" r="r" b="b"/>
            <a:pathLst>
              <a:path w="29209" h="34925">
                <a:moveTo>
                  <a:pt x="17894" y="0"/>
                </a:moveTo>
                <a:lnTo>
                  <a:pt x="11469" y="3629"/>
                </a:lnTo>
                <a:lnTo>
                  <a:pt x="5573" y="10940"/>
                </a:lnTo>
                <a:lnTo>
                  <a:pt x="850" y="21358"/>
                </a:lnTo>
                <a:lnTo>
                  <a:pt x="0" y="23929"/>
                </a:lnTo>
                <a:lnTo>
                  <a:pt x="645" y="31054"/>
                </a:lnTo>
                <a:lnTo>
                  <a:pt x="1955" y="32237"/>
                </a:lnTo>
                <a:lnTo>
                  <a:pt x="2708" y="33459"/>
                </a:lnTo>
                <a:lnTo>
                  <a:pt x="5543" y="33576"/>
                </a:lnTo>
                <a:lnTo>
                  <a:pt x="8740" y="34641"/>
                </a:lnTo>
                <a:lnTo>
                  <a:pt x="11047" y="33654"/>
                </a:lnTo>
                <a:lnTo>
                  <a:pt x="20024" y="28829"/>
                </a:lnTo>
                <a:lnTo>
                  <a:pt x="25727" y="23198"/>
                </a:lnTo>
                <a:lnTo>
                  <a:pt x="28541" y="16170"/>
                </a:lnTo>
                <a:lnTo>
                  <a:pt x="28850" y="7156"/>
                </a:lnTo>
                <a:lnTo>
                  <a:pt x="28665" y="4830"/>
                </a:lnTo>
                <a:lnTo>
                  <a:pt x="26367" y="1682"/>
                </a:lnTo>
                <a:lnTo>
                  <a:pt x="24206" y="627"/>
                </a:lnTo>
                <a:lnTo>
                  <a:pt x="1789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82349" y="6129130"/>
            <a:ext cx="29209" cy="34925"/>
          </a:xfrm>
          <a:custGeom>
            <a:avLst/>
            <a:gdLst/>
            <a:ahLst/>
            <a:cxnLst/>
            <a:rect l="l" t="t" r="r" b="b"/>
            <a:pathLst>
              <a:path w="29209" h="34925">
                <a:moveTo>
                  <a:pt x="17899" y="0"/>
                </a:moveTo>
                <a:lnTo>
                  <a:pt x="11474" y="3625"/>
                </a:lnTo>
                <a:lnTo>
                  <a:pt x="5578" y="10937"/>
                </a:lnTo>
                <a:lnTo>
                  <a:pt x="850" y="21365"/>
                </a:lnTo>
                <a:lnTo>
                  <a:pt x="0" y="23926"/>
                </a:lnTo>
                <a:lnTo>
                  <a:pt x="645" y="31051"/>
                </a:lnTo>
                <a:lnTo>
                  <a:pt x="1955" y="32244"/>
                </a:lnTo>
                <a:lnTo>
                  <a:pt x="2708" y="33456"/>
                </a:lnTo>
                <a:lnTo>
                  <a:pt x="5562" y="33573"/>
                </a:lnTo>
                <a:lnTo>
                  <a:pt x="8750" y="34648"/>
                </a:lnTo>
                <a:lnTo>
                  <a:pt x="11047" y="33671"/>
                </a:lnTo>
                <a:lnTo>
                  <a:pt x="20024" y="28846"/>
                </a:lnTo>
                <a:lnTo>
                  <a:pt x="25728" y="23215"/>
                </a:lnTo>
                <a:lnTo>
                  <a:pt x="28545" y="16187"/>
                </a:lnTo>
                <a:lnTo>
                  <a:pt x="28860" y="7173"/>
                </a:lnTo>
                <a:lnTo>
                  <a:pt x="28674" y="4827"/>
                </a:lnTo>
                <a:lnTo>
                  <a:pt x="26367" y="1689"/>
                </a:lnTo>
                <a:lnTo>
                  <a:pt x="24216" y="634"/>
                </a:lnTo>
                <a:lnTo>
                  <a:pt x="1789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48618" y="6850246"/>
            <a:ext cx="20955" cy="8255"/>
          </a:xfrm>
          <a:custGeom>
            <a:avLst/>
            <a:gdLst/>
            <a:ahLst/>
            <a:cxnLst/>
            <a:rect l="l" t="t" r="r" b="b"/>
            <a:pathLst>
              <a:path w="20954" h="8254">
                <a:moveTo>
                  <a:pt x="9747" y="0"/>
                </a:moveTo>
                <a:lnTo>
                  <a:pt x="3322" y="3629"/>
                </a:lnTo>
                <a:lnTo>
                  <a:pt x="0" y="7751"/>
                </a:lnTo>
                <a:lnTo>
                  <a:pt x="20683" y="7751"/>
                </a:lnTo>
                <a:lnTo>
                  <a:pt x="20704" y="7165"/>
                </a:lnTo>
                <a:lnTo>
                  <a:pt x="20518" y="4831"/>
                </a:lnTo>
                <a:lnTo>
                  <a:pt x="18220" y="1688"/>
                </a:lnTo>
                <a:lnTo>
                  <a:pt x="16060" y="632"/>
                </a:lnTo>
                <a:lnTo>
                  <a:pt x="974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3183127" y="2536012"/>
            <a:ext cx="5824220" cy="848994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spc="-290">
                <a:solidFill>
                  <a:srgbClr val="000000"/>
                </a:solidFill>
              </a:rPr>
              <a:t>H</a:t>
            </a:r>
            <a:r>
              <a:rPr dirty="0" sz="5400" spc="-340">
                <a:solidFill>
                  <a:srgbClr val="000000"/>
                </a:solidFill>
              </a:rPr>
              <a:t>A</a:t>
            </a:r>
            <a:r>
              <a:rPr dirty="0" sz="5400" spc="-305">
                <a:solidFill>
                  <a:srgbClr val="000000"/>
                </a:solidFill>
              </a:rPr>
              <a:t>K</a:t>
            </a:r>
            <a:r>
              <a:rPr dirty="0" sz="5400" spc="-240">
                <a:solidFill>
                  <a:srgbClr val="000000"/>
                </a:solidFill>
              </a:rPr>
              <a:t>I</a:t>
            </a:r>
            <a:r>
              <a:rPr dirty="0" sz="5400" spc="-515">
                <a:solidFill>
                  <a:srgbClr val="000000"/>
                </a:solidFill>
              </a:rPr>
              <a:t>K</a:t>
            </a:r>
            <a:r>
              <a:rPr dirty="0" sz="5400" spc="-405">
                <a:solidFill>
                  <a:srgbClr val="000000"/>
                </a:solidFill>
              </a:rPr>
              <a:t>AT</a:t>
            </a:r>
            <a:r>
              <a:rPr dirty="0" sz="5400" spc="-245">
                <a:solidFill>
                  <a:srgbClr val="000000"/>
                </a:solidFill>
              </a:rPr>
              <a:t> </a:t>
            </a:r>
            <a:r>
              <a:rPr dirty="0" sz="5400" spc="-170">
                <a:solidFill>
                  <a:srgbClr val="000000"/>
                </a:solidFill>
              </a:rPr>
              <a:t>M</a:t>
            </a:r>
            <a:r>
              <a:rPr dirty="0" sz="5400" spc="-130">
                <a:solidFill>
                  <a:srgbClr val="000000"/>
                </a:solidFill>
              </a:rPr>
              <a:t>A</a:t>
            </a:r>
            <a:r>
              <a:rPr dirty="0" sz="5400" spc="-235">
                <a:solidFill>
                  <a:srgbClr val="000000"/>
                </a:solidFill>
              </a:rPr>
              <a:t>N</a:t>
            </a:r>
            <a:r>
              <a:rPr dirty="0" sz="5400" spc="-204">
                <a:solidFill>
                  <a:srgbClr val="000000"/>
                </a:solidFill>
              </a:rPr>
              <a:t>U</a:t>
            </a:r>
            <a:r>
              <a:rPr dirty="0" sz="5400" spc="-90">
                <a:solidFill>
                  <a:srgbClr val="000000"/>
                </a:solidFill>
              </a:rPr>
              <a:t>S</a:t>
            </a:r>
            <a:r>
              <a:rPr dirty="0" sz="5400" spc="-40">
                <a:solidFill>
                  <a:srgbClr val="000000"/>
                </a:solidFill>
              </a:rPr>
              <a:t>I</a:t>
            </a:r>
            <a:r>
              <a:rPr dirty="0" sz="5400" spc="-204">
                <a:solidFill>
                  <a:srgbClr val="000000"/>
                </a:solidFill>
              </a:rPr>
              <a:t>A</a:t>
            </a:r>
            <a:endParaRPr sz="5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7244" y="2135886"/>
            <a:ext cx="459041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55">
                <a:solidFill>
                  <a:srgbClr val="843B0B"/>
                </a:solidFill>
                <a:latin typeface="Lucida Sans Unicode"/>
                <a:cs typeface="Lucida Sans Unicode"/>
              </a:rPr>
              <a:t>Manusia</a:t>
            </a:r>
            <a:r>
              <a:rPr dirty="0" sz="2000" spc="-114">
                <a:solidFill>
                  <a:srgbClr val="843B0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110">
                <a:solidFill>
                  <a:srgbClr val="843B0B"/>
                </a:solidFill>
                <a:latin typeface="Lucida Sans Unicode"/>
                <a:cs typeface="Lucida Sans Unicode"/>
              </a:rPr>
              <a:t>Sebagai</a:t>
            </a:r>
            <a:r>
              <a:rPr dirty="0" sz="2000" spc="-110">
                <a:solidFill>
                  <a:srgbClr val="843B0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40">
                <a:solidFill>
                  <a:srgbClr val="843B0B"/>
                </a:solidFill>
                <a:latin typeface="Lucida Sans Unicode"/>
                <a:cs typeface="Lucida Sans Unicode"/>
              </a:rPr>
              <a:t>Makhluk</a:t>
            </a:r>
            <a:r>
              <a:rPr dirty="0" sz="2000" spc="-120">
                <a:solidFill>
                  <a:srgbClr val="843B0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65">
                <a:solidFill>
                  <a:srgbClr val="843B0B"/>
                </a:solidFill>
                <a:latin typeface="Lucida Sans Unicode"/>
                <a:cs typeface="Lucida Sans Unicode"/>
              </a:rPr>
              <a:t>Yang</a:t>
            </a:r>
            <a:r>
              <a:rPr dirty="0" sz="2000" spc="-125">
                <a:solidFill>
                  <a:srgbClr val="843B0B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85">
                <a:solidFill>
                  <a:srgbClr val="843B0B"/>
                </a:solidFill>
                <a:latin typeface="Lucida Sans Unicode"/>
                <a:cs typeface="Lucida Sans Unicode"/>
              </a:rPr>
              <a:t>Unik</a:t>
            </a:r>
            <a:endParaRPr sz="2000">
              <a:latin typeface="Lucida Sans Unicode"/>
              <a:cs typeface="Lucida Sans Unicode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727191" y="1610867"/>
            <a:ext cx="5690870" cy="1422400"/>
          </a:xfrm>
          <a:custGeom>
            <a:avLst/>
            <a:gdLst/>
            <a:ahLst/>
            <a:cxnLst/>
            <a:rect l="l" t="t" r="r" b="b"/>
            <a:pathLst>
              <a:path w="5690870" h="1422400">
                <a:moveTo>
                  <a:pt x="5690616" y="0"/>
                </a:moveTo>
                <a:lnTo>
                  <a:pt x="0" y="0"/>
                </a:lnTo>
                <a:lnTo>
                  <a:pt x="1444752" y="710946"/>
                </a:lnTo>
                <a:lnTo>
                  <a:pt x="0" y="1421892"/>
                </a:lnTo>
                <a:lnTo>
                  <a:pt x="5690616" y="1421892"/>
                </a:lnTo>
                <a:lnTo>
                  <a:pt x="5690616" y="0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661275" y="1983486"/>
            <a:ext cx="3295650" cy="63563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96875" marR="5080" indent="-384810">
              <a:lnSpc>
                <a:spcPct val="100000"/>
              </a:lnSpc>
              <a:spcBef>
                <a:spcPts val="105"/>
              </a:spcBef>
            </a:pPr>
            <a:r>
              <a:rPr dirty="0" sz="2000" spc="60">
                <a:solidFill>
                  <a:srgbClr val="C3C7C1"/>
                </a:solidFill>
              </a:rPr>
              <a:t>Manusia</a:t>
            </a:r>
            <a:r>
              <a:rPr dirty="0" sz="2000" spc="-140">
                <a:solidFill>
                  <a:srgbClr val="C3C7C1"/>
                </a:solidFill>
              </a:rPr>
              <a:t> </a:t>
            </a:r>
            <a:r>
              <a:rPr dirty="0" sz="2000" spc="110">
                <a:solidFill>
                  <a:srgbClr val="C3C7C1"/>
                </a:solidFill>
              </a:rPr>
              <a:t>Sebagai</a:t>
            </a:r>
            <a:r>
              <a:rPr dirty="0" sz="2000" spc="-135">
                <a:solidFill>
                  <a:srgbClr val="C3C7C1"/>
                </a:solidFill>
              </a:rPr>
              <a:t> </a:t>
            </a:r>
            <a:r>
              <a:rPr dirty="0" sz="2000" spc="-40">
                <a:solidFill>
                  <a:srgbClr val="C3C7C1"/>
                </a:solidFill>
              </a:rPr>
              <a:t>Makhluk </a:t>
            </a:r>
            <a:r>
              <a:rPr dirty="0" sz="2000" spc="-615">
                <a:solidFill>
                  <a:srgbClr val="C3C7C1"/>
                </a:solidFill>
              </a:rPr>
              <a:t> </a:t>
            </a:r>
            <a:r>
              <a:rPr dirty="0" sz="2000" spc="-10">
                <a:solidFill>
                  <a:srgbClr val="C3C7C1"/>
                </a:solidFill>
              </a:rPr>
              <a:t>Multidimensi</a:t>
            </a:r>
            <a:endParaRPr sz="2000"/>
          </a:p>
        </p:txBody>
      </p:sp>
      <p:sp>
        <p:nvSpPr>
          <p:cNvPr id="5" name="object 5"/>
          <p:cNvSpPr txBox="1"/>
          <p:nvPr/>
        </p:nvSpPr>
        <p:spPr>
          <a:xfrm>
            <a:off x="1097076" y="3231642"/>
            <a:ext cx="3999229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55">
                <a:latin typeface="Lucida Sans Unicode"/>
                <a:cs typeface="Lucida Sans Unicode"/>
              </a:rPr>
              <a:t>Un</a:t>
            </a:r>
            <a:r>
              <a:rPr dirty="0" sz="1600" spc="-35">
                <a:latin typeface="Lucida Sans Unicode"/>
                <a:cs typeface="Lucida Sans Unicode"/>
              </a:rPr>
              <a:t>i</a:t>
            </a:r>
            <a:r>
              <a:rPr dirty="0" sz="1600" spc="-170">
                <a:latin typeface="Lucida Sans Unicode"/>
                <a:cs typeface="Lucida Sans Unicode"/>
              </a:rPr>
              <a:t>k</a:t>
            </a:r>
            <a:r>
              <a:rPr dirty="0" sz="1600" spc="-65">
                <a:latin typeface="Lucida Sans Unicode"/>
                <a:cs typeface="Lucida Sans Unicode"/>
              </a:rPr>
              <a:t> </a:t>
            </a:r>
            <a:r>
              <a:rPr dirty="0" sz="1600" spc="-5">
                <a:latin typeface="Lucida Sans Unicode"/>
                <a:cs typeface="Lucida Sans Unicode"/>
              </a:rPr>
              <a:t>art</a:t>
            </a:r>
            <a:r>
              <a:rPr dirty="0" sz="1600" spc="-15">
                <a:latin typeface="Lucida Sans Unicode"/>
                <a:cs typeface="Lucida Sans Unicode"/>
              </a:rPr>
              <a:t>i</a:t>
            </a:r>
            <a:r>
              <a:rPr dirty="0" sz="1600" spc="25">
                <a:latin typeface="Lucida Sans Unicode"/>
                <a:cs typeface="Lucida Sans Unicode"/>
              </a:rPr>
              <a:t>n</a:t>
            </a:r>
            <a:r>
              <a:rPr dirty="0" sz="1600" spc="10">
                <a:latin typeface="Lucida Sans Unicode"/>
                <a:cs typeface="Lucida Sans Unicode"/>
              </a:rPr>
              <a:t>y</a:t>
            </a:r>
            <a:r>
              <a:rPr dirty="0" sz="1600" spc="190">
                <a:latin typeface="Lucida Sans Unicode"/>
                <a:cs typeface="Lucida Sans Unicode"/>
              </a:rPr>
              <a:t>a</a:t>
            </a:r>
            <a:r>
              <a:rPr dirty="0" sz="1600" spc="-50">
                <a:latin typeface="Lucida Sans Unicode"/>
                <a:cs typeface="Lucida Sans Unicode"/>
              </a:rPr>
              <a:t> </a:t>
            </a:r>
            <a:r>
              <a:rPr dirty="0" sz="1600" spc="40">
                <a:latin typeface="Lucida Sans Unicode"/>
                <a:cs typeface="Lucida Sans Unicode"/>
              </a:rPr>
              <a:t>sat</a:t>
            </a:r>
            <a:r>
              <a:rPr dirty="0" sz="1600" spc="45">
                <a:latin typeface="Lucida Sans Unicode"/>
                <a:cs typeface="Lucida Sans Unicode"/>
              </a:rPr>
              <a:t>u</a:t>
            </a:r>
            <a:r>
              <a:rPr dirty="0" sz="1600" spc="-105">
                <a:latin typeface="Lucida Sans Unicode"/>
                <a:cs typeface="Lucida Sans Unicode"/>
              </a:rPr>
              <a:t>-</a:t>
            </a:r>
            <a:r>
              <a:rPr dirty="0" sz="1600" spc="35">
                <a:latin typeface="Lucida Sans Unicode"/>
                <a:cs typeface="Lucida Sans Unicode"/>
              </a:rPr>
              <a:t>satun</a:t>
            </a:r>
            <a:r>
              <a:rPr dirty="0" sz="1600" spc="25">
                <a:latin typeface="Lucida Sans Unicode"/>
                <a:cs typeface="Lucida Sans Unicode"/>
              </a:rPr>
              <a:t>y</a:t>
            </a:r>
            <a:r>
              <a:rPr dirty="0" sz="1600" spc="190">
                <a:latin typeface="Lucida Sans Unicode"/>
                <a:cs typeface="Lucida Sans Unicode"/>
              </a:rPr>
              <a:t>a</a:t>
            </a:r>
            <a:r>
              <a:rPr dirty="0" sz="1600" spc="-220">
                <a:latin typeface="Lucida Sans Unicode"/>
                <a:cs typeface="Lucida Sans Unicode"/>
              </a:rPr>
              <a:t>.</a:t>
            </a:r>
            <a:r>
              <a:rPr dirty="0" sz="1600" spc="-55">
                <a:latin typeface="Lucida Sans Unicode"/>
                <a:cs typeface="Lucida Sans Unicode"/>
              </a:rPr>
              <a:t> </a:t>
            </a:r>
            <a:r>
              <a:rPr dirty="0" sz="1600" spc="5">
                <a:latin typeface="Lucida Sans Unicode"/>
                <a:cs typeface="Lucida Sans Unicode"/>
              </a:rPr>
              <a:t>Set</a:t>
            </a:r>
            <a:r>
              <a:rPr dirty="0" sz="1600" spc="-10">
                <a:latin typeface="Lucida Sans Unicode"/>
                <a:cs typeface="Lucida Sans Unicode"/>
              </a:rPr>
              <a:t>i</a:t>
            </a:r>
            <a:r>
              <a:rPr dirty="0" sz="1600" spc="130">
                <a:latin typeface="Lucida Sans Unicode"/>
                <a:cs typeface="Lucida Sans Unicode"/>
              </a:rPr>
              <a:t>ap</a:t>
            </a:r>
            <a:r>
              <a:rPr dirty="0" sz="1600" spc="-55">
                <a:latin typeface="Lucida Sans Unicode"/>
                <a:cs typeface="Lucida Sans Unicode"/>
              </a:rPr>
              <a:t> </a:t>
            </a:r>
            <a:r>
              <a:rPr dirty="0" sz="1600" spc="-25">
                <a:latin typeface="Lucida Sans Unicode"/>
                <a:cs typeface="Lucida Sans Unicode"/>
              </a:rPr>
              <a:t>o</a:t>
            </a:r>
            <a:r>
              <a:rPr dirty="0" sz="1600" spc="-25">
                <a:latin typeface="Lucida Sans Unicode"/>
                <a:cs typeface="Lucida Sans Unicode"/>
              </a:rPr>
              <a:t>r</a:t>
            </a:r>
            <a:r>
              <a:rPr dirty="0" sz="1600" spc="75">
                <a:latin typeface="Lucida Sans Unicode"/>
                <a:cs typeface="Lucida Sans Unicode"/>
              </a:rPr>
              <a:t>ang  </a:t>
            </a:r>
            <a:r>
              <a:rPr dirty="0" sz="1600" spc="95">
                <a:latin typeface="Lucida Sans Unicode"/>
                <a:cs typeface="Lucida Sans Unicode"/>
              </a:rPr>
              <a:t>adalah </a:t>
            </a:r>
            <a:r>
              <a:rPr dirty="0" sz="1600" spc="-30">
                <a:latin typeface="Lucida Sans Unicode"/>
                <a:cs typeface="Lucida Sans Unicode"/>
              </a:rPr>
              <a:t>dirinya, </a:t>
            </a:r>
            <a:r>
              <a:rPr dirty="0" sz="1600" spc="15">
                <a:latin typeface="Lucida Sans Unicode"/>
                <a:cs typeface="Lucida Sans Unicode"/>
              </a:rPr>
              <a:t>satu-satunya, </a:t>
            </a:r>
            <a:r>
              <a:rPr dirty="0" sz="1600" spc="75">
                <a:latin typeface="Lucida Sans Unicode"/>
                <a:cs typeface="Lucida Sans Unicode"/>
              </a:rPr>
              <a:t>berbeda </a:t>
            </a:r>
            <a:r>
              <a:rPr dirty="0" sz="1600" spc="-495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dengan </a:t>
            </a:r>
            <a:r>
              <a:rPr dirty="0" sz="1600" spc="80">
                <a:latin typeface="Lucida Sans Unicode"/>
                <a:cs typeface="Lucida Sans Unicode"/>
              </a:rPr>
              <a:t>yang </a:t>
            </a:r>
            <a:r>
              <a:rPr dirty="0" sz="1600" spc="-45">
                <a:latin typeface="Lucida Sans Unicode"/>
                <a:cs typeface="Lucida Sans Unicode"/>
              </a:rPr>
              <a:t>lain, </a:t>
            </a:r>
            <a:r>
              <a:rPr dirty="0" sz="1600" spc="75">
                <a:latin typeface="Lucida Sans Unicode"/>
                <a:cs typeface="Lucida Sans Unicode"/>
              </a:rPr>
              <a:t>berbeda dengan </a:t>
            </a:r>
            <a:r>
              <a:rPr dirty="0" sz="1600" spc="80">
                <a:latin typeface="Lucida Sans Unicode"/>
                <a:cs typeface="Lucida Sans Unicode"/>
              </a:rPr>
              <a:t> </a:t>
            </a:r>
            <a:r>
              <a:rPr dirty="0" sz="1600" spc="65">
                <a:latin typeface="Lucida Sans Unicode"/>
                <a:cs typeface="Lucida Sans Unicode"/>
              </a:rPr>
              <a:t>sudara </a:t>
            </a:r>
            <a:r>
              <a:rPr dirty="0" sz="1600" spc="45">
                <a:latin typeface="Lucida Sans Unicode"/>
                <a:cs typeface="Lucida Sans Unicode"/>
              </a:rPr>
              <a:t>kandungnya </a:t>
            </a:r>
            <a:r>
              <a:rPr dirty="0" sz="1600" spc="50">
                <a:latin typeface="Lucida Sans Unicode"/>
                <a:cs typeface="Lucida Sans Unicode"/>
              </a:rPr>
              <a:t>bahkan </a:t>
            </a:r>
            <a:r>
              <a:rPr dirty="0" sz="1600" spc="80">
                <a:latin typeface="Lucida Sans Unicode"/>
                <a:cs typeface="Lucida Sans Unicode"/>
              </a:rPr>
              <a:t>saudara </a:t>
            </a:r>
            <a:r>
              <a:rPr dirty="0" sz="1600" spc="85">
                <a:latin typeface="Lucida Sans Unicode"/>
                <a:cs typeface="Lucida Sans Unicode"/>
              </a:rPr>
              <a:t> </a:t>
            </a:r>
            <a:r>
              <a:rPr dirty="0" sz="1600" spc="50">
                <a:latin typeface="Lucida Sans Unicode"/>
                <a:cs typeface="Lucida Sans Unicode"/>
              </a:rPr>
              <a:t>kembarnya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43598" y="3231642"/>
            <a:ext cx="4078604" cy="1000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40">
                <a:latin typeface="Lucida Sans Unicode"/>
                <a:cs typeface="Lucida Sans Unicode"/>
              </a:rPr>
              <a:t>Manusia </a:t>
            </a:r>
            <a:r>
              <a:rPr dirty="0" sz="1600" spc="75">
                <a:latin typeface="Lucida Sans Unicode"/>
                <a:cs typeface="Lucida Sans Unicode"/>
              </a:rPr>
              <a:t>sebagai </a:t>
            </a:r>
            <a:r>
              <a:rPr dirty="0" sz="1600" spc="-15">
                <a:latin typeface="Lucida Sans Unicode"/>
                <a:cs typeface="Lucida Sans Unicode"/>
              </a:rPr>
              <a:t>makhluk </a:t>
            </a:r>
            <a:r>
              <a:rPr dirty="0" sz="1600">
                <a:latin typeface="Lucida Sans Unicode"/>
                <a:cs typeface="Lucida Sans Unicode"/>
              </a:rPr>
              <a:t>multidimensi </a:t>
            </a:r>
            <a:r>
              <a:rPr dirty="0" sz="1600" spc="-495">
                <a:latin typeface="Lucida Sans Unicode"/>
                <a:cs typeface="Lucida Sans Unicode"/>
              </a:rPr>
              <a:t> </a:t>
            </a:r>
            <a:r>
              <a:rPr dirty="0" sz="1600" spc="20">
                <a:latin typeface="Lucida Sans Unicode"/>
                <a:cs typeface="Lucida Sans Unicode"/>
              </a:rPr>
              <a:t>menunjukan </a:t>
            </a:r>
            <a:r>
              <a:rPr dirty="0" sz="1600" spc="105">
                <a:latin typeface="Lucida Sans Unicode"/>
                <a:cs typeface="Lucida Sans Unicode"/>
              </a:rPr>
              <a:t>bahwa </a:t>
            </a:r>
            <a:r>
              <a:rPr dirty="0" sz="1600" spc="65">
                <a:latin typeface="Lucida Sans Unicode"/>
                <a:cs typeface="Lucida Sans Unicode"/>
              </a:rPr>
              <a:t>manusia </a:t>
            </a:r>
            <a:r>
              <a:rPr dirty="0" sz="1600" spc="-25">
                <a:latin typeface="Lucida Sans Unicode"/>
                <a:cs typeface="Lucida Sans Unicode"/>
              </a:rPr>
              <a:t>memiliki </a:t>
            </a:r>
            <a:r>
              <a:rPr dirty="0" sz="1600" spc="-20">
                <a:latin typeface="Lucida Sans Unicode"/>
                <a:cs typeface="Lucida Sans Unicode"/>
              </a:rPr>
              <a:t> </a:t>
            </a:r>
            <a:r>
              <a:rPr dirty="0" sz="1600" spc="45">
                <a:latin typeface="Lucida Sans Unicode"/>
                <a:cs typeface="Lucida Sans Unicode"/>
              </a:rPr>
              <a:t>kekayaan</a:t>
            </a:r>
            <a:r>
              <a:rPr dirty="0" sz="1600" spc="-75">
                <a:latin typeface="Lucida Sans Unicode"/>
                <a:cs typeface="Lucida Sans Unicode"/>
              </a:rPr>
              <a:t> </a:t>
            </a:r>
            <a:r>
              <a:rPr dirty="0" sz="1600" spc="15">
                <a:latin typeface="Lucida Sans Unicode"/>
                <a:cs typeface="Lucida Sans Unicode"/>
              </a:rPr>
              <a:t>dimensi</a:t>
            </a:r>
            <a:r>
              <a:rPr dirty="0" sz="1600" spc="-65">
                <a:latin typeface="Lucida Sans Unicode"/>
                <a:cs typeface="Lucida Sans Unicode"/>
              </a:rPr>
              <a:t> </a:t>
            </a:r>
            <a:r>
              <a:rPr dirty="0" sz="1600" spc="75">
                <a:latin typeface="Lucida Sans Unicode"/>
                <a:cs typeface="Lucida Sans Unicode"/>
              </a:rPr>
              <a:t>yang</a:t>
            </a:r>
            <a:r>
              <a:rPr dirty="0" sz="1600" spc="-60">
                <a:latin typeface="Lucida Sans Unicode"/>
                <a:cs typeface="Lucida Sans Unicode"/>
              </a:rPr>
              <a:t> </a:t>
            </a:r>
            <a:r>
              <a:rPr dirty="0" sz="1600" spc="5">
                <a:latin typeface="Lucida Sans Unicode"/>
                <a:cs typeface="Lucida Sans Unicode"/>
              </a:rPr>
              <a:t>luar</a:t>
            </a:r>
            <a:r>
              <a:rPr dirty="0" sz="1600" spc="-60">
                <a:latin typeface="Lucida Sans Unicode"/>
                <a:cs typeface="Lucida Sans Unicode"/>
              </a:rPr>
              <a:t> </a:t>
            </a:r>
            <a:r>
              <a:rPr dirty="0" sz="1600" spc="70">
                <a:latin typeface="Lucida Sans Unicode"/>
                <a:cs typeface="Lucida Sans Unicode"/>
              </a:rPr>
              <a:t>biasa</a:t>
            </a:r>
            <a:r>
              <a:rPr dirty="0" sz="1600" spc="-85">
                <a:latin typeface="Lucida Sans Unicode"/>
                <a:cs typeface="Lucida Sans Unicode"/>
              </a:rPr>
              <a:t> </a:t>
            </a:r>
            <a:r>
              <a:rPr dirty="0" sz="1600" spc="-35">
                <a:latin typeface="Lucida Sans Unicode"/>
                <a:cs typeface="Lucida Sans Unicode"/>
              </a:rPr>
              <a:t>untuk </a:t>
            </a:r>
            <a:r>
              <a:rPr dirty="0" sz="1600" spc="-490">
                <a:latin typeface="Lucida Sans Unicode"/>
                <a:cs typeface="Lucida Sans Unicode"/>
              </a:rPr>
              <a:t> </a:t>
            </a:r>
            <a:r>
              <a:rPr dirty="0" sz="1600" spc="10">
                <a:latin typeface="Lucida Sans Unicode"/>
                <a:cs typeface="Lucida Sans Unicode"/>
              </a:rPr>
              <a:t>dipelajari</a:t>
            </a:r>
            <a:endParaRPr sz="1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922461" y="5371711"/>
            <a:ext cx="2262505" cy="1483995"/>
          </a:xfrm>
          <a:custGeom>
            <a:avLst/>
            <a:gdLst/>
            <a:ahLst/>
            <a:cxnLst/>
            <a:rect l="l" t="t" r="r" b="b"/>
            <a:pathLst>
              <a:path w="2262504" h="1483995">
                <a:moveTo>
                  <a:pt x="281243" y="1483743"/>
                </a:moveTo>
                <a:lnTo>
                  <a:pt x="2262201" y="1483743"/>
                </a:lnTo>
                <a:lnTo>
                  <a:pt x="2262202" y="550851"/>
                </a:lnTo>
                <a:lnTo>
                  <a:pt x="2184044" y="482402"/>
                </a:lnTo>
                <a:lnTo>
                  <a:pt x="2144770" y="448413"/>
                </a:lnTo>
                <a:lnTo>
                  <a:pt x="2105346" y="414606"/>
                </a:lnTo>
                <a:lnTo>
                  <a:pt x="2065757" y="381002"/>
                </a:lnTo>
                <a:lnTo>
                  <a:pt x="2025988" y="347620"/>
                </a:lnTo>
                <a:lnTo>
                  <a:pt x="1986023" y="314480"/>
                </a:lnTo>
                <a:lnTo>
                  <a:pt x="1945848" y="281601"/>
                </a:lnTo>
                <a:lnTo>
                  <a:pt x="1905447" y="249005"/>
                </a:lnTo>
                <a:lnTo>
                  <a:pt x="1864806" y="216709"/>
                </a:lnTo>
                <a:lnTo>
                  <a:pt x="1823909" y="184734"/>
                </a:lnTo>
                <a:lnTo>
                  <a:pt x="1782741" y="153100"/>
                </a:lnTo>
                <a:lnTo>
                  <a:pt x="1741287" y="121826"/>
                </a:lnTo>
                <a:lnTo>
                  <a:pt x="1701680" y="93304"/>
                </a:lnTo>
                <a:lnTo>
                  <a:pt x="1660068" y="66185"/>
                </a:lnTo>
                <a:lnTo>
                  <a:pt x="1616843" y="41882"/>
                </a:lnTo>
                <a:lnTo>
                  <a:pt x="1572394" y="21808"/>
                </a:lnTo>
                <a:lnTo>
                  <a:pt x="1527111" y="7376"/>
                </a:lnTo>
                <a:lnTo>
                  <a:pt x="1481385" y="0"/>
                </a:lnTo>
                <a:lnTo>
                  <a:pt x="1435606" y="1092"/>
                </a:lnTo>
                <a:lnTo>
                  <a:pt x="1390165" y="12065"/>
                </a:lnTo>
                <a:lnTo>
                  <a:pt x="1355387" y="28088"/>
                </a:lnTo>
                <a:lnTo>
                  <a:pt x="1322632" y="48198"/>
                </a:lnTo>
                <a:lnTo>
                  <a:pt x="1290632" y="69902"/>
                </a:lnTo>
                <a:lnTo>
                  <a:pt x="1258116" y="90704"/>
                </a:lnTo>
                <a:lnTo>
                  <a:pt x="1215959" y="112220"/>
                </a:lnTo>
                <a:lnTo>
                  <a:pt x="1172098" y="128562"/>
                </a:lnTo>
                <a:lnTo>
                  <a:pt x="1126812" y="140133"/>
                </a:lnTo>
                <a:lnTo>
                  <a:pt x="1080384" y="147335"/>
                </a:lnTo>
                <a:lnTo>
                  <a:pt x="1033094" y="150572"/>
                </a:lnTo>
                <a:lnTo>
                  <a:pt x="985222" y="150245"/>
                </a:lnTo>
                <a:lnTo>
                  <a:pt x="937050" y="146758"/>
                </a:lnTo>
                <a:lnTo>
                  <a:pt x="888858" y="140514"/>
                </a:lnTo>
                <a:lnTo>
                  <a:pt x="840928" y="131914"/>
                </a:lnTo>
                <a:lnTo>
                  <a:pt x="793540" y="121362"/>
                </a:lnTo>
                <a:lnTo>
                  <a:pt x="746974" y="109260"/>
                </a:lnTo>
                <a:lnTo>
                  <a:pt x="696283" y="94709"/>
                </a:lnTo>
                <a:lnTo>
                  <a:pt x="594832" y="64180"/>
                </a:lnTo>
                <a:lnTo>
                  <a:pt x="543985" y="49375"/>
                </a:lnTo>
                <a:lnTo>
                  <a:pt x="492998" y="35659"/>
                </a:lnTo>
                <a:lnTo>
                  <a:pt x="441829" y="23617"/>
                </a:lnTo>
                <a:lnTo>
                  <a:pt x="390433" y="13838"/>
                </a:lnTo>
                <a:lnTo>
                  <a:pt x="338766" y="6906"/>
                </a:lnTo>
                <a:lnTo>
                  <a:pt x="286786" y="3410"/>
                </a:lnTo>
                <a:lnTo>
                  <a:pt x="234448" y="3934"/>
                </a:lnTo>
                <a:lnTo>
                  <a:pt x="190922" y="8282"/>
                </a:lnTo>
                <a:lnTo>
                  <a:pt x="148275" y="17775"/>
                </a:lnTo>
                <a:lnTo>
                  <a:pt x="108310" y="33860"/>
                </a:lnTo>
                <a:lnTo>
                  <a:pt x="72832" y="57983"/>
                </a:lnTo>
                <a:lnTo>
                  <a:pt x="40262" y="96125"/>
                </a:lnTo>
                <a:lnTo>
                  <a:pt x="18569" y="141267"/>
                </a:lnTo>
                <a:lnTo>
                  <a:pt x="5877" y="191071"/>
                </a:lnTo>
                <a:lnTo>
                  <a:pt x="312" y="243198"/>
                </a:lnTo>
                <a:lnTo>
                  <a:pt x="0" y="295312"/>
                </a:lnTo>
                <a:lnTo>
                  <a:pt x="2932" y="348749"/>
                </a:lnTo>
                <a:lnTo>
                  <a:pt x="7936" y="402020"/>
                </a:lnTo>
                <a:lnTo>
                  <a:pt x="14601" y="455144"/>
                </a:lnTo>
                <a:lnTo>
                  <a:pt x="22518" y="508139"/>
                </a:lnTo>
                <a:lnTo>
                  <a:pt x="31275" y="561024"/>
                </a:lnTo>
                <a:lnTo>
                  <a:pt x="46862" y="651415"/>
                </a:lnTo>
                <a:lnTo>
                  <a:pt x="68328" y="781018"/>
                </a:lnTo>
                <a:lnTo>
                  <a:pt x="76555" y="828722"/>
                </a:lnTo>
                <a:lnTo>
                  <a:pt x="85476" y="878129"/>
                </a:lnTo>
                <a:lnTo>
                  <a:pt x="95187" y="928907"/>
                </a:lnTo>
                <a:lnTo>
                  <a:pt x="105781" y="980728"/>
                </a:lnTo>
                <a:lnTo>
                  <a:pt x="117355" y="1033262"/>
                </a:lnTo>
                <a:lnTo>
                  <a:pt x="130003" y="1086179"/>
                </a:lnTo>
                <a:lnTo>
                  <a:pt x="143819" y="1139150"/>
                </a:lnTo>
                <a:lnTo>
                  <a:pt x="158900" y="1191844"/>
                </a:lnTo>
                <a:lnTo>
                  <a:pt x="175339" y="1243932"/>
                </a:lnTo>
                <a:lnTo>
                  <a:pt x="193232" y="1295085"/>
                </a:lnTo>
                <a:lnTo>
                  <a:pt x="212674" y="1344972"/>
                </a:lnTo>
                <a:lnTo>
                  <a:pt x="233760" y="1393264"/>
                </a:lnTo>
                <a:lnTo>
                  <a:pt x="256584" y="1439631"/>
                </a:lnTo>
                <a:lnTo>
                  <a:pt x="281243" y="1483743"/>
                </a:lnTo>
                <a:close/>
              </a:path>
            </a:pathLst>
          </a:custGeom>
          <a:solidFill>
            <a:srgbClr val="EDDFDC">
              <a:alpha val="26666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032423"/>
            <a:ext cx="2313019" cy="182449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9921626" y="0"/>
            <a:ext cx="2263775" cy="730250"/>
          </a:xfrm>
          <a:custGeom>
            <a:avLst/>
            <a:gdLst/>
            <a:ahLst/>
            <a:cxnLst/>
            <a:rect l="l" t="t" r="r" b="b"/>
            <a:pathLst>
              <a:path w="2263775" h="730250">
                <a:moveTo>
                  <a:pt x="461533" y="729803"/>
                </a:moveTo>
                <a:lnTo>
                  <a:pt x="528102" y="728620"/>
                </a:lnTo>
                <a:lnTo>
                  <a:pt x="579543" y="726531"/>
                </a:lnTo>
                <a:lnTo>
                  <a:pt x="630931" y="723565"/>
                </a:lnTo>
                <a:lnTo>
                  <a:pt x="682262" y="719764"/>
                </a:lnTo>
                <a:lnTo>
                  <a:pt x="733531" y="715172"/>
                </a:lnTo>
                <a:lnTo>
                  <a:pt x="784733" y="709830"/>
                </a:lnTo>
                <a:lnTo>
                  <a:pt x="835864" y="703782"/>
                </a:lnTo>
                <a:lnTo>
                  <a:pt x="886918" y="697069"/>
                </a:lnTo>
                <a:lnTo>
                  <a:pt x="937891" y="689736"/>
                </a:lnTo>
                <a:lnTo>
                  <a:pt x="988778" y="681824"/>
                </a:lnTo>
                <a:lnTo>
                  <a:pt x="1039574" y="673377"/>
                </a:lnTo>
                <a:lnTo>
                  <a:pt x="1090274" y="664436"/>
                </a:lnTo>
                <a:lnTo>
                  <a:pt x="1139514" y="655304"/>
                </a:lnTo>
                <a:lnTo>
                  <a:pt x="1188669" y="645778"/>
                </a:lnTo>
                <a:lnTo>
                  <a:pt x="1237747" y="635897"/>
                </a:lnTo>
                <a:lnTo>
                  <a:pt x="1286757" y="625698"/>
                </a:lnTo>
                <a:lnTo>
                  <a:pt x="1384603" y="604491"/>
                </a:lnTo>
                <a:lnTo>
                  <a:pt x="1482271" y="582454"/>
                </a:lnTo>
                <a:lnTo>
                  <a:pt x="1823625" y="503069"/>
                </a:lnTo>
                <a:lnTo>
                  <a:pt x="1921281" y="480965"/>
                </a:lnTo>
                <a:lnTo>
                  <a:pt x="2019110" y="459662"/>
                </a:lnTo>
                <a:lnTo>
                  <a:pt x="2068110" y="449403"/>
                </a:lnTo>
                <a:lnTo>
                  <a:pt x="2117177" y="439456"/>
                </a:lnTo>
                <a:lnTo>
                  <a:pt x="2166319" y="429856"/>
                </a:lnTo>
                <a:lnTo>
                  <a:pt x="2211439" y="423501"/>
                </a:lnTo>
                <a:lnTo>
                  <a:pt x="2263186" y="418663"/>
                </a:lnTo>
                <a:lnTo>
                  <a:pt x="2263187" y="0"/>
                </a:lnTo>
                <a:lnTo>
                  <a:pt x="0" y="0"/>
                </a:lnTo>
                <a:lnTo>
                  <a:pt x="19123" y="47898"/>
                </a:lnTo>
                <a:lnTo>
                  <a:pt x="39077" y="95456"/>
                </a:lnTo>
                <a:lnTo>
                  <a:pt x="59857" y="142659"/>
                </a:lnTo>
                <a:lnTo>
                  <a:pt x="81453" y="189494"/>
                </a:lnTo>
                <a:lnTo>
                  <a:pt x="103861" y="235946"/>
                </a:lnTo>
                <a:lnTo>
                  <a:pt x="127073" y="282001"/>
                </a:lnTo>
                <a:lnTo>
                  <a:pt x="151081" y="327645"/>
                </a:lnTo>
                <a:lnTo>
                  <a:pt x="175880" y="372863"/>
                </a:lnTo>
                <a:lnTo>
                  <a:pt x="201463" y="417642"/>
                </a:lnTo>
                <a:lnTo>
                  <a:pt x="227822" y="461968"/>
                </a:lnTo>
                <a:lnTo>
                  <a:pt x="254951" y="505826"/>
                </a:lnTo>
                <a:lnTo>
                  <a:pt x="282843" y="549201"/>
                </a:lnTo>
                <a:lnTo>
                  <a:pt x="311491" y="592081"/>
                </a:lnTo>
                <a:lnTo>
                  <a:pt x="340888" y="634451"/>
                </a:lnTo>
                <a:lnTo>
                  <a:pt x="371027" y="676296"/>
                </a:lnTo>
                <a:lnTo>
                  <a:pt x="403989" y="712939"/>
                </a:lnTo>
                <a:lnTo>
                  <a:pt x="446513" y="728920"/>
                </a:lnTo>
                <a:lnTo>
                  <a:pt x="461533" y="729803"/>
                </a:lnTo>
                <a:close/>
              </a:path>
            </a:pathLst>
          </a:custGeom>
          <a:solidFill>
            <a:srgbClr val="C3C7C1">
              <a:alpha val="24705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1988185" cy="1143635"/>
            <a:chOff x="0" y="0"/>
            <a:chExt cx="1988185" cy="1143635"/>
          </a:xfrm>
        </p:grpSpPr>
        <p:sp>
          <p:nvSpPr>
            <p:cNvPr id="6" name="object 6"/>
            <p:cNvSpPr/>
            <p:nvPr/>
          </p:nvSpPr>
          <p:spPr>
            <a:xfrm>
              <a:off x="0" y="0"/>
              <a:ext cx="1988185" cy="1143635"/>
            </a:xfrm>
            <a:custGeom>
              <a:avLst/>
              <a:gdLst/>
              <a:ahLst/>
              <a:cxnLst/>
              <a:rect l="l" t="t" r="r" b="b"/>
              <a:pathLst>
                <a:path w="1988185" h="1143635">
                  <a:moveTo>
                    <a:pt x="1128386" y="1143242"/>
                  </a:moveTo>
                  <a:lnTo>
                    <a:pt x="1079948" y="1140572"/>
                  </a:lnTo>
                  <a:lnTo>
                    <a:pt x="1031350" y="1135353"/>
                  </a:lnTo>
                  <a:lnTo>
                    <a:pt x="982731" y="1128143"/>
                  </a:lnTo>
                  <a:lnTo>
                    <a:pt x="934229" y="1119502"/>
                  </a:lnTo>
                  <a:lnTo>
                    <a:pt x="739643" y="1080501"/>
                  </a:lnTo>
                  <a:lnTo>
                    <a:pt x="591500" y="1053186"/>
                  </a:lnTo>
                  <a:lnTo>
                    <a:pt x="442899" y="1028492"/>
                  </a:lnTo>
                  <a:lnTo>
                    <a:pt x="293886" y="1006418"/>
                  </a:lnTo>
                  <a:lnTo>
                    <a:pt x="144506" y="986966"/>
                  </a:lnTo>
                  <a:lnTo>
                    <a:pt x="0" y="970689"/>
                  </a:lnTo>
                  <a:lnTo>
                    <a:pt x="0" y="0"/>
                  </a:lnTo>
                  <a:lnTo>
                    <a:pt x="1626466" y="0"/>
                  </a:lnTo>
                  <a:lnTo>
                    <a:pt x="1660753" y="31242"/>
                  </a:lnTo>
                  <a:lnTo>
                    <a:pt x="1694308" y="66014"/>
                  </a:lnTo>
                  <a:lnTo>
                    <a:pt x="1726219" y="103064"/>
                  </a:lnTo>
                  <a:lnTo>
                    <a:pt x="1756534" y="142018"/>
                  </a:lnTo>
                  <a:lnTo>
                    <a:pt x="1785307" y="182505"/>
                  </a:lnTo>
                  <a:lnTo>
                    <a:pt x="1812586" y="224150"/>
                  </a:lnTo>
                  <a:lnTo>
                    <a:pt x="1838424" y="266581"/>
                  </a:lnTo>
                  <a:lnTo>
                    <a:pt x="1862871" y="309426"/>
                  </a:lnTo>
                  <a:lnTo>
                    <a:pt x="1885978" y="352310"/>
                  </a:lnTo>
                  <a:lnTo>
                    <a:pt x="1907795" y="394862"/>
                  </a:lnTo>
                  <a:lnTo>
                    <a:pt x="1928374" y="436708"/>
                  </a:lnTo>
                  <a:lnTo>
                    <a:pt x="1947766" y="477476"/>
                  </a:lnTo>
                  <a:lnTo>
                    <a:pt x="1974289" y="541500"/>
                  </a:lnTo>
                  <a:lnTo>
                    <a:pt x="1987996" y="608735"/>
                  </a:lnTo>
                  <a:lnTo>
                    <a:pt x="1984526" y="658023"/>
                  </a:lnTo>
                  <a:lnTo>
                    <a:pt x="1970002" y="704904"/>
                  </a:lnTo>
                  <a:lnTo>
                    <a:pt x="1946213" y="748688"/>
                  </a:lnTo>
                  <a:lnTo>
                    <a:pt x="1914950" y="788687"/>
                  </a:lnTo>
                  <a:lnTo>
                    <a:pt x="1878002" y="824211"/>
                  </a:lnTo>
                  <a:lnTo>
                    <a:pt x="1837160" y="854573"/>
                  </a:lnTo>
                  <a:lnTo>
                    <a:pt x="1793928" y="880218"/>
                  </a:lnTo>
                  <a:lnTo>
                    <a:pt x="1749033" y="902820"/>
                  </a:lnTo>
                  <a:lnTo>
                    <a:pt x="1703095" y="923541"/>
                  </a:lnTo>
                  <a:lnTo>
                    <a:pt x="1656732" y="943545"/>
                  </a:lnTo>
                  <a:lnTo>
                    <a:pt x="1610564" y="963995"/>
                  </a:lnTo>
                  <a:lnTo>
                    <a:pt x="1565209" y="986055"/>
                  </a:lnTo>
                  <a:lnTo>
                    <a:pt x="1524236" y="1008651"/>
                  </a:lnTo>
                  <a:lnTo>
                    <a:pt x="1443564" y="1056459"/>
                  </a:lnTo>
                  <a:lnTo>
                    <a:pt x="1402803" y="1079340"/>
                  </a:lnTo>
                  <a:lnTo>
                    <a:pt x="1361051" y="1099985"/>
                  </a:lnTo>
                  <a:lnTo>
                    <a:pt x="1317778" y="1117230"/>
                  </a:lnTo>
                  <a:lnTo>
                    <a:pt x="1271361" y="1130356"/>
                  </a:lnTo>
                  <a:lnTo>
                    <a:pt x="1224231" y="1138693"/>
                  </a:lnTo>
                  <a:lnTo>
                    <a:pt x="1176527" y="1142802"/>
                  </a:lnTo>
                  <a:lnTo>
                    <a:pt x="1128386" y="1143242"/>
                  </a:lnTo>
                  <a:close/>
                </a:path>
              </a:pathLst>
            </a:custGeom>
            <a:solidFill>
              <a:srgbClr val="EDDFDC">
                <a:alpha val="2666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0" y="0"/>
              <a:ext cx="1584325" cy="457834"/>
            </a:xfrm>
            <a:custGeom>
              <a:avLst/>
              <a:gdLst/>
              <a:ahLst/>
              <a:cxnLst/>
              <a:rect l="l" t="t" r="r" b="b"/>
              <a:pathLst>
                <a:path w="1584325" h="457834">
                  <a:moveTo>
                    <a:pt x="1266104" y="0"/>
                  </a:moveTo>
                  <a:lnTo>
                    <a:pt x="1266104" y="150703"/>
                  </a:lnTo>
                  <a:lnTo>
                    <a:pt x="1273788" y="145182"/>
                  </a:lnTo>
                  <a:lnTo>
                    <a:pt x="1281220" y="139641"/>
                  </a:lnTo>
                  <a:lnTo>
                    <a:pt x="1288159" y="134074"/>
                  </a:lnTo>
                  <a:lnTo>
                    <a:pt x="1294366" y="128473"/>
                  </a:lnTo>
                  <a:lnTo>
                    <a:pt x="1322032" y="143974"/>
                  </a:lnTo>
                  <a:lnTo>
                    <a:pt x="1344535" y="161604"/>
                  </a:lnTo>
                  <a:lnTo>
                    <a:pt x="1360791" y="181868"/>
                  </a:lnTo>
                  <a:lnTo>
                    <a:pt x="1369715" y="205271"/>
                  </a:lnTo>
                  <a:lnTo>
                    <a:pt x="1384574" y="212055"/>
                  </a:lnTo>
                  <a:lnTo>
                    <a:pt x="1399032" y="218736"/>
                  </a:lnTo>
                  <a:lnTo>
                    <a:pt x="1413380" y="225603"/>
                  </a:lnTo>
                  <a:lnTo>
                    <a:pt x="1427911" y="232943"/>
                  </a:lnTo>
                  <a:lnTo>
                    <a:pt x="1583852" y="0"/>
                  </a:lnTo>
                  <a:lnTo>
                    <a:pt x="1266104" y="0"/>
                  </a:lnTo>
                  <a:close/>
                </a:path>
                <a:path w="1584325" h="457834">
                  <a:moveTo>
                    <a:pt x="1186131" y="0"/>
                  </a:moveTo>
                  <a:lnTo>
                    <a:pt x="1186131" y="239328"/>
                  </a:lnTo>
                  <a:lnTo>
                    <a:pt x="1186816" y="232537"/>
                  </a:lnTo>
                  <a:lnTo>
                    <a:pt x="1195738" y="222951"/>
                  </a:lnTo>
                  <a:lnTo>
                    <a:pt x="1205086" y="213857"/>
                  </a:lnTo>
                  <a:lnTo>
                    <a:pt x="1214799" y="204971"/>
                  </a:lnTo>
                  <a:lnTo>
                    <a:pt x="1224819" y="196011"/>
                  </a:lnTo>
                  <a:lnTo>
                    <a:pt x="1311931" y="196647"/>
                  </a:lnTo>
                  <a:lnTo>
                    <a:pt x="1301260" y="185299"/>
                  </a:lnTo>
                  <a:lnTo>
                    <a:pt x="1289982" y="173728"/>
                  </a:lnTo>
                  <a:lnTo>
                    <a:pt x="1278222" y="162131"/>
                  </a:lnTo>
                  <a:lnTo>
                    <a:pt x="1266104" y="150703"/>
                  </a:lnTo>
                  <a:lnTo>
                    <a:pt x="1266104" y="0"/>
                  </a:lnTo>
                  <a:lnTo>
                    <a:pt x="1186131" y="0"/>
                  </a:lnTo>
                  <a:close/>
                </a:path>
                <a:path w="1584325" h="457834">
                  <a:moveTo>
                    <a:pt x="933802" y="0"/>
                  </a:moveTo>
                  <a:lnTo>
                    <a:pt x="933802" y="247557"/>
                  </a:lnTo>
                  <a:lnTo>
                    <a:pt x="937634" y="245808"/>
                  </a:lnTo>
                  <a:lnTo>
                    <a:pt x="943347" y="245260"/>
                  </a:lnTo>
                  <a:lnTo>
                    <a:pt x="947233" y="243581"/>
                  </a:lnTo>
                  <a:lnTo>
                    <a:pt x="978829" y="244732"/>
                  </a:lnTo>
                  <a:lnTo>
                    <a:pt x="1010511" y="246146"/>
                  </a:lnTo>
                  <a:lnTo>
                    <a:pt x="1041863" y="247311"/>
                  </a:lnTo>
                  <a:lnTo>
                    <a:pt x="1072471" y="247716"/>
                  </a:lnTo>
                  <a:lnTo>
                    <a:pt x="1110172" y="270388"/>
                  </a:lnTo>
                  <a:lnTo>
                    <a:pt x="1148605" y="278671"/>
                  </a:lnTo>
                  <a:lnTo>
                    <a:pt x="1176947" y="282386"/>
                  </a:lnTo>
                  <a:lnTo>
                    <a:pt x="1194585" y="279144"/>
                  </a:lnTo>
                  <a:lnTo>
                    <a:pt x="1200903" y="266553"/>
                  </a:lnTo>
                  <a:lnTo>
                    <a:pt x="1195930" y="257098"/>
                  </a:lnTo>
                  <a:lnTo>
                    <a:pt x="1190087" y="247769"/>
                  </a:lnTo>
                  <a:lnTo>
                    <a:pt x="1186131" y="239328"/>
                  </a:lnTo>
                  <a:lnTo>
                    <a:pt x="1186131" y="0"/>
                  </a:lnTo>
                  <a:lnTo>
                    <a:pt x="933802" y="0"/>
                  </a:lnTo>
                  <a:close/>
                </a:path>
                <a:path w="1584325" h="457834">
                  <a:moveTo>
                    <a:pt x="871387" y="0"/>
                  </a:moveTo>
                  <a:lnTo>
                    <a:pt x="871387" y="352460"/>
                  </a:lnTo>
                  <a:lnTo>
                    <a:pt x="915635" y="347060"/>
                  </a:lnTo>
                  <a:lnTo>
                    <a:pt x="931392" y="323794"/>
                  </a:lnTo>
                  <a:lnTo>
                    <a:pt x="942735" y="303165"/>
                  </a:lnTo>
                  <a:lnTo>
                    <a:pt x="945070" y="279608"/>
                  </a:lnTo>
                  <a:lnTo>
                    <a:pt x="933802" y="247557"/>
                  </a:lnTo>
                  <a:lnTo>
                    <a:pt x="933802" y="0"/>
                  </a:lnTo>
                  <a:lnTo>
                    <a:pt x="889572" y="0"/>
                  </a:lnTo>
                  <a:lnTo>
                    <a:pt x="889572" y="234127"/>
                  </a:lnTo>
                  <a:lnTo>
                    <a:pt x="889538" y="240456"/>
                  </a:lnTo>
                  <a:lnTo>
                    <a:pt x="885571" y="243104"/>
                  </a:lnTo>
                  <a:lnTo>
                    <a:pt x="879103" y="243406"/>
                  </a:lnTo>
                  <a:lnTo>
                    <a:pt x="871564" y="242698"/>
                  </a:lnTo>
                  <a:lnTo>
                    <a:pt x="871564" y="0"/>
                  </a:lnTo>
                  <a:lnTo>
                    <a:pt x="871387" y="0"/>
                  </a:lnTo>
                  <a:close/>
                </a:path>
                <a:path w="1584325" h="457834">
                  <a:moveTo>
                    <a:pt x="871564" y="0"/>
                  </a:moveTo>
                  <a:lnTo>
                    <a:pt x="871564" y="242698"/>
                  </a:lnTo>
                  <a:lnTo>
                    <a:pt x="877135" y="239924"/>
                  </a:lnTo>
                  <a:lnTo>
                    <a:pt x="883043" y="237096"/>
                  </a:lnTo>
                  <a:lnTo>
                    <a:pt x="889572" y="234127"/>
                  </a:lnTo>
                  <a:lnTo>
                    <a:pt x="889572" y="0"/>
                  </a:lnTo>
                  <a:lnTo>
                    <a:pt x="871564" y="0"/>
                  </a:lnTo>
                  <a:close/>
                </a:path>
                <a:path w="1584325" h="457834">
                  <a:moveTo>
                    <a:pt x="653608" y="0"/>
                  </a:moveTo>
                  <a:lnTo>
                    <a:pt x="653608" y="404756"/>
                  </a:lnTo>
                  <a:lnTo>
                    <a:pt x="672858" y="377762"/>
                  </a:lnTo>
                  <a:lnTo>
                    <a:pt x="678535" y="377231"/>
                  </a:lnTo>
                  <a:lnTo>
                    <a:pt x="684266" y="376830"/>
                  </a:lnTo>
                  <a:lnTo>
                    <a:pt x="688151" y="375220"/>
                  </a:lnTo>
                  <a:lnTo>
                    <a:pt x="709200" y="367281"/>
                  </a:lnTo>
                  <a:lnTo>
                    <a:pt x="721751" y="358806"/>
                  </a:lnTo>
                  <a:lnTo>
                    <a:pt x="730507" y="353515"/>
                  </a:lnTo>
                  <a:lnTo>
                    <a:pt x="740170" y="355127"/>
                  </a:lnTo>
                  <a:lnTo>
                    <a:pt x="756278" y="360877"/>
                  </a:lnTo>
                  <a:lnTo>
                    <a:pt x="772384" y="366240"/>
                  </a:lnTo>
                  <a:lnTo>
                    <a:pt x="788257" y="371202"/>
                  </a:lnTo>
                  <a:lnTo>
                    <a:pt x="803667" y="375749"/>
                  </a:lnTo>
                  <a:lnTo>
                    <a:pt x="818138" y="374109"/>
                  </a:lnTo>
                  <a:lnTo>
                    <a:pt x="825303" y="364231"/>
                  </a:lnTo>
                  <a:lnTo>
                    <a:pt x="834544" y="359975"/>
                  </a:lnTo>
                  <a:lnTo>
                    <a:pt x="855242" y="375199"/>
                  </a:lnTo>
                  <a:lnTo>
                    <a:pt x="867492" y="375550"/>
                  </a:lnTo>
                  <a:lnTo>
                    <a:pt x="872183" y="369824"/>
                  </a:lnTo>
                  <a:lnTo>
                    <a:pt x="872440" y="361101"/>
                  </a:lnTo>
                  <a:lnTo>
                    <a:pt x="871387" y="352460"/>
                  </a:lnTo>
                  <a:lnTo>
                    <a:pt x="871387" y="0"/>
                  </a:lnTo>
                  <a:lnTo>
                    <a:pt x="653608" y="0"/>
                  </a:lnTo>
                  <a:close/>
                </a:path>
                <a:path w="1584325" h="457834">
                  <a:moveTo>
                    <a:pt x="576148" y="387818"/>
                  </a:moveTo>
                  <a:lnTo>
                    <a:pt x="588109" y="400164"/>
                  </a:lnTo>
                  <a:lnTo>
                    <a:pt x="592106" y="412239"/>
                  </a:lnTo>
                  <a:lnTo>
                    <a:pt x="598512" y="423848"/>
                  </a:lnTo>
                  <a:lnTo>
                    <a:pt x="617699" y="434800"/>
                  </a:lnTo>
                  <a:lnTo>
                    <a:pt x="638419" y="437722"/>
                  </a:lnTo>
                  <a:lnTo>
                    <a:pt x="650184" y="430624"/>
                  </a:lnTo>
                  <a:lnTo>
                    <a:pt x="654683" y="418102"/>
                  </a:lnTo>
                  <a:lnTo>
                    <a:pt x="653608" y="404756"/>
                  </a:lnTo>
                  <a:lnTo>
                    <a:pt x="653608" y="0"/>
                  </a:lnTo>
                  <a:lnTo>
                    <a:pt x="602121" y="0"/>
                  </a:lnTo>
                  <a:lnTo>
                    <a:pt x="602122" y="333107"/>
                  </a:lnTo>
                  <a:lnTo>
                    <a:pt x="598896" y="341119"/>
                  </a:lnTo>
                  <a:lnTo>
                    <a:pt x="596251" y="349368"/>
                  </a:lnTo>
                  <a:lnTo>
                    <a:pt x="594075" y="357665"/>
                  </a:lnTo>
                  <a:lnTo>
                    <a:pt x="592257" y="365820"/>
                  </a:lnTo>
                  <a:lnTo>
                    <a:pt x="576148" y="387818"/>
                  </a:lnTo>
                  <a:close/>
                </a:path>
                <a:path w="1584325" h="457834">
                  <a:moveTo>
                    <a:pt x="148626" y="406662"/>
                  </a:moveTo>
                  <a:lnTo>
                    <a:pt x="151501" y="413671"/>
                  </a:lnTo>
                  <a:lnTo>
                    <a:pt x="158367" y="426183"/>
                  </a:lnTo>
                  <a:lnTo>
                    <a:pt x="201088" y="457222"/>
                  </a:lnTo>
                  <a:lnTo>
                    <a:pt x="210657" y="450507"/>
                  </a:lnTo>
                  <a:lnTo>
                    <a:pt x="220194" y="443497"/>
                  </a:lnTo>
                  <a:lnTo>
                    <a:pt x="229409" y="436226"/>
                  </a:lnTo>
                  <a:lnTo>
                    <a:pt x="238009" y="428724"/>
                  </a:lnTo>
                  <a:lnTo>
                    <a:pt x="268185" y="423987"/>
                  </a:lnTo>
                  <a:lnTo>
                    <a:pt x="287621" y="411603"/>
                  </a:lnTo>
                  <a:lnTo>
                    <a:pt x="305005" y="400453"/>
                  </a:lnTo>
                  <a:lnTo>
                    <a:pt x="329024" y="399421"/>
                  </a:lnTo>
                  <a:lnTo>
                    <a:pt x="333947" y="378825"/>
                  </a:lnTo>
                  <a:lnTo>
                    <a:pt x="345200" y="360564"/>
                  </a:lnTo>
                  <a:lnTo>
                    <a:pt x="358748" y="343279"/>
                  </a:lnTo>
                  <a:lnTo>
                    <a:pt x="370557" y="325613"/>
                  </a:lnTo>
                  <a:lnTo>
                    <a:pt x="413907" y="322168"/>
                  </a:lnTo>
                  <a:lnTo>
                    <a:pt x="456019" y="317610"/>
                  </a:lnTo>
                  <a:lnTo>
                    <a:pt x="478480" y="287036"/>
                  </a:lnTo>
                  <a:lnTo>
                    <a:pt x="487883" y="288983"/>
                  </a:lnTo>
                  <a:lnTo>
                    <a:pt x="495388" y="289768"/>
                  </a:lnTo>
                  <a:lnTo>
                    <a:pt x="502946" y="290529"/>
                  </a:lnTo>
                  <a:lnTo>
                    <a:pt x="532035" y="302797"/>
                  </a:lnTo>
                  <a:lnTo>
                    <a:pt x="548708" y="304443"/>
                  </a:lnTo>
                  <a:lnTo>
                    <a:pt x="560321" y="305378"/>
                  </a:lnTo>
                  <a:lnTo>
                    <a:pt x="574232" y="315514"/>
                  </a:lnTo>
                  <a:lnTo>
                    <a:pt x="602122" y="333107"/>
                  </a:lnTo>
                  <a:lnTo>
                    <a:pt x="602121" y="0"/>
                  </a:lnTo>
                  <a:lnTo>
                    <a:pt x="175416" y="0"/>
                  </a:lnTo>
                  <a:lnTo>
                    <a:pt x="175416" y="390866"/>
                  </a:lnTo>
                  <a:lnTo>
                    <a:pt x="168349" y="394466"/>
                  </a:lnTo>
                  <a:lnTo>
                    <a:pt x="161349" y="398320"/>
                  </a:lnTo>
                  <a:lnTo>
                    <a:pt x="154686" y="402396"/>
                  </a:lnTo>
                  <a:lnTo>
                    <a:pt x="148626" y="406662"/>
                  </a:lnTo>
                  <a:close/>
                </a:path>
                <a:path w="1584325" h="457834">
                  <a:moveTo>
                    <a:pt x="102817" y="344541"/>
                  </a:moveTo>
                  <a:lnTo>
                    <a:pt x="175416" y="390866"/>
                  </a:lnTo>
                  <a:lnTo>
                    <a:pt x="175416" y="0"/>
                  </a:lnTo>
                  <a:lnTo>
                    <a:pt x="126148" y="0"/>
                  </a:lnTo>
                  <a:lnTo>
                    <a:pt x="126148" y="298363"/>
                  </a:lnTo>
                  <a:lnTo>
                    <a:pt x="110060" y="302741"/>
                  </a:lnTo>
                  <a:lnTo>
                    <a:pt x="105614" y="315315"/>
                  </a:lnTo>
                  <a:lnTo>
                    <a:pt x="105602" y="330957"/>
                  </a:lnTo>
                  <a:lnTo>
                    <a:pt x="102817" y="344541"/>
                  </a:lnTo>
                  <a:close/>
                </a:path>
                <a:path w="1584325" h="457834">
                  <a:moveTo>
                    <a:pt x="13630" y="117394"/>
                  </a:moveTo>
                  <a:lnTo>
                    <a:pt x="15903" y="124604"/>
                  </a:lnTo>
                  <a:lnTo>
                    <a:pt x="17566" y="131655"/>
                  </a:lnTo>
                  <a:lnTo>
                    <a:pt x="20212" y="145120"/>
                  </a:lnTo>
                  <a:lnTo>
                    <a:pt x="28023" y="177502"/>
                  </a:lnTo>
                  <a:lnTo>
                    <a:pt x="47543" y="204629"/>
                  </a:lnTo>
                  <a:lnTo>
                    <a:pt x="73424" y="227424"/>
                  </a:lnTo>
                  <a:lnTo>
                    <a:pt x="100316" y="246815"/>
                  </a:lnTo>
                  <a:lnTo>
                    <a:pt x="113108" y="255333"/>
                  </a:lnTo>
                  <a:lnTo>
                    <a:pt x="118590" y="259008"/>
                  </a:lnTo>
                  <a:lnTo>
                    <a:pt x="121130" y="268901"/>
                  </a:lnTo>
                  <a:lnTo>
                    <a:pt x="123307" y="278848"/>
                  </a:lnTo>
                  <a:lnTo>
                    <a:pt x="125014" y="288714"/>
                  </a:lnTo>
                  <a:lnTo>
                    <a:pt x="126148" y="298363"/>
                  </a:lnTo>
                  <a:lnTo>
                    <a:pt x="126148" y="0"/>
                  </a:lnTo>
                  <a:lnTo>
                    <a:pt x="26759" y="0"/>
                  </a:lnTo>
                  <a:lnTo>
                    <a:pt x="26759" y="67156"/>
                  </a:lnTo>
                  <a:lnTo>
                    <a:pt x="13630" y="117394"/>
                  </a:lnTo>
                  <a:close/>
                </a:path>
                <a:path w="1584325" h="457834">
                  <a:moveTo>
                    <a:pt x="0" y="6585"/>
                  </a:moveTo>
                  <a:lnTo>
                    <a:pt x="26759" y="67156"/>
                  </a:lnTo>
                  <a:lnTo>
                    <a:pt x="26759" y="0"/>
                  </a:lnTo>
                  <a:lnTo>
                    <a:pt x="0" y="0"/>
                  </a:lnTo>
                  <a:lnTo>
                    <a:pt x="0" y="6585"/>
                  </a:lnTo>
                  <a:close/>
                </a:path>
              </a:pathLst>
            </a:custGeom>
            <a:solidFill>
              <a:srgbClr val="D6AA94">
                <a:alpha val="619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/>
          <p:nvPr/>
        </p:nvSpPr>
        <p:spPr>
          <a:xfrm>
            <a:off x="11257344" y="5929354"/>
            <a:ext cx="934719" cy="927735"/>
          </a:xfrm>
          <a:custGeom>
            <a:avLst/>
            <a:gdLst/>
            <a:ahLst/>
            <a:cxnLst/>
            <a:rect l="l" t="t" r="r" b="b"/>
            <a:pathLst>
              <a:path w="934720" h="927734">
                <a:moveTo>
                  <a:pt x="365605" y="58325"/>
                </a:moveTo>
                <a:lnTo>
                  <a:pt x="572876" y="58325"/>
                </a:lnTo>
                <a:lnTo>
                  <a:pt x="563209" y="55220"/>
                </a:lnTo>
                <a:lnTo>
                  <a:pt x="553695" y="51788"/>
                </a:lnTo>
                <a:lnTo>
                  <a:pt x="544504" y="48009"/>
                </a:lnTo>
                <a:lnTo>
                  <a:pt x="535803" y="43864"/>
                </a:lnTo>
                <a:lnTo>
                  <a:pt x="540581" y="28087"/>
                </a:lnTo>
                <a:lnTo>
                  <a:pt x="532343" y="17726"/>
                </a:lnTo>
                <a:lnTo>
                  <a:pt x="519191" y="9457"/>
                </a:lnTo>
                <a:lnTo>
                  <a:pt x="509273" y="0"/>
                </a:lnTo>
                <a:lnTo>
                  <a:pt x="509139" y="0"/>
                </a:lnTo>
                <a:lnTo>
                  <a:pt x="432067" y="36299"/>
                </a:lnTo>
                <a:lnTo>
                  <a:pt x="363484" y="36299"/>
                </a:lnTo>
                <a:lnTo>
                  <a:pt x="364213" y="46016"/>
                </a:lnTo>
                <a:lnTo>
                  <a:pt x="365483" y="57568"/>
                </a:lnTo>
                <a:lnTo>
                  <a:pt x="365605" y="58325"/>
                </a:lnTo>
                <a:close/>
              </a:path>
              <a:path w="934720" h="927734">
                <a:moveTo>
                  <a:pt x="363484" y="36299"/>
                </a:moveTo>
                <a:lnTo>
                  <a:pt x="432067" y="36299"/>
                </a:lnTo>
                <a:lnTo>
                  <a:pt x="432757" y="28472"/>
                </a:lnTo>
                <a:lnTo>
                  <a:pt x="433200" y="20574"/>
                </a:lnTo>
                <a:lnTo>
                  <a:pt x="433277" y="12844"/>
                </a:lnTo>
                <a:lnTo>
                  <a:pt x="432873" y="5527"/>
                </a:lnTo>
                <a:lnTo>
                  <a:pt x="425459" y="4224"/>
                </a:lnTo>
                <a:lnTo>
                  <a:pt x="411313" y="3383"/>
                </a:lnTo>
                <a:lnTo>
                  <a:pt x="362723" y="22784"/>
                </a:lnTo>
                <a:lnTo>
                  <a:pt x="363336" y="34334"/>
                </a:lnTo>
                <a:lnTo>
                  <a:pt x="363484" y="36299"/>
                </a:lnTo>
                <a:close/>
              </a:path>
              <a:path w="934720" h="927734">
                <a:moveTo>
                  <a:pt x="0" y="927180"/>
                </a:moveTo>
                <a:lnTo>
                  <a:pt x="934654" y="927180"/>
                </a:lnTo>
                <a:lnTo>
                  <a:pt x="934655" y="462160"/>
                </a:lnTo>
                <a:lnTo>
                  <a:pt x="926127" y="439893"/>
                </a:lnTo>
                <a:lnTo>
                  <a:pt x="916292" y="397222"/>
                </a:lnTo>
                <a:lnTo>
                  <a:pt x="910214" y="353145"/>
                </a:lnTo>
                <a:lnTo>
                  <a:pt x="908029" y="330864"/>
                </a:lnTo>
                <a:lnTo>
                  <a:pt x="906129" y="308562"/>
                </a:lnTo>
                <a:lnTo>
                  <a:pt x="904300" y="286349"/>
                </a:lnTo>
                <a:lnTo>
                  <a:pt x="902328" y="264334"/>
                </a:lnTo>
                <a:lnTo>
                  <a:pt x="900270" y="242798"/>
                </a:lnTo>
                <a:lnTo>
                  <a:pt x="897770" y="221770"/>
                </a:lnTo>
                <a:lnTo>
                  <a:pt x="894521" y="201297"/>
                </a:lnTo>
                <a:lnTo>
                  <a:pt x="890216" y="181427"/>
                </a:lnTo>
                <a:lnTo>
                  <a:pt x="895907" y="165683"/>
                </a:lnTo>
                <a:lnTo>
                  <a:pt x="897783" y="148175"/>
                </a:lnTo>
                <a:lnTo>
                  <a:pt x="897511" y="129749"/>
                </a:lnTo>
                <a:lnTo>
                  <a:pt x="896756" y="111249"/>
                </a:lnTo>
                <a:lnTo>
                  <a:pt x="890447" y="107299"/>
                </a:lnTo>
                <a:lnTo>
                  <a:pt x="883718" y="102295"/>
                </a:lnTo>
                <a:lnTo>
                  <a:pt x="879344" y="97335"/>
                </a:lnTo>
                <a:lnTo>
                  <a:pt x="854778" y="93386"/>
                </a:lnTo>
                <a:lnTo>
                  <a:pt x="782550" y="82749"/>
                </a:lnTo>
                <a:lnTo>
                  <a:pt x="747201" y="45210"/>
                </a:lnTo>
                <a:lnTo>
                  <a:pt x="739945" y="43314"/>
                </a:lnTo>
                <a:lnTo>
                  <a:pt x="733139" y="40987"/>
                </a:lnTo>
                <a:lnTo>
                  <a:pt x="720417" y="36089"/>
                </a:lnTo>
                <a:lnTo>
                  <a:pt x="689077" y="25535"/>
                </a:lnTo>
                <a:lnTo>
                  <a:pt x="655994" y="27552"/>
                </a:lnTo>
                <a:lnTo>
                  <a:pt x="623207" y="37178"/>
                </a:lnTo>
                <a:lnTo>
                  <a:pt x="592754" y="49455"/>
                </a:lnTo>
                <a:lnTo>
                  <a:pt x="572876" y="58325"/>
                </a:lnTo>
                <a:lnTo>
                  <a:pt x="365605" y="58325"/>
                </a:lnTo>
                <a:lnTo>
                  <a:pt x="367280" y="68729"/>
                </a:lnTo>
                <a:lnTo>
                  <a:pt x="355383" y="96506"/>
                </a:lnTo>
                <a:lnTo>
                  <a:pt x="355573" y="119323"/>
                </a:lnTo>
                <a:lnTo>
                  <a:pt x="355805" y="139763"/>
                </a:lnTo>
                <a:lnTo>
                  <a:pt x="344037" y="160412"/>
                </a:lnTo>
                <a:lnTo>
                  <a:pt x="358770" y="175406"/>
                </a:lnTo>
                <a:lnTo>
                  <a:pt x="368207" y="194472"/>
                </a:lnTo>
                <a:lnTo>
                  <a:pt x="375616" y="214947"/>
                </a:lnTo>
                <a:lnTo>
                  <a:pt x="384265" y="234164"/>
                </a:lnTo>
                <a:lnTo>
                  <a:pt x="374205" y="253225"/>
                </a:lnTo>
                <a:lnTo>
                  <a:pt x="364361" y="272269"/>
                </a:lnTo>
                <a:lnTo>
                  <a:pt x="354912" y="291203"/>
                </a:lnTo>
                <a:lnTo>
                  <a:pt x="346035" y="309940"/>
                </a:lnTo>
                <a:lnTo>
                  <a:pt x="349434" y="318567"/>
                </a:lnTo>
                <a:lnTo>
                  <a:pt x="352880" y="327410"/>
                </a:lnTo>
                <a:lnTo>
                  <a:pt x="356378" y="336256"/>
                </a:lnTo>
                <a:lnTo>
                  <a:pt x="359935" y="344893"/>
                </a:lnTo>
                <a:lnTo>
                  <a:pt x="353362" y="351726"/>
                </a:lnTo>
                <a:lnTo>
                  <a:pt x="344142" y="363535"/>
                </a:lnTo>
                <a:lnTo>
                  <a:pt x="318528" y="381402"/>
                </a:lnTo>
                <a:lnTo>
                  <a:pt x="308378" y="394489"/>
                </a:lnTo>
                <a:lnTo>
                  <a:pt x="301482" y="403719"/>
                </a:lnTo>
                <a:lnTo>
                  <a:pt x="285630" y="410016"/>
                </a:lnTo>
                <a:lnTo>
                  <a:pt x="279506" y="412942"/>
                </a:lnTo>
                <a:lnTo>
                  <a:pt x="772625" y="412942"/>
                </a:lnTo>
                <a:lnTo>
                  <a:pt x="772399" y="425033"/>
                </a:lnTo>
                <a:lnTo>
                  <a:pt x="771991" y="437212"/>
                </a:lnTo>
                <a:lnTo>
                  <a:pt x="771231" y="449569"/>
                </a:lnTo>
                <a:lnTo>
                  <a:pt x="769953" y="462192"/>
                </a:lnTo>
                <a:lnTo>
                  <a:pt x="180146" y="462192"/>
                </a:lnTo>
                <a:lnTo>
                  <a:pt x="178827" y="464803"/>
                </a:lnTo>
                <a:lnTo>
                  <a:pt x="176180" y="469796"/>
                </a:lnTo>
                <a:lnTo>
                  <a:pt x="175461" y="473896"/>
                </a:lnTo>
                <a:lnTo>
                  <a:pt x="171060" y="495709"/>
                </a:lnTo>
                <a:lnTo>
                  <a:pt x="171579" y="510811"/>
                </a:lnTo>
                <a:lnTo>
                  <a:pt x="790709" y="510811"/>
                </a:lnTo>
                <a:lnTo>
                  <a:pt x="794409" y="568383"/>
                </a:lnTo>
                <a:lnTo>
                  <a:pt x="116443" y="568383"/>
                </a:lnTo>
                <a:lnTo>
                  <a:pt x="114215" y="570346"/>
                </a:lnTo>
                <a:lnTo>
                  <a:pt x="107978" y="583329"/>
                </a:lnTo>
                <a:lnTo>
                  <a:pt x="112519" y="594546"/>
                </a:lnTo>
                <a:lnTo>
                  <a:pt x="111242" y="604533"/>
                </a:lnTo>
                <a:lnTo>
                  <a:pt x="87553" y="613831"/>
                </a:lnTo>
                <a:lnTo>
                  <a:pt x="80817" y="623910"/>
                </a:lnTo>
                <a:lnTo>
                  <a:pt x="83162" y="630865"/>
                </a:lnTo>
                <a:lnTo>
                  <a:pt x="90359" y="635685"/>
                </a:lnTo>
                <a:lnTo>
                  <a:pt x="98176" y="639358"/>
                </a:lnTo>
                <a:lnTo>
                  <a:pt x="79455" y="679252"/>
                </a:lnTo>
                <a:lnTo>
                  <a:pt x="87517" y="697474"/>
                </a:lnTo>
                <a:lnTo>
                  <a:pt x="190430" y="697474"/>
                </a:lnTo>
                <a:lnTo>
                  <a:pt x="189834" y="703588"/>
                </a:lnTo>
                <a:lnTo>
                  <a:pt x="189098" y="710036"/>
                </a:lnTo>
                <a:lnTo>
                  <a:pt x="188152" y="717079"/>
                </a:lnTo>
                <a:lnTo>
                  <a:pt x="97624" y="717079"/>
                </a:lnTo>
                <a:lnTo>
                  <a:pt x="102118" y="725125"/>
                </a:lnTo>
                <a:lnTo>
                  <a:pt x="120707" y="739517"/>
                </a:lnTo>
                <a:lnTo>
                  <a:pt x="153585" y="747004"/>
                </a:lnTo>
                <a:lnTo>
                  <a:pt x="153041" y="751139"/>
                </a:lnTo>
                <a:lnTo>
                  <a:pt x="150499" y="756220"/>
                </a:lnTo>
                <a:lnTo>
                  <a:pt x="149851" y="760337"/>
                </a:lnTo>
                <a:lnTo>
                  <a:pt x="132256" y="786180"/>
                </a:lnTo>
                <a:lnTo>
                  <a:pt x="114401" y="811959"/>
                </a:lnTo>
                <a:lnTo>
                  <a:pt x="96930" y="837590"/>
                </a:lnTo>
                <a:lnTo>
                  <a:pt x="80489" y="862989"/>
                </a:lnTo>
                <a:lnTo>
                  <a:pt x="51268" y="877724"/>
                </a:lnTo>
                <a:lnTo>
                  <a:pt x="17433" y="907226"/>
                </a:lnTo>
                <a:lnTo>
                  <a:pt x="7780" y="917758"/>
                </a:lnTo>
                <a:lnTo>
                  <a:pt x="0" y="927180"/>
                </a:lnTo>
                <a:close/>
              </a:path>
              <a:path w="934720" h="927734">
                <a:moveTo>
                  <a:pt x="174623" y="376973"/>
                </a:moveTo>
                <a:lnTo>
                  <a:pt x="207127" y="376973"/>
                </a:lnTo>
                <a:lnTo>
                  <a:pt x="194868" y="373950"/>
                </a:lnTo>
                <a:lnTo>
                  <a:pt x="181731" y="373188"/>
                </a:lnTo>
                <a:lnTo>
                  <a:pt x="174623" y="376973"/>
                </a:lnTo>
                <a:close/>
              </a:path>
              <a:path w="934720" h="927734">
                <a:moveTo>
                  <a:pt x="158610" y="424103"/>
                </a:moveTo>
                <a:lnTo>
                  <a:pt x="256146" y="424103"/>
                </a:lnTo>
                <a:lnTo>
                  <a:pt x="251102" y="417173"/>
                </a:lnTo>
                <a:lnTo>
                  <a:pt x="245552" y="410605"/>
                </a:lnTo>
                <a:lnTo>
                  <a:pt x="239717" y="404409"/>
                </a:lnTo>
                <a:lnTo>
                  <a:pt x="233815" y="398593"/>
                </a:lnTo>
                <a:lnTo>
                  <a:pt x="223806" y="373469"/>
                </a:lnTo>
                <a:lnTo>
                  <a:pt x="207127" y="376973"/>
                </a:lnTo>
                <a:lnTo>
                  <a:pt x="174623" y="376973"/>
                </a:lnTo>
                <a:lnTo>
                  <a:pt x="162420" y="383473"/>
                </a:lnTo>
                <a:lnTo>
                  <a:pt x="149063" y="399286"/>
                </a:lnTo>
                <a:lnTo>
                  <a:pt x="148878" y="410605"/>
                </a:lnTo>
                <a:lnTo>
                  <a:pt x="148884" y="412942"/>
                </a:lnTo>
                <a:lnTo>
                  <a:pt x="157004" y="423266"/>
                </a:lnTo>
                <a:lnTo>
                  <a:pt x="158610" y="424103"/>
                </a:lnTo>
                <a:close/>
              </a:path>
              <a:path w="934720" h="927734">
                <a:moveTo>
                  <a:pt x="180146" y="462192"/>
                </a:moveTo>
                <a:lnTo>
                  <a:pt x="769953" y="462192"/>
                </a:lnTo>
                <a:lnTo>
                  <a:pt x="759107" y="456162"/>
                </a:lnTo>
                <a:lnTo>
                  <a:pt x="751783" y="445937"/>
                </a:lnTo>
                <a:lnTo>
                  <a:pt x="754212" y="431527"/>
                </a:lnTo>
                <a:lnTo>
                  <a:pt x="772625" y="412942"/>
                </a:lnTo>
                <a:lnTo>
                  <a:pt x="279506" y="412942"/>
                </a:lnTo>
                <a:lnTo>
                  <a:pt x="256146" y="424103"/>
                </a:lnTo>
                <a:lnTo>
                  <a:pt x="158610" y="424103"/>
                </a:lnTo>
                <a:lnTo>
                  <a:pt x="168800" y="429411"/>
                </a:lnTo>
                <a:lnTo>
                  <a:pt x="181368" y="459774"/>
                </a:lnTo>
                <a:lnTo>
                  <a:pt x="180146" y="462192"/>
                </a:lnTo>
                <a:close/>
              </a:path>
              <a:path w="934720" h="927734">
                <a:moveTo>
                  <a:pt x="116443" y="568383"/>
                </a:moveTo>
                <a:lnTo>
                  <a:pt x="794409" y="568383"/>
                </a:lnTo>
                <a:lnTo>
                  <a:pt x="789889" y="558239"/>
                </a:lnTo>
                <a:lnTo>
                  <a:pt x="783345" y="554682"/>
                </a:lnTo>
                <a:lnTo>
                  <a:pt x="779195" y="547954"/>
                </a:lnTo>
                <a:lnTo>
                  <a:pt x="780597" y="534512"/>
                </a:lnTo>
                <a:lnTo>
                  <a:pt x="790709" y="510811"/>
                </a:lnTo>
                <a:lnTo>
                  <a:pt x="171579" y="510811"/>
                </a:lnTo>
                <a:lnTo>
                  <a:pt x="171421" y="520821"/>
                </a:lnTo>
                <a:lnTo>
                  <a:pt x="164979" y="528069"/>
                </a:lnTo>
                <a:lnTo>
                  <a:pt x="151663" y="538511"/>
                </a:lnTo>
                <a:lnTo>
                  <a:pt x="138676" y="549161"/>
                </a:lnTo>
                <a:lnTo>
                  <a:pt x="126150" y="559835"/>
                </a:lnTo>
                <a:lnTo>
                  <a:pt x="116443" y="568383"/>
                </a:lnTo>
                <a:close/>
              </a:path>
              <a:path w="934720" h="927734">
                <a:moveTo>
                  <a:pt x="97624" y="717079"/>
                </a:moveTo>
                <a:lnTo>
                  <a:pt x="188152" y="717079"/>
                </a:lnTo>
                <a:lnTo>
                  <a:pt x="182863" y="713698"/>
                </a:lnTo>
                <a:lnTo>
                  <a:pt x="182731" y="708978"/>
                </a:lnTo>
                <a:lnTo>
                  <a:pt x="185879" y="703407"/>
                </a:lnTo>
                <a:lnTo>
                  <a:pt x="190430" y="697474"/>
                </a:lnTo>
                <a:lnTo>
                  <a:pt x="87517" y="697474"/>
                </a:lnTo>
                <a:lnTo>
                  <a:pt x="90730" y="704735"/>
                </a:lnTo>
                <a:lnTo>
                  <a:pt x="97624" y="717079"/>
                </a:lnTo>
                <a:close/>
              </a:path>
            </a:pathLst>
          </a:custGeom>
          <a:solidFill>
            <a:srgbClr val="EDDF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1145796" y="0"/>
            <a:ext cx="1040130" cy="1069340"/>
          </a:xfrm>
          <a:custGeom>
            <a:avLst/>
            <a:gdLst/>
            <a:ahLst/>
            <a:cxnLst/>
            <a:rect l="l" t="t" r="r" b="b"/>
            <a:pathLst>
              <a:path w="1040129" h="1069340">
                <a:moveTo>
                  <a:pt x="0" y="15058"/>
                </a:moveTo>
                <a:lnTo>
                  <a:pt x="741244" y="15057"/>
                </a:lnTo>
                <a:lnTo>
                  <a:pt x="732145" y="14205"/>
                </a:lnTo>
                <a:lnTo>
                  <a:pt x="728841" y="7016"/>
                </a:lnTo>
                <a:lnTo>
                  <a:pt x="726110" y="0"/>
                </a:lnTo>
                <a:lnTo>
                  <a:pt x="0" y="0"/>
                </a:lnTo>
                <a:lnTo>
                  <a:pt x="0" y="15058"/>
                </a:lnTo>
                <a:close/>
              </a:path>
              <a:path w="1040129" h="1069340">
                <a:moveTo>
                  <a:pt x="832913" y="980325"/>
                </a:moveTo>
                <a:lnTo>
                  <a:pt x="865392" y="962477"/>
                </a:lnTo>
                <a:lnTo>
                  <a:pt x="895621" y="947208"/>
                </a:lnTo>
                <a:lnTo>
                  <a:pt x="915822" y="930643"/>
                </a:lnTo>
                <a:lnTo>
                  <a:pt x="924299" y="888173"/>
                </a:lnTo>
                <a:lnTo>
                  <a:pt x="977814" y="856440"/>
                </a:lnTo>
                <a:lnTo>
                  <a:pt x="1040105" y="826323"/>
                </a:lnTo>
                <a:lnTo>
                  <a:pt x="1040106" y="550951"/>
                </a:lnTo>
                <a:lnTo>
                  <a:pt x="1035950" y="547995"/>
                </a:lnTo>
                <a:lnTo>
                  <a:pt x="1019148" y="531019"/>
                </a:lnTo>
                <a:lnTo>
                  <a:pt x="1002872" y="513767"/>
                </a:lnTo>
                <a:lnTo>
                  <a:pt x="984347" y="498638"/>
                </a:lnTo>
                <a:lnTo>
                  <a:pt x="957455" y="487230"/>
                </a:lnTo>
                <a:lnTo>
                  <a:pt x="926991" y="478635"/>
                </a:lnTo>
                <a:lnTo>
                  <a:pt x="896264" y="466703"/>
                </a:lnTo>
                <a:lnTo>
                  <a:pt x="868583" y="445280"/>
                </a:lnTo>
                <a:lnTo>
                  <a:pt x="864021" y="443096"/>
                </a:lnTo>
                <a:lnTo>
                  <a:pt x="859523" y="440886"/>
                </a:lnTo>
                <a:lnTo>
                  <a:pt x="856410" y="437953"/>
                </a:lnTo>
                <a:lnTo>
                  <a:pt x="852367" y="414096"/>
                </a:lnTo>
                <a:lnTo>
                  <a:pt x="841184" y="363243"/>
                </a:lnTo>
                <a:lnTo>
                  <a:pt x="825857" y="296305"/>
                </a:lnTo>
                <a:lnTo>
                  <a:pt x="809387" y="224192"/>
                </a:lnTo>
                <a:lnTo>
                  <a:pt x="794772" y="157816"/>
                </a:lnTo>
                <a:lnTo>
                  <a:pt x="785010" y="108089"/>
                </a:lnTo>
                <a:lnTo>
                  <a:pt x="783101" y="85920"/>
                </a:lnTo>
                <a:lnTo>
                  <a:pt x="777851" y="71381"/>
                </a:lnTo>
                <a:lnTo>
                  <a:pt x="766177" y="62320"/>
                </a:lnTo>
                <a:lnTo>
                  <a:pt x="751960" y="55507"/>
                </a:lnTo>
                <a:lnTo>
                  <a:pt x="739083" y="47710"/>
                </a:lnTo>
                <a:lnTo>
                  <a:pt x="745943" y="31403"/>
                </a:lnTo>
                <a:lnTo>
                  <a:pt x="749427" y="20475"/>
                </a:lnTo>
                <a:lnTo>
                  <a:pt x="748279" y="15002"/>
                </a:lnTo>
                <a:lnTo>
                  <a:pt x="0" y="15058"/>
                </a:lnTo>
                <a:lnTo>
                  <a:pt x="0" y="106359"/>
                </a:lnTo>
                <a:lnTo>
                  <a:pt x="564" y="107014"/>
                </a:lnTo>
                <a:lnTo>
                  <a:pt x="74274" y="107014"/>
                </a:lnTo>
                <a:lnTo>
                  <a:pt x="82648" y="124878"/>
                </a:lnTo>
                <a:lnTo>
                  <a:pt x="78370" y="131261"/>
                </a:lnTo>
                <a:lnTo>
                  <a:pt x="73874" y="137852"/>
                </a:lnTo>
                <a:lnTo>
                  <a:pt x="70625" y="144299"/>
                </a:lnTo>
                <a:lnTo>
                  <a:pt x="70093" y="150247"/>
                </a:lnTo>
                <a:lnTo>
                  <a:pt x="75530" y="158518"/>
                </a:lnTo>
                <a:lnTo>
                  <a:pt x="86919" y="174781"/>
                </a:lnTo>
                <a:lnTo>
                  <a:pt x="89789" y="179150"/>
                </a:lnTo>
                <a:lnTo>
                  <a:pt x="107889" y="179150"/>
                </a:lnTo>
                <a:lnTo>
                  <a:pt x="109410" y="182259"/>
                </a:lnTo>
                <a:lnTo>
                  <a:pt x="112930" y="191855"/>
                </a:lnTo>
                <a:lnTo>
                  <a:pt x="99684" y="202528"/>
                </a:lnTo>
                <a:lnTo>
                  <a:pt x="81560" y="213907"/>
                </a:lnTo>
                <a:lnTo>
                  <a:pt x="70665" y="225397"/>
                </a:lnTo>
                <a:lnTo>
                  <a:pt x="87852" y="225397"/>
                </a:lnTo>
                <a:lnTo>
                  <a:pt x="96929" y="230707"/>
                </a:lnTo>
                <a:lnTo>
                  <a:pt x="101715" y="238688"/>
                </a:lnTo>
                <a:lnTo>
                  <a:pt x="106179" y="246361"/>
                </a:lnTo>
                <a:lnTo>
                  <a:pt x="147963" y="246361"/>
                </a:lnTo>
                <a:lnTo>
                  <a:pt x="152010" y="257333"/>
                </a:lnTo>
                <a:lnTo>
                  <a:pt x="159673" y="264865"/>
                </a:lnTo>
                <a:lnTo>
                  <a:pt x="170529" y="269450"/>
                </a:lnTo>
                <a:lnTo>
                  <a:pt x="184154" y="271580"/>
                </a:lnTo>
                <a:lnTo>
                  <a:pt x="191054" y="286462"/>
                </a:lnTo>
                <a:lnTo>
                  <a:pt x="184789" y="295311"/>
                </a:lnTo>
                <a:lnTo>
                  <a:pt x="178475" y="304095"/>
                </a:lnTo>
                <a:lnTo>
                  <a:pt x="172221" y="313024"/>
                </a:lnTo>
                <a:lnTo>
                  <a:pt x="166135" y="322309"/>
                </a:lnTo>
                <a:lnTo>
                  <a:pt x="139432" y="345252"/>
                </a:lnTo>
                <a:lnTo>
                  <a:pt x="126023" y="356981"/>
                </a:lnTo>
                <a:lnTo>
                  <a:pt x="112967" y="368785"/>
                </a:lnTo>
                <a:lnTo>
                  <a:pt x="112713" y="376615"/>
                </a:lnTo>
                <a:lnTo>
                  <a:pt x="112332" y="384514"/>
                </a:lnTo>
                <a:lnTo>
                  <a:pt x="111684" y="392559"/>
                </a:lnTo>
                <a:lnTo>
                  <a:pt x="110629" y="400823"/>
                </a:lnTo>
                <a:lnTo>
                  <a:pt x="115029" y="425641"/>
                </a:lnTo>
                <a:lnTo>
                  <a:pt x="129445" y="464399"/>
                </a:lnTo>
                <a:lnTo>
                  <a:pt x="150917" y="513132"/>
                </a:lnTo>
                <a:lnTo>
                  <a:pt x="176480" y="567872"/>
                </a:lnTo>
                <a:lnTo>
                  <a:pt x="203172" y="624654"/>
                </a:lnTo>
                <a:lnTo>
                  <a:pt x="225334" y="673559"/>
                </a:lnTo>
                <a:lnTo>
                  <a:pt x="1026197" y="673558"/>
                </a:lnTo>
                <a:lnTo>
                  <a:pt x="1027766" y="680326"/>
                </a:lnTo>
                <a:lnTo>
                  <a:pt x="1026790" y="682282"/>
                </a:lnTo>
                <a:lnTo>
                  <a:pt x="229166" y="682282"/>
                </a:lnTo>
                <a:lnTo>
                  <a:pt x="248092" y="728474"/>
                </a:lnTo>
                <a:lnTo>
                  <a:pt x="260394" y="767579"/>
                </a:lnTo>
                <a:lnTo>
                  <a:pt x="261973" y="792860"/>
                </a:lnTo>
                <a:lnTo>
                  <a:pt x="278356" y="797113"/>
                </a:lnTo>
                <a:lnTo>
                  <a:pt x="301702" y="797113"/>
                </a:lnTo>
                <a:lnTo>
                  <a:pt x="320321" y="801692"/>
                </a:lnTo>
                <a:lnTo>
                  <a:pt x="325497" y="820453"/>
                </a:lnTo>
                <a:lnTo>
                  <a:pt x="323451" y="830866"/>
                </a:lnTo>
                <a:lnTo>
                  <a:pt x="323819" y="835297"/>
                </a:lnTo>
                <a:lnTo>
                  <a:pt x="320664" y="842439"/>
                </a:lnTo>
                <a:lnTo>
                  <a:pt x="317615" y="849443"/>
                </a:lnTo>
                <a:lnTo>
                  <a:pt x="314898" y="856440"/>
                </a:lnTo>
                <a:lnTo>
                  <a:pt x="366842" y="856447"/>
                </a:lnTo>
                <a:lnTo>
                  <a:pt x="412542" y="898129"/>
                </a:lnTo>
                <a:lnTo>
                  <a:pt x="413952" y="901049"/>
                </a:lnTo>
                <a:lnTo>
                  <a:pt x="412542" y="905494"/>
                </a:lnTo>
                <a:lnTo>
                  <a:pt x="410788" y="909214"/>
                </a:lnTo>
                <a:lnTo>
                  <a:pt x="410445" y="912186"/>
                </a:lnTo>
                <a:lnTo>
                  <a:pt x="406467" y="928505"/>
                </a:lnTo>
                <a:lnTo>
                  <a:pt x="407475" y="929430"/>
                </a:lnTo>
                <a:lnTo>
                  <a:pt x="460321" y="929430"/>
                </a:lnTo>
                <a:lnTo>
                  <a:pt x="464900" y="935798"/>
                </a:lnTo>
                <a:lnTo>
                  <a:pt x="469804" y="941822"/>
                </a:lnTo>
                <a:lnTo>
                  <a:pt x="474971" y="947710"/>
                </a:lnTo>
                <a:lnTo>
                  <a:pt x="480335" y="953671"/>
                </a:lnTo>
                <a:lnTo>
                  <a:pt x="482047" y="962869"/>
                </a:lnTo>
                <a:lnTo>
                  <a:pt x="483827" y="971863"/>
                </a:lnTo>
                <a:lnTo>
                  <a:pt x="485687" y="980011"/>
                </a:lnTo>
                <a:lnTo>
                  <a:pt x="822376" y="980011"/>
                </a:lnTo>
                <a:lnTo>
                  <a:pt x="832913" y="980325"/>
                </a:lnTo>
                <a:close/>
              </a:path>
              <a:path w="1040129" h="1069340">
                <a:moveTo>
                  <a:pt x="25" y="169802"/>
                </a:moveTo>
                <a:lnTo>
                  <a:pt x="32859" y="143088"/>
                </a:lnTo>
                <a:lnTo>
                  <a:pt x="33966" y="128622"/>
                </a:lnTo>
                <a:lnTo>
                  <a:pt x="74274" y="107014"/>
                </a:lnTo>
                <a:lnTo>
                  <a:pt x="564" y="107014"/>
                </a:lnTo>
                <a:lnTo>
                  <a:pt x="2884" y="109710"/>
                </a:lnTo>
                <a:lnTo>
                  <a:pt x="6544" y="112558"/>
                </a:lnTo>
                <a:lnTo>
                  <a:pt x="11690" y="114431"/>
                </a:lnTo>
                <a:lnTo>
                  <a:pt x="7370" y="120081"/>
                </a:lnTo>
                <a:lnTo>
                  <a:pt x="3621" y="125411"/>
                </a:lnTo>
                <a:lnTo>
                  <a:pt x="25" y="130653"/>
                </a:lnTo>
                <a:lnTo>
                  <a:pt x="25" y="169802"/>
                </a:lnTo>
                <a:close/>
              </a:path>
              <a:path w="1040129" h="1069340">
                <a:moveTo>
                  <a:pt x="97351" y="183247"/>
                </a:moveTo>
                <a:lnTo>
                  <a:pt x="103199" y="180712"/>
                </a:lnTo>
                <a:lnTo>
                  <a:pt x="107889" y="179150"/>
                </a:lnTo>
                <a:lnTo>
                  <a:pt x="89789" y="179150"/>
                </a:lnTo>
                <a:lnTo>
                  <a:pt x="92356" y="183059"/>
                </a:lnTo>
                <a:lnTo>
                  <a:pt x="97351" y="183247"/>
                </a:lnTo>
                <a:close/>
              </a:path>
              <a:path w="1040129" h="1069340">
                <a:moveTo>
                  <a:pt x="70449" y="225624"/>
                </a:moveTo>
                <a:lnTo>
                  <a:pt x="87852" y="225397"/>
                </a:lnTo>
                <a:lnTo>
                  <a:pt x="70665" y="225397"/>
                </a:lnTo>
                <a:lnTo>
                  <a:pt x="70449" y="225624"/>
                </a:lnTo>
                <a:close/>
              </a:path>
              <a:path w="1040129" h="1069340">
                <a:moveTo>
                  <a:pt x="116833" y="246770"/>
                </a:moveTo>
                <a:lnTo>
                  <a:pt x="127252" y="246708"/>
                </a:lnTo>
                <a:lnTo>
                  <a:pt x="147963" y="246361"/>
                </a:lnTo>
                <a:lnTo>
                  <a:pt x="106179" y="246361"/>
                </a:lnTo>
                <a:lnTo>
                  <a:pt x="116833" y="246770"/>
                </a:lnTo>
                <a:close/>
              </a:path>
              <a:path w="1040129" h="1069340">
                <a:moveTo>
                  <a:pt x="227860" y="679133"/>
                </a:moveTo>
                <a:lnTo>
                  <a:pt x="1013074" y="679133"/>
                </a:lnTo>
                <a:lnTo>
                  <a:pt x="1020207" y="675691"/>
                </a:lnTo>
                <a:lnTo>
                  <a:pt x="1026197" y="673558"/>
                </a:lnTo>
                <a:lnTo>
                  <a:pt x="225334" y="673559"/>
                </a:lnTo>
                <a:lnTo>
                  <a:pt x="227860" y="679133"/>
                </a:lnTo>
                <a:close/>
              </a:path>
              <a:path w="1040129" h="1069340">
                <a:moveTo>
                  <a:pt x="229166" y="682282"/>
                </a:moveTo>
                <a:lnTo>
                  <a:pt x="1026790" y="682282"/>
                </a:lnTo>
                <a:lnTo>
                  <a:pt x="1024185" y="680250"/>
                </a:lnTo>
                <a:lnTo>
                  <a:pt x="1020069" y="678866"/>
                </a:lnTo>
                <a:lnTo>
                  <a:pt x="1013074" y="679133"/>
                </a:lnTo>
                <a:lnTo>
                  <a:pt x="227860" y="679133"/>
                </a:lnTo>
                <a:lnTo>
                  <a:pt x="229166" y="682282"/>
                </a:lnTo>
                <a:close/>
              </a:path>
              <a:path w="1040129" h="1069340">
                <a:moveTo>
                  <a:pt x="279100" y="797307"/>
                </a:moveTo>
                <a:lnTo>
                  <a:pt x="301702" y="797113"/>
                </a:lnTo>
                <a:lnTo>
                  <a:pt x="278356" y="797113"/>
                </a:lnTo>
                <a:lnTo>
                  <a:pt x="279100" y="797307"/>
                </a:lnTo>
                <a:close/>
              </a:path>
              <a:path w="1040129" h="1069340">
                <a:moveTo>
                  <a:pt x="321062" y="881316"/>
                </a:moveTo>
                <a:lnTo>
                  <a:pt x="366834" y="856440"/>
                </a:lnTo>
                <a:lnTo>
                  <a:pt x="314895" y="856447"/>
                </a:lnTo>
                <a:lnTo>
                  <a:pt x="312726" y="863589"/>
                </a:lnTo>
                <a:lnTo>
                  <a:pt x="321062" y="881316"/>
                </a:lnTo>
                <a:close/>
              </a:path>
              <a:path w="1040129" h="1069340">
                <a:moveTo>
                  <a:pt x="448529" y="930281"/>
                </a:moveTo>
                <a:lnTo>
                  <a:pt x="453714" y="930243"/>
                </a:lnTo>
                <a:lnTo>
                  <a:pt x="460321" y="929430"/>
                </a:lnTo>
                <a:lnTo>
                  <a:pt x="407475" y="929430"/>
                </a:lnTo>
                <a:lnTo>
                  <a:pt x="407613" y="929557"/>
                </a:lnTo>
                <a:lnTo>
                  <a:pt x="443014" y="929557"/>
                </a:lnTo>
                <a:lnTo>
                  <a:pt x="448529" y="930281"/>
                </a:lnTo>
                <a:close/>
              </a:path>
              <a:path w="1040129" h="1069340">
                <a:moveTo>
                  <a:pt x="410425" y="932138"/>
                </a:moveTo>
                <a:lnTo>
                  <a:pt x="418621" y="930186"/>
                </a:lnTo>
                <a:lnTo>
                  <a:pt x="427359" y="929748"/>
                </a:lnTo>
                <a:lnTo>
                  <a:pt x="443014" y="929557"/>
                </a:lnTo>
                <a:lnTo>
                  <a:pt x="407613" y="929557"/>
                </a:lnTo>
                <a:lnTo>
                  <a:pt x="410425" y="932138"/>
                </a:lnTo>
                <a:close/>
              </a:path>
              <a:path w="1040129" h="1069340">
                <a:moveTo>
                  <a:pt x="644731" y="1068788"/>
                </a:moveTo>
                <a:lnTo>
                  <a:pt x="684491" y="1053772"/>
                </a:lnTo>
                <a:lnTo>
                  <a:pt x="693065" y="1033108"/>
                </a:lnTo>
                <a:lnTo>
                  <a:pt x="696093" y="1026115"/>
                </a:lnTo>
                <a:lnTo>
                  <a:pt x="732160" y="1004460"/>
                </a:lnTo>
                <a:lnTo>
                  <a:pt x="756135" y="994395"/>
                </a:lnTo>
                <a:lnTo>
                  <a:pt x="764828" y="990638"/>
                </a:lnTo>
                <a:lnTo>
                  <a:pt x="811994" y="980053"/>
                </a:lnTo>
                <a:lnTo>
                  <a:pt x="822376" y="980011"/>
                </a:lnTo>
                <a:lnTo>
                  <a:pt x="485687" y="980011"/>
                </a:lnTo>
                <a:lnTo>
                  <a:pt x="485850" y="980727"/>
                </a:lnTo>
                <a:lnTo>
                  <a:pt x="488290" y="989531"/>
                </a:lnTo>
                <a:lnTo>
                  <a:pt x="496092" y="992856"/>
                </a:lnTo>
                <a:lnTo>
                  <a:pt x="511178" y="999787"/>
                </a:lnTo>
                <a:lnTo>
                  <a:pt x="518966" y="1003119"/>
                </a:lnTo>
                <a:lnTo>
                  <a:pt x="524468" y="1007461"/>
                </a:lnTo>
                <a:lnTo>
                  <a:pt x="528572" y="1012566"/>
                </a:lnTo>
                <a:lnTo>
                  <a:pt x="534049" y="1016909"/>
                </a:lnTo>
                <a:lnTo>
                  <a:pt x="540653" y="1037079"/>
                </a:lnTo>
                <a:lnTo>
                  <a:pt x="549088" y="1052266"/>
                </a:lnTo>
                <a:lnTo>
                  <a:pt x="554651" y="1054737"/>
                </a:lnTo>
                <a:lnTo>
                  <a:pt x="593100" y="1054737"/>
                </a:lnTo>
                <a:lnTo>
                  <a:pt x="602283" y="1057223"/>
                </a:lnTo>
                <a:lnTo>
                  <a:pt x="611774" y="1059641"/>
                </a:lnTo>
                <a:lnTo>
                  <a:pt x="621331" y="1062203"/>
                </a:lnTo>
                <a:lnTo>
                  <a:pt x="630714" y="1065125"/>
                </a:lnTo>
                <a:lnTo>
                  <a:pt x="644731" y="1068788"/>
                </a:lnTo>
                <a:close/>
              </a:path>
              <a:path w="1040129" h="1069340">
                <a:moveTo>
                  <a:pt x="564767" y="1059232"/>
                </a:moveTo>
                <a:lnTo>
                  <a:pt x="593100" y="1054737"/>
                </a:lnTo>
                <a:lnTo>
                  <a:pt x="554651" y="1054737"/>
                </a:lnTo>
                <a:lnTo>
                  <a:pt x="564767" y="1059232"/>
                </a:lnTo>
                <a:close/>
              </a:path>
            </a:pathLst>
          </a:custGeom>
          <a:solidFill>
            <a:srgbClr val="D6D9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9872929" y="5987750"/>
            <a:ext cx="2319655" cy="869315"/>
          </a:xfrm>
          <a:custGeom>
            <a:avLst/>
            <a:gdLst/>
            <a:ahLst/>
            <a:cxnLst/>
            <a:rect l="l" t="t" r="r" b="b"/>
            <a:pathLst>
              <a:path w="2319654" h="869315">
                <a:moveTo>
                  <a:pt x="9278" y="868725"/>
                </a:moveTo>
                <a:lnTo>
                  <a:pt x="630" y="868725"/>
                </a:lnTo>
                <a:lnTo>
                  <a:pt x="0" y="840280"/>
                </a:lnTo>
                <a:lnTo>
                  <a:pt x="249" y="790867"/>
                </a:lnTo>
                <a:lnTo>
                  <a:pt x="1825" y="742220"/>
                </a:lnTo>
                <a:lnTo>
                  <a:pt x="4696" y="694427"/>
                </a:lnTo>
                <a:lnTo>
                  <a:pt x="8829" y="647575"/>
                </a:lnTo>
                <a:lnTo>
                  <a:pt x="14192" y="601752"/>
                </a:lnTo>
                <a:lnTo>
                  <a:pt x="20753" y="557044"/>
                </a:lnTo>
                <a:lnTo>
                  <a:pt x="28479" y="513539"/>
                </a:lnTo>
                <a:lnTo>
                  <a:pt x="37337" y="471325"/>
                </a:lnTo>
                <a:lnTo>
                  <a:pt x="47295" y="430487"/>
                </a:lnTo>
                <a:lnTo>
                  <a:pt x="58321" y="391115"/>
                </a:lnTo>
                <a:lnTo>
                  <a:pt x="70382" y="353294"/>
                </a:lnTo>
                <a:lnTo>
                  <a:pt x="83446" y="317112"/>
                </a:lnTo>
                <a:lnTo>
                  <a:pt x="122715" y="229582"/>
                </a:lnTo>
                <a:lnTo>
                  <a:pt x="150220" y="181770"/>
                </a:lnTo>
                <a:lnTo>
                  <a:pt x="179881" y="139338"/>
                </a:lnTo>
                <a:lnTo>
                  <a:pt x="211586" y="102405"/>
                </a:lnTo>
                <a:lnTo>
                  <a:pt x="245219" y="71089"/>
                </a:lnTo>
                <a:lnTo>
                  <a:pt x="280667" y="45510"/>
                </a:lnTo>
                <a:lnTo>
                  <a:pt x="317816" y="25785"/>
                </a:lnTo>
                <a:lnTo>
                  <a:pt x="356552" y="12034"/>
                </a:lnTo>
                <a:lnTo>
                  <a:pt x="401554" y="2910"/>
                </a:lnTo>
                <a:lnTo>
                  <a:pt x="445191" y="0"/>
                </a:lnTo>
                <a:lnTo>
                  <a:pt x="491820" y="3281"/>
                </a:lnTo>
                <a:lnTo>
                  <a:pt x="517179" y="8504"/>
                </a:lnTo>
                <a:lnTo>
                  <a:pt x="451998" y="8504"/>
                </a:lnTo>
                <a:lnTo>
                  <a:pt x="406255" y="11012"/>
                </a:lnTo>
                <a:lnTo>
                  <a:pt x="358821" y="20453"/>
                </a:lnTo>
                <a:lnTo>
                  <a:pt x="321054" y="33894"/>
                </a:lnTo>
                <a:lnTo>
                  <a:pt x="284806" y="53215"/>
                </a:lnTo>
                <a:lnTo>
                  <a:pt x="250188" y="78298"/>
                </a:lnTo>
                <a:lnTo>
                  <a:pt x="217314" y="109028"/>
                </a:lnTo>
                <a:lnTo>
                  <a:pt x="186294" y="145289"/>
                </a:lnTo>
                <a:lnTo>
                  <a:pt x="157243" y="186965"/>
                </a:lnTo>
                <a:lnTo>
                  <a:pt x="130270" y="233939"/>
                </a:lnTo>
                <a:lnTo>
                  <a:pt x="105490" y="286096"/>
                </a:lnTo>
                <a:lnTo>
                  <a:pt x="78555" y="356319"/>
                </a:lnTo>
                <a:lnTo>
                  <a:pt x="66567" y="393921"/>
                </a:lnTo>
                <a:lnTo>
                  <a:pt x="55609" y="433066"/>
                </a:lnTo>
                <a:lnTo>
                  <a:pt x="45713" y="473668"/>
                </a:lnTo>
                <a:lnTo>
                  <a:pt x="36911" y="515641"/>
                </a:lnTo>
                <a:lnTo>
                  <a:pt x="29236" y="558898"/>
                </a:lnTo>
                <a:lnTo>
                  <a:pt x="22720" y="603352"/>
                </a:lnTo>
                <a:lnTo>
                  <a:pt x="17394" y="648916"/>
                </a:lnTo>
                <a:lnTo>
                  <a:pt x="13292" y="695504"/>
                </a:lnTo>
                <a:lnTo>
                  <a:pt x="10445" y="743029"/>
                </a:lnTo>
                <a:lnTo>
                  <a:pt x="8887" y="791404"/>
                </a:lnTo>
                <a:lnTo>
                  <a:pt x="8648" y="840543"/>
                </a:lnTo>
                <a:lnTo>
                  <a:pt x="9278" y="868725"/>
                </a:lnTo>
                <a:close/>
              </a:path>
              <a:path w="2319654" h="869315">
                <a:moveTo>
                  <a:pt x="1261504" y="377562"/>
                </a:moveTo>
                <a:lnTo>
                  <a:pt x="1208807" y="377398"/>
                </a:lnTo>
                <a:lnTo>
                  <a:pt x="1156058" y="371090"/>
                </a:lnTo>
                <a:lnTo>
                  <a:pt x="1110774" y="359973"/>
                </a:lnTo>
                <a:lnTo>
                  <a:pt x="1066774" y="344078"/>
                </a:lnTo>
                <a:lnTo>
                  <a:pt x="1023922" y="324124"/>
                </a:lnTo>
                <a:lnTo>
                  <a:pt x="982082" y="300830"/>
                </a:lnTo>
                <a:lnTo>
                  <a:pt x="941119" y="274913"/>
                </a:lnTo>
                <a:lnTo>
                  <a:pt x="900896" y="247092"/>
                </a:lnTo>
                <a:lnTo>
                  <a:pt x="861277" y="218086"/>
                </a:lnTo>
                <a:lnTo>
                  <a:pt x="782186" y="158536"/>
                </a:lnTo>
                <a:lnTo>
                  <a:pt x="742437" y="129429"/>
                </a:lnTo>
                <a:lnTo>
                  <a:pt x="702671" y="101955"/>
                </a:lnTo>
                <a:lnTo>
                  <a:pt x="662678" y="76777"/>
                </a:lnTo>
                <a:lnTo>
                  <a:pt x="622250" y="54556"/>
                </a:lnTo>
                <a:lnTo>
                  <a:pt x="581177" y="35956"/>
                </a:lnTo>
                <a:lnTo>
                  <a:pt x="539250" y="21639"/>
                </a:lnTo>
                <a:lnTo>
                  <a:pt x="496260" y="12267"/>
                </a:lnTo>
                <a:lnTo>
                  <a:pt x="451998" y="8504"/>
                </a:lnTo>
                <a:lnTo>
                  <a:pt x="517179" y="8504"/>
                </a:lnTo>
                <a:lnTo>
                  <a:pt x="581124" y="27191"/>
                </a:lnTo>
                <a:lnTo>
                  <a:pt x="624078" y="46263"/>
                </a:lnTo>
                <a:lnTo>
                  <a:pt x="666085" y="69041"/>
                </a:lnTo>
                <a:lnTo>
                  <a:pt x="707285" y="94744"/>
                </a:lnTo>
                <a:lnTo>
                  <a:pt x="747817" y="122596"/>
                </a:lnTo>
                <a:lnTo>
                  <a:pt x="787818" y="151815"/>
                </a:lnTo>
                <a:lnTo>
                  <a:pt x="866265" y="210861"/>
                </a:lnTo>
                <a:lnTo>
                  <a:pt x="905553" y="239634"/>
                </a:lnTo>
                <a:lnTo>
                  <a:pt x="945416" y="267227"/>
                </a:lnTo>
                <a:lnTo>
                  <a:pt x="985978" y="292926"/>
                </a:lnTo>
                <a:lnTo>
                  <a:pt x="1027360" y="316014"/>
                </a:lnTo>
                <a:lnTo>
                  <a:pt x="1069685" y="335775"/>
                </a:lnTo>
                <a:lnTo>
                  <a:pt x="1113075" y="351495"/>
                </a:lnTo>
                <a:lnTo>
                  <a:pt x="1157653" y="362458"/>
                </a:lnTo>
                <a:lnTo>
                  <a:pt x="1209577" y="368672"/>
                </a:lnTo>
                <a:lnTo>
                  <a:pt x="1336417" y="368796"/>
                </a:lnTo>
                <a:lnTo>
                  <a:pt x="1314074" y="372629"/>
                </a:lnTo>
                <a:lnTo>
                  <a:pt x="1261504" y="377562"/>
                </a:lnTo>
                <a:close/>
              </a:path>
              <a:path w="2319654" h="869315">
                <a:moveTo>
                  <a:pt x="1336417" y="368796"/>
                </a:moveTo>
                <a:lnTo>
                  <a:pt x="1261558" y="368796"/>
                </a:lnTo>
                <a:lnTo>
                  <a:pt x="1313505" y="363870"/>
                </a:lnTo>
                <a:lnTo>
                  <a:pt x="1365327" y="354935"/>
                </a:lnTo>
                <a:lnTo>
                  <a:pt x="1416933" y="343029"/>
                </a:lnTo>
                <a:lnTo>
                  <a:pt x="1468231" y="329193"/>
                </a:lnTo>
                <a:lnTo>
                  <a:pt x="1563718" y="301528"/>
                </a:lnTo>
                <a:lnTo>
                  <a:pt x="1608827" y="289100"/>
                </a:lnTo>
                <a:lnTo>
                  <a:pt x="1654239" y="277906"/>
                </a:lnTo>
                <a:lnTo>
                  <a:pt x="1699735" y="268675"/>
                </a:lnTo>
                <a:lnTo>
                  <a:pt x="1746450" y="261982"/>
                </a:lnTo>
                <a:lnTo>
                  <a:pt x="1793428" y="258274"/>
                </a:lnTo>
                <a:lnTo>
                  <a:pt x="1840524" y="257482"/>
                </a:lnTo>
                <a:lnTo>
                  <a:pt x="1887595" y="259541"/>
                </a:lnTo>
                <a:lnTo>
                  <a:pt x="1934498" y="264381"/>
                </a:lnTo>
                <a:lnTo>
                  <a:pt x="1945933" y="266235"/>
                </a:lnTo>
                <a:lnTo>
                  <a:pt x="1840492" y="266235"/>
                </a:lnTo>
                <a:lnTo>
                  <a:pt x="1793909" y="267018"/>
                </a:lnTo>
                <a:lnTo>
                  <a:pt x="1747444" y="270687"/>
                </a:lnTo>
                <a:lnTo>
                  <a:pt x="1701241" y="277307"/>
                </a:lnTo>
                <a:lnTo>
                  <a:pt x="1656056" y="286487"/>
                </a:lnTo>
                <a:lnTo>
                  <a:pt x="1610891" y="297628"/>
                </a:lnTo>
                <a:lnTo>
                  <a:pt x="1565991" y="309999"/>
                </a:lnTo>
                <a:lnTo>
                  <a:pt x="1470282" y="337720"/>
                </a:lnTo>
                <a:lnTo>
                  <a:pt x="1418537" y="351660"/>
                </a:lnTo>
                <a:lnTo>
                  <a:pt x="1366443" y="363645"/>
                </a:lnTo>
                <a:lnTo>
                  <a:pt x="1336417" y="368796"/>
                </a:lnTo>
                <a:close/>
              </a:path>
              <a:path w="2319654" h="869315">
                <a:moveTo>
                  <a:pt x="2319042" y="428225"/>
                </a:moveTo>
                <a:lnTo>
                  <a:pt x="2281677" y="402464"/>
                </a:lnTo>
                <a:lnTo>
                  <a:pt x="2241703" y="378052"/>
                </a:lnTo>
                <a:lnTo>
                  <a:pt x="2200430" y="355861"/>
                </a:lnTo>
                <a:lnTo>
                  <a:pt x="2158000" y="335956"/>
                </a:lnTo>
                <a:lnTo>
                  <a:pt x="2114554" y="318404"/>
                </a:lnTo>
                <a:lnTo>
                  <a:pt x="2070234" y="303272"/>
                </a:lnTo>
                <a:lnTo>
                  <a:pt x="2025182" y="290626"/>
                </a:lnTo>
                <a:lnTo>
                  <a:pt x="1979540" y="280533"/>
                </a:lnTo>
                <a:lnTo>
                  <a:pt x="1933450" y="273059"/>
                </a:lnTo>
                <a:lnTo>
                  <a:pt x="1887054" y="268271"/>
                </a:lnTo>
                <a:lnTo>
                  <a:pt x="1840492" y="266235"/>
                </a:lnTo>
                <a:lnTo>
                  <a:pt x="1945933" y="266235"/>
                </a:lnTo>
                <a:lnTo>
                  <a:pt x="2027228" y="282140"/>
                </a:lnTo>
                <a:lnTo>
                  <a:pt x="2072767" y="294924"/>
                </a:lnTo>
                <a:lnTo>
                  <a:pt x="2117564" y="310222"/>
                </a:lnTo>
                <a:lnTo>
                  <a:pt x="2161476" y="327965"/>
                </a:lnTo>
                <a:lnTo>
                  <a:pt x="2204360" y="348088"/>
                </a:lnTo>
                <a:lnTo>
                  <a:pt x="2246072" y="370521"/>
                </a:lnTo>
                <a:lnTo>
                  <a:pt x="2286468" y="395199"/>
                </a:lnTo>
                <a:lnTo>
                  <a:pt x="2319042" y="417665"/>
                </a:lnTo>
                <a:lnTo>
                  <a:pt x="2319042" y="428225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0" y="0"/>
            <a:ext cx="1595120" cy="2364105"/>
          </a:xfrm>
          <a:custGeom>
            <a:avLst/>
            <a:gdLst/>
            <a:ahLst/>
            <a:cxnLst/>
            <a:rect l="l" t="t" r="r" b="b"/>
            <a:pathLst>
              <a:path w="1595120" h="2364105">
                <a:moveTo>
                  <a:pt x="1397110" y="687536"/>
                </a:moveTo>
                <a:lnTo>
                  <a:pt x="1472287" y="678658"/>
                </a:lnTo>
                <a:lnTo>
                  <a:pt x="1520278" y="649833"/>
                </a:lnTo>
                <a:lnTo>
                  <a:pt x="1556802" y="598965"/>
                </a:lnTo>
                <a:lnTo>
                  <a:pt x="1574868" y="551642"/>
                </a:lnTo>
                <a:lnTo>
                  <a:pt x="1584273" y="511641"/>
                </a:lnTo>
                <a:lnTo>
                  <a:pt x="1591010" y="464146"/>
                </a:lnTo>
                <a:lnTo>
                  <a:pt x="1594605" y="408528"/>
                </a:lnTo>
                <a:lnTo>
                  <a:pt x="1595076" y="377478"/>
                </a:lnTo>
                <a:lnTo>
                  <a:pt x="1594582" y="344161"/>
                </a:lnTo>
                <a:lnTo>
                  <a:pt x="1590464" y="270417"/>
                </a:lnTo>
                <a:lnTo>
                  <a:pt x="1586721" y="229831"/>
                </a:lnTo>
                <a:lnTo>
                  <a:pt x="1581777" y="186666"/>
                </a:lnTo>
                <a:lnTo>
                  <a:pt x="1575571" y="140843"/>
                </a:lnTo>
                <a:lnTo>
                  <a:pt x="1567930" y="91628"/>
                </a:lnTo>
                <a:lnTo>
                  <a:pt x="1559051" y="40464"/>
                </a:lnTo>
                <a:lnTo>
                  <a:pt x="1551336" y="0"/>
                </a:lnTo>
                <a:lnTo>
                  <a:pt x="1543239" y="0"/>
                </a:lnTo>
                <a:lnTo>
                  <a:pt x="1551068" y="40908"/>
                </a:lnTo>
                <a:lnTo>
                  <a:pt x="1560014" y="92283"/>
                </a:lnTo>
                <a:lnTo>
                  <a:pt x="1567458" y="139980"/>
                </a:lnTo>
                <a:lnTo>
                  <a:pt x="1573688" y="185600"/>
                </a:lnTo>
                <a:lnTo>
                  <a:pt x="1578663" y="228566"/>
                </a:lnTo>
                <a:lnTo>
                  <a:pt x="1582439" y="268956"/>
                </a:lnTo>
                <a:lnTo>
                  <a:pt x="1586638" y="342323"/>
                </a:lnTo>
                <a:lnTo>
                  <a:pt x="1587150" y="377478"/>
                </a:lnTo>
                <a:lnTo>
                  <a:pt x="1586757" y="406330"/>
                </a:lnTo>
                <a:lnTo>
                  <a:pt x="1583270" y="461606"/>
                </a:lnTo>
                <a:lnTo>
                  <a:pt x="1576651" y="508778"/>
                </a:lnTo>
                <a:lnTo>
                  <a:pt x="1567373" y="548476"/>
                </a:lnTo>
                <a:lnTo>
                  <a:pt x="1549506" y="595382"/>
                </a:lnTo>
                <a:lnTo>
                  <a:pt x="1514934" y="643683"/>
                </a:lnTo>
                <a:lnTo>
                  <a:pt x="1469739" y="670972"/>
                </a:lnTo>
                <a:lnTo>
                  <a:pt x="1425214" y="679724"/>
                </a:lnTo>
                <a:lnTo>
                  <a:pt x="1355688" y="679724"/>
                </a:lnTo>
                <a:lnTo>
                  <a:pt x="1358170" y="680624"/>
                </a:lnTo>
                <a:lnTo>
                  <a:pt x="1397110" y="687536"/>
                </a:lnTo>
                <a:close/>
              </a:path>
              <a:path w="1595120" h="2364105">
                <a:moveTo>
                  <a:pt x="1355688" y="679724"/>
                </a:moveTo>
                <a:lnTo>
                  <a:pt x="1425214" y="679724"/>
                </a:lnTo>
                <a:lnTo>
                  <a:pt x="1381288" y="677489"/>
                </a:lnTo>
                <a:lnTo>
                  <a:pt x="1338299" y="665753"/>
                </a:lnTo>
                <a:lnTo>
                  <a:pt x="1296587" y="646004"/>
                </a:lnTo>
                <a:lnTo>
                  <a:pt x="1256490" y="619727"/>
                </a:lnTo>
                <a:lnTo>
                  <a:pt x="1218346" y="588409"/>
                </a:lnTo>
                <a:lnTo>
                  <a:pt x="1182493" y="553537"/>
                </a:lnTo>
                <a:lnTo>
                  <a:pt x="1149271" y="516595"/>
                </a:lnTo>
                <a:lnTo>
                  <a:pt x="1119018" y="479072"/>
                </a:lnTo>
                <a:lnTo>
                  <a:pt x="1087449" y="438828"/>
                </a:lnTo>
                <a:lnTo>
                  <a:pt x="1054419" y="399361"/>
                </a:lnTo>
                <a:lnTo>
                  <a:pt x="1019809" y="361927"/>
                </a:lnTo>
                <a:lnTo>
                  <a:pt x="983502" y="327780"/>
                </a:lnTo>
                <a:lnTo>
                  <a:pt x="945381" y="298173"/>
                </a:lnTo>
                <a:lnTo>
                  <a:pt x="905327" y="274361"/>
                </a:lnTo>
                <a:lnTo>
                  <a:pt x="863223" y="257599"/>
                </a:lnTo>
                <a:lnTo>
                  <a:pt x="818953" y="249140"/>
                </a:lnTo>
                <a:lnTo>
                  <a:pt x="772397" y="250240"/>
                </a:lnTo>
                <a:lnTo>
                  <a:pt x="743414" y="257323"/>
                </a:lnTo>
                <a:lnTo>
                  <a:pt x="818652" y="257323"/>
                </a:lnTo>
                <a:lnTo>
                  <a:pt x="861737" y="265724"/>
                </a:lnTo>
                <a:lnTo>
                  <a:pt x="902813" y="282290"/>
                </a:lnTo>
                <a:lnTo>
                  <a:pt x="941977" y="305786"/>
                </a:lnTo>
                <a:lnTo>
                  <a:pt x="979330" y="334979"/>
                </a:lnTo>
                <a:lnTo>
                  <a:pt x="1014968" y="368634"/>
                </a:lnTo>
                <a:lnTo>
                  <a:pt x="1048992" y="405517"/>
                </a:lnTo>
                <a:lnTo>
                  <a:pt x="1081498" y="444393"/>
                </a:lnTo>
                <a:lnTo>
                  <a:pt x="1112586" y="484029"/>
                </a:lnTo>
                <a:lnTo>
                  <a:pt x="1154383" y="534960"/>
                </a:lnTo>
                <a:lnTo>
                  <a:pt x="1195982" y="578705"/>
                </a:lnTo>
                <a:lnTo>
                  <a:pt x="1237271" y="615204"/>
                </a:lnTo>
                <a:lnTo>
                  <a:pt x="1278139" y="644398"/>
                </a:lnTo>
                <a:lnTo>
                  <a:pt x="1318476" y="666224"/>
                </a:lnTo>
                <a:lnTo>
                  <a:pt x="1355688" y="679724"/>
                </a:lnTo>
                <a:close/>
              </a:path>
              <a:path w="1595120" h="2364105">
                <a:moveTo>
                  <a:pt x="0" y="2363611"/>
                </a:moveTo>
                <a:lnTo>
                  <a:pt x="48215" y="2359035"/>
                </a:lnTo>
                <a:lnTo>
                  <a:pt x="97029" y="2352558"/>
                </a:lnTo>
                <a:lnTo>
                  <a:pt x="145214" y="2344229"/>
                </a:lnTo>
                <a:lnTo>
                  <a:pt x="192622" y="2333999"/>
                </a:lnTo>
                <a:lnTo>
                  <a:pt x="239103" y="2321815"/>
                </a:lnTo>
                <a:lnTo>
                  <a:pt x="284508" y="2307626"/>
                </a:lnTo>
                <a:lnTo>
                  <a:pt x="328688" y="2291381"/>
                </a:lnTo>
                <a:lnTo>
                  <a:pt x="371494" y="2273029"/>
                </a:lnTo>
                <a:lnTo>
                  <a:pt x="412777" y="2252517"/>
                </a:lnTo>
                <a:lnTo>
                  <a:pt x="452386" y="2229796"/>
                </a:lnTo>
                <a:lnTo>
                  <a:pt x="490174" y="2204812"/>
                </a:lnTo>
                <a:lnTo>
                  <a:pt x="525991" y="2177516"/>
                </a:lnTo>
                <a:lnTo>
                  <a:pt x="559687" y="2147856"/>
                </a:lnTo>
                <a:lnTo>
                  <a:pt x="591114" y="2115780"/>
                </a:lnTo>
                <a:lnTo>
                  <a:pt x="619649" y="2082601"/>
                </a:lnTo>
                <a:lnTo>
                  <a:pt x="646156" y="2048138"/>
                </a:lnTo>
                <a:lnTo>
                  <a:pt x="670634" y="2012409"/>
                </a:lnTo>
                <a:lnTo>
                  <a:pt x="693081" y="1975432"/>
                </a:lnTo>
                <a:lnTo>
                  <a:pt x="713494" y="1937224"/>
                </a:lnTo>
                <a:lnTo>
                  <a:pt x="731873" y="1897805"/>
                </a:lnTo>
                <a:lnTo>
                  <a:pt x="748214" y="1857191"/>
                </a:lnTo>
                <a:lnTo>
                  <a:pt x="762516" y="1815402"/>
                </a:lnTo>
                <a:lnTo>
                  <a:pt x="774777" y="1772455"/>
                </a:lnTo>
                <a:lnTo>
                  <a:pt x="784995" y="1728368"/>
                </a:lnTo>
                <a:lnTo>
                  <a:pt x="793167" y="1683160"/>
                </a:lnTo>
                <a:lnTo>
                  <a:pt x="799293" y="1636848"/>
                </a:lnTo>
                <a:lnTo>
                  <a:pt x="803370" y="1589451"/>
                </a:lnTo>
                <a:lnTo>
                  <a:pt x="805396" y="1540986"/>
                </a:lnTo>
                <a:lnTo>
                  <a:pt x="805342" y="1490794"/>
                </a:lnTo>
                <a:lnTo>
                  <a:pt x="803288" y="1440927"/>
                </a:lnTo>
                <a:lnTo>
                  <a:pt x="799150" y="1389369"/>
                </a:lnTo>
                <a:lnTo>
                  <a:pt x="792953" y="1336816"/>
                </a:lnTo>
                <a:lnTo>
                  <a:pt x="784695" y="1283286"/>
                </a:lnTo>
                <a:lnTo>
                  <a:pt x="774375" y="1228798"/>
                </a:lnTo>
                <a:lnTo>
                  <a:pt x="761990" y="1173369"/>
                </a:lnTo>
                <a:lnTo>
                  <a:pt x="747538" y="1117017"/>
                </a:lnTo>
                <a:lnTo>
                  <a:pt x="731018" y="1059760"/>
                </a:lnTo>
                <a:lnTo>
                  <a:pt x="712427" y="1001618"/>
                </a:lnTo>
                <a:lnTo>
                  <a:pt x="699619" y="965686"/>
                </a:lnTo>
                <a:lnTo>
                  <a:pt x="685646" y="930017"/>
                </a:lnTo>
                <a:lnTo>
                  <a:pt x="670981" y="894722"/>
                </a:lnTo>
                <a:lnTo>
                  <a:pt x="637596" y="816512"/>
                </a:lnTo>
                <a:lnTo>
                  <a:pt x="619698" y="772561"/>
                </a:lnTo>
                <a:lnTo>
                  <a:pt x="603221" y="728009"/>
                </a:lnTo>
                <a:lnTo>
                  <a:pt x="588980" y="682800"/>
                </a:lnTo>
                <a:lnTo>
                  <a:pt x="577790" y="636881"/>
                </a:lnTo>
                <a:lnTo>
                  <a:pt x="570465" y="590196"/>
                </a:lnTo>
                <a:lnTo>
                  <a:pt x="568625" y="541175"/>
                </a:lnTo>
                <a:lnTo>
                  <a:pt x="573469" y="491884"/>
                </a:lnTo>
                <a:lnTo>
                  <a:pt x="584746" y="443741"/>
                </a:lnTo>
                <a:lnTo>
                  <a:pt x="602206" y="398161"/>
                </a:lnTo>
                <a:lnTo>
                  <a:pt x="625598" y="356563"/>
                </a:lnTo>
                <a:lnTo>
                  <a:pt x="654670" y="320364"/>
                </a:lnTo>
                <a:lnTo>
                  <a:pt x="689171" y="290979"/>
                </a:lnTo>
                <a:lnTo>
                  <a:pt x="728851" y="269826"/>
                </a:lnTo>
                <a:lnTo>
                  <a:pt x="773459" y="258322"/>
                </a:lnTo>
                <a:lnTo>
                  <a:pt x="818652" y="257323"/>
                </a:lnTo>
                <a:lnTo>
                  <a:pt x="743414" y="257323"/>
                </a:lnTo>
                <a:lnTo>
                  <a:pt x="693057" y="278768"/>
                </a:lnTo>
                <a:lnTo>
                  <a:pt x="659726" y="304176"/>
                </a:lnTo>
                <a:lnTo>
                  <a:pt x="630873" y="335598"/>
                </a:lnTo>
                <a:lnTo>
                  <a:pt x="606687" y="371975"/>
                </a:lnTo>
                <a:lnTo>
                  <a:pt x="587358" y="412246"/>
                </a:lnTo>
                <a:lnTo>
                  <a:pt x="573074" y="455349"/>
                </a:lnTo>
                <a:lnTo>
                  <a:pt x="564025" y="500225"/>
                </a:lnTo>
                <a:lnTo>
                  <a:pt x="560400" y="545812"/>
                </a:lnTo>
                <a:lnTo>
                  <a:pt x="562389" y="591050"/>
                </a:lnTo>
                <a:lnTo>
                  <a:pt x="569786" y="638295"/>
                </a:lnTo>
                <a:lnTo>
                  <a:pt x="581065" y="684679"/>
                </a:lnTo>
                <a:lnTo>
                  <a:pt x="595408" y="730276"/>
                </a:lnTo>
                <a:lnTo>
                  <a:pt x="611995" y="775160"/>
                </a:lnTo>
                <a:lnTo>
                  <a:pt x="630008" y="819404"/>
                </a:lnTo>
                <a:lnTo>
                  <a:pt x="663459" y="897779"/>
                </a:lnTo>
                <a:lnTo>
                  <a:pt x="678069" y="932936"/>
                </a:lnTo>
                <a:lnTo>
                  <a:pt x="691988" y="968439"/>
                </a:lnTo>
                <a:lnTo>
                  <a:pt x="723223" y="1061951"/>
                </a:lnTo>
                <a:lnTo>
                  <a:pt x="739645" y="1118839"/>
                </a:lnTo>
                <a:lnTo>
                  <a:pt x="754014" y="1174825"/>
                </a:lnTo>
                <a:lnTo>
                  <a:pt x="766333" y="1229891"/>
                </a:lnTo>
                <a:lnTo>
                  <a:pt x="776603" y="1284019"/>
                </a:lnTo>
                <a:lnTo>
                  <a:pt x="784827" y="1337192"/>
                </a:lnTo>
                <a:lnTo>
                  <a:pt x="791006" y="1389390"/>
                </a:lnTo>
                <a:lnTo>
                  <a:pt x="795142" y="1440597"/>
                </a:lnTo>
                <a:lnTo>
                  <a:pt x="797238" y="1490794"/>
                </a:lnTo>
                <a:lnTo>
                  <a:pt x="797253" y="1540986"/>
                </a:lnTo>
                <a:lnTo>
                  <a:pt x="795315" y="1588087"/>
                </a:lnTo>
                <a:lnTo>
                  <a:pt x="791300" y="1635148"/>
                </a:lnTo>
                <a:lnTo>
                  <a:pt x="785252" y="1681126"/>
                </a:lnTo>
                <a:lnTo>
                  <a:pt x="777174" y="1726005"/>
                </a:lnTo>
                <a:lnTo>
                  <a:pt x="767066" y="1769767"/>
                </a:lnTo>
                <a:lnTo>
                  <a:pt x="754932" y="1812393"/>
                </a:lnTo>
                <a:lnTo>
                  <a:pt x="740772" y="1853865"/>
                </a:lnTo>
                <a:lnTo>
                  <a:pt x="724590" y="1894166"/>
                </a:lnTo>
                <a:lnTo>
                  <a:pt x="706386" y="1933277"/>
                </a:lnTo>
                <a:lnTo>
                  <a:pt x="686163" y="1971181"/>
                </a:lnTo>
                <a:lnTo>
                  <a:pt x="663923" y="2007860"/>
                </a:lnTo>
                <a:lnTo>
                  <a:pt x="639668" y="2043295"/>
                </a:lnTo>
                <a:lnTo>
                  <a:pt x="613399" y="2077469"/>
                </a:lnTo>
                <a:lnTo>
                  <a:pt x="585119" y="2110364"/>
                </a:lnTo>
                <a:lnTo>
                  <a:pt x="553974" y="2142139"/>
                </a:lnTo>
                <a:lnTo>
                  <a:pt x="520572" y="2171519"/>
                </a:lnTo>
                <a:lnTo>
                  <a:pt x="485059" y="2198555"/>
                </a:lnTo>
                <a:lnTo>
                  <a:pt x="447584" y="2223299"/>
                </a:lnTo>
                <a:lnTo>
                  <a:pt x="408297" y="2245801"/>
                </a:lnTo>
                <a:lnTo>
                  <a:pt x="367344" y="2266113"/>
                </a:lnTo>
                <a:lnTo>
                  <a:pt x="324873" y="2284284"/>
                </a:lnTo>
                <a:lnTo>
                  <a:pt x="281034" y="2300367"/>
                </a:lnTo>
                <a:lnTo>
                  <a:pt x="235974" y="2314411"/>
                </a:lnTo>
                <a:lnTo>
                  <a:pt x="189842" y="2326468"/>
                </a:lnTo>
                <a:lnTo>
                  <a:pt x="142785" y="2336589"/>
                </a:lnTo>
                <a:lnTo>
                  <a:pt x="94952" y="2344825"/>
                </a:lnTo>
                <a:lnTo>
                  <a:pt x="46491" y="2351226"/>
                </a:lnTo>
                <a:lnTo>
                  <a:pt x="0" y="2355612"/>
                </a:lnTo>
                <a:lnTo>
                  <a:pt x="0" y="2363611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0037226" y="5858642"/>
            <a:ext cx="367665" cy="264160"/>
          </a:xfrm>
          <a:custGeom>
            <a:avLst/>
            <a:gdLst/>
            <a:ahLst/>
            <a:cxnLst/>
            <a:rect l="l" t="t" r="r" b="b"/>
            <a:pathLst>
              <a:path w="367665" h="264160">
                <a:moveTo>
                  <a:pt x="6973" y="168228"/>
                </a:moveTo>
                <a:lnTo>
                  <a:pt x="39650" y="217213"/>
                </a:lnTo>
                <a:lnTo>
                  <a:pt x="91953" y="244508"/>
                </a:lnTo>
                <a:lnTo>
                  <a:pt x="122633" y="248237"/>
                </a:lnTo>
                <a:lnTo>
                  <a:pt x="155628" y="245934"/>
                </a:lnTo>
                <a:lnTo>
                  <a:pt x="177942" y="247572"/>
                </a:lnTo>
                <a:lnTo>
                  <a:pt x="200003" y="251764"/>
                </a:lnTo>
                <a:lnTo>
                  <a:pt x="222076" y="257871"/>
                </a:lnTo>
                <a:lnTo>
                  <a:pt x="247365" y="263373"/>
                </a:lnTo>
                <a:lnTo>
                  <a:pt x="297645" y="259444"/>
                </a:lnTo>
                <a:lnTo>
                  <a:pt x="349475" y="224214"/>
                </a:lnTo>
                <a:lnTo>
                  <a:pt x="367077" y="152142"/>
                </a:lnTo>
                <a:lnTo>
                  <a:pt x="360947" y="115559"/>
                </a:lnTo>
                <a:lnTo>
                  <a:pt x="332883" y="63545"/>
                </a:lnTo>
                <a:lnTo>
                  <a:pt x="287190" y="25941"/>
                </a:lnTo>
                <a:lnTo>
                  <a:pt x="221612" y="3305"/>
                </a:lnTo>
                <a:lnTo>
                  <a:pt x="187356" y="0"/>
                </a:lnTo>
                <a:lnTo>
                  <a:pt x="152192" y="1538"/>
                </a:lnTo>
                <a:lnTo>
                  <a:pt x="112223" y="9478"/>
                </a:lnTo>
                <a:lnTo>
                  <a:pt x="72942" y="25068"/>
                </a:lnTo>
                <a:lnTo>
                  <a:pt x="38380" y="48520"/>
                </a:lnTo>
                <a:lnTo>
                  <a:pt x="12569" y="80047"/>
                </a:lnTo>
                <a:lnTo>
                  <a:pt x="0" y="123891"/>
                </a:lnTo>
                <a:lnTo>
                  <a:pt x="1260" y="146358"/>
                </a:lnTo>
                <a:lnTo>
                  <a:pt x="6973" y="168228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46687" y="2145792"/>
            <a:ext cx="270510" cy="220979"/>
          </a:xfrm>
          <a:custGeom>
            <a:avLst/>
            <a:gdLst/>
            <a:ahLst/>
            <a:cxnLst/>
            <a:rect l="l" t="t" r="r" b="b"/>
            <a:pathLst>
              <a:path w="270509" h="220980">
                <a:moveTo>
                  <a:pt x="216847" y="194996"/>
                </a:moveTo>
                <a:lnTo>
                  <a:pt x="256644" y="151129"/>
                </a:lnTo>
                <a:lnTo>
                  <a:pt x="270250" y="108186"/>
                </a:lnTo>
                <a:lnTo>
                  <a:pt x="269396" y="92736"/>
                </a:lnTo>
                <a:lnTo>
                  <a:pt x="247398" y="39379"/>
                </a:lnTo>
                <a:lnTo>
                  <a:pt x="202023" y="4651"/>
                </a:lnTo>
                <a:lnTo>
                  <a:pt x="174325" y="0"/>
                </a:lnTo>
                <a:lnTo>
                  <a:pt x="146979" y="3666"/>
                </a:lnTo>
                <a:lnTo>
                  <a:pt x="96119" y="27065"/>
                </a:lnTo>
                <a:lnTo>
                  <a:pt x="53483" y="55993"/>
                </a:lnTo>
                <a:lnTo>
                  <a:pt x="16678" y="94989"/>
                </a:lnTo>
                <a:lnTo>
                  <a:pt x="0" y="154892"/>
                </a:lnTo>
                <a:lnTo>
                  <a:pt x="7885" y="177553"/>
                </a:lnTo>
                <a:lnTo>
                  <a:pt x="46547" y="208980"/>
                </a:lnTo>
                <a:lnTo>
                  <a:pt x="85851" y="218261"/>
                </a:lnTo>
                <a:lnTo>
                  <a:pt x="126108" y="220755"/>
                </a:lnTo>
                <a:lnTo>
                  <a:pt x="135097" y="220439"/>
                </a:lnTo>
                <a:lnTo>
                  <a:pt x="191091" y="208506"/>
                </a:lnTo>
                <a:lnTo>
                  <a:pt x="216847" y="194996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1867237" y="58514"/>
            <a:ext cx="37465" cy="38735"/>
          </a:xfrm>
          <a:custGeom>
            <a:avLst/>
            <a:gdLst/>
            <a:ahLst/>
            <a:cxnLst/>
            <a:rect l="l" t="t" r="r" b="b"/>
            <a:pathLst>
              <a:path w="37465" h="38735">
                <a:moveTo>
                  <a:pt x="24394" y="38371"/>
                </a:moveTo>
                <a:lnTo>
                  <a:pt x="30489" y="36421"/>
                </a:lnTo>
                <a:lnTo>
                  <a:pt x="34905" y="31179"/>
                </a:lnTo>
                <a:lnTo>
                  <a:pt x="37023" y="24366"/>
                </a:lnTo>
                <a:lnTo>
                  <a:pt x="36720" y="16954"/>
                </a:lnTo>
                <a:lnTo>
                  <a:pt x="33873" y="9918"/>
                </a:lnTo>
                <a:lnTo>
                  <a:pt x="27837" y="3304"/>
                </a:lnTo>
                <a:lnTo>
                  <a:pt x="20651" y="0"/>
                </a:lnTo>
                <a:lnTo>
                  <a:pt x="12953" y="144"/>
                </a:lnTo>
                <a:lnTo>
                  <a:pt x="5378" y="3874"/>
                </a:lnTo>
                <a:lnTo>
                  <a:pt x="1625" y="9074"/>
                </a:lnTo>
                <a:lnTo>
                  <a:pt x="0" y="16387"/>
                </a:lnTo>
                <a:lnTo>
                  <a:pt x="601" y="24323"/>
                </a:lnTo>
                <a:lnTo>
                  <a:pt x="3528" y="31392"/>
                </a:lnTo>
                <a:lnTo>
                  <a:pt x="8699" y="35445"/>
                </a:lnTo>
                <a:lnTo>
                  <a:pt x="16393" y="37908"/>
                </a:lnTo>
                <a:lnTo>
                  <a:pt x="24394" y="3837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1897309" y="27253"/>
            <a:ext cx="149225" cy="180340"/>
          </a:xfrm>
          <a:custGeom>
            <a:avLst/>
            <a:gdLst/>
            <a:ahLst/>
            <a:cxnLst/>
            <a:rect l="l" t="t" r="r" b="b"/>
            <a:pathLst>
              <a:path w="149225" h="180340">
                <a:moveTo>
                  <a:pt x="38252" y="151676"/>
                </a:moveTo>
                <a:lnTo>
                  <a:pt x="37477" y="143332"/>
                </a:lnTo>
                <a:lnTo>
                  <a:pt x="36830" y="140538"/>
                </a:lnTo>
                <a:lnTo>
                  <a:pt x="24574" y="136944"/>
                </a:lnTo>
                <a:lnTo>
                  <a:pt x="22059" y="139700"/>
                </a:lnTo>
                <a:lnTo>
                  <a:pt x="16433" y="143192"/>
                </a:lnTo>
                <a:lnTo>
                  <a:pt x="13576" y="146558"/>
                </a:lnTo>
                <a:lnTo>
                  <a:pt x="7213" y="152311"/>
                </a:lnTo>
                <a:lnTo>
                  <a:pt x="0" y="165087"/>
                </a:lnTo>
                <a:lnTo>
                  <a:pt x="2616" y="171272"/>
                </a:lnTo>
                <a:lnTo>
                  <a:pt x="16205" y="180086"/>
                </a:lnTo>
                <a:lnTo>
                  <a:pt x="24117" y="179666"/>
                </a:lnTo>
                <a:lnTo>
                  <a:pt x="28676" y="174117"/>
                </a:lnTo>
                <a:lnTo>
                  <a:pt x="33540" y="167106"/>
                </a:lnTo>
                <a:lnTo>
                  <a:pt x="36842" y="159613"/>
                </a:lnTo>
                <a:lnTo>
                  <a:pt x="38252" y="151676"/>
                </a:lnTo>
                <a:close/>
              </a:path>
              <a:path w="149225" h="180340">
                <a:moveTo>
                  <a:pt x="66586" y="79108"/>
                </a:moveTo>
                <a:lnTo>
                  <a:pt x="65811" y="70751"/>
                </a:lnTo>
                <a:lnTo>
                  <a:pt x="65163" y="67957"/>
                </a:lnTo>
                <a:lnTo>
                  <a:pt x="52895" y="64363"/>
                </a:lnTo>
                <a:lnTo>
                  <a:pt x="50393" y="67119"/>
                </a:lnTo>
                <a:lnTo>
                  <a:pt x="44767" y="70612"/>
                </a:lnTo>
                <a:lnTo>
                  <a:pt x="41922" y="73990"/>
                </a:lnTo>
                <a:lnTo>
                  <a:pt x="35560" y="79730"/>
                </a:lnTo>
                <a:lnTo>
                  <a:pt x="28346" y="92506"/>
                </a:lnTo>
                <a:lnTo>
                  <a:pt x="30962" y="98691"/>
                </a:lnTo>
                <a:lnTo>
                  <a:pt x="44526" y="107505"/>
                </a:lnTo>
                <a:lnTo>
                  <a:pt x="52438" y="107099"/>
                </a:lnTo>
                <a:lnTo>
                  <a:pt x="56997" y="101536"/>
                </a:lnTo>
                <a:lnTo>
                  <a:pt x="61874" y="94526"/>
                </a:lnTo>
                <a:lnTo>
                  <a:pt x="65176" y="87033"/>
                </a:lnTo>
                <a:lnTo>
                  <a:pt x="66586" y="79108"/>
                </a:lnTo>
                <a:close/>
              </a:path>
              <a:path w="149225" h="180340">
                <a:moveTo>
                  <a:pt x="81673" y="14744"/>
                </a:moveTo>
                <a:lnTo>
                  <a:pt x="80899" y="6388"/>
                </a:lnTo>
                <a:lnTo>
                  <a:pt x="80251" y="3594"/>
                </a:lnTo>
                <a:lnTo>
                  <a:pt x="67983" y="0"/>
                </a:lnTo>
                <a:lnTo>
                  <a:pt x="65481" y="2768"/>
                </a:lnTo>
                <a:lnTo>
                  <a:pt x="59842" y="6248"/>
                </a:lnTo>
                <a:lnTo>
                  <a:pt x="56997" y="9626"/>
                </a:lnTo>
                <a:lnTo>
                  <a:pt x="50647" y="15379"/>
                </a:lnTo>
                <a:lnTo>
                  <a:pt x="43421" y="28143"/>
                </a:lnTo>
                <a:lnTo>
                  <a:pt x="46037" y="34340"/>
                </a:lnTo>
                <a:lnTo>
                  <a:pt x="59613" y="43141"/>
                </a:lnTo>
                <a:lnTo>
                  <a:pt x="67525" y="42722"/>
                </a:lnTo>
                <a:lnTo>
                  <a:pt x="72085" y="37172"/>
                </a:lnTo>
                <a:lnTo>
                  <a:pt x="76962" y="30162"/>
                </a:lnTo>
                <a:lnTo>
                  <a:pt x="80264" y="22669"/>
                </a:lnTo>
                <a:lnTo>
                  <a:pt x="81673" y="14744"/>
                </a:lnTo>
                <a:close/>
              </a:path>
              <a:path w="149225" h="180340">
                <a:moveTo>
                  <a:pt x="115760" y="138277"/>
                </a:moveTo>
                <a:lnTo>
                  <a:pt x="112547" y="130403"/>
                </a:lnTo>
                <a:lnTo>
                  <a:pt x="100723" y="125361"/>
                </a:lnTo>
                <a:lnTo>
                  <a:pt x="94208" y="127584"/>
                </a:lnTo>
                <a:lnTo>
                  <a:pt x="88404" y="127914"/>
                </a:lnTo>
                <a:lnTo>
                  <a:pt x="84175" y="133718"/>
                </a:lnTo>
                <a:lnTo>
                  <a:pt x="78905" y="138061"/>
                </a:lnTo>
                <a:lnTo>
                  <a:pt x="74396" y="157670"/>
                </a:lnTo>
                <a:lnTo>
                  <a:pt x="82359" y="162915"/>
                </a:lnTo>
                <a:lnTo>
                  <a:pt x="88430" y="165849"/>
                </a:lnTo>
                <a:lnTo>
                  <a:pt x="94526" y="166700"/>
                </a:lnTo>
                <a:lnTo>
                  <a:pt x="100266" y="165277"/>
                </a:lnTo>
                <a:lnTo>
                  <a:pt x="105232" y="161366"/>
                </a:lnTo>
                <a:lnTo>
                  <a:pt x="109042" y="156883"/>
                </a:lnTo>
                <a:lnTo>
                  <a:pt x="112661" y="151409"/>
                </a:lnTo>
                <a:lnTo>
                  <a:pt x="115760" y="138277"/>
                </a:lnTo>
                <a:close/>
              </a:path>
              <a:path w="149225" h="180340">
                <a:moveTo>
                  <a:pt x="149085" y="77419"/>
                </a:moveTo>
                <a:lnTo>
                  <a:pt x="148729" y="70015"/>
                </a:lnTo>
                <a:lnTo>
                  <a:pt x="145834" y="63004"/>
                </a:lnTo>
                <a:lnTo>
                  <a:pt x="139750" y="56426"/>
                </a:lnTo>
                <a:lnTo>
                  <a:pt x="132549" y="53174"/>
                </a:lnTo>
                <a:lnTo>
                  <a:pt x="124853" y="53365"/>
                </a:lnTo>
                <a:lnTo>
                  <a:pt x="117297" y="57150"/>
                </a:lnTo>
                <a:lnTo>
                  <a:pt x="113588" y="62369"/>
                </a:lnTo>
                <a:lnTo>
                  <a:pt x="112001" y="69697"/>
                </a:lnTo>
                <a:lnTo>
                  <a:pt x="112661" y="77635"/>
                </a:lnTo>
                <a:lnTo>
                  <a:pt x="115646" y="84683"/>
                </a:lnTo>
                <a:lnTo>
                  <a:pt x="120840" y="88696"/>
                </a:lnTo>
                <a:lnTo>
                  <a:pt x="128549" y="91109"/>
                </a:lnTo>
                <a:lnTo>
                  <a:pt x="136550" y="91516"/>
                </a:lnTo>
                <a:lnTo>
                  <a:pt x="142633" y="89522"/>
                </a:lnTo>
                <a:lnTo>
                  <a:pt x="147015" y="84251"/>
                </a:lnTo>
                <a:lnTo>
                  <a:pt x="149085" y="77419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11752614" y="177675"/>
            <a:ext cx="40640" cy="34925"/>
          </a:xfrm>
          <a:custGeom>
            <a:avLst/>
            <a:gdLst/>
            <a:ahLst/>
            <a:cxnLst/>
            <a:rect l="l" t="t" r="r" b="b"/>
            <a:pathLst>
              <a:path w="40640" h="34925">
                <a:moveTo>
                  <a:pt x="7861" y="34522"/>
                </a:moveTo>
                <a:lnTo>
                  <a:pt x="39674" y="6826"/>
                </a:lnTo>
                <a:lnTo>
                  <a:pt x="40113" y="4987"/>
                </a:lnTo>
                <a:lnTo>
                  <a:pt x="36166" y="57"/>
                </a:lnTo>
                <a:lnTo>
                  <a:pt x="34142" y="0"/>
                </a:lnTo>
                <a:lnTo>
                  <a:pt x="24861" y="335"/>
                </a:lnTo>
                <a:lnTo>
                  <a:pt x="16178" y="2331"/>
                </a:lnTo>
                <a:lnTo>
                  <a:pt x="8601" y="6648"/>
                </a:lnTo>
                <a:lnTo>
                  <a:pt x="2637" y="13951"/>
                </a:lnTo>
                <a:lnTo>
                  <a:pt x="0" y="18723"/>
                </a:lnTo>
                <a:lnTo>
                  <a:pt x="829" y="25401"/>
                </a:lnTo>
                <a:lnTo>
                  <a:pt x="33" y="31622"/>
                </a:lnTo>
                <a:lnTo>
                  <a:pt x="4486" y="32807"/>
                </a:lnTo>
                <a:lnTo>
                  <a:pt x="7861" y="34522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11794211" y="96887"/>
            <a:ext cx="84455" cy="70485"/>
          </a:xfrm>
          <a:custGeom>
            <a:avLst/>
            <a:gdLst/>
            <a:ahLst/>
            <a:cxnLst/>
            <a:rect l="l" t="t" r="r" b="b"/>
            <a:pathLst>
              <a:path w="84454" h="70485">
                <a:moveTo>
                  <a:pt x="40106" y="5003"/>
                </a:moveTo>
                <a:lnTo>
                  <a:pt x="36156" y="63"/>
                </a:lnTo>
                <a:lnTo>
                  <a:pt x="34137" y="0"/>
                </a:lnTo>
                <a:lnTo>
                  <a:pt x="24853" y="330"/>
                </a:lnTo>
                <a:lnTo>
                  <a:pt x="16179" y="2336"/>
                </a:lnTo>
                <a:lnTo>
                  <a:pt x="8597" y="6654"/>
                </a:lnTo>
                <a:lnTo>
                  <a:pt x="2628" y="13957"/>
                </a:lnTo>
                <a:lnTo>
                  <a:pt x="0" y="18719"/>
                </a:lnTo>
                <a:lnTo>
                  <a:pt x="825" y="25400"/>
                </a:lnTo>
                <a:lnTo>
                  <a:pt x="25" y="31623"/>
                </a:lnTo>
                <a:lnTo>
                  <a:pt x="4470" y="32804"/>
                </a:lnTo>
                <a:lnTo>
                  <a:pt x="7861" y="34518"/>
                </a:lnTo>
                <a:lnTo>
                  <a:pt x="11188" y="34417"/>
                </a:lnTo>
                <a:lnTo>
                  <a:pt x="21336" y="32562"/>
                </a:lnTo>
                <a:lnTo>
                  <a:pt x="29375" y="27457"/>
                </a:lnTo>
                <a:lnTo>
                  <a:pt x="35433" y="18948"/>
                </a:lnTo>
                <a:lnTo>
                  <a:pt x="39674" y="6832"/>
                </a:lnTo>
                <a:lnTo>
                  <a:pt x="40106" y="5003"/>
                </a:lnTo>
                <a:close/>
              </a:path>
              <a:path w="84454" h="70485">
                <a:moveTo>
                  <a:pt x="84239" y="53987"/>
                </a:moveTo>
                <a:lnTo>
                  <a:pt x="82918" y="49047"/>
                </a:lnTo>
                <a:lnTo>
                  <a:pt x="78841" y="43383"/>
                </a:lnTo>
                <a:lnTo>
                  <a:pt x="69062" y="39979"/>
                </a:lnTo>
                <a:lnTo>
                  <a:pt x="61468" y="39306"/>
                </a:lnTo>
                <a:lnTo>
                  <a:pt x="57658" y="41833"/>
                </a:lnTo>
                <a:lnTo>
                  <a:pt x="54737" y="48260"/>
                </a:lnTo>
                <a:lnTo>
                  <a:pt x="53403" y="55791"/>
                </a:lnTo>
                <a:lnTo>
                  <a:pt x="54330" y="61633"/>
                </a:lnTo>
                <a:lnTo>
                  <a:pt x="56946" y="66306"/>
                </a:lnTo>
                <a:lnTo>
                  <a:pt x="70269" y="70053"/>
                </a:lnTo>
                <a:lnTo>
                  <a:pt x="73685" y="66459"/>
                </a:lnTo>
                <a:lnTo>
                  <a:pt x="77825" y="62598"/>
                </a:lnTo>
                <a:lnTo>
                  <a:pt x="81940" y="58470"/>
                </a:lnTo>
                <a:lnTo>
                  <a:pt x="84239" y="53987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12119050" y="4126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6865" y="30748"/>
                </a:moveTo>
                <a:lnTo>
                  <a:pt x="20279" y="27149"/>
                </a:lnTo>
                <a:lnTo>
                  <a:pt x="24417" y="23299"/>
                </a:lnTo>
                <a:lnTo>
                  <a:pt x="28538" y="19176"/>
                </a:lnTo>
                <a:lnTo>
                  <a:pt x="30838" y="14687"/>
                </a:lnTo>
                <a:lnTo>
                  <a:pt x="29513" y="9742"/>
                </a:lnTo>
                <a:lnTo>
                  <a:pt x="25443" y="4076"/>
                </a:lnTo>
                <a:lnTo>
                  <a:pt x="15651" y="676"/>
                </a:lnTo>
                <a:lnTo>
                  <a:pt x="8058" y="0"/>
                </a:lnTo>
                <a:lnTo>
                  <a:pt x="4253" y="2526"/>
                </a:lnTo>
                <a:lnTo>
                  <a:pt x="1338" y="8956"/>
                </a:lnTo>
                <a:lnTo>
                  <a:pt x="0" y="16490"/>
                </a:lnTo>
                <a:lnTo>
                  <a:pt x="924" y="22327"/>
                </a:lnTo>
                <a:lnTo>
                  <a:pt x="3551" y="26990"/>
                </a:lnTo>
                <a:lnTo>
                  <a:pt x="16865" y="3074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2038168" y="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6870" y="30758"/>
                </a:moveTo>
                <a:lnTo>
                  <a:pt x="20279" y="27149"/>
                </a:lnTo>
                <a:lnTo>
                  <a:pt x="24417" y="23295"/>
                </a:lnTo>
                <a:lnTo>
                  <a:pt x="28539" y="19172"/>
                </a:lnTo>
                <a:lnTo>
                  <a:pt x="30838" y="14686"/>
                </a:lnTo>
                <a:lnTo>
                  <a:pt x="29509" y="9742"/>
                </a:lnTo>
                <a:lnTo>
                  <a:pt x="25445" y="4075"/>
                </a:lnTo>
                <a:lnTo>
                  <a:pt x="15651" y="675"/>
                </a:lnTo>
                <a:lnTo>
                  <a:pt x="8055" y="0"/>
                </a:lnTo>
                <a:lnTo>
                  <a:pt x="4252" y="2526"/>
                </a:lnTo>
                <a:lnTo>
                  <a:pt x="1338" y="8956"/>
                </a:lnTo>
                <a:lnTo>
                  <a:pt x="0" y="16490"/>
                </a:lnTo>
                <a:lnTo>
                  <a:pt x="922" y="22327"/>
                </a:lnTo>
                <a:lnTo>
                  <a:pt x="3560" y="27000"/>
                </a:lnTo>
                <a:lnTo>
                  <a:pt x="16870" y="3075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2016653" y="52648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6863" y="30761"/>
                </a:moveTo>
                <a:lnTo>
                  <a:pt x="20280" y="27149"/>
                </a:lnTo>
                <a:lnTo>
                  <a:pt x="24417" y="23298"/>
                </a:lnTo>
                <a:lnTo>
                  <a:pt x="28537" y="19176"/>
                </a:lnTo>
                <a:lnTo>
                  <a:pt x="30835" y="14688"/>
                </a:lnTo>
                <a:lnTo>
                  <a:pt x="29510" y="9742"/>
                </a:lnTo>
                <a:lnTo>
                  <a:pt x="25438" y="4076"/>
                </a:lnTo>
                <a:lnTo>
                  <a:pt x="15652" y="679"/>
                </a:lnTo>
                <a:lnTo>
                  <a:pt x="8056" y="0"/>
                </a:lnTo>
                <a:lnTo>
                  <a:pt x="4250" y="2529"/>
                </a:lnTo>
                <a:lnTo>
                  <a:pt x="1336" y="8961"/>
                </a:lnTo>
                <a:lnTo>
                  <a:pt x="0" y="16493"/>
                </a:lnTo>
                <a:lnTo>
                  <a:pt x="924" y="22327"/>
                </a:lnTo>
                <a:lnTo>
                  <a:pt x="3553" y="27000"/>
                </a:lnTo>
                <a:lnTo>
                  <a:pt x="16863" y="3076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11726048" y="41325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6878" y="30761"/>
                </a:moveTo>
                <a:lnTo>
                  <a:pt x="20279" y="27149"/>
                </a:lnTo>
                <a:lnTo>
                  <a:pt x="24417" y="23293"/>
                </a:lnTo>
                <a:lnTo>
                  <a:pt x="28539" y="19169"/>
                </a:lnTo>
                <a:lnTo>
                  <a:pt x="30838" y="14684"/>
                </a:lnTo>
                <a:lnTo>
                  <a:pt x="29509" y="9742"/>
                </a:lnTo>
                <a:lnTo>
                  <a:pt x="25445" y="4076"/>
                </a:lnTo>
                <a:lnTo>
                  <a:pt x="15651" y="679"/>
                </a:lnTo>
                <a:lnTo>
                  <a:pt x="8055" y="0"/>
                </a:lnTo>
                <a:lnTo>
                  <a:pt x="4252" y="2525"/>
                </a:lnTo>
                <a:lnTo>
                  <a:pt x="1338" y="8954"/>
                </a:lnTo>
                <a:lnTo>
                  <a:pt x="0" y="16488"/>
                </a:lnTo>
                <a:lnTo>
                  <a:pt x="922" y="22327"/>
                </a:lnTo>
                <a:lnTo>
                  <a:pt x="3551" y="27000"/>
                </a:lnTo>
                <a:lnTo>
                  <a:pt x="16878" y="3076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11608187" y="4623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6870" y="30758"/>
                </a:moveTo>
                <a:lnTo>
                  <a:pt x="20279" y="27149"/>
                </a:lnTo>
                <a:lnTo>
                  <a:pt x="24417" y="23299"/>
                </a:lnTo>
                <a:lnTo>
                  <a:pt x="28539" y="19176"/>
                </a:lnTo>
                <a:lnTo>
                  <a:pt x="30838" y="14687"/>
                </a:lnTo>
                <a:lnTo>
                  <a:pt x="29509" y="9742"/>
                </a:lnTo>
                <a:lnTo>
                  <a:pt x="25445" y="4075"/>
                </a:lnTo>
                <a:lnTo>
                  <a:pt x="15651" y="676"/>
                </a:lnTo>
                <a:lnTo>
                  <a:pt x="8055" y="0"/>
                </a:lnTo>
                <a:lnTo>
                  <a:pt x="4252" y="2526"/>
                </a:lnTo>
                <a:lnTo>
                  <a:pt x="1338" y="8956"/>
                </a:lnTo>
                <a:lnTo>
                  <a:pt x="0" y="16490"/>
                </a:lnTo>
                <a:lnTo>
                  <a:pt x="922" y="22327"/>
                </a:lnTo>
                <a:lnTo>
                  <a:pt x="3560" y="27000"/>
                </a:lnTo>
                <a:lnTo>
                  <a:pt x="16870" y="3075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12086162" y="14786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2202" y="25851"/>
                </a:moveTo>
                <a:lnTo>
                  <a:pt x="18896" y="24310"/>
                </a:lnTo>
                <a:lnTo>
                  <a:pt x="25352" y="20317"/>
                </a:lnTo>
                <a:lnTo>
                  <a:pt x="30079" y="16398"/>
                </a:lnTo>
                <a:lnTo>
                  <a:pt x="30686" y="7674"/>
                </a:lnTo>
                <a:lnTo>
                  <a:pt x="26497" y="3822"/>
                </a:lnTo>
                <a:lnTo>
                  <a:pt x="21135" y="727"/>
                </a:lnTo>
                <a:lnTo>
                  <a:pt x="14891" y="0"/>
                </a:lnTo>
                <a:lnTo>
                  <a:pt x="8665" y="1784"/>
                </a:lnTo>
                <a:lnTo>
                  <a:pt x="3358" y="6224"/>
                </a:lnTo>
                <a:lnTo>
                  <a:pt x="306" y="10127"/>
                </a:lnTo>
                <a:lnTo>
                  <a:pt x="762" y="16788"/>
                </a:lnTo>
                <a:lnTo>
                  <a:pt x="0" y="20449"/>
                </a:lnTo>
                <a:lnTo>
                  <a:pt x="5745" y="24658"/>
                </a:lnTo>
                <a:lnTo>
                  <a:pt x="12202" y="2585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11800582" y="1317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4">
                <a:moveTo>
                  <a:pt x="12206" y="25849"/>
                </a:moveTo>
                <a:lnTo>
                  <a:pt x="18898" y="24310"/>
                </a:lnTo>
                <a:lnTo>
                  <a:pt x="25351" y="20319"/>
                </a:lnTo>
                <a:lnTo>
                  <a:pt x="30079" y="16403"/>
                </a:lnTo>
                <a:lnTo>
                  <a:pt x="30692" y="7674"/>
                </a:lnTo>
                <a:lnTo>
                  <a:pt x="26496" y="3826"/>
                </a:lnTo>
                <a:lnTo>
                  <a:pt x="21137" y="729"/>
                </a:lnTo>
                <a:lnTo>
                  <a:pt x="14894" y="0"/>
                </a:lnTo>
                <a:lnTo>
                  <a:pt x="8669" y="1783"/>
                </a:lnTo>
                <a:lnTo>
                  <a:pt x="3367" y="6222"/>
                </a:lnTo>
                <a:lnTo>
                  <a:pt x="306" y="10130"/>
                </a:lnTo>
                <a:lnTo>
                  <a:pt x="762" y="16790"/>
                </a:lnTo>
                <a:lnTo>
                  <a:pt x="0" y="20448"/>
                </a:lnTo>
                <a:lnTo>
                  <a:pt x="5749" y="24656"/>
                </a:lnTo>
                <a:lnTo>
                  <a:pt x="12206" y="25849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11479348" y="17565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2203" y="25851"/>
                </a:moveTo>
                <a:lnTo>
                  <a:pt x="18897" y="24310"/>
                </a:lnTo>
                <a:lnTo>
                  <a:pt x="25351" y="20317"/>
                </a:lnTo>
                <a:lnTo>
                  <a:pt x="30079" y="16398"/>
                </a:lnTo>
                <a:lnTo>
                  <a:pt x="30684" y="7674"/>
                </a:lnTo>
                <a:lnTo>
                  <a:pt x="26496" y="3822"/>
                </a:lnTo>
                <a:lnTo>
                  <a:pt x="21134" y="727"/>
                </a:lnTo>
                <a:lnTo>
                  <a:pt x="14890" y="0"/>
                </a:lnTo>
                <a:lnTo>
                  <a:pt x="8665" y="1784"/>
                </a:lnTo>
                <a:lnTo>
                  <a:pt x="3358" y="6224"/>
                </a:lnTo>
                <a:lnTo>
                  <a:pt x="306" y="10127"/>
                </a:lnTo>
                <a:lnTo>
                  <a:pt x="762" y="16788"/>
                </a:lnTo>
                <a:lnTo>
                  <a:pt x="0" y="20449"/>
                </a:lnTo>
                <a:lnTo>
                  <a:pt x="5745" y="24658"/>
                </a:lnTo>
                <a:lnTo>
                  <a:pt x="12203" y="2585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11935360" y="25968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2203" y="25845"/>
                </a:moveTo>
                <a:lnTo>
                  <a:pt x="18897" y="24306"/>
                </a:lnTo>
                <a:lnTo>
                  <a:pt x="25351" y="20317"/>
                </a:lnTo>
                <a:lnTo>
                  <a:pt x="30079" y="16398"/>
                </a:lnTo>
                <a:lnTo>
                  <a:pt x="30684" y="7674"/>
                </a:lnTo>
                <a:lnTo>
                  <a:pt x="26496" y="3822"/>
                </a:lnTo>
                <a:lnTo>
                  <a:pt x="21137" y="727"/>
                </a:lnTo>
                <a:lnTo>
                  <a:pt x="14893" y="0"/>
                </a:lnTo>
                <a:lnTo>
                  <a:pt x="8666" y="1784"/>
                </a:lnTo>
                <a:lnTo>
                  <a:pt x="3358" y="6224"/>
                </a:lnTo>
                <a:lnTo>
                  <a:pt x="306" y="10127"/>
                </a:lnTo>
                <a:lnTo>
                  <a:pt x="762" y="16788"/>
                </a:lnTo>
                <a:lnTo>
                  <a:pt x="0" y="20449"/>
                </a:lnTo>
                <a:lnTo>
                  <a:pt x="5745" y="24653"/>
                </a:lnTo>
                <a:lnTo>
                  <a:pt x="12203" y="25845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11861810" y="0"/>
            <a:ext cx="31115" cy="19685"/>
          </a:xfrm>
          <a:custGeom>
            <a:avLst/>
            <a:gdLst/>
            <a:ahLst/>
            <a:cxnLst/>
            <a:rect l="l" t="t" r="r" b="b"/>
            <a:pathLst>
              <a:path w="31115" h="19685">
                <a:moveTo>
                  <a:pt x="12213" y="19405"/>
                </a:moveTo>
                <a:lnTo>
                  <a:pt x="18906" y="17865"/>
                </a:lnTo>
                <a:lnTo>
                  <a:pt x="25360" y="13875"/>
                </a:lnTo>
                <a:lnTo>
                  <a:pt x="30087" y="9958"/>
                </a:lnTo>
                <a:lnTo>
                  <a:pt x="30692" y="1230"/>
                </a:lnTo>
                <a:lnTo>
                  <a:pt x="29353" y="0"/>
                </a:lnTo>
                <a:lnTo>
                  <a:pt x="3193" y="0"/>
                </a:lnTo>
                <a:lnTo>
                  <a:pt x="306" y="3685"/>
                </a:lnTo>
                <a:lnTo>
                  <a:pt x="771" y="10346"/>
                </a:lnTo>
                <a:lnTo>
                  <a:pt x="0" y="14005"/>
                </a:lnTo>
                <a:lnTo>
                  <a:pt x="5753" y="18212"/>
                </a:lnTo>
                <a:lnTo>
                  <a:pt x="12213" y="19405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2054158" y="332727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2203" y="25854"/>
                </a:moveTo>
                <a:lnTo>
                  <a:pt x="18897" y="24313"/>
                </a:lnTo>
                <a:lnTo>
                  <a:pt x="25351" y="20320"/>
                </a:lnTo>
                <a:lnTo>
                  <a:pt x="30079" y="16401"/>
                </a:lnTo>
                <a:lnTo>
                  <a:pt x="30684" y="7677"/>
                </a:lnTo>
                <a:lnTo>
                  <a:pt x="26496" y="3825"/>
                </a:lnTo>
                <a:lnTo>
                  <a:pt x="21134" y="726"/>
                </a:lnTo>
                <a:lnTo>
                  <a:pt x="14890" y="0"/>
                </a:lnTo>
                <a:lnTo>
                  <a:pt x="8665" y="1786"/>
                </a:lnTo>
                <a:lnTo>
                  <a:pt x="3358" y="6228"/>
                </a:lnTo>
                <a:lnTo>
                  <a:pt x="306" y="10130"/>
                </a:lnTo>
                <a:lnTo>
                  <a:pt x="762" y="16791"/>
                </a:lnTo>
                <a:lnTo>
                  <a:pt x="0" y="20453"/>
                </a:lnTo>
                <a:lnTo>
                  <a:pt x="5745" y="24661"/>
                </a:lnTo>
                <a:lnTo>
                  <a:pt x="12203" y="25854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11622809" y="28842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2204" y="25845"/>
                </a:moveTo>
                <a:lnTo>
                  <a:pt x="18900" y="24306"/>
                </a:lnTo>
                <a:lnTo>
                  <a:pt x="25360" y="20317"/>
                </a:lnTo>
                <a:lnTo>
                  <a:pt x="30087" y="16398"/>
                </a:lnTo>
                <a:lnTo>
                  <a:pt x="30692" y="7674"/>
                </a:lnTo>
                <a:lnTo>
                  <a:pt x="26504" y="3822"/>
                </a:lnTo>
                <a:lnTo>
                  <a:pt x="21142" y="727"/>
                </a:lnTo>
                <a:lnTo>
                  <a:pt x="14898" y="0"/>
                </a:lnTo>
                <a:lnTo>
                  <a:pt x="8673" y="1784"/>
                </a:lnTo>
                <a:lnTo>
                  <a:pt x="3367" y="6224"/>
                </a:lnTo>
                <a:lnTo>
                  <a:pt x="306" y="10127"/>
                </a:lnTo>
                <a:lnTo>
                  <a:pt x="771" y="16788"/>
                </a:lnTo>
                <a:lnTo>
                  <a:pt x="0" y="20449"/>
                </a:lnTo>
                <a:lnTo>
                  <a:pt x="5745" y="24653"/>
                </a:lnTo>
                <a:lnTo>
                  <a:pt x="12204" y="25845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11891929" y="39661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4">
                <a:moveTo>
                  <a:pt x="12213" y="25854"/>
                </a:moveTo>
                <a:lnTo>
                  <a:pt x="18906" y="24313"/>
                </a:lnTo>
                <a:lnTo>
                  <a:pt x="25360" y="20320"/>
                </a:lnTo>
                <a:lnTo>
                  <a:pt x="30087" y="16401"/>
                </a:lnTo>
                <a:lnTo>
                  <a:pt x="30692" y="7677"/>
                </a:lnTo>
                <a:lnTo>
                  <a:pt x="26504" y="3825"/>
                </a:lnTo>
                <a:lnTo>
                  <a:pt x="21142" y="726"/>
                </a:lnTo>
                <a:lnTo>
                  <a:pt x="14898" y="0"/>
                </a:lnTo>
                <a:lnTo>
                  <a:pt x="8673" y="1786"/>
                </a:lnTo>
                <a:lnTo>
                  <a:pt x="3367" y="6228"/>
                </a:lnTo>
                <a:lnTo>
                  <a:pt x="315" y="10130"/>
                </a:lnTo>
                <a:lnTo>
                  <a:pt x="771" y="16791"/>
                </a:lnTo>
                <a:lnTo>
                  <a:pt x="0" y="20453"/>
                </a:lnTo>
                <a:lnTo>
                  <a:pt x="5753" y="24661"/>
                </a:lnTo>
                <a:lnTo>
                  <a:pt x="12213" y="25854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11837742" y="222181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5" h="29845">
                <a:moveTo>
                  <a:pt x="9293" y="29362"/>
                </a:moveTo>
                <a:lnTo>
                  <a:pt x="14744" y="26286"/>
                </a:lnTo>
                <a:lnTo>
                  <a:pt x="19744" y="20089"/>
                </a:lnTo>
                <a:lnTo>
                  <a:pt x="23751" y="11258"/>
                </a:lnTo>
                <a:lnTo>
                  <a:pt x="24472" y="9080"/>
                </a:lnTo>
                <a:lnTo>
                  <a:pt x="23925" y="3040"/>
                </a:lnTo>
                <a:lnTo>
                  <a:pt x="22814" y="2038"/>
                </a:lnTo>
                <a:lnTo>
                  <a:pt x="22175" y="1002"/>
                </a:lnTo>
                <a:lnTo>
                  <a:pt x="19770" y="903"/>
                </a:lnTo>
                <a:lnTo>
                  <a:pt x="17058" y="0"/>
                </a:lnTo>
                <a:lnTo>
                  <a:pt x="15101" y="836"/>
                </a:lnTo>
                <a:lnTo>
                  <a:pt x="7487" y="4926"/>
                </a:lnTo>
                <a:lnTo>
                  <a:pt x="2649" y="9699"/>
                </a:lnTo>
                <a:lnTo>
                  <a:pt x="262" y="15656"/>
                </a:lnTo>
                <a:lnTo>
                  <a:pt x="0" y="23296"/>
                </a:lnTo>
                <a:lnTo>
                  <a:pt x="157" y="25268"/>
                </a:lnTo>
                <a:lnTo>
                  <a:pt x="2106" y="27936"/>
                </a:lnTo>
                <a:lnTo>
                  <a:pt x="3939" y="28830"/>
                </a:lnTo>
                <a:lnTo>
                  <a:pt x="9293" y="29362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11752264" y="586901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5" h="29845">
                <a:moveTo>
                  <a:pt x="9297" y="29368"/>
                </a:moveTo>
                <a:lnTo>
                  <a:pt x="14748" y="26295"/>
                </a:lnTo>
                <a:lnTo>
                  <a:pt x="19749" y="20097"/>
                </a:lnTo>
                <a:lnTo>
                  <a:pt x="23759" y="11258"/>
                </a:lnTo>
                <a:lnTo>
                  <a:pt x="24481" y="9088"/>
                </a:lnTo>
                <a:lnTo>
                  <a:pt x="23933" y="3048"/>
                </a:lnTo>
                <a:lnTo>
                  <a:pt x="22822" y="2038"/>
                </a:lnTo>
                <a:lnTo>
                  <a:pt x="22184" y="1010"/>
                </a:lnTo>
                <a:lnTo>
                  <a:pt x="19762" y="911"/>
                </a:lnTo>
                <a:lnTo>
                  <a:pt x="17058" y="0"/>
                </a:lnTo>
                <a:lnTo>
                  <a:pt x="15110" y="828"/>
                </a:lnTo>
                <a:lnTo>
                  <a:pt x="7495" y="4918"/>
                </a:lnTo>
                <a:lnTo>
                  <a:pt x="2656" y="9691"/>
                </a:lnTo>
                <a:lnTo>
                  <a:pt x="267" y="15647"/>
                </a:lnTo>
                <a:lnTo>
                  <a:pt x="0" y="23288"/>
                </a:lnTo>
                <a:lnTo>
                  <a:pt x="157" y="25276"/>
                </a:lnTo>
                <a:lnTo>
                  <a:pt x="2114" y="27936"/>
                </a:lnTo>
                <a:lnTo>
                  <a:pt x="3939" y="28830"/>
                </a:lnTo>
                <a:lnTo>
                  <a:pt x="9297" y="2936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11413795" y="5793028"/>
            <a:ext cx="196850" cy="842010"/>
          </a:xfrm>
          <a:custGeom>
            <a:avLst/>
            <a:gdLst/>
            <a:ahLst/>
            <a:cxnLst/>
            <a:rect l="l" t="t" r="r" b="b"/>
            <a:pathLst>
              <a:path w="196850" h="842009">
                <a:moveTo>
                  <a:pt x="33197" y="211848"/>
                </a:moveTo>
                <a:lnTo>
                  <a:pt x="32588" y="192760"/>
                </a:lnTo>
                <a:lnTo>
                  <a:pt x="30073" y="171894"/>
                </a:lnTo>
                <a:lnTo>
                  <a:pt x="22809" y="130543"/>
                </a:lnTo>
                <a:lnTo>
                  <a:pt x="20713" y="109474"/>
                </a:lnTo>
                <a:lnTo>
                  <a:pt x="17208" y="102031"/>
                </a:lnTo>
                <a:lnTo>
                  <a:pt x="10058" y="99529"/>
                </a:lnTo>
                <a:lnTo>
                  <a:pt x="3060" y="101993"/>
                </a:lnTo>
                <a:lnTo>
                  <a:pt x="0" y="109474"/>
                </a:lnTo>
                <a:lnTo>
                  <a:pt x="1511" y="130543"/>
                </a:lnTo>
                <a:lnTo>
                  <a:pt x="4483" y="151257"/>
                </a:lnTo>
                <a:lnTo>
                  <a:pt x="7645" y="171907"/>
                </a:lnTo>
                <a:lnTo>
                  <a:pt x="9753" y="192760"/>
                </a:lnTo>
                <a:lnTo>
                  <a:pt x="9944" y="211848"/>
                </a:lnTo>
                <a:lnTo>
                  <a:pt x="9017" y="231127"/>
                </a:lnTo>
                <a:lnTo>
                  <a:pt x="7785" y="250418"/>
                </a:lnTo>
                <a:lnTo>
                  <a:pt x="7099" y="269570"/>
                </a:lnTo>
                <a:lnTo>
                  <a:pt x="7073" y="294500"/>
                </a:lnTo>
                <a:lnTo>
                  <a:pt x="7785" y="369328"/>
                </a:lnTo>
                <a:lnTo>
                  <a:pt x="7213" y="387692"/>
                </a:lnTo>
                <a:lnTo>
                  <a:pt x="4152" y="424103"/>
                </a:lnTo>
                <a:lnTo>
                  <a:pt x="3187" y="442379"/>
                </a:lnTo>
                <a:lnTo>
                  <a:pt x="4013" y="482854"/>
                </a:lnTo>
                <a:lnTo>
                  <a:pt x="7010" y="523074"/>
                </a:lnTo>
                <a:lnTo>
                  <a:pt x="10350" y="563257"/>
                </a:lnTo>
                <a:lnTo>
                  <a:pt x="12242" y="603567"/>
                </a:lnTo>
                <a:lnTo>
                  <a:pt x="11988" y="623443"/>
                </a:lnTo>
                <a:lnTo>
                  <a:pt x="10896" y="643128"/>
                </a:lnTo>
                <a:lnTo>
                  <a:pt x="9232" y="662787"/>
                </a:lnTo>
                <a:lnTo>
                  <a:pt x="7327" y="682574"/>
                </a:lnTo>
                <a:lnTo>
                  <a:pt x="6273" y="706158"/>
                </a:lnTo>
                <a:lnTo>
                  <a:pt x="7112" y="729627"/>
                </a:lnTo>
                <a:lnTo>
                  <a:pt x="11188" y="781824"/>
                </a:lnTo>
                <a:lnTo>
                  <a:pt x="18783" y="781913"/>
                </a:lnTo>
                <a:lnTo>
                  <a:pt x="19011" y="776643"/>
                </a:lnTo>
                <a:lnTo>
                  <a:pt x="21831" y="733348"/>
                </a:lnTo>
                <a:lnTo>
                  <a:pt x="25768" y="690105"/>
                </a:lnTo>
                <a:lnTo>
                  <a:pt x="29324" y="646861"/>
                </a:lnTo>
                <a:lnTo>
                  <a:pt x="31026" y="603567"/>
                </a:lnTo>
                <a:lnTo>
                  <a:pt x="29921" y="563245"/>
                </a:lnTo>
                <a:lnTo>
                  <a:pt x="27368" y="523062"/>
                </a:lnTo>
                <a:lnTo>
                  <a:pt x="25171" y="482828"/>
                </a:lnTo>
                <a:lnTo>
                  <a:pt x="25146" y="442379"/>
                </a:lnTo>
                <a:lnTo>
                  <a:pt x="26479" y="424103"/>
                </a:lnTo>
                <a:lnTo>
                  <a:pt x="30264" y="387718"/>
                </a:lnTo>
                <a:lnTo>
                  <a:pt x="31191" y="369328"/>
                </a:lnTo>
                <a:lnTo>
                  <a:pt x="31788" y="319443"/>
                </a:lnTo>
                <a:lnTo>
                  <a:pt x="31927" y="294500"/>
                </a:lnTo>
                <a:lnTo>
                  <a:pt x="31877" y="269570"/>
                </a:lnTo>
                <a:lnTo>
                  <a:pt x="32156" y="250418"/>
                </a:lnTo>
                <a:lnTo>
                  <a:pt x="32829" y="231114"/>
                </a:lnTo>
                <a:lnTo>
                  <a:pt x="33197" y="211848"/>
                </a:lnTo>
                <a:close/>
              </a:path>
              <a:path w="196850" h="842009">
                <a:moveTo>
                  <a:pt x="75069" y="84658"/>
                </a:moveTo>
                <a:lnTo>
                  <a:pt x="70726" y="41186"/>
                </a:lnTo>
                <a:lnTo>
                  <a:pt x="69507" y="34391"/>
                </a:lnTo>
                <a:lnTo>
                  <a:pt x="62674" y="28295"/>
                </a:lnTo>
                <a:lnTo>
                  <a:pt x="52425" y="25755"/>
                </a:lnTo>
                <a:lnTo>
                  <a:pt x="37490" y="27533"/>
                </a:lnTo>
                <a:lnTo>
                  <a:pt x="28397" y="37884"/>
                </a:lnTo>
                <a:lnTo>
                  <a:pt x="26416" y="51396"/>
                </a:lnTo>
                <a:lnTo>
                  <a:pt x="32854" y="62661"/>
                </a:lnTo>
                <a:lnTo>
                  <a:pt x="35725" y="81470"/>
                </a:lnTo>
                <a:lnTo>
                  <a:pt x="38544" y="120345"/>
                </a:lnTo>
                <a:lnTo>
                  <a:pt x="42227" y="211924"/>
                </a:lnTo>
                <a:lnTo>
                  <a:pt x="45161" y="334149"/>
                </a:lnTo>
                <a:lnTo>
                  <a:pt x="47028" y="431952"/>
                </a:lnTo>
                <a:lnTo>
                  <a:pt x="47802" y="481253"/>
                </a:lnTo>
                <a:lnTo>
                  <a:pt x="48310" y="530542"/>
                </a:lnTo>
                <a:lnTo>
                  <a:pt x="48971" y="678357"/>
                </a:lnTo>
                <a:lnTo>
                  <a:pt x="49276" y="702957"/>
                </a:lnTo>
                <a:lnTo>
                  <a:pt x="49961" y="727557"/>
                </a:lnTo>
                <a:lnTo>
                  <a:pt x="49923" y="749007"/>
                </a:lnTo>
                <a:lnTo>
                  <a:pt x="48780" y="770267"/>
                </a:lnTo>
                <a:lnTo>
                  <a:pt x="47396" y="791514"/>
                </a:lnTo>
                <a:lnTo>
                  <a:pt x="46672" y="812939"/>
                </a:lnTo>
                <a:lnTo>
                  <a:pt x="46647" y="818997"/>
                </a:lnTo>
                <a:lnTo>
                  <a:pt x="55854" y="818946"/>
                </a:lnTo>
                <a:lnTo>
                  <a:pt x="56095" y="812939"/>
                </a:lnTo>
                <a:lnTo>
                  <a:pt x="57594" y="791502"/>
                </a:lnTo>
                <a:lnTo>
                  <a:pt x="59753" y="770293"/>
                </a:lnTo>
                <a:lnTo>
                  <a:pt x="61671" y="749071"/>
                </a:lnTo>
                <a:lnTo>
                  <a:pt x="62433" y="727557"/>
                </a:lnTo>
                <a:lnTo>
                  <a:pt x="62420" y="702957"/>
                </a:lnTo>
                <a:lnTo>
                  <a:pt x="63055" y="629132"/>
                </a:lnTo>
                <a:lnTo>
                  <a:pt x="63665" y="524141"/>
                </a:lnTo>
                <a:lnTo>
                  <a:pt x="64249" y="471639"/>
                </a:lnTo>
                <a:lnTo>
                  <a:pt x="67017" y="318516"/>
                </a:lnTo>
                <a:lnTo>
                  <a:pt x="68110" y="268185"/>
                </a:lnTo>
                <a:lnTo>
                  <a:pt x="69405" y="217881"/>
                </a:lnTo>
                <a:lnTo>
                  <a:pt x="71742" y="174040"/>
                </a:lnTo>
                <a:lnTo>
                  <a:pt x="74523" y="129286"/>
                </a:lnTo>
                <a:lnTo>
                  <a:pt x="75069" y="84658"/>
                </a:lnTo>
                <a:close/>
              </a:path>
              <a:path w="196850" h="842009">
                <a:moveTo>
                  <a:pt x="132562" y="720407"/>
                </a:moveTo>
                <a:lnTo>
                  <a:pt x="130048" y="672007"/>
                </a:lnTo>
                <a:lnTo>
                  <a:pt x="128422" y="623582"/>
                </a:lnTo>
                <a:lnTo>
                  <a:pt x="129273" y="547052"/>
                </a:lnTo>
                <a:lnTo>
                  <a:pt x="129349" y="521538"/>
                </a:lnTo>
                <a:lnTo>
                  <a:pt x="128562" y="496328"/>
                </a:lnTo>
                <a:lnTo>
                  <a:pt x="125298" y="446138"/>
                </a:lnTo>
                <a:lnTo>
                  <a:pt x="124663" y="420916"/>
                </a:lnTo>
                <a:lnTo>
                  <a:pt x="125158" y="370649"/>
                </a:lnTo>
                <a:lnTo>
                  <a:pt x="127406" y="219671"/>
                </a:lnTo>
                <a:lnTo>
                  <a:pt x="127812" y="169354"/>
                </a:lnTo>
                <a:lnTo>
                  <a:pt x="127762" y="119075"/>
                </a:lnTo>
                <a:lnTo>
                  <a:pt x="127063" y="68846"/>
                </a:lnTo>
                <a:lnTo>
                  <a:pt x="125552" y="18707"/>
                </a:lnTo>
                <a:lnTo>
                  <a:pt x="106070" y="0"/>
                </a:lnTo>
                <a:lnTo>
                  <a:pt x="92976" y="4660"/>
                </a:lnTo>
                <a:lnTo>
                  <a:pt x="86652" y="18707"/>
                </a:lnTo>
                <a:lnTo>
                  <a:pt x="87096" y="40132"/>
                </a:lnTo>
                <a:lnTo>
                  <a:pt x="89268" y="61010"/>
                </a:lnTo>
                <a:lnTo>
                  <a:pt x="91973" y="81800"/>
                </a:lnTo>
                <a:lnTo>
                  <a:pt x="94030" y="102946"/>
                </a:lnTo>
                <a:lnTo>
                  <a:pt x="94983" y="128257"/>
                </a:lnTo>
                <a:lnTo>
                  <a:pt x="95046" y="153657"/>
                </a:lnTo>
                <a:lnTo>
                  <a:pt x="94754" y="179070"/>
                </a:lnTo>
                <a:lnTo>
                  <a:pt x="94653" y="204419"/>
                </a:lnTo>
                <a:lnTo>
                  <a:pt x="95669" y="414413"/>
                </a:lnTo>
                <a:lnTo>
                  <a:pt x="96685" y="461987"/>
                </a:lnTo>
                <a:lnTo>
                  <a:pt x="98513" y="509422"/>
                </a:lnTo>
                <a:lnTo>
                  <a:pt x="100037" y="556907"/>
                </a:lnTo>
                <a:lnTo>
                  <a:pt x="100139" y="604634"/>
                </a:lnTo>
                <a:lnTo>
                  <a:pt x="99796" y="631393"/>
                </a:lnTo>
                <a:lnTo>
                  <a:pt x="100063" y="658063"/>
                </a:lnTo>
                <a:lnTo>
                  <a:pt x="101257" y="684707"/>
                </a:lnTo>
                <a:lnTo>
                  <a:pt x="103682" y="711365"/>
                </a:lnTo>
                <a:lnTo>
                  <a:pt x="105244" y="737120"/>
                </a:lnTo>
                <a:lnTo>
                  <a:pt x="104571" y="762241"/>
                </a:lnTo>
                <a:lnTo>
                  <a:pt x="101244" y="812952"/>
                </a:lnTo>
                <a:lnTo>
                  <a:pt x="103428" y="819378"/>
                </a:lnTo>
                <a:lnTo>
                  <a:pt x="108978" y="821905"/>
                </a:lnTo>
                <a:lnTo>
                  <a:pt x="115290" y="820572"/>
                </a:lnTo>
                <a:lnTo>
                  <a:pt x="119735" y="815441"/>
                </a:lnTo>
                <a:lnTo>
                  <a:pt x="130835" y="768362"/>
                </a:lnTo>
                <a:lnTo>
                  <a:pt x="132562" y="720407"/>
                </a:lnTo>
                <a:close/>
              </a:path>
              <a:path w="196850" h="842009">
                <a:moveTo>
                  <a:pt x="196596" y="105702"/>
                </a:moveTo>
                <a:lnTo>
                  <a:pt x="196075" y="51790"/>
                </a:lnTo>
                <a:lnTo>
                  <a:pt x="188849" y="36182"/>
                </a:lnTo>
                <a:lnTo>
                  <a:pt x="173507" y="31076"/>
                </a:lnTo>
                <a:lnTo>
                  <a:pt x="158661" y="36334"/>
                </a:lnTo>
                <a:lnTo>
                  <a:pt x="152882" y="51790"/>
                </a:lnTo>
                <a:lnTo>
                  <a:pt x="153225" y="104394"/>
                </a:lnTo>
                <a:lnTo>
                  <a:pt x="156730" y="209600"/>
                </a:lnTo>
                <a:lnTo>
                  <a:pt x="157327" y="262191"/>
                </a:lnTo>
                <a:lnTo>
                  <a:pt x="155867" y="308127"/>
                </a:lnTo>
                <a:lnTo>
                  <a:pt x="150609" y="399910"/>
                </a:lnTo>
                <a:lnTo>
                  <a:pt x="149631" y="445985"/>
                </a:lnTo>
                <a:lnTo>
                  <a:pt x="150622" y="656043"/>
                </a:lnTo>
                <a:lnTo>
                  <a:pt x="150114" y="680859"/>
                </a:lnTo>
                <a:lnTo>
                  <a:pt x="147434" y="730300"/>
                </a:lnTo>
                <a:lnTo>
                  <a:pt x="146850" y="755078"/>
                </a:lnTo>
                <a:lnTo>
                  <a:pt x="146189" y="775589"/>
                </a:lnTo>
                <a:lnTo>
                  <a:pt x="145084" y="796086"/>
                </a:lnTo>
                <a:lnTo>
                  <a:pt x="144932" y="816521"/>
                </a:lnTo>
                <a:lnTo>
                  <a:pt x="147142" y="836891"/>
                </a:lnTo>
                <a:lnTo>
                  <a:pt x="148107" y="841895"/>
                </a:lnTo>
                <a:lnTo>
                  <a:pt x="154724" y="840727"/>
                </a:lnTo>
                <a:lnTo>
                  <a:pt x="168910" y="794931"/>
                </a:lnTo>
                <a:lnTo>
                  <a:pt x="176136" y="751014"/>
                </a:lnTo>
                <a:lnTo>
                  <a:pt x="179438" y="706399"/>
                </a:lnTo>
                <a:lnTo>
                  <a:pt x="180314" y="662393"/>
                </a:lnTo>
                <a:lnTo>
                  <a:pt x="181394" y="445985"/>
                </a:lnTo>
                <a:lnTo>
                  <a:pt x="182473" y="401396"/>
                </a:lnTo>
                <a:lnTo>
                  <a:pt x="184975" y="356971"/>
                </a:lnTo>
                <a:lnTo>
                  <a:pt x="188277" y="312610"/>
                </a:lnTo>
                <a:lnTo>
                  <a:pt x="191770" y="268224"/>
                </a:lnTo>
                <a:lnTo>
                  <a:pt x="194868" y="214439"/>
                </a:lnTo>
                <a:lnTo>
                  <a:pt x="196329" y="160083"/>
                </a:lnTo>
                <a:lnTo>
                  <a:pt x="196596" y="105702"/>
                </a:lnTo>
                <a:close/>
              </a:path>
            </a:pathLst>
          </a:custGeom>
          <a:solidFill>
            <a:srgbClr val="C3C7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2502535" y="1723389"/>
            <a:ext cx="718947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170">
                <a:solidFill>
                  <a:srgbClr val="000000"/>
                </a:solidFill>
              </a:rPr>
              <a:t>Ada</a:t>
            </a:r>
            <a:r>
              <a:rPr dirty="0" sz="4000" spc="-195">
                <a:solidFill>
                  <a:srgbClr val="000000"/>
                </a:solidFill>
              </a:rPr>
              <a:t> </a:t>
            </a:r>
            <a:r>
              <a:rPr dirty="0" sz="4000" spc="240">
                <a:solidFill>
                  <a:srgbClr val="000000"/>
                </a:solidFill>
              </a:rPr>
              <a:t>empat</a:t>
            </a:r>
            <a:r>
              <a:rPr dirty="0" sz="4000" spc="-175">
                <a:solidFill>
                  <a:srgbClr val="000000"/>
                </a:solidFill>
              </a:rPr>
              <a:t> </a:t>
            </a:r>
            <a:r>
              <a:rPr dirty="0" sz="4000" spc="415">
                <a:solidFill>
                  <a:srgbClr val="000000"/>
                </a:solidFill>
              </a:rPr>
              <a:t>macam</a:t>
            </a:r>
            <a:r>
              <a:rPr dirty="0" sz="4000" spc="-185">
                <a:solidFill>
                  <a:srgbClr val="000000"/>
                </a:solidFill>
              </a:rPr>
              <a:t> </a:t>
            </a:r>
            <a:r>
              <a:rPr dirty="0" sz="4000" spc="50">
                <a:solidFill>
                  <a:srgbClr val="000000"/>
                </a:solidFill>
              </a:rPr>
              <a:t>dimensi</a:t>
            </a:r>
            <a:endParaRPr sz="4000"/>
          </a:p>
        </p:txBody>
      </p:sp>
      <p:sp>
        <p:nvSpPr>
          <p:cNvPr id="35" name="object 35"/>
          <p:cNvSpPr txBox="1"/>
          <p:nvPr/>
        </p:nvSpPr>
        <p:spPr>
          <a:xfrm>
            <a:off x="1218996" y="3200334"/>
            <a:ext cx="1678939" cy="1335405"/>
          </a:xfrm>
          <a:prstGeom prst="rect">
            <a:avLst/>
          </a:prstGeom>
        </p:spPr>
        <p:txBody>
          <a:bodyPr wrap="square" lIns="0" tIns="18732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475"/>
              </a:spcBef>
            </a:pPr>
            <a:r>
              <a:rPr dirty="0" sz="3200" spc="-525">
                <a:solidFill>
                  <a:srgbClr val="1E1E1F"/>
                </a:solidFill>
                <a:latin typeface="Lucida Sans Unicode"/>
                <a:cs typeface="Lucida Sans Unicode"/>
              </a:rPr>
              <a:t>01.</a:t>
            </a:r>
            <a:endParaRPr sz="3200">
              <a:latin typeface="Lucida Sans Unicode"/>
              <a:cs typeface="Lucida Sans Unicode"/>
            </a:endParaRPr>
          </a:p>
          <a:p>
            <a:pPr algn="ctr" marL="12065" marR="5080">
              <a:lnSpc>
                <a:spcPct val="100000"/>
              </a:lnSpc>
              <a:spcBef>
                <a:spcPts val="775"/>
              </a:spcBef>
            </a:pPr>
            <a:r>
              <a:rPr dirty="0" sz="1800" spc="-5">
                <a:latin typeface="Lucida Sans Unicode"/>
                <a:cs typeface="Lucida Sans Unicode"/>
              </a:rPr>
              <a:t>Dimensi </a:t>
            </a:r>
            <a:r>
              <a:rPr dirty="0" sz="1800">
                <a:latin typeface="Lucida Sans Unicode"/>
                <a:cs typeface="Lucida Sans Unicode"/>
              </a:rPr>
              <a:t> </a:t>
            </a:r>
            <a:r>
              <a:rPr dirty="0" sz="1800" spc="-20">
                <a:latin typeface="Lucida Sans Unicode"/>
                <a:cs typeface="Lucida Sans Unicode"/>
              </a:rPr>
              <a:t>K</a:t>
            </a:r>
            <a:r>
              <a:rPr dirty="0" sz="1800" spc="-30">
                <a:latin typeface="Lucida Sans Unicode"/>
                <a:cs typeface="Lucida Sans Unicode"/>
              </a:rPr>
              <a:t>e</a:t>
            </a:r>
            <a:r>
              <a:rPr dirty="0" sz="1800" spc="-5">
                <a:latin typeface="Lucida Sans Unicode"/>
                <a:cs typeface="Lucida Sans Unicode"/>
              </a:rPr>
              <a:t>in</a:t>
            </a:r>
            <a:r>
              <a:rPr dirty="0" sz="1800" spc="-15">
                <a:latin typeface="Lucida Sans Unicode"/>
                <a:cs typeface="Lucida Sans Unicode"/>
              </a:rPr>
              <a:t>d</a:t>
            </a:r>
            <a:r>
              <a:rPr dirty="0" sz="1800" spc="-65">
                <a:latin typeface="Lucida Sans Unicode"/>
                <a:cs typeface="Lucida Sans Unicode"/>
              </a:rPr>
              <a:t>iv</a:t>
            </a:r>
            <a:r>
              <a:rPr dirty="0" sz="1800" spc="-55">
                <a:latin typeface="Lucida Sans Unicode"/>
                <a:cs typeface="Lucida Sans Unicode"/>
              </a:rPr>
              <a:t>i</a:t>
            </a:r>
            <a:r>
              <a:rPr dirty="0" sz="1800" spc="110">
                <a:latin typeface="Lucida Sans Unicode"/>
                <a:cs typeface="Lucida Sans Unicode"/>
              </a:rPr>
              <a:t>du</a:t>
            </a:r>
            <a:r>
              <a:rPr dirty="0" sz="1800" spc="85">
                <a:latin typeface="Lucida Sans Unicode"/>
                <a:cs typeface="Lucida Sans Unicode"/>
              </a:rPr>
              <a:t>a</a:t>
            </a:r>
            <a:r>
              <a:rPr dirty="0" sz="1800" spc="35">
                <a:latin typeface="Lucida Sans Unicode"/>
                <a:cs typeface="Lucida Sans Unicode"/>
              </a:rPr>
              <a:t>l</a:t>
            </a:r>
            <a:r>
              <a:rPr dirty="0" sz="1800" spc="60">
                <a:latin typeface="Lucida Sans Unicode"/>
                <a:cs typeface="Lucida Sans Unicode"/>
              </a:rPr>
              <a:t>a</a:t>
            </a:r>
            <a:r>
              <a:rPr dirty="0" sz="1800" spc="20">
                <a:latin typeface="Lucida Sans Unicode"/>
                <a:cs typeface="Lucida Sans Unicode"/>
              </a:rPr>
              <a:t>n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144517" y="3200334"/>
            <a:ext cx="1211580" cy="1335405"/>
          </a:xfrm>
          <a:prstGeom prst="rect">
            <a:avLst/>
          </a:prstGeom>
        </p:spPr>
        <p:txBody>
          <a:bodyPr wrap="square" lIns="0" tIns="18732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475"/>
              </a:spcBef>
            </a:pPr>
            <a:r>
              <a:rPr dirty="0" sz="3200" spc="-225">
                <a:solidFill>
                  <a:srgbClr val="1E1E1F"/>
                </a:solidFill>
                <a:latin typeface="Lucida Sans Unicode"/>
                <a:cs typeface="Lucida Sans Unicode"/>
              </a:rPr>
              <a:t>02.</a:t>
            </a:r>
            <a:endParaRPr sz="3200">
              <a:latin typeface="Lucida Sans Unicode"/>
              <a:cs typeface="Lucida Sans Unicode"/>
            </a:endParaRPr>
          </a:p>
          <a:p>
            <a:pPr algn="ctr" marL="12700" marR="5080" indent="1905">
              <a:lnSpc>
                <a:spcPct val="100000"/>
              </a:lnSpc>
              <a:spcBef>
                <a:spcPts val="775"/>
              </a:spcBef>
            </a:pPr>
            <a:r>
              <a:rPr dirty="0" sz="1800" spc="-5">
                <a:latin typeface="Lucida Sans Unicode"/>
                <a:cs typeface="Lucida Sans Unicode"/>
              </a:rPr>
              <a:t>Dimensi </a:t>
            </a:r>
            <a:r>
              <a:rPr dirty="0" sz="1800">
                <a:latin typeface="Lucida Sans Unicode"/>
                <a:cs typeface="Lucida Sans Unicode"/>
              </a:rPr>
              <a:t> </a:t>
            </a:r>
            <a:r>
              <a:rPr dirty="0" sz="1800" spc="-25">
                <a:latin typeface="Lucida Sans Unicode"/>
                <a:cs typeface="Lucida Sans Unicode"/>
              </a:rPr>
              <a:t>ke</a:t>
            </a:r>
            <a:r>
              <a:rPr dirty="0" sz="1800" spc="-35">
                <a:latin typeface="Lucida Sans Unicode"/>
                <a:cs typeface="Lucida Sans Unicode"/>
              </a:rPr>
              <a:t>s</a:t>
            </a:r>
            <a:r>
              <a:rPr dirty="0" sz="1800" spc="25">
                <a:latin typeface="Lucida Sans Unicode"/>
                <a:cs typeface="Lucida Sans Unicode"/>
              </a:rPr>
              <a:t>o</a:t>
            </a:r>
            <a:r>
              <a:rPr dirty="0" sz="1800" spc="10">
                <a:latin typeface="Lucida Sans Unicode"/>
                <a:cs typeface="Lucida Sans Unicode"/>
              </a:rPr>
              <a:t>s</a:t>
            </a:r>
            <a:r>
              <a:rPr dirty="0" sz="1800" spc="35">
                <a:latin typeface="Lucida Sans Unicode"/>
                <a:cs typeface="Lucida Sans Unicode"/>
              </a:rPr>
              <a:t>i</a:t>
            </a:r>
            <a:r>
              <a:rPr dirty="0" sz="1800" spc="60">
                <a:latin typeface="Lucida Sans Unicode"/>
                <a:cs typeface="Lucida Sans Unicode"/>
              </a:rPr>
              <a:t>a</a:t>
            </a:r>
            <a:r>
              <a:rPr dirty="0" sz="1800" spc="35">
                <a:latin typeface="Lucida Sans Unicode"/>
                <a:cs typeface="Lucida Sans Unicode"/>
              </a:rPr>
              <a:t>l</a:t>
            </a:r>
            <a:r>
              <a:rPr dirty="0" sz="1800" spc="60">
                <a:latin typeface="Lucida Sans Unicode"/>
                <a:cs typeface="Lucida Sans Unicode"/>
              </a:rPr>
              <a:t>a</a:t>
            </a:r>
            <a:r>
              <a:rPr dirty="0" sz="1800" spc="20">
                <a:latin typeface="Lucida Sans Unicode"/>
                <a:cs typeface="Lucida Sans Unicode"/>
              </a:rPr>
              <a:t>n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6355460" y="3200334"/>
            <a:ext cx="2174240" cy="1061085"/>
          </a:xfrm>
          <a:prstGeom prst="rect">
            <a:avLst/>
          </a:prstGeom>
        </p:spPr>
        <p:txBody>
          <a:bodyPr wrap="square" lIns="0" tIns="187325" rIns="0" bIns="0" rtlCol="0" vert="horz">
            <a:spAutoFit/>
          </a:bodyPr>
          <a:lstStyle/>
          <a:p>
            <a:pPr algn="ctr" marL="1905">
              <a:lnSpc>
                <a:spcPct val="100000"/>
              </a:lnSpc>
              <a:spcBef>
                <a:spcPts val="1475"/>
              </a:spcBef>
            </a:pPr>
            <a:r>
              <a:rPr dirty="0" sz="3200" spc="-210">
                <a:solidFill>
                  <a:srgbClr val="1E1E1F"/>
                </a:solidFill>
                <a:latin typeface="Lucida Sans Unicode"/>
                <a:cs typeface="Lucida Sans Unicode"/>
              </a:rPr>
              <a:t>03.</a:t>
            </a:r>
            <a:endParaRPr sz="320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775"/>
              </a:spcBef>
            </a:pPr>
            <a:r>
              <a:rPr dirty="0" sz="1800" spc="-5">
                <a:latin typeface="Lucida Sans Unicode"/>
                <a:cs typeface="Lucida Sans Unicode"/>
              </a:rPr>
              <a:t>Dimensi</a:t>
            </a:r>
            <a:r>
              <a:rPr dirty="0" sz="1800" spc="-120">
                <a:latin typeface="Lucida Sans Unicode"/>
                <a:cs typeface="Lucida Sans Unicode"/>
              </a:rPr>
              <a:t> </a:t>
            </a:r>
            <a:r>
              <a:rPr dirty="0" sz="1800" spc="15">
                <a:latin typeface="Lucida Sans Unicode"/>
                <a:cs typeface="Lucida Sans Unicode"/>
              </a:rPr>
              <a:t>kesusilaan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9311385" y="3200334"/>
            <a:ext cx="1652270" cy="1335405"/>
          </a:xfrm>
          <a:prstGeom prst="rect">
            <a:avLst/>
          </a:prstGeom>
        </p:spPr>
        <p:txBody>
          <a:bodyPr wrap="square" lIns="0" tIns="18732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475"/>
              </a:spcBef>
            </a:pPr>
            <a:r>
              <a:rPr dirty="0" sz="3200" spc="-180">
                <a:solidFill>
                  <a:srgbClr val="1E1E1F"/>
                </a:solidFill>
                <a:latin typeface="Lucida Sans Unicode"/>
                <a:cs typeface="Lucida Sans Unicode"/>
              </a:rPr>
              <a:t>04.</a:t>
            </a:r>
            <a:endParaRPr sz="3200">
              <a:latin typeface="Lucida Sans Unicode"/>
              <a:cs typeface="Lucida Sans Unicode"/>
            </a:endParaRPr>
          </a:p>
          <a:p>
            <a:pPr algn="ctr" marL="12065" marR="5080" indent="-2540">
              <a:lnSpc>
                <a:spcPct val="100000"/>
              </a:lnSpc>
              <a:spcBef>
                <a:spcPts val="775"/>
              </a:spcBef>
            </a:pPr>
            <a:r>
              <a:rPr dirty="0" sz="1800" spc="-5">
                <a:latin typeface="Lucida Sans Unicode"/>
                <a:cs typeface="Lucida Sans Unicode"/>
              </a:rPr>
              <a:t>Dimensi </a:t>
            </a:r>
            <a:r>
              <a:rPr dirty="0" sz="1800">
                <a:latin typeface="Lucida Sans Unicode"/>
                <a:cs typeface="Lucida Sans Unicode"/>
              </a:rPr>
              <a:t> </a:t>
            </a:r>
            <a:r>
              <a:rPr dirty="0" sz="1800" spc="85">
                <a:latin typeface="Lucida Sans Unicode"/>
                <a:cs typeface="Lucida Sans Unicode"/>
              </a:rPr>
              <a:t>keberagaman</a:t>
            </a:r>
            <a:endParaRPr sz="1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69" y="1653"/>
            <a:ext cx="3596640" cy="2359660"/>
          </a:xfrm>
          <a:custGeom>
            <a:avLst/>
            <a:gdLst/>
            <a:ahLst/>
            <a:cxnLst/>
            <a:rect l="l" t="t" r="r" b="b"/>
            <a:pathLst>
              <a:path w="3596640" h="2359660">
                <a:moveTo>
                  <a:pt x="3148721" y="0"/>
                </a:moveTo>
                <a:lnTo>
                  <a:pt x="0" y="0"/>
                </a:lnTo>
                <a:lnTo>
                  <a:pt x="0" y="1483039"/>
                </a:lnTo>
                <a:lnTo>
                  <a:pt x="153929" y="1617618"/>
                </a:lnTo>
                <a:lnTo>
                  <a:pt x="270266" y="1717475"/>
                </a:lnTo>
                <a:lnTo>
                  <a:pt x="387536" y="1816186"/>
                </a:lnTo>
                <a:lnTo>
                  <a:pt x="466310" y="1881257"/>
                </a:lnTo>
                <a:lnTo>
                  <a:pt x="545613" y="1945670"/>
                </a:lnTo>
                <a:lnTo>
                  <a:pt x="625489" y="2009364"/>
                </a:lnTo>
                <a:lnTo>
                  <a:pt x="705986" y="2072282"/>
                </a:lnTo>
                <a:lnTo>
                  <a:pt x="787148" y="2134362"/>
                </a:lnTo>
                <a:lnTo>
                  <a:pt x="827992" y="2165070"/>
                </a:lnTo>
                <a:lnTo>
                  <a:pt x="866323" y="2193114"/>
                </a:lnTo>
                <a:lnTo>
                  <a:pt x="905950" y="2220641"/>
                </a:lnTo>
                <a:lnTo>
                  <a:pt x="946730" y="2247127"/>
                </a:lnTo>
                <a:lnTo>
                  <a:pt x="988518" y="2272048"/>
                </a:lnTo>
                <a:lnTo>
                  <a:pt x="1031169" y="2294882"/>
                </a:lnTo>
                <a:lnTo>
                  <a:pt x="1074538" y="2315104"/>
                </a:lnTo>
                <a:lnTo>
                  <a:pt x="1118481" y="2332191"/>
                </a:lnTo>
                <a:lnTo>
                  <a:pt x="1162854" y="2345619"/>
                </a:lnTo>
                <a:lnTo>
                  <a:pt x="1207511" y="2354865"/>
                </a:lnTo>
                <a:lnTo>
                  <a:pt x="1252309" y="2359406"/>
                </a:lnTo>
                <a:lnTo>
                  <a:pt x="1297102" y="2358718"/>
                </a:lnTo>
                <a:lnTo>
                  <a:pt x="1341747" y="2352276"/>
                </a:lnTo>
                <a:lnTo>
                  <a:pt x="1386098" y="2339559"/>
                </a:lnTo>
                <a:lnTo>
                  <a:pt x="1430644" y="2319830"/>
                </a:lnTo>
                <a:lnTo>
                  <a:pt x="1472873" y="2295432"/>
                </a:lnTo>
                <a:lnTo>
                  <a:pt x="1513817" y="2268398"/>
                </a:lnTo>
                <a:lnTo>
                  <a:pt x="1554511" y="2240759"/>
                </a:lnTo>
                <a:lnTo>
                  <a:pt x="1595988" y="2214546"/>
                </a:lnTo>
                <a:lnTo>
                  <a:pt x="1639014" y="2191441"/>
                </a:lnTo>
                <a:lnTo>
                  <a:pt x="1683241" y="2171875"/>
                </a:lnTo>
                <a:lnTo>
                  <a:pt x="1728546" y="2155674"/>
                </a:lnTo>
                <a:lnTo>
                  <a:pt x="1774811" y="2142665"/>
                </a:lnTo>
                <a:lnTo>
                  <a:pt x="1821912" y="2132673"/>
                </a:lnTo>
                <a:lnTo>
                  <a:pt x="1869731" y="2125526"/>
                </a:lnTo>
                <a:lnTo>
                  <a:pt x="1918145" y="2121050"/>
                </a:lnTo>
                <a:lnTo>
                  <a:pt x="1967034" y="2119071"/>
                </a:lnTo>
                <a:lnTo>
                  <a:pt x="2016277" y="2119417"/>
                </a:lnTo>
                <a:lnTo>
                  <a:pt x="2065753" y="2121914"/>
                </a:lnTo>
                <a:lnTo>
                  <a:pt x="2115341" y="2126388"/>
                </a:lnTo>
                <a:lnTo>
                  <a:pt x="2164919" y="2132666"/>
                </a:lnTo>
                <a:lnTo>
                  <a:pt x="2214368" y="2140575"/>
                </a:lnTo>
                <a:lnTo>
                  <a:pt x="2263566" y="2149941"/>
                </a:lnTo>
                <a:lnTo>
                  <a:pt x="2312392" y="2160590"/>
                </a:lnTo>
                <a:lnTo>
                  <a:pt x="2360726" y="2172350"/>
                </a:lnTo>
                <a:lnTo>
                  <a:pt x="2408446" y="2185046"/>
                </a:lnTo>
                <a:lnTo>
                  <a:pt x="2455844" y="2198471"/>
                </a:lnTo>
                <a:lnTo>
                  <a:pt x="2693039" y="2269331"/>
                </a:lnTo>
                <a:lnTo>
                  <a:pt x="2740618" y="2282921"/>
                </a:lnTo>
                <a:lnTo>
                  <a:pt x="2788276" y="2295874"/>
                </a:lnTo>
                <a:lnTo>
                  <a:pt x="2836028" y="2308001"/>
                </a:lnTo>
                <a:lnTo>
                  <a:pt x="2883887" y="2319112"/>
                </a:lnTo>
                <a:lnTo>
                  <a:pt x="2931868" y="2329016"/>
                </a:lnTo>
                <a:lnTo>
                  <a:pt x="2979985" y="2337525"/>
                </a:lnTo>
                <a:lnTo>
                  <a:pt x="3028252" y="2344447"/>
                </a:lnTo>
                <a:lnTo>
                  <a:pt x="3076683" y="2349595"/>
                </a:lnTo>
                <a:lnTo>
                  <a:pt x="3125293" y="2352777"/>
                </a:lnTo>
                <a:lnTo>
                  <a:pt x="3174095" y="2353804"/>
                </a:lnTo>
                <a:lnTo>
                  <a:pt x="3223103" y="2352486"/>
                </a:lnTo>
                <a:lnTo>
                  <a:pt x="3269240" y="2348673"/>
                </a:lnTo>
                <a:lnTo>
                  <a:pt x="3315181" y="2341566"/>
                </a:lnTo>
                <a:lnTo>
                  <a:pt x="3360075" y="2330483"/>
                </a:lnTo>
                <a:lnTo>
                  <a:pt x="3403075" y="2314742"/>
                </a:lnTo>
                <a:lnTo>
                  <a:pt x="3443329" y="2293663"/>
                </a:lnTo>
                <a:lnTo>
                  <a:pt x="3479990" y="2266564"/>
                </a:lnTo>
                <a:lnTo>
                  <a:pt x="3514532" y="2230170"/>
                </a:lnTo>
                <a:lnTo>
                  <a:pt x="3541885" y="2188885"/>
                </a:lnTo>
                <a:lnTo>
                  <a:pt x="3562775" y="2143616"/>
                </a:lnTo>
                <a:lnTo>
                  <a:pt x="3577931" y="2095272"/>
                </a:lnTo>
                <a:lnTo>
                  <a:pt x="3588080" y="2044758"/>
                </a:lnTo>
                <a:lnTo>
                  <a:pt x="3593948" y="1992983"/>
                </a:lnTo>
                <a:lnTo>
                  <a:pt x="3596265" y="1940853"/>
                </a:lnTo>
                <a:lnTo>
                  <a:pt x="3595757" y="1889276"/>
                </a:lnTo>
                <a:lnTo>
                  <a:pt x="3593393" y="1838273"/>
                </a:lnTo>
                <a:lnTo>
                  <a:pt x="3589749" y="1787369"/>
                </a:lnTo>
                <a:lnTo>
                  <a:pt x="3584966" y="1736557"/>
                </a:lnTo>
                <a:lnTo>
                  <a:pt x="3579185" y="1685832"/>
                </a:lnTo>
                <a:lnTo>
                  <a:pt x="3572548" y="1635187"/>
                </a:lnTo>
                <a:lnTo>
                  <a:pt x="3565195" y="1584616"/>
                </a:lnTo>
                <a:lnTo>
                  <a:pt x="3557267" y="1534112"/>
                </a:lnTo>
                <a:lnTo>
                  <a:pt x="3540250" y="1433282"/>
                </a:lnTo>
                <a:lnTo>
                  <a:pt x="3518745" y="1308004"/>
                </a:lnTo>
                <a:lnTo>
                  <a:pt x="3482755" y="1091325"/>
                </a:lnTo>
                <a:lnTo>
                  <a:pt x="3465903" y="995553"/>
                </a:lnTo>
                <a:lnTo>
                  <a:pt x="3447214" y="896086"/>
                </a:lnTo>
                <a:lnTo>
                  <a:pt x="3437090" y="845279"/>
                </a:lnTo>
                <a:lnTo>
                  <a:pt x="3426400" y="793924"/>
                </a:lnTo>
                <a:lnTo>
                  <a:pt x="3415105" y="742147"/>
                </a:lnTo>
                <a:lnTo>
                  <a:pt x="3403171" y="690073"/>
                </a:lnTo>
                <a:lnTo>
                  <a:pt x="3390561" y="637826"/>
                </a:lnTo>
                <a:lnTo>
                  <a:pt x="3377240" y="585533"/>
                </a:lnTo>
                <a:lnTo>
                  <a:pt x="3363170" y="533318"/>
                </a:lnTo>
                <a:lnTo>
                  <a:pt x="3348317" y="481308"/>
                </a:lnTo>
                <a:lnTo>
                  <a:pt x="3332643" y="429627"/>
                </a:lnTo>
                <a:lnTo>
                  <a:pt x="3316114" y="378400"/>
                </a:lnTo>
                <a:lnTo>
                  <a:pt x="3298691" y="327754"/>
                </a:lnTo>
                <a:lnTo>
                  <a:pt x="3280341" y="277813"/>
                </a:lnTo>
                <a:lnTo>
                  <a:pt x="3261026" y="228703"/>
                </a:lnTo>
                <a:lnTo>
                  <a:pt x="3240711" y="180549"/>
                </a:lnTo>
                <a:lnTo>
                  <a:pt x="3219358" y="133476"/>
                </a:lnTo>
                <a:lnTo>
                  <a:pt x="3196934" y="87610"/>
                </a:lnTo>
                <a:lnTo>
                  <a:pt x="3173400" y="43076"/>
                </a:lnTo>
                <a:lnTo>
                  <a:pt x="3148721" y="0"/>
                </a:lnTo>
                <a:close/>
              </a:path>
            </a:pathLst>
          </a:custGeom>
          <a:solidFill>
            <a:srgbClr val="EDDFDC">
              <a:alpha val="26666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302" y="5315181"/>
            <a:ext cx="4779645" cy="1541780"/>
          </a:xfrm>
          <a:custGeom>
            <a:avLst/>
            <a:gdLst/>
            <a:ahLst/>
            <a:cxnLst/>
            <a:rect l="l" t="t" r="r" b="b"/>
            <a:pathLst>
              <a:path w="4779645" h="1541779">
                <a:moveTo>
                  <a:pt x="3804513" y="0"/>
                </a:moveTo>
                <a:lnTo>
                  <a:pt x="3672301" y="2238"/>
                </a:lnTo>
                <a:lnTo>
                  <a:pt x="3572019" y="6109"/>
                </a:lnTo>
                <a:lnTo>
                  <a:pt x="3471831" y="11571"/>
                </a:lnTo>
                <a:lnTo>
                  <a:pt x="3371743" y="18553"/>
                </a:lnTo>
                <a:lnTo>
                  <a:pt x="3271764" y="26984"/>
                </a:lnTo>
                <a:lnTo>
                  <a:pt x="3171902" y="36793"/>
                </a:lnTo>
                <a:lnTo>
                  <a:pt x="3072165" y="47910"/>
                </a:lnTo>
                <a:lnTo>
                  <a:pt x="2972561" y="60262"/>
                </a:lnTo>
                <a:lnTo>
                  <a:pt x="2873098" y="73780"/>
                </a:lnTo>
                <a:lnTo>
                  <a:pt x="2724184" y="96087"/>
                </a:lnTo>
                <a:lnTo>
                  <a:pt x="2575633" y="120616"/>
                </a:lnTo>
                <a:lnTo>
                  <a:pt x="2427061" y="147204"/>
                </a:lnTo>
                <a:lnTo>
                  <a:pt x="2278054" y="175720"/>
                </a:lnTo>
                <a:lnTo>
                  <a:pt x="2079893" y="216129"/>
                </a:lnTo>
                <a:lnTo>
                  <a:pt x="1832851" y="269707"/>
                </a:lnTo>
                <a:lnTo>
                  <a:pt x="798239" y="508575"/>
                </a:lnTo>
                <a:lnTo>
                  <a:pt x="551368" y="562993"/>
                </a:lnTo>
                <a:lnTo>
                  <a:pt x="353391" y="604306"/>
                </a:lnTo>
                <a:lnTo>
                  <a:pt x="204551" y="633636"/>
                </a:lnTo>
                <a:lnTo>
                  <a:pt x="159078" y="641013"/>
                </a:lnTo>
                <a:lnTo>
                  <a:pt x="109272" y="647062"/>
                </a:lnTo>
                <a:lnTo>
                  <a:pt x="0" y="657281"/>
                </a:lnTo>
                <a:lnTo>
                  <a:pt x="0" y="1541708"/>
                </a:lnTo>
                <a:lnTo>
                  <a:pt x="4779128" y="1541708"/>
                </a:lnTo>
                <a:lnTo>
                  <a:pt x="4741321" y="1446827"/>
                </a:lnTo>
                <a:lnTo>
                  <a:pt x="4701970" y="1352575"/>
                </a:lnTo>
                <a:lnTo>
                  <a:pt x="4661088" y="1258979"/>
                </a:lnTo>
                <a:lnTo>
                  <a:pt x="4618685" y="1166062"/>
                </a:lnTo>
                <a:lnTo>
                  <a:pt x="4574775" y="1073849"/>
                </a:lnTo>
                <a:lnTo>
                  <a:pt x="4529368" y="982365"/>
                </a:lnTo>
                <a:lnTo>
                  <a:pt x="4482477" y="891635"/>
                </a:lnTo>
                <a:lnTo>
                  <a:pt x="4434114" y="801683"/>
                </a:lnTo>
                <a:lnTo>
                  <a:pt x="4384290" y="712533"/>
                </a:lnTo>
                <a:lnTo>
                  <a:pt x="4333018" y="624211"/>
                </a:lnTo>
                <a:lnTo>
                  <a:pt x="4280309" y="536741"/>
                </a:lnTo>
                <a:lnTo>
                  <a:pt x="4226176" y="450147"/>
                </a:lnTo>
                <a:lnTo>
                  <a:pt x="4170630" y="364455"/>
                </a:lnTo>
                <a:lnTo>
                  <a:pt x="4113682" y="279689"/>
                </a:lnTo>
                <a:lnTo>
                  <a:pt x="4055346" y="195874"/>
                </a:lnTo>
                <a:lnTo>
                  <a:pt x="3995633" y="113034"/>
                </a:lnTo>
                <a:lnTo>
                  <a:pt x="3951575" y="58753"/>
                </a:lnTo>
                <a:lnTo>
                  <a:pt x="3896748" y="17641"/>
                </a:lnTo>
                <a:lnTo>
                  <a:pt x="3836232" y="1865"/>
                </a:lnTo>
                <a:lnTo>
                  <a:pt x="3804513" y="0"/>
                </a:lnTo>
                <a:close/>
              </a:path>
            </a:pathLst>
          </a:custGeom>
          <a:solidFill>
            <a:srgbClr val="C3C7C1">
              <a:alpha val="24705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03951" y="890"/>
            <a:ext cx="3688039" cy="6857107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0" y="948"/>
            <a:ext cx="1558925" cy="1551940"/>
          </a:xfrm>
          <a:custGeom>
            <a:avLst/>
            <a:gdLst/>
            <a:ahLst/>
            <a:cxnLst/>
            <a:rect l="l" t="t" r="r" b="b"/>
            <a:pathLst>
              <a:path w="1558925" h="1551940">
                <a:moveTo>
                  <a:pt x="946657" y="1454244"/>
                </a:moveTo>
                <a:lnTo>
                  <a:pt x="599625" y="1454244"/>
                </a:lnTo>
                <a:lnTo>
                  <a:pt x="615812" y="1459441"/>
                </a:lnTo>
                <a:lnTo>
                  <a:pt x="631740" y="1465186"/>
                </a:lnTo>
                <a:lnTo>
                  <a:pt x="647128" y="1471510"/>
                </a:lnTo>
                <a:lnTo>
                  <a:pt x="661697" y="1478448"/>
                </a:lnTo>
                <a:lnTo>
                  <a:pt x="653697" y="1504856"/>
                </a:lnTo>
                <a:lnTo>
                  <a:pt x="667490" y="1522197"/>
                </a:lnTo>
                <a:lnTo>
                  <a:pt x="689510" y="1536037"/>
                </a:lnTo>
                <a:lnTo>
                  <a:pt x="706115" y="1551866"/>
                </a:lnTo>
                <a:lnTo>
                  <a:pt x="706340" y="1551866"/>
                </a:lnTo>
                <a:lnTo>
                  <a:pt x="835381" y="1491111"/>
                </a:lnTo>
                <a:lnTo>
                  <a:pt x="950209" y="1491111"/>
                </a:lnTo>
                <a:lnTo>
                  <a:pt x="948989" y="1474847"/>
                </a:lnTo>
                <a:lnTo>
                  <a:pt x="946861" y="1455511"/>
                </a:lnTo>
                <a:lnTo>
                  <a:pt x="946657" y="1454244"/>
                </a:lnTo>
                <a:close/>
              </a:path>
              <a:path w="1558925" h="1551940">
                <a:moveTo>
                  <a:pt x="950209" y="1491111"/>
                </a:moveTo>
                <a:lnTo>
                  <a:pt x="835381" y="1491111"/>
                </a:lnTo>
                <a:lnTo>
                  <a:pt x="834225" y="1504210"/>
                </a:lnTo>
                <a:lnTo>
                  <a:pt x="833484" y="1517431"/>
                </a:lnTo>
                <a:lnTo>
                  <a:pt x="833355" y="1530368"/>
                </a:lnTo>
                <a:lnTo>
                  <a:pt x="834031" y="1542615"/>
                </a:lnTo>
                <a:lnTo>
                  <a:pt x="843225" y="1544002"/>
                </a:lnTo>
                <a:lnTo>
                  <a:pt x="852245" y="1544976"/>
                </a:lnTo>
                <a:lnTo>
                  <a:pt x="861183" y="1545667"/>
                </a:lnTo>
                <a:lnTo>
                  <a:pt x="870130" y="1546203"/>
                </a:lnTo>
                <a:lnTo>
                  <a:pt x="951483" y="1513732"/>
                </a:lnTo>
                <a:lnTo>
                  <a:pt x="950456" y="1494400"/>
                </a:lnTo>
                <a:lnTo>
                  <a:pt x="950209" y="1491111"/>
                </a:lnTo>
                <a:close/>
              </a:path>
              <a:path w="1558925" h="1551940">
                <a:moveTo>
                  <a:pt x="1558785" y="0"/>
                </a:moveTo>
                <a:lnTo>
                  <a:pt x="0" y="0"/>
                </a:lnTo>
                <a:lnTo>
                  <a:pt x="0" y="792323"/>
                </a:lnTo>
                <a:lnTo>
                  <a:pt x="8181" y="815595"/>
                </a:lnTo>
                <a:lnTo>
                  <a:pt x="20013" y="862876"/>
                </a:lnTo>
                <a:lnTo>
                  <a:pt x="28583" y="911417"/>
                </a:lnTo>
                <a:lnTo>
                  <a:pt x="34824" y="960790"/>
                </a:lnTo>
                <a:lnTo>
                  <a:pt x="41663" y="1035410"/>
                </a:lnTo>
                <a:lnTo>
                  <a:pt x="44726" y="1072590"/>
                </a:lnTo>
                <a:lnTo>
                  <a:pt x="48028" y="1109437"/>
                </a:lnTo>
                <a:lnTo>
                  <a:pt x="51474" y="1145482"/>
                </a:lnTo>
                <a:lnTo>
                  <a:pt x="55659" y="1180678"/>
                </a:lnTo>
                <a:lnTo>
                  <a:pt x="61099" y="1214944"/>
                </a:lnTo>
                <a:lnTo>
                  <a:pt x="68307" y="1248202"/>
                </a:lnTo>
                <a:lnTo>
                  <a:pt x="58779" y="1274553"/>
                </a:lnTo>
                <a:lnTo>
                  <a:pt x="55637" y="1303857"/>
                </a:lnTo>
                <a:lnTo>
                  <a:pt x="56093" y="1334698"/>
                </a:lnTo>
                <a:lnTo>
                  <a:pt x="57358" y="1365662"/>
                </a:lnTo>
                <a:lnTo>
                  <a:pt x="65339" y="1370923"/>
                </a:lnTo>
                <a:lnTo>
                  <a:pt x="73148" y="1376674"/>
                </a:lnTo>
                <a:lnTo>
                  <a:pt x="80351" y="1382740"/>
                </a:lnTo>
                <a:lnTo>
                  <a:pt x="86509" y="1388952"/>
                </a:lnTo>
                <a:lnTo>
                  <a:pt x="127641" y="1395561"/>
                </a:lnTo>
                <a:lnTo>
                  <a:pt x="248571" y="1413365"/>
                </a:lnTo>
                <a:lnTo>
                  <a:pt x="307755" y="1476196"/>
                </a:lnTo>
                <a:lnTo>
                  <a:pt x="319905" y="1479369"/>
                </a:lnTo>
                <a:lnTo>
                  <a:pt x="331300" y="1483263"/>
                </a:lnTo>
                <a:lnTo>
                  <a:pt x="394236" y="1507542"/>
                </a:lnTo>
                <a:lnTo>
                  <a:pt x="438175" y="1509094"/>
                </a:lnTo>
                <a:lnTo>
                  <a:pt x="482671" y="1500370"/>
                </a:lnTo>
                <a:lnTo>
                  <a:pt x="525976" y="1485618"/>
                </a:lnTo>
                <a:lnTo>
                  <a:pt x="566344" y="1469091"/>
                </a:lnTo>
                <a:lnTo>
                  <a:pt x="599625" y="1454244"/>
                </a:lnTo>
                <a:lnTo>
                  <a:pt x="946657" y="1454244"/>
                </a:lnTo>
                <a:lnTo>
                  <a:pt x="943853" y="1436831"/>
                </a:lnTo>
                <a:lnTo>
                  <a:pt x="963772" y="1390340"/>
                </a:lnTo>
                <a:lnTo>
                  <a:pt x="963454" y="1352150"/>
                </a:lnTo>
                <a:lnTo>
                  <a:pt x="963065" y="1317937"/>
                </a:lnTo>
                <a:lnTo>
                  <a:pt x="982769" y="1283377"/>
                </a:lnTo>
                <a:lnTo>
                  <a:pt x="958101" y="1258281"/>
                </a:lnTo>
                <a:lnTo>
                  <a:pt x="942301" y="1226368"/>
                </a:lnTo>
                <a:lnTo>
                  <a:pt x="929896" y="1192099"/>
                </a:lnTo>
                <a:lnTo>
                  <a:pt x="915414" y="1159934"/>
                </a:lnTo>
                <a:lnTo>
                  <a:pt x="932258" y="1128030"/>
                </a:lnTo>
                <a:lnTo>
                  <a:pt x="948739" y="1096157"/>
                </a:lnTo>
                <a:lnTo>
                  <a:pt x="964560" y="1064464"/>
                </a:lnTo>
                <a:lnTo>
                  <a:pt x="979423" y="1033105"/>
                </a:lnTo>
                <a:lnTo>
                  <a:pt x="973731" y="1018665"/>
                </a:lnTo>
                <a:lnTo>
                  <a:pt x="967963" y="1003864"/>
                </a:lnTo>
                <a:lnTo>
                  <a:pt x="962106" y="989059"/>
                </a:lnTo>
                <a:lnTo>
                  <a:pt x="956150" y="974602"/>
                </a:lnTo>
                <a:lnTo>
                  <a:pt x="963839" y="966296"/>
                </a:lnTo>
                <a:lnTo>
                  <a:pt x="970604" y="958429"/>
                </a:lnTo>
                <a:lnTo>
                  <a:pt x="976752" y="950849"/>
                </a:lnTo>
                <a:lnTo>
                  <a:pt x="982593" y="943400"/>
                </a:lnTo>
                <a:lnTo>
                  <a:pt x="1025477" y="913495"/>
                </a:lnTo>
                <a:lnTo>
                  <a:pt x="1042471" y="891591"/>
                </a:lnTo>
                <a:lnTo>
                  <a:pt x="1054017" y="876141"/>
                </a:lnTo>
                <a:lnTo>
                  <a:pt x="1080558" y="865602"/>
                </a:lnTo>
                <a:lnTo>
                  <a:pt x="1090811" y="860705"/>
                </a:lnTo>
                <a:lnTo>
                  <a:pt x="265188" y="860704"/>
                </a:lnTo>
                <a:lnTo>
                  <a:pt x="265565" y="840467"/>
                </a:lnTo>
                <a:lnTo>
                  <a:pt x="266249" y="820082"/>
                </a:lnTo>
                <a:lnTo>
                  <a:pt x="267521" y="799400"/>
                </a:lnTo>
                <a:lnTo>
                  <a:pt x="269661" y="778272"/>
                </a:lnTo>
                <a:lnTo>
                  <a:pt x="1257166" y="778273"/>
                </a:lnTo>
                <a:lnTo>
                  <a:pt x="1258294" y="776041"/>
                </a:lnTo>
                <a:lnTo>
                  <a:pt x="1261212" y="769919"/>
                </a:lnTo>
                <a:lnTo>
                  <a:pt x="1263558" y="764088"/>
                </a:lnTo>
                <a:lnTo>
                  <a:pt x="1265013" y="758684"/>
                </a:lnTo>
                <a:lnTo>
                  <a:pt x="1272381" y="722173"/>
                </a:lnTo>
                <a:lnTo>
                  <a:pt x="1271513" y="696896"/>
                </a:lnTo>
                <a:lnTo>
                  <a:pt x="234910" y="696896"/>
                </a:lnTo>
                <a:lnTo>
                  <a:pt x="228714" y="600535"/>
                </a:lnTo>
                <a:lnTo>
                  <a:pt x="1363825" y="600535"/>
                </a:lnTo>
                <a:lnTo>
                  <a:pt x="1367556" y="597251"/>
                </a:lnTo>
                <a:lnTo>
                  <a:pt x="1377998" y="575519"/>
                </a:lnTo>
                <a:lnTo>
                  <a:pt x="1370395" y="556746"/>
                </a:lnTo>
                <a:lnTo>
                  <a:pt x="1372533" y="540029"/>
                </a:lnTo>
                <a:lnTo>
                  <a:pt x="1412195" y="524467"/>
                </a:lnTo>
                <a:lnTo>
                  <a:pt x="1423473" y="507597"/>
                </a:lnTo>
                <a:lnTo>
                  <a:pt x="1419547" y="495956"/>
                </a:lnTo>
                <a:lnTo>
                  <a:pt x="1407498" y="487889"/>
                </a:lnTo>
                <a:lnTo>
                  <a:pt x="1394410" y="481741"/>
                </a:lnTo>
                <a:lnTo>
                  <a:pt x="1425754" y="414968"/>
                </a:lnTo>
                <a:lnTo>
                  <a:pt x="1412256" y="384470"/>
                </a:lnTo>
                <a:lnTo>
                  <a:pt x="1239949" y="384470"/>
                </a:lnTo>
                <a:lnTo>
                  <a:pt x="1240743" y="376683"/>
                </a:lnTo>
                <a:lnTo>
                  <a:pt x="1241637" y="368646"/>
                </a:lnTo>
                <a:lnTo>
                  <a:pt x="1242640" y="360317"/>
                </a:lnTo>
                <a:lnTo>
                  <a:pt x="1243764" y="351656"/>
                </a:lnTo>
                <a:lnTo>
                  <a:pt x="1395334" y="351656"/>
                </a:lnTo>
                <a:lnTo>
                  <a:pt x="1387810" y="338189"/>
                </a:lnTo>
                <a:lnTo>
                  <a:pt x="1356687" y="314100"/>
                </a:lnTo>
                <a:lnTo>
                  <a:pt x="1301639" y="301569"/>
                </a:lnTo>
                <a:lnTo>
                  <a:pt x="1302549" y="294649"/>
                </a:lnTo>
                <a:lnTo>
                  <a:pt x="1306805" y="286144"/>
                </a:lnTo>
                <a:lnTo>
                  <a:pt x="1307891" y="279253"/>
                </a:lnTo>
                <a:lnTo>
                  <a:pt x="1337349" y="235999"/>
                </a:lnTo>
                <a:lnTo>
                  <a:pt x="1367244" y="192851"/>
                </a:lnTo>
                <a:lnTo>
                  <a:pt x="1396496" y="149952"/>
                </a:lnTo>
                <a:lnTo>
                  <a:pt x="1424022" y="107439"/>
                </a:lnTo>
                <a:lnTo>
                  <a:pt x="1472946" y="82777"/>
                </a:lnTo>
                <a:lnTo>
                  <a:pt x="1510627" y="52988"/>
                </a:lnTo>
                <a:lnTo>
                  <a:pt x="1545759" y="15771"/>
                </a:lnTo>
                <a:lnTo>
                  <a:pt x="1558785" y="0"/>
                </a:lnTo>
                <a:close/>
              </a:path>
              <a:path w="1558925" h="1551940">
                <a:moveTo>
                  <a:pt x="1266416" y="920907"/>
                </a:moveTo>
                <a:lnTo>
                  <a:pt x="1211994" y="920907"/>
                </a:lnTo>
                <a:lnTo>
                  <a:pt x="1232520" y="925967"/>
                </a:lnTo>
                <a:lnTo>
                  <a:pt x="1254516" y="927243"/>
                </a:lnTo>
                <a:lnTo>
                  <a:pt x="1266416" y="920907"/>
                </a:lnTo>
                <a:close/>
              </a:path>
              <a:path w="1558925" h="1551940">
                <a:moveTo>
                  <a:pt x="1293226" y="842025"/>
                </a:moveTo>
                <a:lnTo>
                  <a:pt x="1129922" y="842025"/>
                </a:lnTo>
                <a:lnTo>
                  <a:pt x="1138368" y="853624"/>
                </a:lnTo>
                <a:lnTo>
                  <a:pt x="1147659" y="864616"/>
                </a:lnTo>
                <a:lnTo>
                  <a:pt x="1157429" y="874986"/>
                </a:lnTo>
                <a:lnTo>
                  <a:pt x="1167312" y="884722"/>
                </a:lnTo>
                <a:lnTo>
                  <a:pt x="1184070" y="926773"/>
                </a:lnTo>
                <a:lnTo>
                  <a:pt x="1211994" y="920907"/>
                </a:lnTo>
                <a:lnTo>
                  <a:pt x="1266416" y="920907"/>
                </a:lnTo>
                <a:lnTo>
                  <a:pt x="1286848" y="910029"/>
                </a:lnTo>
                <a:lnTo>
                  <a:pt x="1309211" y="883561"/>
                </a:lnTo>
                <a:lnTo>
                  <a:pt x="1309504" y="865602"/>
                </a:lnTo>
                <a:lnTo>
                  <a:pt x="1309510" y="860705"/>
                </a:lnTo>
                <a:lnTo>
                  <a:pt x="1295915" y="843425"/>
                </a:lnTo>
                <a:lnTo>
                  <a:pt x="1293226" y="842025"/>
                </a:lnTo>
                <a:close/>
              </a:path>
              <a:path w="1558925" h="1551940">
                <a:moveTo>
                  <a:pt x="1257166" y="778273"/>
                </a:moveTo>
                <a:lnTo>
                  <a:pt x="269661" y="778272"/>
                </a:lnTo>
                <a:lnTo>
                  <a:pt x="287821" y="788365"/>
                </a:lnTo>
                <a:lnTo>
                  <a:pt x="300083" y="805478"/>
                </a:lnTo>
                <a:lnTo>
                  <a:pt x="296016" y="829597"/>
                </a:lnTo>
                <a:lnTo>
                  <a:pt x="265188" y="860704"/>
                </a:lnTo>
                <a:lnTo>
                  <a:pt x="1090811" y="860705"/>
                </a:lnTo>
                <a:lnTo>
                  <a:pt x="1129922" y="842025"/>
                </a:lnTo>
                <a:lnTo>
                  <a:pt x="1293226" y="842025"/>
                </a:lnTo>
                <a:lnTo>
                  <a:pt x="1276165" y="833139"/>
                </a:lnTo>
                <a:lnTo>
                  <a:pt x="1255122" y="782319"/>
                </a:lnTo>
                <a:lnTo>
                  <a:pt x="1257166" y="778273"/>
                </a:lnTo>
                <a:close/>
              </a:path>
              <a:path w="1558925" h="1551940">
                <a:moveTo>
                  <a:pt x="1363825" y="600535"/>
                </a:moveTo>
                <a:lnTo>
                  <a:pt x="228714" y="600535"/>
                </a:lnTo>
                <a:lnTo>
                  <a:pt x="230968" y="605638"/>
                </a:lnTo>
                <a:lnTo>
                  <a:pt x="236283" y="617514"/>
                </a:lnTo>
                <a:lnTo>
                  <a:pt x="247239" y="623468"/>
                </a:lnTo>
                <a:lnTo>
                  <a:pt x="254187" y="634728"/>
                </a:lnTo>
                <a:lnTo>
                  <a:pt x="251840" y="657226"/>
                </a:lnTo>
                <a:lnTo>
                  <a:pt x="234910" y="696896"/>
                </a:lnTo>
                <a:lnTo>
                  <a:pt x="1271513" y="696896"/>
                </a:lnTo>
                <a:lnTo>
                  <a:pt x="1271777" y="680142"/>
                </a:lnTo>
                <a:lnTo>
                  <a:pt x="1282563" y="668012"/>
                </a:lnTo>
                <a:lnTo>
                  <a:pt x="1304857" y="650534"/>
                </a:lnTo>
                <a:lnTo>
                  <a:pt x="1326600" y="632708"/>
                </a:lnTo>
                <a:lnTo>
                  <a:pt x="1347573" y="614843"/>
                </a:lnTo>
                <a:lnTo>
                  <a:pt x="1363825" y="600535"/>
                </a:lnTo>
                <a:close/>
              </a:path>
              <a:path w="1558925" h="1551940">
                <a:moveTo>
                  <a:pt x="1395334" y="351656"/>
                </a:moveTo>
                <a:lnTo>
                  <a:pt x="1243764" y="351656"/>
                </a:lnTo>
                <a:lnTo>
                  <a:pt x="1252619" y="357315"/>
                </a:lnTo>
                <a:lnTo>
                  <a:pt x="1252840" y="365215"/>
                </a:lnTo>
                <a:lnTo>
                  <a:pt x="1247570" y="374539"/>
                </a:lnTo>
                <a:lnTo>
                  <a:pt x="1239949" y="384470"/>
                </a:lnTo>
                <a:lnTo>
                  <a:pt x="1412256" y="384470"/>
                </a:lnTo>
                <a:lnTo>
                  <a:pt x="1406877" y="372317"/>
                </a:lnTo>
                <a:lnTo>
                  <a:pt x="1395334" y="351656"/>
                </a:lnTo>
                <a:close/>
              </a:path>
            </a:pathLst>
          </a:custGeom>
          <a:solidFill>
            <a:srgbClr val="EDDF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0" y="4982371"/>
            <a:ext cx="1821814" cy="1875155"/>
          </a:xfrm>
          <a:custGeom>
            <a:avLst/>
            <a:gdLst/>
            <a:ahLst/>
            <a:cxnLst/>
            <a:rect l="l" t="t" r="r" b="b"/>
            <a:pathLst>
              <a:path w="1821814" h="1875154">
                <a:moveTo>
                  <a:pt x="1821353" y="1846569"/>
                </a:moveTo>
                <a:lnTo>
                  <a:pt x="523345" y="1846569"/>
                </a:lnTo>
                <a:lnTo>
                  <a:pt x="533545" y="1849619"/>
                </a:lnTo>
                <a:lnTo>
                  <a:pt x="540858" y="1855919"/>
                </a:lnTo>
                <a:lnTo>
                  <a:pt x="546201" y="1864557"/>
                </a:lnTo>
                <a:lnTo>
                  <a:pt x="550470" y="1874564"/>
                </a:lnTo>
                <a:lnTo>
                  <a:pt x="1821353" y="1874564"/>
                </a:lnTo>
                <a:lnTo>
                  <a:pt x="1821353" y="1846569"/>
                </a:lnTo>
                <a:close/>
              </a:path>
              <a:path w="1821814" h="1875154">
                <a:moveTo>
                  <a:pt x="362819" y="155023"/>
                </a:moveTo>
                <a:lnTo>
                  <a:pt x="317439" y="180624"/>
                </a:lnTo>
                <a:lnTo>
                  <a:pt x="272839" y="202463"/>
                </a:lnTo>
                <a:lnTo>
                  <a:pt x="235990" y="224017"/>
                </a:lnTo>
                <a:lnTo>
                  <a:pt x="213865" y="248762"/>
                </a:lnTo>
                <a:lnTo>
                  <a:pt x="213439" y="280173"/>
                </a:lnTo>
                <a:lnTo>
                  <a:pt x="210976" y="289665"/>
                </a:lnTo>
                <a:lnTo>
                  <a:pt x="109079" y="372121"/>
                </a:lnTo>
                <a:lnTo>
                  <a:pt x="64041" y="398046"/>
                </a:lnTo>
                <a:lnTo>
                  <a:pt x="0" y="424898"/>
                </a:lnTo>
                <a:lnTo>
                  <a:pt x="0" y="907462"/>
                </a:lnTo>
                <a:lnTo>
                  <a:pt x="7277" y="912643"/>
                </a:lnTo>
                <a:lnTo>
                  <a:pt x="36700" y="942392"/>
                </a:lnTo>
                <a:lnTo>
                  <a:pt x="65202" y="972625"/>
                </a:lnTo>
                <a:lnTo>
                  <a:pt x="97641" y="999136"/>
                </a:lnTo>
                <a:lnTo>
                  <a:pt x="134629" y="1015870"/>
                </a:lnTo>
                <a:lnTo>
                  <a:pt x="176360" y="1028067"/>
                </a:lnTo>
                <a:lnTo>
                  <a:pt x="219870" y="1041248"/>
                </a:lnTo>
                <a:lnTo>
                  <a:pt x="262191" y="1060933"/>
                </a:lnTo>
                <a:lnTo>
                  <a:pt x="300358" y="1092642"/>
                </a:lnTo>
                <a:lnTo>
                  <a:pt x="308346" y="1096470"/>
                </a:lnTo>
                <a:lnTo>
                  <a:pt x="316223" y="1100342"/>
                </a:lnTo>
                <a:lnTo>
                  <a:pt x="321675" y="1105482"/>
                </a:lnTo>
                <a:lnTo>
                  <a:pt x="323615" y="1120957"/>
                </a:lnTo>
                <a:lnTo>
                  <a:pt x="329883" y="1152708"/>
                </a:lnTo>
                <a:lnTo>
                  <a:pt x="339660" y="1197748"/>
                </a:lnTo>
                <a:lnTo>
                  <a:pt x="352126" y="1253095"/>
                </a:lnTo>
                <a:lnTo>
                  <a:pt x="366461" y="1315761"/>
                </a:lnTo>
                <a:lnTo>
                  <a:pt x="381845" y="1382762"/>
                </a:lnTo>
                <a:lnTo>
                  <a:pt x="397459" y="1451112"/>
                </a:lnTo>
                <a:lnTo>
                  <a:pt x="412530" y="1518045"/>
                </a:lnTo>
                <a:lnTo>
                  <a:pt x="426210" y="1580472"/>
                </a:lnTo>
                <a:lnTo>
                  <a:pt x="437557" y="1634824"/>
                </a:lnTo>
                <a:lnTo>
                  <a:pt x="445811" y="1678308"/>
                </a:lnTo>
                <a:lnTo>
                  <a:pt x="450274" y="1708628"/>
                </a:lnTo>
                <a:lnTo>
                  <a:pt x="450047" y="1722388"/>
                </a:lnTo>
                <a:lnTo>
                  <a:pt x="459240" y="1747866"/>
                </a:lnTo>
                <a:lnTo>
                  <a:pt x="479684" y="1763745"/>
                </a:lnTo>
                <a:lnTo>
                  <a:pt x="504580" y="1775685"/>
                </a:lnTo>
                <a:lnTo>
                  <a:pt x="527128" y="1789349"/>
                </a:lnTo>
                <a:lnTo>
                  <a:pt x="515116" y="1817925"/>
                </a:lnTo>
                <a:lnTo>
                  <a:pt x="509015" y="1837074"/>
                </a:lnTo>
                <a:lnTo>
                  <a:pt x="511025" y="1846666"/>
                </a:lnTo>
                <a:lnTo>
                  <a:pt x="1821353" y="1846569"/>
                </a:lnTo>
                <a:lnTo>
                  <a:pt x="1821353" y="1686572"/>
                </a:lnTo>
                <a:lnTo>
                  <a:pt x="1820365" y="1685424"/>
                </a:lnTo>
                <a:lnTo>
                  <a:pt x="1691289" y="1685424"/>
                </a:lnTo>
                <a:lnTo>
                  <a:pt x="1676625" y="1654119"/>
                </a:lnTo>
                <a:lnTo>
                  <a:pt x="1684116" y="1642934"/>
                </a:lnTo>
                <a:lnTo>
                  <a:pt x="1691990" y="1631383"/>
                </a:lnTo>
                <a:lnTo>
                  <a:pt x="1697678" y="1620086"/>
                </a:lnTo>
                <a:lnTo>
                  <a:pt x="1698610" y="1609662"/>
                </a:lnTo>
                <a:lnTo>
                  <a:pt x="1689089" y="1595167"/>
                </a:lnTo>
                <a:lnTo>
                  <a:pt x="1669146" y="1566669"/>
                </a:lnTo>
                <a:lnTo>
                  <a:pt x="1664120" y="1559011"/>
                </a:lnTo>
                <a:lnTo>
                  <a:pt x="1632426" y="1559011"/>
                </a:lnTo>
                <a:lnTo>
                  <a:pt x="1629762" y="1553563"/>
                </a:lnTo>
                <a:lnTo>
                  <a:pt x="1623597" y="1536748"/>
                </a:lnTo>
                <a:lnTo>
                  <a:pt x="1646794" y="1518045"/>
                </a:lnTo>
                <a:lnTo>
                  <a:pt x="1678531" y="1498103"/>
                </a:lnTo>
                <a:lnTo>
                  <a:pt x="1697609" y="1477969"/>
                </a:lnTo>
                <a:lnTo>
                  <a:pt x="1667512" y="1477969"/>
                </a:lnTo>
                <a:lnTo>
                  <a:pt x="1651617" y="1468663"/>
                </a:lnTo>
                <a:lnTo>
                  <a:pt x="1643236" y="1454676"/>
                </a:lnTo>
                <a:lnTo>
                  <a:pt x="1635420" y="1441231"/>
                </a:lnTo>
                <a:lnTo>
                  <a:pt x="1562250" y="1441231"/>
                </a:lnTo>
                <a:lnTo>
                  <a:pt x="1555164" y="1422003"/>
                </a:lnTo>
                <a:lnTo>
                  <a:pt x="1541744" y="1408804"/>
                </a:lnTo>
                <a:lnTo>
                  <a:pt x="1522734" y="1400770"/>
                </a:lnTo>
                <a:lnTo>
                  <a:pt x="1498876" y="1397037"/>
                </a:lnTo>
                <a:lnTo>
                  <a:pt x="1486793" y="1370957"/>
                </a:lnTo>
                <a:lnTo>
                  <a:pt x="1497764" y="1355449"/>
                </a:lnTo>
                <a:lnTo>
                  <a:pt x="1508820" y="1340056"/>
                </a:lnTo>
                <a:lnTo>
                  <a:pt x="1519771" y="1324409"/>
                </a:lnTo>
                <a:lnTo>
                  <a:pt x="1530429" y="1308138"/>
                </a:lnTo>
                <a:lnTo>
                  <a:pt x="1577189" y="1267933"/>
                </a:lnTo>
                <a:lnTo>
                  <a:pt x="1600670" y="1247379"/>
                </a:lnTo>
                <a:lnTo>
                  <a:pt x="1623532" y="1226693"/>
                </a:lnTo>
                <a:lnTo>
                  <a:pt x="1623978" y="1212973"/>
                </a:lnTo>
                <a:lnTo>
                  <a:pt x="1624644" y="1199130"/>
                </a:lnTo>
                <a:lnTo>
                  <a:pt x="1625779" y="1185032"/>
                </a:lnTo>
                <a:lnTo>
                  <a:pt x="1627626" y="1170549"/>
                </a:lnTo>
                <a:lnTo>
                  <a:pt x="1625399" y="1147776"/>
                </a:lnTo>
                <a:lnTo>
                  <a:pt x="1600880" y="1074343"/>
                </a:lnTo>
                <a:lnTo>
                  <a:pt x="1580829" y="1026687"/>
                </a:lnTo>
                <a:lnTo>
                  <a:pt x="1557077" y="973739"/>
                </a:lnTo>
                <a:lnTo>
                  <a:pt x="1530746" y="917000"/>
                </a:lnTo>
                <a:lnTo>
                  <a:pt x="1474829" y="798160"/>
                </a:lnTo>
                <a:lnTo>
                  <a:pt x="1447484" y="739060"/>
                </a:lnTo>
                <a:lnTo>
                  <a:pt x="1424870" y="688499"/>
                </a:lnTo>
                <a:lnTo>
                  <a:pt x="30819" y="688499"/>
                </a:lnTo>
                <a:lnTo>
                  <a:pt x="25031" y="686923"/>
                </a:lnTo>
                <a:lnTo>
                  <a:pt x="21608" y="680744"/>
                </a:lnTo>
                <a:lnTo>
                  <a:pt x="23317" y="677317"/>
                </a:lnTo>
                <a:lnTo>
                  <a:pt x="1419993" y="677317"/>
                </a:lnTo>
                <a:lnTo>
                  <a:pt x="1399624" y="629009"/>
                </a:lnTo>
                <a:lnTo>
                  <a:pt x="1381350" y="581060"/>
                </a:lnTo>
                <a:lnTo>
                  <a:pt x="1368342" y="539832"/>
                </a:lnTo>
                <a:lnTo>
                  <a:pt x="1361720" y="506825"/>
                </a:lnTo>
                <a:lnTo>
                  <a:pt x="1362604" y="483541"/>
                </a:lnTo>
                <a:lnTo>
                  <a:pt x="1333916" y="476086"/>
                </a:lnTo>
                <a:lnTo>
                  <a:pt x="1293033" y="476086"/>
                </a:lnTo>
                <a:lnTo>
                  <a:pt x="1260430" y="468063"/>
                </a:lnTo>
                <a:lnTo>
                  <a:pt x="1251366" y="435185"/>
                </a:lnTo>
                <a:lnTo>
                  <a:pt x="1252676" y="428383"/>
                </a:lnTo>
                <a:lnTo>
                  <a:pt x="1253753" y="421686"/>
                </a:lnTo>
                <a:lnTo>
                  <a:pt x="1254370" y="415236"/>
                </a:lnTo>
                <a:lnTo>
                  <a:pt x="1254303" y="409172"/>
                </a:lnTo>
                <a:lnTo>
                  <a:pt x="1259830" y="396656"/>
                </a:lnTo>
                <a:lnTo>
                  <a:pt x="1265168" y="384382"/>
                </a:lnTo>
                <a:lnTo>
                  <a:pt x="1269926" y="372121"/>
                </a:lnTo>
                <a:lnTo>
                  <a:pt x="1178966" y="372109"/>
                </a:lnTo>
                <a:lnTo>
                  <a:pt x="1098939" y="299065"/>
                </a:lnTo>
                <a:lnTo>
                  <a:pt x="1096470" y="293947"/>
                </a:lnTo>
                <a:lnTo>
                  <a:pt x="1098939" y="286159"/>
                </a:lnTo>
                <a:lnTo>
                  <a:pt x="1102010" y="279639"/>
                </a:lnTo>
                <a:lnTo>
                  <a:pt x="1102611" y="274432"/>
                </a:lnTo>
                <a:lnTo>
                  <a:pt x="1109577" y="245834"/>
                </a:lnTo>
                <a:lnTo>
                  <a:pt x="1107812" y="244212"/>
                </a:lnTo>
                <a:lnTo>
                  <a:pt x="1015272" y="244212"/>
                </a:lnTo>
                <a:lnTo>
                  <a:pt x="1007255" y="233053"/>
                </a:lnTo>
                <a:lnTo>
                  <a:pt x="998666" y="222497"/>
                </a:lnTo>
                <a:lnTo>
                  <a:pt x="989619" y="212178"/>
                </a:lnTo>
                <a:lnTo>
                  <a:pt x="980225" y="201732"/>
                </a:lnTo>
                <a:lnTo>
                  <a:pt x="977228" y="185614"/>
                </a:lnTo>
                <a:lnTo>
                  <a:pt x="974111" y="169852"/>
                </a:lnTo>
                <a:lnTo>
                  <a:pt x="970854" y="155573"/>
                </a:lnTo>
                <a:lnTo>
                  <a:pt x="381271" y="155573"/>
                </a:lnTo>
                <a:lnTo>
                  <a:pt x="362819" y="155023"/>
                </a:lnTo>
                <a:close/>
              </a:path>
              <a:path w="1821814" h="1875154">
                <a:moveTo>
                  <a:pt x="1821308" y="1575393"/>
                </a:moveTo>
                <a:lnTo>
                  <a:pt x="1780757" y="1591356"/>
                </a:lnTo>
                <a:lnTo>
                  <a:pt x="1762814" y="1634824"/>
                </a:lnTo>
                <a:lnTo>
                  <a:pt x="1761873" y="1647559"/>
                </a:lnTo>
                <a:lnTo>
                  <a:pt x="1691289" y="1685424"/>
                </a:lnTo>
                <a:lnTo>
                  <a:pt x="1820365" y="1685424"/>
                </a:lnTo>
                <a:lnTo>
                  <a:pt x="1816301" y="1680700"/>
                </a:lnTo>
                <a:lnTo>
                  <a:pt x="1809893" y="1675708"/>
                </a:lnTo>
                <a:lnTo>
                  <a:pt x="1800881" y="1672426"/>
                </a:lnTo>
                <a:lnTo>
                  <a:pt x="1806379" y="1665099"/>
                </a:lnTo>
                <a:lnTo>
                  <a:pt x="1811570" y="1657944"/>
                </a:lnTo>
                <a:lnTo>
                  <a:pt x="1816524" y="1650923"/>
                </a:lnTo>
                <a:lnTo>
                  <a:pt x="1821308" y="1643998"/>
                </a:lnTo>
                <a:lnTo>
                  <a:pt x="1821308" y="1575393"/>
                </a:lnTo>
                <a:close/>
              </a:path>
              <a:path w="1821814" h="1875154">
                <a:moveTo>
                  <a:pt x="1650878" y="1551833"/>
                </a:moveTo>
                <a:lnTo>
                  <a:pt x="1640638" y="1556275"/>
                </a:lnTo>
                <a:lnTo>
                  <a:pt x="1632426" y="1559011"/>
                </a:lnTo>
                <a:lnTo>
                  <a:pt x="1664120" y="1559011"/>
                </a:lnTo>
                <a:lnTo>
                  <a:pt x="1659625" y="1552161"/>
                </a:lnTo>
                <a:lnTo>
                  <a:pt x="1650878" y="1551833"/>
                </a:lnTo>
                <a:close/>
              </a:path>
              <a:path w="1821814" h="1875154">
                <a:moveTo>
                  <a:pt x="1697987" y="1477570"/>
                </a:moveTo>
                <a:lnTo>
                  <a:pt x="1667512" y="1477969"/>
                </a:lnTo>
                <a:lnTo>
                  <a:pt x="1697609" y="1477969"/>
                </a:lnTo>
                <a:lnTo>
                  <a:pt x="1697987" y="1477570"/>
                </a:lnTo>
                <a:close/>
              </a:path>
              <a:path w="1821814" h="1875154">
                <a:moveTo>
                  <a:pt x="1616763" y="1440515"/>
                </a:moveTo>
                <a:lnTo>
                  <a:pt x="1598518" y="1440622"/>
                </a:lnTo>
                <a:lnTo>
                  <a:pt x="1562250" y="1441231"/>
                </a:lnTo>
                <a:lnTo>
                  <a:pt x="1635420" y="1441231"/>
                </a:lnTo>
                <a:lnTo>
                  <a:pt x="1635303" y="1441031"/>
                </a:lnTo>
                <a:lnTo>
                  <a:pt x="1616763" y="1440515"/>
                </a:lnTo>
                <a:close/>
              </a:path>
              <a:path w="1821814" h="1875154">
                <a:moveTo>
                  <a:pt x="1422337" y="682836"/>
                </a:moveTo>
                <a:lnTo>
                  <a:pt x="47336" y="682836"/>
                </a:lnTo>
                <a:lnTo>
                  <a:pt x="38433" y="686721"/>
                </a:lnTo>
                <a:lnTo>
                  <a:pt x="30819" y="688499"/>
                </a:lnTo>
                <a:lnTo>
                  <a:pt x="1424870" y="688499"/>
                </a:lnTo>
                <a:lnTo>
                  <a:pt x="1422337" y="682836"/>
                </a:lnTo>
                <a:close/>
              </a:path>
              <a:path w="1821814" h="1875154">
                <a:moveTo>
                  <a:pt x="1419993" y="677317"/>
                </a:moveTo>
                <a:lnTo>
                  <a:pt x="23317" y="677317"/>
                </a:lnTo>
                <a:lnTo>
                  <a:pt x="27879" y="680878"/>
                </a:lnTo>
                <a:lnTo>
                  <a:pt x="35086" y="683303"/>
                </a:lnTo>
                <a:lnTo>
                  <a:pt x="47336" y="682836"/>
                </a:lnTo>
                <a:lnTo>
                  <a:pt x="1422337" y="682836"/>
                </a:lnTo>
                <a:lnTo>
                  <a:pt x="1419993" y="677317"/>
                </a:lnTo>
                <a:close/>
              </a:path>
              <a:path w="1821814" h="1875154">
                <a:moveTo>
                  <a:pt x="1332613" y="475747"/>
                </a:moveTo>
                <a:lnTo>
                  <a:pt x="1293033" y="476086"/>
                </a:lnTo>
                <a:lnTo>
                  <a:pt x="1333916" y="476086"/>
                </a:lnTo>
                <a:lnTo>
                  <a:pt x="1332613" y="475747"/>
                </a:lnTo>
                <a:close/>
              </a:path>
              <a:path w="1821814" h="1875154">
                <a:moveTo>
                  <a:pt x="1259132" y="328528"/>
                </a:moveTo>
                <a:lnTo>
                  <a:pt x="1178980" y="372121"/>
                </a:lnTo>
                <a:lnTo>
                  <a:pt x="1269931" y="372109"/>
                </a:lnTo>
                <a:lnTo>
                  <a:pt x="1273729" y="359593"/>
                </a:lnTo>
                <a:lnTo>
                  <a:pt x="1259132" y="328528"/>
                </a:lnTo>
                <a:close/>
              </a:path>
              <a:path w="1821814" h="1875154">
                <a:moveTo>
                  <a:pt x="1031143" y="243091"/>
                </a:moveTo>
                <a:lnTo>
                  <a:pt x="1023531" y="243398"/>
                </a:lnTo>
                <a:lnTo>
                  <a:pt x="1015272" y="244212"/>
                </a:lnTo>
                <a:lnTo>
                  <a:pt x="1107812" y="244212"/>
                </a:lnTo>
                <a:lnTo>
                  <a:pt x="1107570" y="243990"/>
                </a:lnTo>
                <a:lnTo>
                  <a:pt x="1045579" y="243990"/>
                </a:lnTo>
                <a:lnTo>
                  <a:pt x="1038397" y="243289"/>
                </a:lnTo>
                <a:lnTo>
                  <a:pt x="1031143" y="243091"/>
                </a:lnTo>
                <a:close/>
              </a:path>
              <a:path w="1821814" h="1875154">
                <a:moveTo>
                  <a:pt x="1102647" y="239467"/>
                </a:moveTo>
                <a:lnTo>
                  <a:pt x="1088295" y="242888"/>
                </a:lnTo>
                <a:lnTo>
                  <a:pt x="1072994" y="243656"/>
                </a:lnTo>
                <a:lnTo>
                  <a:pt x="1045579" y="243990"/>
                </a:lnTo>
                <a:lnTo>
                  <a:pt x="1107570" y="243990"/>
                </a:lnTo>
                <a:lnTo>
                  <a:pt x="1102647" y="239467"/>
                </a:lnTo>
                <a:close/>
              </a:path>
              <a:path w="1821814" h="1875154">
                <a:moveTo>
                  <a:pt x="692348" y="0"/>
                </a:moveTo>
                <a:lnTo>
                  <a:pt x="644716" y="15648"/>
                </a:lnTo>
                <a:lnTo>
                  <a:pt x="607709" y="62526"/>
                </a:lnTo>
                <a:lnTo>
                  <a:pt x="602407" y="74780"/>
                </a:lnTo>
                <a:lnTo>
                  <a:pt x="560138" y="103584"/>
                </a:lnTo>
                <a:lnTo>
                  <a:pt x="497266" y="130367"/>
                </a:lnTo>
                <a:lnTo>
                  <a:pt x="482044" y="136951"/>
                </a:lnTo>
                <a:lnTo>
                  <a:pt x="435650" y="154957"/>
                </a:lnTo>
                <a:lnTo>
                  <a:pt x="381271" y="155573"/>
                </a:lnTo>
                <a:lnTo>
                  <a:pt x="970854" y="155573"/>
                </a:lnTo>
                <a:lnTo>
                  <a:pt x="970568" y="154320"/>
                </a:lnTo>
                <a:lnTo>
                  <a:pt x="966295" y="138890"/>
                </a:lnTo>
                <a:lnTo>
                  <a:pt x="952632" y="133064"/>
                </a:lnTo>
                <a:lnTo>
                  <a:pt x="926216" y="120919"/>
                </a:lnTo>
                <a:lnTo>
                  <a:pt x="912578" y="115080"/>
                </a:lnTo>
                <a:lnTo>
                  <a:pt x="905735" y="109163"/>
                </a:lnTo>
                <a:lnTo>
                  <a:pt x="892983" y="96830"/>
                </a:lnTo>
                <a:lnTo>
                  <a:pt x="886165" y="90913"/>
                </a:lnTo>
                <a:lnTo>
                  <a:pt x="874602" y="55568"/>
                </a:lnTo>
                <a:lnTo>
                  <a:pt x="859830" y="28953"/>
                </a:lnTo>
                <a:lnTo>
                  <a:pt x="850089" y="24622"/>
                </a:lnTo>
                <a:lnTo>
                  <a:pt x="782760" y="24622"/>
                </a:lnTo>
                <a:lnTo>
                  <a:pt x="766679" y="20267"/>
                </a:lnTo>
                <a:lnTo>
                  <a:pt x="750061" y="16030"/>
                </a:lnTo>
                <a:lnTo>
                  <a:pt x="733325" y="11539"/>
                </a:lnTo>
                <a:lnTo>
                  <a:pt x="716894" y="6420"/>
                </a:lnTo>
                <a:lnTo>
                  <a:pt x="692348" y="0"/>
                </a:lnTo>
                <a:close/>
              </a:path>
              <a:path w="1821814" h="1875154">
                <a:moveTo>
                  <a:pt x="832374" y="16746"/>
                </a:moveTo>
                <a:lnTo>
                  <a:pt x="782760" y="24622"/>
                </a:lnTo>
                <a:lnTo>
                  <a:pt x="850089" y="24622"/>
                </a:lnTo>
                <a:lnTo>
                  <a:pt x="832374" y="16746"/>
                </a:lnTo>
                <a:close/>
              </a:path>
            </a:pathLst>
          </a:custGeom>
          <a:solidFill>
            <a:srgbClr val="D6D9D3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7" name="object 7"/>
          <p:cNvGrpSpPr/>
          <p:nvPr/>
        </p:nvGrpSpPr>
        <p:grpSpPr>
          <a:xfrm>
            <a:off x="0" y="4032"/>
            <a:ext cx="4830445" cy="3220720"/>
            <a:chOff x="0" y="4032"/>
            <a:chExt cx="4830445" cy="3220720"/>
          </a:xfrm>
        </p:grpSpPr>
        <p:sp>
          <p:nvSpPr>
            <p:cNvPr id="8" name="object 8"/>
            <p:cNvSpPr/>
            <p:nvPr/>
          </p:nvSpPr>
          <p:spPr>
            <a:xfrm>
              <a:off x="0" y="4032"/>
              <a:ext cx="4830445" cy="1803400"/>
            </a:xfrm>
            <a:custGeom>
              <a:avLst/>
              <a:gdLst/>
              <a:ahLst/>
              <a:cxnLst/>
              <a:rect l="l" t="t" r="r" b="b"/>
              <a:pathLst>
                <a:path w="4830445" h="1803400">
                  <a:moveTo>
                    <a:pt x="2365351" y="1041400"/>
                  </a:moveTo>
                  <a:lnTo>
                    <a:pt x="2466750" y="1041400"/>
                  </a:lnTo>
                  <a:lnTo>
                    <a:pt x="2513615" y="1054100"/>
                  </a:lnTo>
                  <a:lnTo>
                    <a:pt x="2559810" y="1079500"/>
                  </a:lnTo>
                  <a:lnTo>
                    <a:pt x="2605371" y="1092200"/>
                  </a:lnTo>
                  <a:lnTo>
                    <a:pt x="2650334" y="1117600"/>
                  </a:lnTo>
                  <a:lnTo>
                    <a:pt x="2694734" y="1130300"/>
                  </a:lnTo>
                  <a:lnTo>
                    <a:pt x="2738606" y="1155700"/>
                  </a:lnTo>
                  <a:lnTo>
                    <a:pt x="2867410" y="1231900"/>
                  </a:lnTo>
                  <a:lnTo>
                    <a:pt x="2909525" y="1270000"/>
                  </a:lnTo>
                  <a:lnTo>
                    <a:pt x="2992739" y="1320800"/>
                  </a:lnTo>
                  <a:lnTo>
                    <a:pt x="3033909" y="1358900"/>
                  </a:lnTo>
                  <a:lnTo>
                    <a:pt x="3074835" y="1384300"/>
                  </a:lnTo>
                  <a:lnTo>
                    <a:pt x="3157275" y="1447800"/>
                  </a:lnTo>
                  <a:lnTo>
                    <a:pt x="3198844" y="1485900"/>
                  </a:lnTo>
                  <a:lnTo>
                    <a:pt x="3281735" y="1536700"/>
                  </a:lnTo>
                  <a:lnTo>
                    <a:pt x="3323167" y="1574800"/>
                  </a:lnTo>
                  <a:lnTo>
                    <a:pt x="3532371" y="1701800"/>
                  </a:lnTo>
                  <a:lnTo>
                    <a:pt x="3575002" y="1714500"/>
                  </a:lnTo>
                  <a:lnTo>
                    <a:pt x="3618023" y="1739900"/>
                  </a:lnTo>
                  <a:lnTo>
                    <a:pt x="3749977" y="1778000"/>
                  </a:lnTo>
                  <a:lnTo>
                    <a:pt x="3795106" y="1778000"/>
                  </a:lnTo>
                  <a:lnTo>
                    <a:pt x="3840898" y="1790700"/>
                  </a:lnTo>
                  <a:lnTo>
                    <a:pt x="4039151" y="1790700"/>
                  </a:lnTo>
                  <a:lnTo>
                    <a:pt x="3992604" y="1803400"/>
                  </a:lnTo>
                  <a:lnTo>
                    <a:pt x="3804366" y="1803400"/>
                  </a:lnTo>
                  <a:lnTo>
                    <a:pt x="3573081" y="1739900"/>
                  </a:lnTo>
                  <a:lnTo>
                    <a:pt x="3440957" y="1663700"/>
                  </a:lnTo>
                  <a:lnTo>
                    <a:pt x="3312622" y="1587500"/>
                  </a:lnTo>
                  <a:lnTo>
                    <a:pt x="3270517" y="1549400"/>
                  </a:lnTo>
                  <a:lnTo>
                    <a:pt x="3187098" y="1498600"/>
                  </a:lnTo>
                  <a:lnTo>
                    <a:pt x="3145712" y="1460500"/>
                  </a:lnTo>
                  <a:lnTo>
                    <a:pt x="3064103" y="1397000"/>
                  </a:lnTo>
                  <a:lnTo>
                    <a:pt x="2982677" y="1346200"/>
                  </a:lnTo>
                  <a:lnTo>
                    <a:pt x="2941578" y="1308100"/>
                  </a:lnTo>
                  <a:lnTo>
                    <a:pt x="2816353" y="1231900"/>
                  </a:lnTo>
                  <a:lnTo>
                    <a:pt x="2773862" y="1193800"/>
                  </a:lnTo>
                  <a:lnTo>
                    <a:pt x="2730943" y="1181100"/>
                  </a:lnTo>
                  <a:lnTo>
                    <a:pt x="2643695" y="1130300"/>
                  </a:lnTo>
                  <a:lnTo>
                    <a:pt x="2599301" y="1104900"/>
                  </a:lnTo>
                  <a:lnTo>
                    <a:pt x="2415854" y="1054100"/>
                  </a:lnTo>
                  <a:lnTo>
                    <a:pt x="2365351" y="1041400"/>
                  </a:lnTo>
                  <a:close/>
                </a:path>
                <a:path w="4830445" h="1803400">
                  <a:moveTo>
                    <a:pt x="4811074" y="0"/>
                  </a:moveTo>
                  <a:lnTo>
                    <a:pt x="4829114" y="0"/>
                  </a:lnTo>
                  <a:lnTo>
                    <a:pt x="4829945" y="50799"/>
                  </a:lnTo>
                  <a:lnTo>
                    <a:pt x="4830112" y="101599"/>
                  </a:lnTo>
                  <a:lnTo>
                    <a:pt x="4829623" y="152399"/>
                  </a:lnTo>
                  <a:lnTo>
                    <a:pt x="4828487" y="203199"/>
                  </a:lnTo>
                  <a:lnTo>
                    <a:pt x="4826710" y="253999"/>
                  </a:lnTo>
                  <a:lnTo>
                    <a:pt x="4824301" y="304799"/>
                  </a:lnTo>
                  <a:lnTo>
                    <a:pt x="4821267" y="342899"/>
                  </a:lnTo>
                  <a:lnTo>
                    <a:pt x="4817615" y="393699"/>
                  </a:lnTo>
                  <a:lnTo>
                    <a:pt x="4813354" y="444499"/>
                  </a:lnTo>
                  <a:lnTo>
                    <a:pt x="4808490" y="495299"/>
                  </a:lnTo>
                  <a:lnTo>
                    <a:pt x="4803033" y="533399"/>
                  </a:lnTo>
                  <a:lnTo>
                    <a:pt x="4796988" y="584199"/>
                  </a:lnTo>
                  <a:lnTo>
                    <a:pt x="4790365" y="622299"/>
                  </a:lnTo>
                  <a:lnTo>
                    <a:pt x="4783170" y="673099"/>
                  </a:lnTo>
                  <a:lnTo>
                    <a:pt x="4775411" y="711199"/>
                  </a:lnTo>
                  <a:lnTo>
                    <a:pt x="4767096" y="761999"/>
                  </a:lnTo>
                  <a:lnTo>
                    <a:pt x="4758232" y="800099"/>
                  </a:lnTo>
                  <a:lnTo>
                    <a:pt x="4748827" y="838199"/>
                  </a:lnTo>
                  <a:lnTo>
                    <a:pt x="4738889" y="888999"/>
                  </a:lnTo>
                  <a:lnTo>
                    <a:pt x="4728426" y="927099"/>
                  </a:lnTo>
                  <a:lnTo>
                    <a:pt x="4717444" y="965199"/>
                  </a:lnTo>
                  <a:lnTo>
                    <a:pt x="4705952" y="1003299"/>
                  </a:lnTo>
                  <a:lnTo>
                    <a:pt x="4693958" y="1041399"/>
                  </a:lnTo>
                  <a:lnTo>
                    <a:pt x="4681468" y="1079499"/>
                  </a:lnTo>
                  <a:lnTo>
                    <a:pt x="4668491" y="1117599"/>
                  </a:lnTo>
                  <a:lnTo>
                    <a:pt x="4655034" y="1155699"/>
                  </a:lnTo>
                  <a:lnTo>
                    <a:pt x="4641104" y="1181099"/>
                  </a:lnTo>
                  <a:lnTo>
                    <a:pt x="4626711" y="1219199"/>
                  </a:lnTo>
                  <a:lnTo>
                    <a:pt x="4601006" y="1282699"/>
                  </a:lnTo>
                  <a:lnTo>
                    <a:pt x="4574087" y="1333499"/>
                  </a:lnTo>
                  <a:lnTo>
                    <a:pt x="4545985" y="1384299"/>
                  </a:lnTo>
                  <a:lnTo>
                    <a:pt x="4516729" y="1435099"/>
                  </a:lnTo>
                  <a:lnTo>
                    <a:pt x="4486348" y="1473199"/>
                  </a:lnTo>
                  <a:lnTo>
                    <a:pt x="4454873" y="1523999"/>
                  </a:lnTo>
                  <a:lnTo>
                    <a:pt x="4422333" y="1562099"/>
                  </a:lnTo>
                  <a:lnTo>
                    <a:pt x="4388758" y="1600199"/>
                  </a:lnTo>
                  <a:lnTo>
                    <a:pt x="4354177" y="1625599"/>
                  </a:lnTo>
                  <a:lnTo>
                    <a:pt x="4318621" y="1663699"/>
                  </a:lnTo>
                  <a:lnTo>
                    <a:pt x="4282118" y="1689099"/>
                  </a:lnTo>
                  <a:lnTo>
                    <a:pt x="4244698" y="1714499"/>
                  </a:lnTo>
                  <a:lnTo>
                    <a:pt x="4206392" y="1739899"/>
                  </a:lnTo>
                  <a:lnTo>
                    <a:pt x="4167229" y="1752599"/>
                  </a:lnTo>
                  <a:lnTo>
                    <a:pt x="4127238" y="1777999"/>
                  </a:lnTo>
                  <a:lnTo>
                    <a:pt x="4086450" y="1790700"/>
                  </a:lnTo>
                  <a:lnTo>
                    <a:pt x="3982800" y="1790700"/>
                  </a:lnTo>
                  <a:lnTo>
                    <a:pt x="4081717" y="1765300"/>
                  </a:lnTo>
                  <a:lnTo>
                    <a:pt x="4160476" y="1739899"/>
                  </a:lnTo>
                  <a:lnTo>
                    <a:pt x="4198682" y="1714499"/>
                  </a:lnTo>
                  <a:lnTo>
                    <a:pt x="4236067" y="1701799"/>
                  </a:lnTo>
                  <a:lnTo>
                    <a:pt x="4272602" y="1676399"/>
                  </a:lnTo>
                  <a:lnTo>
                    <a:pt x="4308258" y="1650999"/>
                  </a:lnTo>
                  <a:lnTo>
                    <a:pt x="4343004" y="1612899"/>
                  </a:lnTo>
                  <a:lnTo>
                    <a:pt x="4376813" y="1587499"/>
                  </a:lnTo>
                  <a:lnTo>
                    <a:pt x="4409655" y="1549399"/>
                  </a:lnTo>
                  <a:lnTo>
                    <a:pt x="4441500" y="1511299"/>
                  </a:lnTo>
                  <a:lnTo>
                    <a:pt x="4472319" y="1460499"/>
                  </a:lnTo>
                  <a:lnTo>
                    <a:pt x="4502084" y="1422399"/>
                  </a:lnTo>
                  <a:lnTo>
                    <a:pt x="4530764" y="1371599"/>
                  </a:lnTo>
                  <a:lnTo>
                    <a:pt x="4558331" y="1320799"/>
                  </a:lnTo>
                  <a:lnTo>
                    <a:pt x="4584755" y="1269999"/>
                  </a:lnTo>
                  <a:lnTo>
                    <a:pt x="4610007" y="1219199"/>
                  </a:lnTo>
                  <a:lnTo>
                    <a:pt x="4624314" y="1181099"/>
                  </a:lnTo>
                  <a:lnTo>
                    <a:pt x="4638160" y="1142999"/>
                  </a:lnTo>
                  <a:lnTo>
                    <a:pt x="4651536" y="1104899"/>
                  </a:lnTo>
                  <a:lnTo>
                    <a:pt x="4664435" y="1066799"/>
                  </a:lnTo>
                  <a:lnTo>
                    <a:pt x="4676849" y="1041399"/>
                  </a:lnTo>
                  <a:lnTo>
                    <a:pt x="4688771" y="1003299"/>
                  </a:lnTo>
                  <a:lnTo>
                    <a:pt x="4700192" y="952499"/>
                  </a:lnTo>
                  <a:lnTo>
                    <a:pt x="4711106" y="914399"/>
                  </a:lnTo>
                  <a:lnTo>
                    <a:pt x="4721505" y="876299"/>
                  </a:lnTo>
                  <a:lnTo>
                    <a:pt x="4731380" y="838199"/>
                  </a:lnTo>
                  <a:lnTo>
                    <a:pt x="4740726" y="800099"/>
                  </a:lnTo>
                  <a:lnTo>
                    <a:pt x="4749533" y="749299"/>
                  </a:lnTo>
                  <a:lnTo>
                    <a:pt x="4757794" y="711199"/>
                  </a:lnTo>
                  <a:lnTo>
                    <a:pt x="4765503" y="673099"/>
                  </a:lnTo>
                  <a:lnTo>
                    <a:pt x="4772650" y="622299"/>
                  </a:lnTo>
                  <a:lnTo>
                    <a:pt x="4779229" y="584199"/>
                  </a:lnTo>
                  <a:lnTo>
                    <a:pt x="4785232" y="533399"/>
                  </a:lnTo>
                  <a:lnTo>
                    <a:pt x="4790652" y="482599"/>
                  </a:lnTo>
                  <a:lnTo>
                    <a:pt x="4795480" y="444499"/>
                  </a:lnTo>
                  <a:lnTo>
                    <a:pt x="4799709" y="393699"/>
                  </a:lnTo>
                  <a:lnTo>
                    <a:pt x="4803332" y="342899"/>
                  </a:lnTo>
                  <a:lnTo>
                    <a:pt x="4806341" y="304799"/>
                  </a:lnTo>
                  <a:lnTo>
                    <a:pt x="4808728" y="253999"/>
                  </a:lnTo>
                  <a:lnTo>
                    <a:pt x="4810486" y="203199"/>
                  </a:lnTo>
                  <a:lnTo>
                    <a:pt x="4811607" y="152399"/>
                  </a:lnTo>
                  <a:lnTo>
                    <a:pt x="4812084" y="101599"/>
                  </a:lnTo>
                  <a:lnTo>
                    <a:pt x="4811909" y="50799"/>
                  </a:lnTo>
                  <a:lnTo>
                    <a:pt x="4811074" y="0"/>
                  </a:lnTo>
                  <a:close/>
                </a:path>
                <a:path w="4830445" h="1803400">
                  <a:moveTo>
                    <a:pt x="1140903" y="1244600"/>
                  </a:moveTo>
                  <a:lnTo>
                    <a:pt x="1285412" y="1244600"/>
                  </a:lnTo>
                  <a:lnTo>
                    <a:pt x="1190267" y="1270000"/>
                  </a:lnTo>
                  <a:lnTo>
                    <a:pt x="854927" y="1270000"/>
                  </a:lnTo>
                  <a:lnTo>
                    <a:pt x="807189" y="1257300"/>
                  </a:lnTo>
                  <a:lnTo>
                    <a:pt x="1093540" y="1257300"/>
                  </a:lnTo>
                  <a:lnTo>
                    <a:pt x="1140903" y="1244600"/>
                  </a:lnTo>
                  <a:close/>
                </a:path>
                <a:path w="4830445" h="1803400">
                  <a:moveTo>
                    <a:pt x="664996" y="1231900"/>
                  </a:moveTo>
                  <a:lnTo>
                    <a:pt x="762176" y="1231900"/>
                  </a:lnTo>
                  <a:lnTo>
                    <a:pt x="809253" y="1244600"/>
                  </a:lnTo>
                  <a:lnTo>
                    <a:pt x="856475" y="1244600"/>
                  </a:lnTo>
                  <a:lnTo>
                    <a:pt x="903806" y="1257300"/>
                  </a:lnTo>
                  <a:lnTo>
                    <a:pt x="759599" y="1257300"/>
                  </a:lnTo>
                  <a:lnTo>
                    <a:pt x="664996" y="1231900"/>
                  </a:lnTo>
                  <a:close/>
                </a:path>
                <a:path w="4830445" h="1803400">
                  <a:moveTo>
                    <a:pt x="2082820" y="1028700"/>
                  </a:moveTo>
                  <a:lnTo>
                    <a:pt x="2371052" y="1028700"/>
                  </a:lnTo>
                  <a:lnTo>
                    <a:pt x="2419181" y="1041400"/>
                  </a:lnTo>
                  <a:lnTo>
                    <a:pt x="2163048" y="1041400"/>
                  </a:lnTo>
                  <a:lnTo>
                    <a:pt x="2112497" y="1054100"/>
                  </a:lnTo>
                  <a:lnTo>
                    <a:pt x="2061995" y="1054100"/>
                  </a:lnTo>
                  <a:lnTo>
                    <a:pt x="1711458" y="1143000"/>
                  </a:lnTo>
                  <a:lnTo>
                    <a:pt x="1332844" y="1244600"/>
                  </a:lnTo>
                  <a:lnTo>
                    <a:pt x="1235304" y="1244600"/>
                  </a:lnTo>
                  <a:lnTo>
                    <a:pt x="1329359" y="1219200"/>
                  </a:lnTo>
                  <a:lnTo>
                    <a:pt x="1376499" y="1219200"/>
                  </a:lnTo>
                  <a:lnTo>
                    <a:pt x="1610767" y="1155700"/>
                  </a:lnTo>
                  <a:lnTo>
                    <a:pt x="1703589" y="1117600"/>
                  </a:lnTo>
                  <a:lnTo>
                    <a:pt x="1892133" y="1066800"/>
                  </a:lnTo>
                  <a:lnTo>
                    <a:pt x="1939637" y="1066800"/>
                  </a:lnTo>
                  <a:lnTo>
                    <a:pt x="2082820" y="1028700"/>
                  </a:lnTo>
                  <a:close/>
                </a:path>
                <a:path w="4830445" h="1803400">
                  <a:moveTo>
                    <a:pt x="0" y="927100"/>
                  </a:moveTo>
                  <a:lnTo>
                    <a:pt x="56662" y="965200"/>
                  </a:lnTo>
                  <a:lnTo>
                    <a:pt x="96746" y="990600"/>
                  </a:lnTo>
                  <a:lnTo>
                    <a:pt x="178967" y="1041400"/>
                  </a:lnTo>
                  <a:lnTo>
                    <a:pt x="221034" y="1054100"/>
                  </a:lnTo>
                  <a:lnTo>
                    <a:pt x="306911" y="1104900"/>
                  </a:lnTo>
                  <a:lnTo>
                    <a:pt x="350652" y="1117600"/>
                  </a:lnTo>
                  <a:lnTo>
                    <a:pt x="394881" y="1143000"/>
                  </a:lnTo>
                  <a:lnTo>
                    <a:pt x="715277" y="1231900"/>
                  </a:lnTo>
                  <a:lnTo>
                    <a:pt x="618054" y="1231900"/>
                  </a:lnTo>
                  <a:lnTo>
                    <a:pt x="525063" y="1206500"/>
                  </a:lnTo>
                  <a:lnTo>
                    <a:pt x="479083" y="1181100"/>
                  </a:lnTo>
                  <a:lnTo>
                    <a:pt x="388330" y="1155700"/>
                  </a:lnTo>
                  <a:lnTo>
                    <a:pt x="343626" y="1130300"/>
                  </a:lnTo>
                  <a:lnTo>
                    <a:pt x="299418" y="1117600"/>
                  </a:lnTo>
                  <a:lnTo>
                    <a:pt x="255739" y="1092200"/>
                  </a:lnTo>
                  <a:lnTo>
                    <a:pt x="212624" y="1079500"/>
                  </a:lnTo>
                  <a:lnTo>
                    <a:pt x="128229" y="1028700"/>
                  </a:lnTo>
                  <a:lnTo>
                    <a:pt x="87017" y="1003300"/>
                  </a:lnTo>
                  <a:lnTo>
                    <a:pt x="46510" y="977900"/>
                  </a:lnTo>
                  <a:lnTo>
                    <a:pt x="6741" y="952500"/>
                  </a:lnTo>
                  <a:lnTo>
                    <a:pt x="0" y="939800"/>
                  </a:lnTo>
                  <a:lnTo>
                    <a:pt x="0" y="927100"/>
                  </a:lnTo>
                  <a:close/>
                </a:path>
              </a:pathLst>
            </a:custGeom>
            <a:solidFill>
              <a:srgbClr val="734A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667935" y="955119"/>
              <a:ext cx="800100" cy="575945"/>
            </a:xfrm>
            <a:custGeom>
              <a:avLst/>
              <a:gdLst/>
              <a:ahLst/>
              <a:cxnLst/>
              <a:rect l="l" t="t" r="r" b="b"/>
              <a:pathLst>
                <a:path w="800100" h="575944">
                  <a:moveTo>
                    <a:pt x="784508" y="209372"/>
                  </a:moveTo>
                  <a:lnTo>
                    <a:pt x="762241" y="162812"/>
                  </a:lnTo>
                  <a:lnTo>
                    <a:pt x="731534" y="121144"/>
                  </a:lnTo>
                  <a:lnTo>
                    <a:pt x="693456" y="86144"/>
                  </a:lnTo>
                  <a:lnTo>
                    <a:pt x="649073" y="59591"/>
                  </a:lnTo>
                  <a:lnTo>
                    <a:pt x="599454" y="43259"/>
                  </a:lnTo>
                  <a:lnTo>
                    <a:pt x="554954" y="36155"/>
                  </a:lnTo>
                  <a:lnTo>
                    <a:pt x="532644" y="35139"/>
                  </a:lnTo>
                  <a:lnTo>
                    <a:pt x="460792" y="40155"/>
                  </a:lnTo>
                  <a:lnTo>
                    <a:pt x="412202" y="36587"/>
                  </a:lnTo>
                  <a:lnTo>
                    <a:pt x="364161" y="27458"/>
                  </a:lnTo>
                  <a:lnTo>
                    <a:pt x="316093" y="14159"/>
                  </a:lnTo>
                  <a:lnTo>
                    <a:pt x="272050" y="3757"/>
                  </a:lnTo>
                  <a:lnTo>
                    <a:pt x="227970" y="0"/>
                  </a:lnTo>
                  <a:lnTo>
                    <a:pt x="184116" y="3325"/>
                  </a:lnTo>
                  <a:lnTo>
                    <a:pt x="140752" y="14175"/>
                  </a:lnTo>
                  <a:lnTo>
                    <a:pt x="98142" y="32987"/>
                  </a:lnTo>
                  <a:lnTo>
                    <a:pt x="60479" y="61018"/>
                  </a:lnTo>
                  <a:lnTo>
                    <a:pt x="32561" y="97114"/>
                  </a:lnTo>
                  <a:lnTo>
                    <a:pt x="13659" y="139146"/>
                  </a:lnTo>
                  <a:lnTo>
                    <a:pt x="3048" y="184986"/>
                  </a:lnTo>
                  <a:lnTo>
                    <a:pt x="0" y="232505"/>
                  </a:lnTo>
                  <a:lnTo>
                    <a:pt x="3787" y="279573"/>
                  </a:lnTo>
                  <a:lnTo>
                    <a:pt x="13683" y="324062"/>
                  </a:lnTo>
                  <a:lnTo>
                    <a:pt x="32578" y="372143"/>
                  </a:lnTo>
                  <a:lnTo>
                    <a:pt x="59030" y="416692"/>
                  </a:lnTo>
                  <a:lnTo>
                    <a:pt x="92096" y="456716"/>
                  </a:lnTo>
                  <a:lnTo>
                    <a:pt x="130833" y="491222"/>
                  </a:lnTo>
                  <a:lnTo>
                    <a:pt x="174297" y="519218"/>
                  </a:lnTo>
                  <a:lnTo>
                    <a:pt x="220913" y="541102"/>
                  </a:lnTo>
                  <a:lnTo>
                    <a:pt x="268526" y="557453"/>
                  </a:lnTo>
                  <a:lnTo>
                    <a:pt x="317102" y="568514"/>
                  </a:lnTo>
                  <a:lnTo>
                    <a:pt x="366608" y="574524"/>
                  </a:lnTo>
                  <a:lnTo>
                    <a:pt x="417009" y="575726"/>
                  </a:lnTo>
                  <a:lnTo>
                    <a:pt x="468273" y="572361"/>
                  </a:lnTo>
                  <a:lnTo>
                    <a:pt x="517680" y="564493"/>
                  </a:lnTo>
                  <a:lnTo>
                    <a:pt x="567827" y="551251"/>
                  </a:lnTo>
                  <a:lnTo>
                    <a:pt x="617075" y="532548"/>
                  </a:lnTo>
                  <a:lnTo>
                    <a:pt x="663787" y="508299"/>
                  </a:lnTo>
                  <a:lnTo>
                    <a:pt x="706324" y="478415"/>
                  </a:lnTo>
                  <a:lnTo>
                    <a:pt x="743048" y="442810"/>
                  </a:lnTo>
                  <a:lnTo>
                    <a:pt x="772321" y="401398"/>
                  </a:lnTo>
                  <a:lnTo>
                    <a:pt x="791799" y="354580"/>
                  </a:lnTo>
                  <a:lnTo>
                    <a:pt x="799693" y="305922"/>
                  </a:lnTo>
                  <a:lnTo>
                    <a:pt x="796947" y="256996"/>
                  </a:lnTo>
                  <a:lnTo>
                    <a:pt x="784508" y="209372"/>
                  </a:lnTo>
                  <a:close/>
                </a:path>
              </a:pathLst>
            </a:custGeom>
            <a:solidFill>
              <a:srgbClr val="D6AA9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257797" y="1670100"/>
              <a:ext cx="361950" cy="1554480"/>
            </a:xfrm>
            <a:custGeom>
              <a:avLst/>
              <a:gdLst/>
              <a:ahLst/>
              <a:cxnLst/>
              <a:rect l="l" t="t" r="r" b="b"/>
              <a:pathLst>
                <a:path w="361950" h="1554480">
                  <a:moveTo>
                    <a:pt x="94970" y="43827"/>
                  </a:moveTo>
                  <a:lnTo>
                    <a:pt x="90919" y="6159"/>
                  </a:lnTo>
                  <a:lnTo>
                    <a:pt x="89738" y="0"/>
                  </a:lnTo>
                  <a:lnTo>
                    <a:pt x="76606" y="0"/>
                  </a:lnTo>
                  <a:lnTo>
                    <a:pt x="59499" y="49936"/>
                  </a:lnTo>
                  <a:lnTo>
                    <a:pt x="48437" y="95211"/>
                  </a:lnTo>
                  <a:lnTo>
                    <a:pt x="40538" y="141566"/>
                  </a:lnTo>
                  <a:lnTo>
                    <a:pt x="35255" y="188569"/>
                  </a:lnTo>
                  <a:lnTo>
                    <a:pt x="32067" y="235750"/>
                  </a:lnTo>
                  <a:lnTo>
                    <a:pt x="30467" y="282689"/>
                  </a:lnTo>
                  <a:lnTo>
                    <a:pt x="29933" y="328930"/>
                  </a:lnTo>
                  <a:lnTo>
                    <a:pt x="29667" y="389242"/>
                  </a:lnTo>
                  <a:lnTo>
                    <a:pt x="29171" y="486371"/>
                  </a:lnTo>
                  <a:lnTo>
                    <a:pt x="28397" y="629132"/>
                  </a:lnTo>
                  <a:lnTo>
                    <a:pt x="28143" y="680643"/>
                  </a:lnTo>
                  <a:lnTo>
                    <a:pt x="27952" y="729208"/>
                  </a:lnTo>
                  <a:lnTo>
                    <a:pt x="26962" y="784237"/>
                  </a:lnTo>
                  <a:lnTo>
                    <a:pt x="24650" y="839101"/>
                  </a:lnTo>
                  <a:lnTo>
                    <a:pt x="21348" y="893851"/>
                  </a:lnTo>
                  <a:lnTo>
                    <a:pt x="17399" y="948550"/>
                  </a:lnTo>
                  <a:lnTo>
                    <a:pt x="8864" y="1058011"/>
                  </a:lnTo>
                  <a:lnTo>
                    <a:pt x="5588" y="1107554"/>
                  </a:lnTo>
                  <a:lnTo>
                    <a:pt x="3162" y="1157490"/>
                  </a:lnTo>
                  <a:lnTo>
                    <a:pt x="1498" y="1207693"/>
                  </a:lnTo>
                  <a:lnTo>
                    <a:pt x="469" y="1258023"/>
                  </a:lnTo>
                  <a:lnTo>
                    <a:pt x="0" y="1308379"/>
                  </a:lnTo>
                  <a:lnTo>
                    <a:pt x="0" y="1361046"/>
                  </a:lnTo>
                  <a:lnTo>
                    <a:pt x="355" y="1409687"/>
                  </a:lnTo>
                  <a:lnTo>
                    <a:pt x="952" y="1458328"/>
                  </a:lnTo>
                  <a:lnTo>
                    <a:pt x="14224" y="1487220"/>
                  </a:lnTo>
                  <a:lnTo>
                    <a:pt x="42430" y="1496656"/>
                  </a:lnTo>
                  <a:lnTo>
                    <a:pt x="69735" y="1486941"/>
                  </a:lnTo>
                  <a:lnTo>
                    <a:pt x="80352" y="1458328"/>
                  </a:lnTo>
                  <a:lnTo>
                    <a:pt x="80479" y="1408658"/>
                  </a:lnTo>
                  <a:lnTo>
                    <a:pt x="79717" y="1361046"/>
                  </a:lnTo>
                  <a:lnTo>
                    <a:pt x="78308" y="1312392"/>
                  </a:lnTo>
                  <a:lnTo>
                    <a:pt x="76568" y="1263738"/>
                  </a:lnTo>
                  <a:lnTo>
                    <a:pt x="74790" y="1215085"/>
                  </a:lnTo>
                  <a:lnTo>
                    <a:pt x="73266" y="1166444"/>
                  </a:lnTo>
                  <a:lnTo>
                    <a:pt x="72301" y="1117803"/>
                  </a:lnTo>
                  <a:lnTo>
                    <a:pt x="72174" y="1069162"/>
                  </a:lnTo>
                  <a:lnTo>
                    <a:pt x="73279" y="1020584"/>
                  </a:lnTo>
                  <a:lnTo>
                    <a:pt x="75501" y="972070"/>
                  </a:lnTo>
                  <a:lnTo>
                    <a:pt x="78346" y="923594"/>
                  </a:lnTo>
                  <a:lnTo>
                    <a:pt x="81330" y="875106"/>
                  </a:lnTo>
                  <a:lnTo>
                    <a:pt x="83985" y="826566"/>
                  </a:lnTo>
                  <a:lnTo>
                    <a:pt x="85813" y="777951"/>
                  </a:lnTo>
                  <a:lnTo>
                    <a:pt x="86334" y="729208"/>
                  </a:lnTo>
                  <a:lnTo>
                    <a:pt x="86067" y="679170"/>
                  </a:lnTo>
                  <a:lnTo>
                    <a:pt x="85661" y="583501"/>
                  </a:lnTo>
                  <a:lnTo>
                    <a:pt x="85242" y="479031"/>
                  </a:lnTo>
                  <a:lnTo>
                    <a:pt x="85064" y="437807"/>
                  </a:lnTo>
                  <a:lnTo>
                    <a:pt x="84747" y="378968"/>
                  </a:lnTo>
                  <a:lnTo>
                    <a:pt x="84505" y="340677"/>
                  </a:lnTo>
                  <a:lnTo>
                    <a:pt x="85432" y="294779"/>
                  </a:lnTo>
                  <a:lnTo>
                    <a:pt x="87871" y="249034"/>
                  </a:lnTo>
                  <a:lnTo>
                    <a:pt x="90360" y="203314"/>
                  </a:lnTo>
                  <a:lnTo>
                    <a:pt x="91452" y="157492"/>
                  </a:lnTo>
                  <a:lnTo>
                    <a:pt x="92646" y="119545"/>
                  </a:lnTo>
                  <a:lnTo>
                    <a:pt x="94691" y="81648"/>
                  </a:lnTo>
                  <a:lnTo>
                    <a:pt x="94970" y="43827"/>
                  </a:lnTo>
                  <a:close/>
                </a:path>
                <a:path w="361950" h="1554480">
                  <a:moveTo>
                    <a:pt x="202120" y="1519542"/>
                  </a:moveTo>
                  <a:lnTo>
                    <a:pt x="201295" y="1479905"/>
                  </a:lnTo>
                  <a:lnTo>
                    <a:pt x="197319" y="1441284"/>
                  </a:lnTo>
                  <a:lnTo>
                    <a:pt x="192341" y="1402829"/>
                  </a:lnTo>
                  <a:lnTo>
                    <a:pt x="188556" y="1363713"/>
                  </a:lnTo>
                  <a:lnTo>
                    <a:pt x="186791" y="1316913"/>
                  </a:lnTo>
                  <a:lnTo>
                    <a:pt x="186677" y="1269923"/>
                  </a:lnTo>
                  <a:lnTo>
                    <a:pt x="187210" y="1222921"/>
                  </a:lnTo>
                  <a:lnTo>
                    <a:pt x="187388" y="1176032"/>
                  </a:lnTo>
                  <a:lnTo>
                    <a:pt x="185534" y="787603"/>
                  </a:lnTo>
                  <a:lnTo>
                    <a:pt x="184772" y="737260"/>
                  </a:lnTo>
                  <a:lnTo>
                    <a:pt x="183235" y="687057"/>
                  </a:lnTo>
                  <a:lnTo>
                    <a:pt x="179349" y="586803"/>
                  </a:lnTo>
                  <a:lnTo>
                    <a:pt x="177787" y="536613"/>
                  </a:lnTo>
                  <a:lnTo>
                    <a:pt x="176987" y="486283"/>
                  </a:lnTo>
                  <a:lnTo>
                    <a:pt x="177952" y="386270"/>
                  </a:lnTo>
                  <a:lnTo>
                    <a:pt x="177444" y="336943"/>
                  </a:lnTo>
                  <a:lnTo>
                    <a:pt x="175260" y="287667"/>
                  </a:lnTo>
                  <a:lnTo>
                    <a:pt x="170815" y="238353"/>
                  </a:lnTo>
                  <a:lnTo>
                    <a:pt x="167932" y="190703"/>
                  </a:lnTo>
                  <a:lnTo>
                    <a:pt x="169151" y="144233"/>
                  </a:lnTo>
                  <a:lnTo>
                    <a:pt x="175272" y="50431"/>
                  </a:lnTo>
                  <a:lnTo>
                    <a:pt x="171259" y="38557"/>
                  </a:lnTo>
                  <a:lnTo>
                    <a:pt x="161048" y="33883"/>
                  </a:lnTo>
                  <a:lnTo>
                    <a:pt x="149466" y="36347"/>
                  </a:lnTo>
                  <a:lnTo>
                    <a:pt x="141300" y="45834"/>
                  </a:lnTo>
                  <a:lnTo>
                    <a:pt x="126974" y="95351"/>
                  </a:lnTo>
                  <a:lnTo>
                    <a:pt x="119595" y="145503"/>
                  </a:lnTo>
                  <a:lnTo>
                    <a:pt x="117411" y="196151"/>
                  </a:lnTo>
                  <a:lnTo>
                    <a:pt x="118643" y="247154"/>
                  </a:lnTo>
                  <a:lnTo>
                    <a:pt x="124358" y="349567"/>
                  </a:lnTo>
                  <a:lnTo>
                    <a:pt x="125310" y="400710"/>
                  </a:lnTo>
                  <a:lnTo>
                    <a:pt x="123748" y="542264"/>
                  </a:lnTo>
                  <a:lnTo>
                    <a:pt x="123621" y="589470"/>
                  </a:lnTo>
                  <a:lnTo>
                    <a:pt x="125056" y="636079"/>
                  </a:lnTo>
                  <a:lnTo>
                    <a:pt x="131076" y="728916"/>
                  </a:lnTo>
                  <a:lnTo>
                    <a:pt x="132232" y="775589"/>
                  </a:lnTo>
                  <a:lnTo>
                    <a:pt x="126936" y="1172629"/>
                  </a:lnTo>
                  <a:lnTo>
                    <a:pt x="126365" y="1271892"/>
                  </a:lnTo>
                  <a:lnTo>
                    <a:pt x="126466" y="1321485"/>
                  </a:lnTo>
                  <a:lnTo>
                    <a:pt x="126885" y="1371053"/>
                  </a:lnTo>
                  <a:lnTo>
                    <a:pt x="127685" y="1420596"/>
                  </a:lnTo>
                  <a:lnTo>
                    <a:pt x="128905" y="1470088"/>
                  </a:lnTo>
                  <a:lnTo>
                    <a:pt x="130594" y="1519542"/>
                  </a:lnTo>
                  <a:lnTo>
                    <a:pt x="166408" y="1554137"/>
                  </a:lnTo>
                  <a:lnTo>
                    <a:pt x="190487" y="1545513"/>
                  </a:lnTo>
                  <a:lnTo>
                    <a:pt x="202120" y="1519542"/>
                  </a:lnTo>
                  <a:close/>
                </a:path>
                <a:path w="361950" h="1554480">
                  <a:moveTo>
                    <a:pt x="312851" y="1459064"/>
                  </a:moveTo>
                  <a:lnTo>
                    <a:pt x="295732" y="1403438"/>
                  </a:lnTo>
                  <a:lnTo>
                    <a:pt x="290563" y="1331531"/>
                  </a:lnTo>
                  <a:lnTo>
                    <a:pt x="283781" y="1162138"/>
                  </a:lnTo>
                  <a:lnTo>
                    <a:pt x="279984" y="1013587"/>
                  </a:lnTo>
                  <a:lnTo>
                    <a:pt x="274078" y="703046"/>
                  </a:lnTo>
                  <a:lnTo>
                    <a:pt x="272389" y="546760"/>
                  </a:lnTo>
                  <a:lnTo>
                    <a:pt x="271386" y="299402"/>
                  </a:lnTo>
                  <a:lnTo>
                    <a:pt x="270827" y="253885"/>
                  </a:lnTo>
                  <a:lnTo>
                    <a:pt x="269570" y="208394"/>
                  </a:lnTo>
                  <a:lnTo>
                    <a:pt x="269633" y="168706"/>
                  </a:lnTo>
                  <a:lnTo>
                    <a:pt x="271741" y="129387"/>
                  </a:lnTo>
                  <a:lnTo>
                    <a:pt x="274281" y="90081"/>
                  </a:lnTo>
                  <a:lnTo>
                    <a:pt x="275602" y="50469"/>
                  </a:lnTo>
                  <a:lnTo>
                    <a:pt x="272986" y="44183"/>
                  </a:lnTo>
                  <a:lnTo>
                    <a:pt x="267131" y="42100"/>
                  </a:lnTo>
                  <a:lnTo>
                    <a:pt x="261188" y="44196"/>
                  </a:lnTo>
                  <a:lnTo>
                    <a:pt x="258292" y="50469"/>
                  </a:lnTo>
                  <a:lnTo>
                    <a:pt x="255524" y="90119"/>
                  </a:lnTo>
                  <a:lnTo>
                    <a:pt x="251548" y="129336"/>
                  </a:lnTo>
                  <a:lnTo>
                    <a:pt x="248031" y="168592"/>
                  </a:lnTo>
                  <a:lnTo>
                    <a:pt x="246646" y="208394"/>
                  </a:lnTo>
                  <a:lnTo>
                    <a:pt x="246646" y="253898"/>
                  </a:lnTo>
                  <a:lnTo>
                    <a:pt x="245491" y="390436"/>
                  </a:lnTo>
                  <a:lnTo>
                    <a:pt x="244360" y="584657"/>
                  </a:lnTo>
                  <a:lnTo>
                    <a:pt x="242582" y="730300"/>
                  </a:lnTo>
                  <a:lnTo>
                    <a:pt x="236512" y="1044778"/>
                  </a:lnTo>
                  <a:lnTo>
                    <a:pt x="233832" y="1151140"/>
                  </a:lnTo>
                  <a:lnTo>
                    <a:pt x="231292" y="1204912"/>
                  </a:lnTo>
                  <a:lnTo>
                    <a:pt x="227672" y="1259725"/>
                  </a:lnTo>
                  <a:lnTo>
                    <a:pt x="224421" y="1315008"/>
                  </a:lnTo>
                  <a:lnTo>
                    <a:pt x="222986" y="1370177"/>
                  </a:lnTo>
                  <a:lnTo>
                    <a:pt x="224828" y="1424686"/>
                  </a:lnTo>
                  <a:lnTo>
                    <a:pt x="231381" y="1477949"/>
                  </a:lnTo>
                  <a:lnTo>
                    <a:pt x="265049" y="1506499"/>
                  </a:lnTo>
                  <a:lnTo>
                    <a:pt x="292493" y="1503210"/>
                  </a:lnTo>
                  <a:lnTo>
                    <a:pt x="309219" y="1484058"/>
                  </a:lnTo>
                  <a:lnTo>
                    <a:pt x="312851" y="1459064"/>
                  </a:lnTo>
                  <a:close/>
                </a:path>
                <a:path w="361950" h="1554480">
                  <a:moveTo>
                    <a:pt x="361416" y="1351635"/>
                  </a:moveTo>
                  <a:lnTo>
                    <a:pt x="358635" y="1312684"/>
                  </a:lnTo>
                  <a:lnTo>
                    <a:pt x="353174" y="1274356"/>
                  </a:lnTo>
                  <a:lnTo>
                    <a:pt x="347357" y="1236167"/>
                  </a:lnTo>
                  <a:lnTo>
                    <a:pt x="343484" y="1197597"/>
                  </a:lnTo>
                  <a:lnTo>
                    <a:pt x="343128" y="1162291"/>
                  </a:lnTo>
                  <a:lnTo>
                    <a:pt x="344843" y="1126629"/>
                  </a:lnTo>
                  <a:lnTo>
                    <a:pt x="347103" y="1090930"/>
                  </a:lnTo>
                  <a:lnTo>
                    <a:pt x="348361" y="1055535"/>
                  </a:lnTo>
                  <a:lnTo>
                    <a:pt x="348399" y="1009396"/>
                  </a:lnTo>
                  <a:lnTo>
                    <a:pt x="347091" y="871004"/>
                  </a:lnTo>
                  <a:lnTo>
                    <a:pt x="348157" y="837031"/>
                  </a:lnTo>
                  <a:lnTo>
                    <a:pt x="353771" y="769683"/>
                  </a:lnTo>
                  <a:lnTo>
                    <a:pt x="355549" y="735876"/>
                  </a:lnTo>
                  <a:lnTo>
                    <a:pt x="355155" y="685901"/>
                  </a:lnTo>
                  <a:lnTo>
                    <a:pt x="352488" y="636181"/>
                  </a:lnTo>
                  <a:lnTo>
                    <a:pt x="344297" y="537083"/>
                  </a:lnTo>
                  <a:lnTo>
                    <a:pt x="340766" y="487489"/>
                  </a:lnTo>
                  <a:lnTo>
                    <a:pt x="338912" y="437730"/>
                  </a:lnTo>
                  <a:lnTo>
                    <a:pt x="339369" y="400977"/>
                  </a:lnTo>
                  <a:lnTo>
                    <a:pt x="341388" y="364566"/>
                  </a:lnTo>
                  <a:lnTo>
                    <a:pt x="344436" y="328206"/>
                  </a:lnTo>
                  <a:lnTo>
                    <a:pt x="347954" y="291604"/>
                  </a:lnTo>
                  <a:lnTo>
                    <a:pt x="349885" y="247980"/>
                  </a:lnTo>
                  <a:lnTo>
                    <a:pt x="348335" y="204558"/>
                  </a:lnTo>
                  <a:lnTo>
                    <a:pt x="340829" y="108013"/>
                  </a:lnTo>
                  <a:lnTo>
                    <a:pt x="326885" y="107861"/>
                  </a:lnTo>
                  <a:lnTo>
                    <a:pt x="323380" y="171005"/>
                  </a:lnTo>
                  <a:lnTo>
                    <a:pt x="318960" y="224358"/>
                  </a:lnTo>
                  <a:lnTo>
                    <a:pt x="309435" y="330987"/>
                  </a:lnTo>
                  <a:lnTo>
                    <a:pt x="305943" y="384327"/>
                  </a:lnTo>
                  <a:lnTo>
                    <a:pt x="304380" y="437730"/>
                  </a:lnTo>
                  <a:lnTo>
                    <a:pt x="305257" y="487502"/>
                  </a:lnTo>
                  <a:lnTo>
                    <a:pt x="307835" y="537108"/>
                  </a:lnTo>
                  <a:lnTo>
                    <a:pt x="314083" y="636231"/>
                  </a:lnTo>
                  <a:lnTo>
                    <a:pt x="315772" y="685939"/>
                  </a:lnTo>
                  <a:lnTo>
                    <a:pt x="315175" y="735876"/>
                  </a:lnTo>
                  <a:lnTo>
                    <a:pt x="312737" y="769683"/>
                  </a:lnTo>
                  <a:lnTo>
                    <a:pt x="305790" y="836980"/>
                  </a:lnTo>
                  <a:lnTo>
                    <a:pt x="304076" y="871004"/>
                  </a:lnTo>
                  <a:lnTo>
                    <a:pt x="302983" y="963269"/>
                  </a:lnTo>
                  <a:lnTo>
                    <a:pt x="302717" y="1009408"/>
                  </a:lnTo>
                  <a:lnTo>
                    <a:pt x="302818" y="1055535"/>
                  </a:lnTo>
                  <a:lnTo>
                    <a:pt x="302298" y="1090955"/>
                  </a:lnTo>
                  <a:lnTo>
                    <a:pt x="301066" y="1126642"/>
                  </a:lnTo>
                  <a:lnTo>
                    <a:pt x="300380" y="1162291"/>
                  </a:lnTo>
                  <a:lnTo>
                    <a:pt x="301498" y="1197597"/>
                  </a:lnTo>
                  <a:lnTo>
                    <a:pt x="306120" y="1236179"/>
                  </a:lnTo>
                  <a:lnTo>
                    <a:pt x="319481" y="1312684"/>
                  </a:lnTo>
                  <a:lnTo>
                    <a:pt x="323329" y="1351635"/>
                  </a:lnTo>
                  <a:lnTo>
                    <a:pt x="329768" y="1365415"/>
                  </a:lnTo>
                  <a:lnTo>
                    <a:pt x="342912" y="1370050"/>
                  </a:lnTo>
                  <a:lnTo>
                    <a:pt x="355790" y="1365478"/>
                  </a:lnTo>
                  <a:lnTo>
                    <a:pt x="361416" y="1351635"/>
                  </a:lnTo>
                  <a:close/>
                </a:path>
              </a:pathLst>
            </a:custGeom>
            <a:solidFill>
              <a:srgbClr val="C3C7C1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/>
          <p:nvPr/>
        </p:nvSpPr>
        <p:spPr>
          <a:xfrm>
            <a:off x="332025" y="6741897"/>
            <a:ext cx="43815" cy="45720"/>
          </a:xfrm>
          <a:custGeom>
            <a:avLst/>
            <a:gdLst/>
            <a:ahLst/>
            <a:cxnLst/>
            <a:rect l="l" t="t" r="r" b="b"/>
            <a:pathLst>
              <a:path w="43814" h="45720">
                <a:moveTo>
                  <a:pt x="14887" y="0"/>
                </a:moveTo>
                <a:lnTo>
                  <a:pt x="7702" y="2300"/>
                </a:lnTo>
                <a:lnTo>
                  <a:pt x="2497" y="8484"/>
                </a:lnTo>
                <a:lnTo>
                  <a:pt x="0" y="16523"/>
                </a:lnTo>
                <a:lnTo>
                  <a:pt x="357" y="25267"/>
                </a:lnTo>
                <a:lnTo>
                  <a:pt x="3713" y="33568"/>
                </a:lnTo>
                <a:lnTo>
                  <a:pt x="10829" y="41372"/>
                </a:lnTo>
                <a:lnTo>
                  <a:pt x="19300" y="45270"/>
                </a:lnTo>
                <a:lnTo>
                  <a:pt x="28375" y="45100"/>
                </a:lnTo>
                <a:lnTo>
                  <a:pt x="37306" y="40698"/>
                </a:lnTo>
                <a:lnTo>
                  <a:pt x="41730" y="34564"/>
                </a:lnTo>
                <a:lnTo>
                  <a:pt x="43646" y="25936"/>
                </a:lnTo>
                <a:lnTo>
                  <a:pt x="42937" y="16573"/>
                </a:lnTo>
                <a:lnTo>
                  <a:pt x="39486" y="8233"/>
                </a:lnTo>
                <a:lnTo>
                  <a:pt x="33390" y="3452"/>
                </a:lnTo>
                <a:lnTo>
                  <a:pt x="24320" y="545"/>
                </a:lnTo>
                <a:lnTo>
                  <a:pt x="1488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64452" y="6627380"/>
            <a:ext cx="85725" cy="133985"/>
          </a:xfrm>
          <a:custGeom>
            <a:avLst/>
            <a:gdLst/>
            <a:ahLst/>
            <a:cxnLst/>
            <a:rect l="l" t="t" r="r" b="b"/>
            <a:pathLst>
              <a:path w="85725" h="133984">
                <a:moveTo>
                  <a:pt x="43713" y="114452"/>
                </a:moveTo>
                <a:lnTo>
                  <a:pt x="14770" y="88709"/>
                </a:lnTo>
                <a:lnTo>
                  <a:pt x="7594" y="91059"/>
                </a:lnTo>
                <a:lnTo>
                  <a:pt x="2438" y="97282"/>
                </a:lnTo>
                <a:lnTo>
                  <a:pt x="0" y="105333"/>
                </a:lnTo>
                <a:lnTo>
                  <a:pt x="406" y="114071"/>
                </a:lnTo>
                <a:lnTo>
                  <a:pt x="3822" y="122351"/>
                </a:lnTo>
                <a:lnTo>
                  <a:pt x="10998" y="130111"/>
                </a:lnTo>
                <a:lnTo>
                  <a:pt x="19494" y="133946"/>
                </a:lnTo>
                <a:lnTo>
                  <a:pt x="28562" y="133718"/>
                </a:lnTo>
                <a:lnTo>
                  <a:pt x="37465" y="129260"/>
                </a:lnTo>
                <a:lnTo>
                  <a:pt x="41846" y="123088"/>
                </a:lnTo>
                <a:lnTo>
                  <a:pt x="43713" y="114452"/>
                </a:lnTo>
                <a:close/>
              </a:path>
              <a:path w="85725" h="133984">
                <a:moveTo>
                  <a:pt x="85610" y="15494"/>
                </a:moveTo>
                <a:lnTo>
                  <a:pt x="83731" y="9626"/>
                </a:lnTo>
                <a:lnTo>
                  <a:pt x="78651" y="4483"/>
                </a:lnTo>
                <a:lnTo>
                  <a:pt x="71513" y="1016"/>
                </a:lnTo>
                <a:lnTo>
                  <a:pt x="64312" y="0"/>
                </a:lnTo>
                <a:lnTo>
                  <a:pt x="57543" y="1676"/>
                </a:lnTo>
                <a:lnTo>
                  <a:pt x="40894" y="31292"/>
                </a:lnTo>
                <a:lnTo>
                  <a:pt x="42494" y="37528"/>
                </a:lnTo>
                <a:lnTo>
                  <a:pt x="46050" y="42748"/>
                </a:lnTo>
                <a:lnTo>
                  <a:pt x="51460" y="46418"/>
                </a:lnTo>
                <a:lnTo>
                  <a:pt x="57010" y="48780"/>
                </a:lnTo>
                <a:lnTo>
                  <a:pt x="64693" y="46151"/>
                </a:lnTo>
                <a:lnTo>
                  <a:pt x="71526" y="45770"/>
                </a:lnTo>
                <a:lnTo>
                  <a:pt x="76530" y="38925"/>
                </a:lnTo>
                <a:lnTo>
                  <a:pt x="82727" y="33794"/>
                </a:lnTo>
                <a:lnTo>
                  <a:pt x="84201" y="27559"/>
                </a:lnTo>
                <a:lnTo>
                  <a:pt x="85394" y="21628"/>
                </a:lnTo>
                <a:lnTo>
                  <a:pt x="85610" y="15494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295118" y="6613375"/>
            <a:ext cx="45085" cy="49530"/>
          </a:xfrm>
          <a:custGeom>
            <a:avLst/>
            <a:gdLst/>
            <a:ahLst/>
            <a:cxnLst/>
            <a:rect l="l" t="t" r="r" b="b"/>
            <a:pathLst>
              <a:path w="45085" h="49529">
                <a:moveTo>
                  <a:pt x="21774" y="0"/>
                </a:moveTo>
                <a:lnTo>
                  <a:pt x="0" y="31725"/>
                </a:lnTo>
                <a:lnTo>
                  <a:pt x="918" y="41582"/>
                </a:lnTo>
                <a:lnTo>
                  <a:pt x="1681" y="44876"/>
                </a:lnTo>
                <a:lnTo>
                  <a:pt x="16130" y="49108"/>
                </a:lnTo>
                <a:lnTo>
                  <a:pt x="19083" y="45863"/>
                </a:lnTo>
                <a:lnTo>
                  <a:pt x="25721" y="41738"/>
                </a:lnTo>
                <a:lnTo>
                  <a:pt x="29085" y="37770"/>
                </a:lnTo>
                <a:lnTo>
                  <a:pt x="36593" y="30986"/>
                </a:lnTo>
                <a:lnTo>
                  <a:pt x="45089" y="15905"/>
                </a:lnTo>
                <a:lnTo>
                  <a:pt x="42009" y="8613"/>
                </a:lnTo>
                <a:lnTo>
                  <a:pt x="34911" y="4000"/>
                </a:lnTo>
                <a:lnTo>
                  <a:pt x="28215" y="833"/>
                </a:lnTo>
                <a:lnTo>
                  <a:pt x="2177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43916" y="6699008"/>
            <a:ext cx="63500" cy="125095"/>
          </a:xfrm>
          <a:custGeom>
            <a:avLst/>
            <a:gdLst/>
            <a:ahLst/>
            <a:cxnLst/>
            <a:rect l="l" t="t" r="r" b="b"/>
            <a:pathLst>
              <a:path w="63500" h="125095">
                <a:moveTo>
                  <a:pt x="45110" y="91846"/>
                </a:moveTo>
                <a:lnTo>
                  <a:pt x="42024" y="84543"/>
                </a:lnTo>
                <a:lnTo>
                  <a:pt x="34925" y="79933"/>
                </a:lnTo>
                <a:lnTo>
                  <a:pt x="28232" y="76771"/>
                </a:lnTo>
                <a:lnTo>
                  <a:pt x="21793" y="75933"/>
                </a:lnTo>
                <a:lnTo>
                  <a:pt x="16014" y="77419"/>
                </a:lnTo>
                <a:lnTo>
                  <a:pt x="11303" y="81191"/>
                </a:lnTo>
                <a:lnTo>
                  <a:pt x="5562" y="89471"/>
                </a:lnTo>
                <a:lnTo>
                  <a:pt x="1676" y="98298"/>
                </a:lnTo>
                <a:lnTo>
                  <a:pt x="0" y="107657"/>
                </a:lnTo>
                <a:lnTo>
                  <a:pt x="927" y="117513"/>
                </a:lnTo>
                <a:lnTo>
                  <a:pt x="1689" y="120802"/>
                </a:lnTo>
                <a:lnTo>
                  <a:pt x="16141" y="125056"/>
                </a:lnTo>
                <a:lnTo>
                  <a:pt x="19100" y="121793"/>
                </a:lnTo>
                <a:lnTo>
                  <a:pt x="25742" y="117678"/>
                </a:lnTo>
                <a:lnTo>
                  <a:pt x="29095" y="113703"/>
                </a:lnTo>
                <a:lnTo>
                  <a:pt x="36588" y="106908"/>
                </a:lnTo>
                <a:lnTo>
                  <a:pt x="45110" y="91846"/>
                </a:lnTo>
                <a:close/>
              </a:path>
              <a:path w="63500" h="125095">
                <a:moveTo>
                  <a:pt x="62877" y="15913"/>
                </a:moveTo>
                <a:lnTo>
                  <a:pt x="59791" y="8610"/>
                </a:lnTo>
                <a:lnTo>
                  <a:pt x="52705" y="4000"/>
                </a:lnTo>
                <a:lnTo>
                  <a:pt x="46012" y="838"/>
                </a:lnTo>
                <a:lnTo>
                  <a:pt x="39573" y="0"/>
                </a:lnTo>
                <a:lnTo>
                  <a:pt x="33794" y="1485"/>
                </a:lnTo>
                <a:lnTo>
                  <a:pt x="29095" y="5257"/>
                </a:lnTo>
                <a:lnTo>
                  <a:pt x="23342" y="13538"/>
                </a:lnTo>
                <a:lnTo>
                  <a:pt x="19456" y="22364"/>
                </a:lnTo>
                <a:lnTo>
                  <a:pt x="17792" y="31724"/>
                </a:lnTo>
                <a:lnTo>
                  <a:pt x="18707" y="41579"/>
                </a:lnTo>
                <a:lnTo>
                  <a:pt x="19469" y="44881"/>
                </a:lnTo>
                <a:lnTo>
                  <a:pt x="33934" y="49123"/>
                </a:lnTo>
                <a:lnTo>
                  <a:pt x="36880" y="45859"/>
                </a:lnTo>
                <a:lnTo>
                  <a:pt x="43522" y="41744"/>
                </a:lnTo>
                <a:lnTo>
                  <a:pt x="46875" y="37769"/>
                </a:lnTo>
                <a:lnTo>
                  <a:pt x="54368" y="30988"/>
                </a:lnTo>
                <a:lnTo>
                  <a:pt x="62877" y="15913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5" name="object 15"/>
          <p:cNvGrpSpPr/>
          <p:nvPr/>
        </p:nvGrpSpPr>
        <p:grpSpPr>
          <a:xfrm>
            <a:off x="362442" y="6605851"/>
            <a:ext cx="148590" cy="136525"/>
            <a:chOff x="362442" y="6605851"/>
            <a:chExt cx="148590" cy="136525"/>
          </a:xfrm>
        </p:grpSpPr>
        <p:sp>
          <p:nvSpPr>
            <p:cNvPr id="16" name="object 16"/>
            <p:cNvSpPr/>
            <p:nvPr/>
          </p:nvSpPr>
          <p:spPr>
            <a:xfrm>
              <a:off x="463510" y="6605851"/>
              <a:ext cx="47625" cy="41275"/>
            </a:xfrm>
            <a:custGeom>
              <a:avLst/>
              <a:gdLst/>
              <a:ahLst/>
              <a:cxnLst/>
              <a:rect l="l" t="t" r="r" b="b"/>
              <a:pathLst>
                <a:path w="47625" h="41275">
                  <a:moveTo>
                    <a:pt x="38021" y="0"/>
                  </a:moveTo>
                  <a:lnTo>
                    <a:pt x="518" y="32675"/>
                  </a:lnTo>
                  <a:lnTo>
                    <a:pt x="0" y="34845"/>
                  </a:lnTo>
                  <a:lnTo>
                    <a:pt x="4653" y="40661"/>
                  </a:lnTo>
                  <a:lnTo>
                    <a:pt x="7039" y="40729"/>
                  </a:lnTo>
                  <a:lnTo>
                    <a:pt x="17980" y="40333"/>
                  </a:lnTo>
                  <a:lnTo>
                    <a:pt x="28216" y="37979"/>
                  </a:lnTo>
                  <a:lnTo>
                    <a:pt x="37149" y="32885"/>
                  </a:lnTo>
                  <a:lnTo>
                    <a:pt x="44180" y="24269"/>
                  </a:lnTo>
                  <a:lnTo>
                    <a:pt x="47289" y="18639"/>
                  </a:lnTo>
                  <a:lnTo>
                    <a:pt x="46311" y="10761"/>
                  </a:lnTo>
                  <a:lnTo>
                    <a:pt x="47250" y="3421"/>
                  </a:lnTo>
                  <a:lnTo>
                    <a:pt x="42000" y="2023"/>
                  </a:lnTo>
                  <a:lnTo>
                    <a:pt x="38021" y="0"/>
                  </a:lnTo>
                  <a:close/>
                </a:path>
              </a:pathLst>
            </a:custGeom>
            <a:solidFill>
              <a:srgbClr val="5B625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2442" y="6661820"/>
              <a:ext cx="99317" cy="80079"/>
            </a:xfrm>
            <a:prstGeom prst="rect">
              <a:avLst/>
            </a:prstGeom>
          </p:spPr>
        </p:pic>
      </p:grpSp>
      <p:sp>
        <p:nvSpPr>
          <p:cNvPr id="18" name="object 18"/>
          <p:cNvSpPr/>
          <p:nvPr/>
        </p:nvSpPr>
        <p:spPr>
          <a:xfrm>
            <a:off x="42457" y="6773812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30" h="34290">
                <a:moveTo>
                  <a:pt x="17275" y="0"/>
                </a:moveTo>
                <a:lnTo>
                  <a:pt x="12448" y="1675"/>
                </a:lnTo>
                <a:lnTo>
                  <a:pt x="7570" y="6217"/>
                </a:lnTo>
                <a:lnTo>
                  <a:pt x="2711" y="11082"/>
                </a:lnTo>
                <a:lnTo>
                  <a:pt x="0" y="16378"/>
                </a:lnTo>
                <a:lnTo>
                  <a:pt x="1562" y="22212"/>
                </a:lnTo>
                <a:lnTo>
                  <a:pt x="6279" y="26716"/>
                </a:lnTo>
                <a:lnTo>
                  <a:pt x="12651" y="30167"/>
                </a:lnTo>
                <a:lnTo>
                  <a:pt x="19801" y="32514"/>
                </a:lnTo>
                <a:lnTo>
                  <a:pt x="26855" y="33706"/>
                </a:lnTo>
                <a:lnTo>
                  <a:pt x="31341" y="30725"/>
                </a:lnTo>
                <a:lnTo>
                  <a:pt x="34777" y="23139"/>
                </a:lnTo>
                <a:lnTo>
                  <a:pt x="36355" y="14251"/>
                </a:lnTo>
                <a:lnTo>
                  <a:pt x="35266" y="7364"/>
                </a:lnTo>
                <a:lnTo>
                  <a:pt x="30960" y="3557"/>
                </a:lnTo>
                <a:lnTo>
                  <a:pt x="24204" y="865"/>
                </a:lnTo>
                <a:lnTo>
                  <a:pt x="17275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37809" y="6822830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30" h="34290">
                <a:moveTo>
                  <a:pt x="17271" y="0"/>
                </a:moveTo>
                <a:lnTo>
                  <a:pt x="12447" y="1682"/>
                </a:lnTo>
                <a:lnTo>
                  <a:pt x="7568" y="6229"/>
                </a:lnTo>
                <a:lnTo>
                  <a:pt x="2710" y="11093"/>
                </a:lnTo>
                <a:lnTo>
                  <a:pt x="0" y="16386"/>
                </a:lnTo>
                <a:lnTo>
                  <a:pt x="1566" y="22219"/>
                </a:lnTo>
                <a:lnTo>
                  <a:pt x="6279" y="26723"/>
                </a:lnTo>
                <a:lnTo>
                  <a:pt x="12650" y="30174"/>
                </a:lnTo>
                <a:lnTo>
                  <a:pt x="19802" y="32521"/>
                </a:lnTo>
                <a:lnTo>
                  <a:pt x="26858" y="33713"/>
                </a:lnTo>
                <a:lnTo>
                  <a:pt x="31341" y="30732"/>
                </a:lnTo>
                <a:lnTo>
                  <a:pt x="34776" y="23146"/>
                </a:lnTo>
                <a:lnTo>
                  <a:pt x="36354" y="14258"/>
                </a:lnTo>
                <a:lnTo>
                  <a:pt x="35266" y="7371"/>
                </a:lnTo>
                <a:lnTo>
                  <a:pt x="30954" y="3557"/>
                </a:lnTo>
                <a:lnTo>
                  <a:pt x="24198" y="863"/>
                </a:lnTo>
                <a:lnTo>
                  <a:pt x="1727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63174" y="6201348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30" h="34289">
                <a:moveTo>
                  <a:pt x="17272" y="0"/>
                </a:moveTo>
                <a:lnTo>
                  <a:pt x="12443" y="1684"/>
                </a:lnTo>
                <a:lnTo>
                  <a:pt x="7566" y="6227"/>
                </a:lnTo>
                <a:lnTo>
                  <a:pt x="2709" y="11090"/>
                </a:lnTo>
                <a:lnTo>
                  <a:pt x="0" y="16384"/>
                </a:lnTo>
                <a:lnTo>
                  <a:pt x="1562" y="22220"/>
                </a:lnTo>
                <a:lnTo>
                  <a:pt x="6279" y="26723"/>
                </a:lnTo>
                <a:lnTo>
                  <a:pt x="12650" y="30173"/>
                </a:lnTo>
                <a:lnTo>
                  <a:pt x="19799" y="32520"/>
                </a:lnTo>
                <a:lnTo>
                  <a:pt x="26854" y="33714"/>
                </a:lnTo>
                <a:lnTo>
                  <a:pt x="31341" y="30729"/>
                </a:lnTo>
                <a:lnTo>
                  <a:pt x="34775" y="23142"/>
                </a:lnTo>
                <a:lnTo>
                  <a:pt x="36351" y="14255"/>
                </a:lnTo>
                <a:lnTo>
                  <a:pt x="35262" y="7372"/>
                </a:lnTo>
                <a:lnTo>
                  <a:pt x="30955" y="3559"/>
                </a:lnTo>
                <a:lnTo>
                  <a:pt x="24201" y="863"/>
                </a:lnTo>
                <a:lnTo>
                  <a:pt x="17272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05762" y="6334934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29" h="34289">
                <a:moveTo>
                  <a:pt x="17268" y="0"/>
                </a:moveTo>
                <a:lnTo>
                  <a:pt x="12447" y="1684"/>
                </a:lnTo>
                <a:lnTo>
                  <a:pt x="7568" y="6233"/>
                </a:lnTo>
                <a:lnTo>
                  <a:pt x="2710" y="11098"/>
                </a:lnTo>
                <a:lnTo>
                  <a:pt x="0" y="16390"/>
                </a:lnTo>
                <a:lnTo>
                  <a:pt x="1566" y="22220"/>
                </a:lnTo>
                <a:lnTo>
                  <a:pt x="6279" y="26723"/>
                </a:lnTo>
                <a:lnTo>
                  <a:pt x="12650" y="30173"/>
                </a:lnTo>
                <a:lnTo>
                  <a:pt x="19802" y="32520"/>
                </a:lnTo>
                <a:lnTo>
                  <a:pt x="26858" y="33714"/>
                </a:lnTo>
                <a:lnTo>
                  <a:pt x="31341" y="30735"/>
                </a:lnTo>
                <a:lnTo>
                  <a:pt x="34776" y="23149"/>
                </a:lnTo>
                <a:lnTo>
                  <a:pt x="36354" y="14261"/>
                </a:lnTo>
                <a:lnTo>
                  <a:pt x="35266" y="7372"/>
                </a:lnTo>
                <a:lnTo>
                  <a:pt x="30957" y="3559"/>
                </a:lnTo>
                <a:lnTo>
                  <a:pt x="24198" y="863"/>
                </a:lnTo>
                <a:lnTo>
                  <a:pt x="17268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644708" y="6767941"/>
            <a:ext cx="36830" cy="34290"/>
          </a:xfrm>
          <a:custGeom>
            <a:avLst/>
            <a:gdLst/>
            <a:ahLst/>
            <a:cxnLst/>
            <a:rect l="l" t="t" r="r" b="b"/>
            <a:pathLst>
              <a:path w="36829" h="34290">
                <a:moveTo>
                  <a:pt x="17271" y="0"/>
                </a:moveTo>
                <a:lnTo>
                  <a:pt x="12447" y="1682"/>
                </a:lnTo>
                <a:lnTo>
                  <a:pt x="7568" y="6224"/>
                </a:lnTo>
                <a:lnTo>
                  <a:pt x="2710" y="11089"/>
                </a:lnTo>
                <a:lnTo>
                  <a:pt x="0" y="16385"/>
                </a:lnTo>
                <a:lnTo>
                  <a:pt x="1566" y="22219"/>
                </a:lnTo>
                <a:lnTo>
                  <a:pt x="6279" y="26723"/>
                </a:lnTo>
                <a:lnTo>
                  <a:pt x="12650" y="30174"/>
                </a:lnTo>
                <a:lnTo>
                  <a:pt x="19802" y="32520"/>
                </a:lnTo>
                <a:lnTo>
                  <a:pt x="26858" y="33712"/>
                </a:lnTo>
                <a:lnTo>
                  <a:pt x="31341" y="30731"/>
                </a:lnTo>
                <a:lnTo>
                  <a:pt x="34776" y="23145"/>
                </a:lnTo>
                <a:lnTo>
                  <a:pt x="36354" y="14258"/>
                </a:lnTo>
                <a:lnTo>
                  <a:pt x="35266" y="7371"/>
                </a:lnTo>
                <a:lnTo>
                  <a:pt x="30954" y="3557"/>
                </a:lnTo>
                <a:lnTo>
                  <a:pt x="24198" y="863"/>
                </a:lnTo>
                <a:lnTo>
                  <a:pt x="1727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81407" y="6651252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4" h="31115">
                <a:moveTo>
                  <a:pt x="21791" y="0"/>
                </a:moveTo>
                <a:lnTo>
                  <a:pt x="13899" y="1817"/>
                </a:lnTo>
                <a:lnTo>
                  <a:pt x="6288" y="6529"/>
                </a:lnTo>
                <a:lnTo>
                  <a:pt x="715" y="11152"/>
                </a:lnTo>
                <a:lnTo>
                  <a:pt x="0" y="21444"/>
                </a:lnTo>
                <a:lnTo>
                  <a:pt x="4939" y="25989"/>
                </a:lnTo>
                <a:lnTo>
                  <a:pt x="11259" y="29641"/>
                </a:lnTo>
                <a:lnTo>
                  <a:pt x="18620" y="30499"/>
                </a:lnTo>
                <a:lnTo>
                  <a:pt x="25960" y="28393"/>
                </a:lnTo>
                <a:lnTo>
                  <a:pt x="32216" y="23155"/>
                </a:lnTo>
                <a:lnTo>
                  <a:pt x="35814" y="18551"/>
                </a:lnTo>
                <a:lnTo>
                  <a:pt x="35277" y="10693"/>
                </a:lnTo>
                <a:lnTo>
                  <a:pt x="36176" y="6372"/>
                </a:lnTo>
                <a:lnTo>
                  <a:pt x="29403" y="1407"/>
                </a:lnTo>
                <a:lnTo>
                  <a:pt x="2179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418068" y="6810154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5" h="31115">
                <a:moveTo>
                  <a:pt x="21793" y="0"/>
                </a:moveTo>
                <a:lnTo>
                  <a:pt x="13904" y="1816"/>
                </a:lnTo>
                <a:lnTo>
                  <a:pt x="6296" y="6524"/>
                </a:lnTo>
                <a:lnTo>
                  <a:pt x="723" y="11144"/>
                </a:lnTo>
                <a:lnTo>
                  <a:pt x="0" y="21442"/>
                </a:lnTo>
                <a:lnTo>
                  <a:pt x="4946" y="25982"/>
                </a:lnTo>
                <a:lnTo>
                  <a:pt x="11264" y="29636"/>
                </a:lnTo>
                <a:lnTo>
                  <a:pt x="18624" y="30497"/>
                </a:lnTo>
                <a:lnTo>
                  <a:pt x="25962" y="28392"/>
                </a:lnTo>
                <a:lnTo>
                  <a:pt x="32214" y="23155"/>
                </a:lnTo>
                <a:lnTo>
                  <a:pt x="35821" y="18545"/>
                </a:lnTo>
                <a:lnTo>
                  <a:pt x="35283" y="10687"/>
                </a:lnTo>
                <a:lnTo>
                  <a:pt x="36183" y="6371"/>
                </a:lnTo>
                <a:lnTo>
                  <a:pt x="29405" y="1407"/>
                </a:lnTo>
                <a:lnTo>
                  <a:pt x="21793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796776" y="6618460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4" h="31115">
                <a:moveTo>
                  <a:pt x="21787" y="0"/>
                </a:moveTo>
                <a:lnTo>
                  <a:pt x="13895" y="1817"/>
                </a:lnTo>
                <a:lnTo>
                  <a:pt x="6286" y="6529"/>
                </a:lnTo>
                <a:lnTo>
                  <a:pt x="713" y="11152"/>
                </a:lnTo>
                <a:lnTo>
                  <a:pt x="0" y="21444"/>
                </a:lnTo>
                <a:lnTo>
                  <a:pt x="4937" y="25989"/>
                </a:lnTo>
                <a:lnTo>
                  <a:pt x="11258" y="29641"/>
                </a:lnTo>
                <a:lnTo>
                  <a:pt x="18619" y="30499"/>
                </a:lnTo>
                <a:lnTo>
                  <a:pt x="25958" y="28393"/>
                </a:lnTo>
                <a:lnTo>
                  <a:pt x="32214" y="23155"/>
                </a:lnTo>
                <a:lnTo>
                  <a:pt x="35811" y="18551"/>
                </a:lnTo>
                <a:lnTo>
                  <a:pt x="35274" y="10693"/>
                </a:lnTo>
                <a:lnTo>
                  <a:pt x="36173" y="6372"/>
                </a:lnTo>
                <a:lnTo>
                  <a:pt x="29400" y="1407"/>
                </a:lnTo>
                <a:lnTo>
                  <a:pt x="2178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59188" y="6519336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5" h="31115">
                <a:moveTo>
                  <a:pt x="21787" y="0"/>
                </a:moveTo>
                <a:lnTo>
                  <a:pt x="13895" y="1815"/>
                </a:lnTo>
                <a:lnTo>
                  <a:pt x="6286" y="6521"/>
                </a:lnTo>
                <a:lnTo>
                  <a:pt x="713" y="11145"/>
                </a:lnTo>
                <a:lnTo>
                  <a:pt x="0" y="21437"/>
                </a:lnTo>
                <a:lnTo>
                  <a:pt x="4937" y="25982"/>
                </a:lnTo>
                <a:lnTo>
                  <a:pt x="11254" y="29634"/>
                </a:lnTo>
                <a:lnTo>
                  <a:pt x="18615" y="30492"/>
                </a:lnTo>
                <a:lnTo>
                  <a:pt x="25957" y="28386"/>
                </a:lnTo>
                <a:lnTo>
                  <a:pt x="32214" y="23147"/>
                </a:lnTo>
                <a:lnTo>
                  <a:pt x="35811" y="18544"/>
                </a:lnTo>
                <a:lnTo>
                  <a:pt x="35274" y="10685"/>
                </a:lnTo>
                <a:lnTo>
                  <a:pt x="36173" y="6365"/>
                </a:lnTo>
                <a:lnTo>
                  <a:pt x="29400" y="1405"/>
                </a:lnTo>
                <a:lnTo>
                  <a:pt x="2178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45887" y="6833306"/>
            <a:ext cx="36195" cy="24765"/>
          </a:xfrm>
          <a:custGeom>
            <a:avLst/>
            <a:gdLst/>
            <a:ahLst/>
            <a:cxnLst/>
            <a:rect l="l" t="t" r="r" b="b"/>
            <a:pathLst>
              <a:path w="36195" h="24765">
                <a:moveTo>
                  <a:pt x="21784" y="0"/>
                </a:moveTo>
                <a:lnTo>
                  <a:pt x="13894" y="1816"/>
                </a:lnTo>
                <a:lnTo>
                  <a:pt x="6286" y="6523"/>
                </a:lnTo>
                <a:lnTo>
                  <a:pt x="713" y="11144"/>
                </a:lnTo>
                <a:lnTo>
                  <a:pt x="0" y="21442"/>
                </a:lnTo>
                <a:lnTo>
                  <a:pt x="3533" y="24691"/>
                </a:lnTo>
                <a:lnTo>
                  <a:pt x="30380" y="24691"/>
                </a:lnTo>
                <a:lnTo>
                  <a:pt x="32214" y="23154"/>
                </a:lnTo>
                <a:lnTo>
                  <a:pt x="35821" y="18545"/>
                </a:lnTo>
                <a:lnTo>
                  <a:pt x="35274" y="10687"/>
                </a:lnTo>
                <a:lnTo>
                  <a:pt x="36183" y="6371"/>
                </a:lnTo>
                <a:lnTo>
                  <a:pt x="29400" y="1407"/>
                </a:lnTo>
                <a:lnTo>
                  <a:pt x="2178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19138" y="6433149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4" h="31114">
                <a:moveTo>
                  <a:pt x="21787" y="0"/>
                </a:moveTo>
                <a:lnTo>
                  <a:pt x="13895" y="1817"/>
                </a:lnTo>
                <a:lnTo>
                  <a:pt x="6286" y="6529"/>
                </a:lnTo>
                <a:lnTo>
                  <a:pt x="713" y="11152"/>
                </a:lnTo>
                <a:lnTo>
                  <a:pt x="0" y="21444"/>
                </a:lnTo>
                <a:lnTo>
                  <a:pt x="4937" y="25989"/>
                </a:lnTo>
                <a:lnTo>
                  <a:pt x="11258" y="29645"/>
                </a:lnTo>
                <a:lnTo>
                  <a:pt x="18619" y="30503"/>
                </a:lnTo>
                <a:lnTo>
                  <a:pt x="25958" y="28395"/>
                </a:lnTo>
                <a:lnTo>
                  <a:pt x="32214" y="23155"/>
                </a:lnTo>
                <a:lnTo>
                  <a:pt x="35811" y="18551"/>
                </a:lnTo>
                <a:lnTo>
                  <a:pt x="35274" y="10693"/>
                </a:lnTo>
                <a:lnTo>
                  <a:pt x="36173" y="6372"/>
                </a:lnTo>
                <a:lnTo>
                  <a:pt x="29400" y="1407"/>
                </a:lnTo>
                <a:lnTo>
                  <a:pt x="2178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627640" y="6485429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5" h="31115">
                <a:moveTo>
                  <a:pt x="21795" y="0"/>
                </a:moveTo>
                <a:lnTo>
                  <a:pt x="13901" y="1815"/>
                </a:lnTo>
                <a:lnTo>
                  <a:pt x="6286" y="6521"/>
                </a:lnTo>
                <a:lnTo>
                  <a:pt x="713" y="11145"/>
                </a:lnTo>
                <a:lnTo>
                  <a:pt x="0" y="21437"/>
                </a:lnTo>
                <a:lnTo>
                  <a:pt x="4937" y="25982"/>
                </a:lnTo>
                <a:lnTo>
                  <a:pt x="11258" y="29634"/>
                </a:lnTo>
                <a:lnTo>
                  <a:pt x="18619" y="30492"/>
                </a:lnTo>
                <a:lnTo>
                  <a:pt x="25958" y="28386"/>
                </a:lnTo>
                <a:lnTo>
                  <a:pt x="32214" y="23147"/>
                </a:lnTo>
                <a:lnTo>
                  <a:pt x="35821" y="18544"/>
                </a:lnTo>
                <a:lnTo>
                  <a:pt x="35274" y="10685"/>
                </a:lnTo>
                <a:lnTo>
                  <a:pt x="36183" y="6365"/>
                </a:lnTo>
                <a:lnTo>
                  <a:pt x="29409" y="1405"/>
                </a:lnTo>
                <a:lnTo>
                  <a:pt x="21795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310378" y="6357770"/>
            <a:ext cx="36195" cy="31115"/>
          </a:xfrm>
          <a:custGeom>
            <a:avLst/>
            <a:gdLst/>
            <a:ahLst/>
            <a:cxnLst/>
            <a:rect l="l" t="t" r="r" b="b"/>
            <a:pathLst>
              <a:path w="36195" h="31114">
                <a:moveTo>
                  <a:pt x="21784" y="0"/>
                </a:moveTo>
                <a:lnTo>
                  <a:pt x="13894" y="1817"/>
                </a:lnTo>
                <a:lnTo>
                  <a:pt x="6286" y="6529"/>
                </a:lnTo>
                <a:lnTo>
                  <a:pt x="713" y="11152"/>
                </a:lnTo>
                <a:lnTo>
                  <a:pt x="0" y="21444"/>
                </a:lnTo>
                <a:lnTo>
                  <a:pt x="4937" y="25989"/>
                </a:lnTo>
                <a:lnTo>
                  <a:pt x="11258" y="29645"/>
                </a:lnTo>
                <a:lnTo>
                  <a:pt x="18619" y="30503"/>
                </a:lnTo>
                <a:lnTo>
                  <a:pt x="25958" y="28395"/>
                </a:lnTo>
                <a:lnTo>
                  <a:pt x="32214" y="23155"/>
                </a:lnTo>
                <a:lnTo>
                  <a:pt x="35811" y="18551"/>
                </a:lnTo>
                <a:lnTo>
                  <a:pt x="35274" y="10693"/>
                </a:lnTo>
                <a:lnTo>
                  <a:pt x="36183" y="6372"/>
                </a:lnTo>
                <a:lnTo>
                  <a:pt x="29400" y="1407"/>
                </a:lnTo>
                <a:lnTo>
                  <a:pt x="2178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81591" y="6559431"/>
            <a:ext cx="29209" cy="34925"/>
          </a:xfrm>
          <a:custGeom>
            <a:avLst/>
            <a:gdLst/>
            <a:ahLst/>
            <a:cxnLst/>
            <a:rect l="l" t="t" r="r" b="b"/>
            <a:pathLst>
              <a:path w="29209" h="34925">
                <a:moveTo>
                  <a:pt x="17894" y="0"/>
                </a:moveTo>
                <a:lnTo>
                  <a:pt x="11469" y="3629"/>
                </a:lnTo>
                <a:lnTo>
                  <a:pt x="5573" y="10940"/>
                </a:lnTo>
                <a:lnTo>
                  <a:pt x="850" y="21358"/>
                </a:lnTo>
                <a:lnTo>
                  <a:pt x="0" y="23929"/>
                </a:lnTo>
                <a:lnTo>
                  <a:pt x="645" y="31054"/>
                </a:lnTo>
                <a:lnTo>
                  <a:pt x="1955" y="32237"/>
                </a:lnTo>
                <a:lnTo>
                  <a:pt x="2708" y="33459"/>
                </a:lnTo>
                <a:lnTo>
                  <a:pt x="5543" y="33576"/>
                </a:lnTo>
                <a:lnTo>
                  <a:pt x="8740" y="34641"/>
                </a:lnTo>
                <a:lnTo>
                  <a:pt x="11047" y="33654"/>
                </a:lnTo>
                <a:lnTo>
                  <a:pt x="20024" y="28829"/>
                </a:lnTo>
                <a:lnTo>
                  <a:pt x="25727" y="23198"/>
                </a:lnTo>
                <a:lnTo>
                  <a:pt x="28541" y="16170"/>
                </a:lnTo>
                <a:lnTo>
                  <a:pt x="28850" y="7156"/>
                </a:lnTo>
                <a:lnTo>
                  <a:pt x="28665" y="4830"/>
                </a:lnTo>
                <a:lnTo>
                  <a:pt x="26367" y="1682"/>
                </a:lnTo>
                <a:lnTo>
                  <a:pt x="24206" y="627"/>
                </a:lnTo>
                <a:lnTo>
                  <a:pt x="1789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82349" y="6129130"/>
            <a:ext cx="29209" cy="34925"/>
          </a:xfrm>
          <a:custGeom>
            <a:avLst/>
            <a:gdLst/>
            <a:ahLst/>
            <a:cxnLst/>
            <a:rect l="l" t="t" r="r" b="b"/>
            <a:pathLst>
              <a:path w="29209" h="34925">
                <a:moveTo>
                  <a:pt x="17899" y="0"/>
                </a:moveTo>
                <a:lnTo>
                  <a:pt x="11474" y="3625"/>
                </a:lnTo>
                <a:lnTo>
                  <a:pt x="5578" y="10937"/>
                </a:lnTo>
                <a:lnTo>
                  <a:pt x="850" y="21365"/>
                </a:lnTo>
                <a:lnTo>
                  <a:pt x="0" y="23926"/>
                </a:lnTo>
                <a:lnTo>
                  <a:pt x="645" y="31051"/>
                </a:lnTo>
                <a:lnTo>
                  <a:pt x="1955" y="32244"/>
                </a:lnTo>
                <a:lnTo>
                  <a:pt x="2708" y="33456"/>
                </a:lnTo>
                <a:lnTo>
                  <a:pt x="5562" y="33573"/>
                </a:lnTo>
                <a:lnTo>
                  <a:pt x="8750" y="34648"/>
                </a:lnTo>
                <a:lnTo>
                  <a:pt x="11047" y="33671"/>
                </a:lnTo>
                <a:lnTo>
                  <a:pt x="20024" y="28846"/>
                </a:lnTo>
                <a:lnTo>
                  <a:pt x="25728" y="23215"/>
                </a:lnTo>
                <a:lnTo>
                  <a:pt x="28545" y="16187"/>
                </a:lnTo>
                <a:lnTo>
                  <a:pt x="28860" y="7173"/>
                </a:lnTo>
                <a:lnTo>
                  <a:pt x="28674" y="4827"/>
                </a:lnTo>
                <a:lnTo>
                  <a:pt x="26367" y="1689"/>
                </a:lnTo>
                <a:lnTo>
                  <a:pt x="24216" y="634"/>
                </a:lnTo>
                <a:lnTo>
                  <a:pt x="1789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48618" y="6850246"/>
            <a:ext cx="20955" cy="8255"/>
          </a:xfrm>
          <a:custGeom>
            <a:avLst/>
            <a:gdLst/>
            <a:ahLst/>
            <a:cxnLst/>
            <a:rect l="l" t="t" r="r" b="b"/>
            <a:pathLst>
              <a:path w="20954" h="8254">
                <a:moveTo>
                  <a:pt x="9747" y="0"/>
                </a:moveTo>
                <a:lnTo>
                  <a:pt x="3322" y="3629"/>
                </a:lnTo>
                <a:lnTo>
                  <a:pt x="0" y="7751"/>
                </a:lnTo>
                <a:lnTo>
                  <a:pt x="20683" y="7751"/>
                </a:lnTo>
                <a:lnTo>
                  <a:pt x="20704" y="7165"/>
                </a:lnTo>
                <a:lnTo>
                  <a:pt x="20518" y="4831"/>
                </a:lnTo>
                <a:lnTo>
                  <a:pt x="18220" y="1688"/>
                </a:lnTo>
                <a:lnTo>
                  <a:pt x="16060" y="632"/>
                </a:lnTo>
                <a:lnTo>
                  <a:pt x="974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4253229" y="2527808"/>
            <a:ext cx="3684904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200" spc="-85">
                <a:solidFill>
                  <a:srgbClr val="171616"/>
                </a:solidFill>
              </a:rPr>
              <a:t>Thanks</a:t>
            </a:r>
            <a:r>
              <a:rPr dirty="0" sz="7200" spc="-395">
                <a:solidFill>
                  <a:srgbClr val="171616"/>
                </a:solidFill>
              </a:rPr>
              <a:t> </a:t>
            </a:r>
            <a:r>
              <a:rPr dirty="0" sz="7200" spc="-285">
                <a:solidFill>
                  <a:srgbClr val="171616"/>
                </a:solidFill>
              </a:rPr>
              <a:t>!</a:t>
            </a:r>
            <a:endParaRPr sz="7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44" y="890"/>
            <a:ext cx="1906270" cy="1249045"/>
          </a:xfrm>
          <a:custGeom>
            <a:avLst/>
            <a:gdLst/>
            <a:ahLst/>
            <a:cxnLst/>
            <a:rect l="l" t="t" r="r" b="b"/>
            <a:pathLst>
              <a:path w="1906270" h="1249045">
                <a:moveTo>
                  <a:pt x="1669021" y="0"/>
                </a:moveTo>
                <a:lnTo>
                  <a:pt x="0" y="0"/>
                </a:lnTo>
                <a:lnTo>
                  <a:pt x="0" y="785523"/>
                </a:lnTo>
                <a:lnTo>
                  <a:pt x="38862" y="819639"/>
                </a:lnTo>
                <a:lnTo>
                  <a:pt x="77869" y="853583"/>
                </a:lnTo>
                <a:lnTo>
                  <a:pt x="117041" y="887326"/>
                </a:lnTo>
                <a:lnTo>
                  <a:pt x="156399" y="920842"/>
                </a:lnTo>
                <a:lnTo>
                  <a:pt x="195965" y="954103"/>
                </a:lnTo>
                <a:lnTo>
                  <a:pt x="235759" y="987081"/>
                </a:lnTo>
                <a:lnTo>
                  <a:pt x="275802" y="1019749"/>
                </a:lnTo>
                <a:lnTo>
                  <a:pt x="316116" y="1052080"/>
                </a:lnTo>
                <a:lnTo>
                  <a:pt x="356721" y="1084047"/>
                </a:lnTo>
                <a:lnTo>
                  <a:pt x="397638" y="1115621"/>
                </a:lnTo>
                <a:lnTo>
                  <a:pt x="438888" y="1146775"/>
                </a:lnTo>
                <a:lnTo>
                  <a:pt x="477171" y="1174154"/>
                </a:lnTo>
                <a:lnTo>
                  <a:pt x="517598" y="1199768"/>
                </a:lnTo>
                <a:lnTo>
                  <a:pt x="559679" y="1221841"/>
                </a:lnTo>
                <a:lnTo>
                  <a:pt x="602922" y="1238596"/>
                </a:lnTo>
                <a:lnTo>
                  <a:pt x="646837" y="1248258"/>
                </a:lnTo>
                <a:lnTo>
                  <a:pt x="690933" y="1249051"/>
                </a:lnTo>
                <a:lnTo>
                  <a:pt x="734719" y="1239197"/>
                </a:lnTo>
                <a:lnTo>
                  <a:pt x="764021" y="1225706"/>
                </a:lnTo>
                <a:lnTo>
                  <a:pt x="791618" y="1208772"/>
                </a:lnTo>
                <a:lnTo>
                  <a:pt x="818579" y="1190497"/>
                </a:lnTo>
                <a:lnTo>
                  <a:pt x="845975" y="1172981"/>
                </a:lnTo>
                <a:lnTo>
                  <a:pt x="889590" y="1151442"/>
                </a:lnTo>
                <a:lnTo>
                  <a:pt x="935271" y="1136298"/>
                </a:lnTo>
                <a:lnTo>
                  <a:pt x="982588" y="1126930"/>
                </a:lnTo>
                <a:lnTo>
                  <a:pt x="1031108" y="1122719"/>
                </a:lnTo>
                <a:lnTo>
                  <a:pt x="1080398" y="1123047"/>
                </a:lnTo>
                <a:lnTo>
                  <a:pt x="1130028" y="1127293"/>
                </a:lnTo>
                <a:lnTo>
                  <a:pt x="1179564" y="1134840"/>
                </a:lnTo>
                <a:lnTo>
                  <a:pt x="1228575" y="1145067"/>
                </a:lnTo>
                <a:lnTo>
                  <a:pt x="1276628" y="1157356"/>
                </a:lnTo>
                <a:lnTo>
                  <a:pt x="1324082" y="1171014"/>
                </a:lnTo>
                <a:lnTo>
                  <a:pt x="1419082" y="1199542"/>
                </a:lnTo>
                <a:lnTo>
                  <a:pt x="1466729" y="1213057"/>
                </a:lnTo>
                <a:lnTo>
                  <a:pt x="1514541" y="1225170"/>
                </a:lnTo>
                <a:lnTo>
                  <a:pt x="1562569" y="1235202"/>
                </a:lnTo>
                <a:lnTo>
                  <a:pt x="1610862" y="1242477"/>
                </a:lnTo>
                <a:lnTo>
                  <a:pt x="1659472" y="1246317"/>
                </a:lnTo>
                <a:lnTo>
                  <a:pt x="1708448" y="1246044"/>
                </a:lnTo>
                <a:lnTo>
                  <a:pt x="1781052" y="1234390"/>
                </a:lnTo>
                <a:lnTo>
                  <a:pt x="1844615" y="1200534"/>
                </a:lnTo>
                <a:lnTo>
                  <a:pt x="1877423" y="1159389"/>
                </a:lnTo>
                <a:lnTo>
                  <a:pt x="1896530" y="1109805"/>
                </a:lnTo>
                <a:lnTo>
                  <a:pt x="1905020" y="1055626"/>
                </a:lnTo>
                <a:lnTo>
                  <a:pt x="1905979" y="1000695"/>
                </a:lnTo>
                <a:lnTo>
                  <a:pt x="1902794" y="946718"/>
                </a:lnTo>
                <a:lnTo>
                  <a:pt x="1897194" y="892937"/>
                </a:lnTo>
                <a:lnTo>
                  <a:pt x="1889779" y="839325"/>
                </a:lnTo>
                <a:lnTo>
                  <a:pt x="1881144" y="785857"/>
                </a:lnTo>
                <a:lnTo>
                  <a:pt x="1865388" y="694200"/>
                </a:lnTo>
                <a:lnTo>
                  <a:pt x="1851036" y="607320"/>
                </a:lnTo>
                <a:lnTo>
                  <a:pt x="1842908" y="559704"/>
                </a:lnTo>
                <a:lnTo>
                  <a:pt x="1833961" y="509946"/>
                </a:lnTo>
                <a:lnTo>
                  <a:pt x="1824057" y="458523"/>
                </a:lnTo>
                <a:lnTo>
                  <a:pt x="1813056" y="405916"/>
                </a:lnTo>
                <a:lnTo>
                  <a:pt x="1800822" y="352605"/>
                </a:lnTo>
                <a:lnTo>
                  <a:pt x="1787216" y="299069"/>
                </a:lnTo>
                <a:lnTo>
                  <a:pt x="1772099" y="245788"/>
                </a:lnTo>
                <a:lnTo>
                  <a:pt x="1755334" y="193241"/>
                </a:lnTo>
                <a:lnTo>
                  <a:pt x="1736782" y="141910"/>
                </a:lnTo>
                <a:lnTo>
                  <a:pt x="1716305" y="92272"/>
                </a:lnTo>
                <a:lnTo>
                  <a:pt x="1693764" y="44809"/>
                </a:lnTo>
                <a:lnTo>
                  <a:pt x="1669021" y="0"/>
                </a:lnTo>
                <a:close/>
              </a:path>
            </a:pathLst>
          </a:custGeom>
          <a:solidFill>
            <a:srgbClr val="EDDFDC">
              <a:alpha val="26666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2883" y="0"/>
            <a:ext cx="2318513" cy="182449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049" y="6155058"/>
            <a:ext cx="2178050" cy="702945"/>
          </a:xfrm>
          <a:custGeom>
            <a:avLst/>
            <a:gdLst/>
            <a:ahLst/>
            <a:cxnLst/>
            <a:rect l="l" t="t" r="r" b="b"/>
            <a:pathLst>
              <a:path w="2178050" h="702945">
                <a:moveTo>
                  <a:pt x="1733709" y="0"/>
                </a:moveTo>
                <a:lnTo>
                  <a:pt x="1669650" y="1138"/>
                </a:lnTo>
                <a:lnTo>
                  <a:pt x="1620149" y="3148"/>
                </a:lnTo>
                <a:lnTo>
                  <a:pt x="1570699" y="6003"/>
                </a:lnTo>
                <a:lnTo>
                  <a:pt x="1521304" y="9662"/>
                </a:lnTo>
                <a:lnTo>
                  <a:pt x="1471968" y="14082"/>
                </a:lnTo>
                <a:lnTo>
                  <a:pt x="1422697" y="19224"/>
                </a:lnTo>
                <a:lnTo>
                  <a:pt x="1373494" y="25045"/>
                </a:lnTo>
                <a:lnTo>
                  <a:pt x="1324365" y="31505"/>
                </a:lnTo>
                <a:lnTo>
                  <a:pt x="1275315" y="38564"/>
                </a:lnTo>
                <a:lnTo>
                  <a:pt x="1226347" y="46179"/>
                </a:lnTo>
                <a:lnTo>
                  <a:pt x="1177467" y="54309"/>
                </a:lnTo>
                <a:lnTo>
                  <a:pt x="1128678" y="62915"/>
                </a:lnTo>
                <a:lnTo>
                  <a:pt x="1079041" y="72133"/>
                </a:lnTo>
                <a:lnTo>
                  <a:pt x="1029493" y="81764"/>
                </a:lnTo>
                <a:lnTo>
                  <a:pt x="980025" y="91768"/>
                </a:lnTo>
                <a:lnTo>
                  <a:pt x="930629" y="102102"/>
                </a:lnTo>
                <a:lnTo>
                  <a:pt x="881294" y="112727"/>
                </a:lnTo>
                <a:lnTo>
                  <a:pt x="782778" y="134681"/>
                </a:lnTo>
                <a:lnTo>
                  <a:pt x="438634" y="214630"/>
                </a:lnTo>
                <a:lnTo>
                  <a:pt x="340205" y="237007"/>
                </a:lnTo>
                <a:lnTo>
                  <a:pt x="290930" y="247914"/>
                </a:lnTo>
                <a:lnTo>
                  <a:pt x="241601" y="258577"/>
                </a:lnTo>
                <a:lnTo>
                  <a:pt x="192212" y="268956"/>
                </a:lnTo>
                <a:lnTo>
                  <a:pt x="142752" y="279010"/>
                </a:lnTo>
                <a:lnTo>
                  <a:pt x="93213" y="288698"/>
                </a:lnTo>
                <a:lnTo>
                  <a:pt x="49795" y="294815"/>
                </a:lnTo>
                <a:lnTo>
                  <a:pt x="0" y="299471"/>
                </a:lnTo>
                <a:lnTo>
                  <a:pt x="0" y="702435"/>
                </a:lnTo>
                <a:lnTo>
                  <a:pt x="2177838" y="702435"/>
                </a:lnTo>
                <a:lnTo>
                  <a:pt x="2159436" y="656333"/>
                </a:lnTo>
                <a:lnTo>
                  <a:pt x="2140234" y="610558"/>
                </a:lnTo>
                <a:lnTo>
                  <a:pt x="2120238" y="565125"/>
                </a:lnTo>
                <a:lnTo>
                  <a:pt x="2099456" y="520047"/>
                </a:lnTo>
                <a:lnTo>
                  <a:pt x="2077893" y="475337"/>
                </a:lnTo>
                <a:lnTo>
                  <a:pt x="2055557" y="431009"/>
                </a:lnTo>
                <a:lnTo>
                  <a:pt x="2032454" y="387077"/>
                </a:lnTo>
                <a:lnTo>
                  <a:pt x="2008590" y="343554"/>
                </a:lnTo>
                <a:lnTo>
                  <a:pt x="1983972" y="300454"/>
                </a:lnTo>
                <a:lnTo>
                  <a:pt x="1958607" y="257791"/>
                </a:lnTo>
                <a:lnTo>
                  <a:pt x="1932501" y="215578"/>
                </a:lnTo>
                <a:lnTo>
                  <a:pt x="1905661" y="173829"/>
                </a:lnTo>
                <a:lnTo>
                  <a:pt x="1878093" y="132557"/>
                </a:lnTo>
                <a:lnTo>
                  <a:pt x="1849804" y="91776"/>
                </a:lnTo>
                <a:lnTo>
                  <a:pt x="1820801" y="51500"/>
                </a:lnTo>
                <a:lnTo>
                  <a:pt x="1789083" y="16231"/>
                </a:lnTo>
                <a:lnTo>
                  <a:pt x="1748163" y="849"/>
                </a:lnTo>
                <a:lnTo>
                  <a:pt x="1733709" y="0"/>
                </a:lnTo>
                <a:close/>
              </a:path>
            </a:pathLst>
          </a:custGeom>
          <a:solidFill>
            <a:srgbClr val="C3C7C1">
              <a:alpha val="24705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10197906" y="5711680"/>
            <a:ext cx="1993264" cy="1146175"/>
            <a:chOff x="10197906" y="5711680"/>
            <a:chExt cx="1993264" cy="1146175"/>
          </a:xfrm>
        </p:grpSpPr>
        <p:sp>
          <p:nvSpPr>
            <p:cNvPr id="6" name="object 6"/>
            <p:cNvSpPr/>
            <p:nvPr/>
          </p:nvSpPr>
          <p:spPr>
            <a:xfrm>
              <a:off x="10197906" y="5711680"/>
              <a:ext cx="1993264" cy="1146175"/>
            </a:xfrm>
            <a:custGeom>
              <a:avLst/>
              <a:gdLst/>
              <a:ahLst/>
              <a:cxnLst/>
              <a:rect l="l" t="t" r="r" b="b"/>
              <a:pathLst>
                <a:path w="1993265" h="1146175">
                  <a:moveTo>
                    <a:pt x="859608" y="0"/>
                  </a:moveTo>
                  <a:lnTo>
                    <a:pt x="908047" y="2673"/>
                  </a:lnTo>
                  <a:lnTo>
                    <a:pt x="956645" y="7900"/>
                  </a:lnTo>
                  <a:lnTo>
                    <a:pt x="1005264" y="15119"/>
                  </a:lnTo>
                  <a:lnTo>
                    <a:pt x="1053766" y="23772"/>
                  </a:lnTo>
                  <a:lnTo>
                    <a:pt x="1102013" y="33297"/>
                  </a:lnTo>
                  <a:lnTo>
                    <a:pt x="1199080" y="53125"/>
                  </a:lnTo>
                  <a:lnTo>
                    <a:pt x="1248351" y="62826"/>
                  </a:lnTo>
                  <a:lnTo>
                    <a:pt x="1297679" y="72234"/>
                  </a:lnTo>
                  <a:lnTo>
                    <a:pt x="1347060" y="81352"/>
                  </a:lnTo>
                  <a:lnTo>
                    <a:pt x="1396494" y="90177"/>
                  </a:lnTo>
                  <a:lnTo>
                    <a:pt x="1445979" y="98712"/>
                  </a:lnTo>
                  <a:lnTo>
                    <a:pt x="1495514" y="106954"/>
                  </a:lnTo>
                  <a:lnTo>
                    <a:pt x="1545095" y="114905"/>
                  </a:lnTo>
                  <a:lnTo>
                    <a:pt x="1594723" y="122564"/>
                  </a:lnTo>
                  <a:lnTo>
                    <a:pt x="1644394" y="129932"/>
                  </a:lnTo>
                  <a:lnTo>
                    <a:pt x="1694108" y="137008"/>
                  </a:lnTo>
                  <a:lnTo>
                    <a:pt x="1743863" y="143793"/>
                  </a:lnTo>
                  <a:lnTo>
                    <a:pt x="1793657" y="150286"/>
                  </a:lnTo>
                  <a:lnTo>
                    <a:pt x="1843488" y="156487"/>
                  </a:lnTo>
                  <a:lnTo>
                    <a:pt x="1893355" y="162396"/>
                  </a:lnTo>
                  <a:lnTo>
                    <a:pt x="1943256" y="168014"/>
                  </a:lnTo>
                  <a:lnTo>
                    <a:pt x="1993189" y="173340"/>
                  </a:lnTo>
                  <a:lnTo>
                    <a:pt x="1993190" y="1145673"/>
                  </a:lnTo>
                  <a:lnTo>
                    <a:pt x="362495" y="1145673"/>
                  </a:lnTo>
                  <a:lnTo>
                    <a:pt x="327243" y="1113508"/>
                  </a:lnTo>
                  <a:lnTo>
                    <a:pt x="293687" y="1078689"/>
                  </a:lnTo>
                  <a:lnTo>
                    <a:pt x="261777" y="1041589"/>
                  </a:lnTo>
                  <a:lnTo>
                    <a:pt x="231461" y="1002581"/>
                  </a:lnTo>
                  <a:lnTo>
                    <a:pt x="202689" y="962040"/>
                  </a:lnTo>
                  <a:lnTo>
                    <a:pt x="175409" y="920338"/>
                  </a:lnTo>
                  <a:lnTo>
                    <a:pt x="149571" y="877849"/>
                  </a:lnTo>
                  <a:lnTo>
                    <a:pt x="125125" y="834947"/>
                  </a:lnTo>
                  <a:lnTo>
                    <a:pt x="102018" y="792004"/>
                  </a:lnTo>
                  <a:lnTo>
                    <a:pt x="80200" y="749395"/>
                  </a:lnTo>
                  <a:lnTo>
                    <a:pt x="59621" y="707492"/>
                  </a:lnTo>
                  <a:lnTo>
                    <a:pt x="40230" y="666669"/>
                  </a:lnTo>
                  <a:lnTo>
                    <a:pt x="13706" y="602558"/>
                  </a:lnTo>
                  <a:lnTo>
                    <a:pt x="0" y="535232"/>
                  </a:lnTo>
                  <a:lnTo>
                    <a:pt x="3469" y="485877"/>
                  </a:lnTo>
                  <a:lnTo>
                    <a:pt x="17993" y="438932"/>
                  </a:lnTo>
                  <a:lnTo>
                    <a:pt x="41782" y="395089"/>
                  </a:lnTo>
                  <a:lnTo>
                    <a:pt x="73045" y="355036"/>
                  </a:lnTo>
                  <a:lnTo>
                    <a:pt x="109992" y="319463"/>
                  </a:lnTo>
                  <a:lnTo>
                    <a:pt x="150835" y="289060"/>
                  </a:lnTo>
                  <a:lnTo>
                    <a:pt x="194067" y="263380"/>
                  </a:lnTo>
                  <a:lnTo>
                    <a:pt x="238961" y="240748"/>
                  </a:lnTo>
                  <a:lnTo>
                    <a:pt x="284900" y="219999"/>
                  </a:lnTo>
                  <a:lnTo>
                    <a:pt x="331263" y="199968"/>
                  </a:lnTo>
                  <a:lnTo>
                    <a:pt x="377431" y="179490"/>
                  </a:lnTo>
                  <a:lnTo>
                    <a:pt x="422786" y="157400"/>
                  </a:lnTo>
                  <a:lnTo>
                    <a:pt x="463759" y="134773"/>
                  </a:lnTo>
                  <a:lnTo>
                    <a:pt x="544431" y="86900"/>
                  </a:lnTo>
                  <a:lnTo>
                    <a:pt x="585192" y="63988"/>
                  </a:lnTo>
                  <a:lnTo>
                    <a:pt x="626943" y="43315"/>
                  </a:lnTo>
                  <a:lnTo>
                    <a:pt x="670216" y="26047"/>
                  </a:lnTo>
                  <a:lnTo>
                    <a:pt x="716633" y="12903"/>
                  </a:lnTo>
                  <a:lnTo>
                    <a:pt x="763763" y="4554"/>
                  </a:lnTo>
                  <a:lnTo>
                    <a:pt x="811468" y="440"/>
                  </a:lnTo>
                  <a:lnTo>
                    <a:pt x="859608" y="0"/>
                  </a:lnTo>
                  <a:close/>
                </a:path>
              </a:pathLst>
            </a:custGeom>
            <a:solidFill>
              <a:srgbClr val="EDDFDC">
                <a:alpha val="2666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0601513" y="6399253"/>
              <a:ext cx="1588135" cy="458470"/>
            </a:xfrm>
            <a:custGeom>
              <a:avLst/>
              <a:gdLst/>
              <a:ahLst/>
              <a:cxnLst/>
              <a:rect l="l" t="t" r="r" b="b"/>
              <a:pathLst>
                <a:path w="1588134" h="458470">
                  <a:moveTo>
                    <a:pt x="318285" y="458028"/>
                  </a:moveTo>
                  <a:lnTo>
                    <a:pt x="318285" y="306518"/>
                  </a:lnTo>
                  <a:lnTo>
                    <a:pt x="310601" y="312039"/>
                  </a:lnTo>
                  <a:lnTo>
                    <a:pt x="303169" y="317580"/>
                  </a:lnTo>
                  <a:lnTo>
                    <a:pt x="296230" y="323147"/>
                  </a:lnTo>
                  <a:lnTo>
                    <a:pt x="290022" y="328748"/>
                  </a:lnTo>
                  <a:lnTo>
                    <a:pt x="262356" y="313247"/>
                  </a:lnTo>
                  <a:lnTo>
                    <a:pt x="239853" y="295617"/>
                  </a:lnTo>
                  <a:lnTo>
                    <a:pt x="223598" y="275354"/>
                  </a:lnTo>
                  <a:lnTo>
                    <a:pt x="214674" y="251950"/>
                  </a:lnTo>
                  <a:lnTo>
                    <a:pt x="199815" y="245167"/>
                  </a:lnTo>
                  <a:lnTo>
                    <a:pt x="185357" y="238485"/>
                  </a:lnTo>
                  <a:lnTo>
                    <a:pt x="171008" y="231619"/>
                  </a:lnTo>
                  <a:lnTo>
                    <a:pt x="156477" y="224278"/>
                  </a:lnTo>
                  <a:lnTo>
                    <a:pt x="0" y="458028"/>
                  </a:lnTo>
                  <a:lnTo>
                    <a:pt x="318285" y="458028"/>
                  </a:lnTo>
                  <a:close/>
                </a:path>
                <a:path w="1588134" h="458470">
                  <a:moveTo>
                    <a:pt x="398258" y="458028"/>
                  </a:moveTo>
                  <a:lnTo>
                    <a:pt x="398258" y="217893"/>
                  </a:lnTo>
                  <a:lnTo>
                    <a:pt x="397573" y="224684"/>
                  </a:lnTo>
                  <a:lnTo>
                    <a:pt x="388651" y="234271"/>
                  </a:lnTo>
                  <a:lnTo>
                    <a:pt x="379303" y="243365"/>
                  </a:lnTo>
                  <a:lnTo>
                    <a:pt x="369590" y="252250"/>
                  </a:lnTo>
                  <a:lnTo>
                    <a:pt x="359570" y="261210"/>
                  </a:lnTo>
                  <a:lnTo>
                    <a:pt x="272458" y="260574"/>
                  </a:lnTo>
                  <a:lnTo>
                    <a:pt x="283129" y="271922"/>
                  </a:lnTo>
                  <a:lnTo>
                    <a:pt x="294407" y="283493"/>
                  </a:lnTo>
                  <a:lnTo>
                    <a:pt x="306167" y="295090"/>
                  </a:lnTo>
                  <a:lnTo>
                    <a:pt x="318285" y="306518"/>
                  </a:lnTo>
                  <a:lnTo>
                    <a:pt x="318285" y="458028"/>
                  </a:lnTo>
                  <a:lnTo>
                    <a:pt x="398258" y="458028"/>
                  </a:lnTo>
                  <a:close/>
                </a:path>
                <a:path w="1588134" h="458470">
                  <a:moveTo>
                    <a:pt x="650586" y="458028"/>
                  </a:moveTo>
                  <a:lnTo>
                    <a:pt x="650587" y="209664"/>
                  </a:lnTo>
                  <a:lnTo>
                    <a:pt x="646755" y="211414"/>
                  </a:lnTo>
                  <a:lnTo>
                    <a:pt x="641042" y="211961"/>
                  </a:lnTo>
                  <a:lnTo>
                    <a:pt x="637156" y="213640"/>
                  </a:lnTo>
                  <a:lnTo>
                    <a:pt x="605560" y="212490"/>
                  </a:lnTo>
                  <a:lnTo>
                    <a:pt x="573878" y="211076"/>
                  </a:lnTo>
                  <a:lnTo>
                    <a:pt x="542526" y="209910"/>
                  </a:lnTo>
                  <a:lnTo>
                    <a:pt x="511918" y="209505"/>
                  </a:lnTo>
                  <a:lnTo>
                    <a:pt x="474217" y="186833"/>
                  </a:lnTo>
                  <a:lnTo>
                    <a:pt x="435784" y="178550"/>
                  </a:lnTo>
                  <a:lnTo>
                    <a:pt x="407441" y="174835"/>
                  </a:lnTo>
                  <a:lnTo>
                    <a:pt x="389803" y="178077"/>
                  </a:lnTo>
                  <a:lnTo>
                    <a:pt x="383486" y="190668"/>
                  </a:lnTo>
                  <a:lnTo>
                    <a:pt x="388459" y="200123"/>
                  </a:lnTo>
                  <a:lnTo>
                    <a:pt x="394302" y="209452"/>
                  </a:lnTo>
                  <a:lnTo>
                    <a:pt x="398258" y="217893"/>
                  </a:lnTo>
                  <a:lnTo>
                    <a:pt x="398258" y="458028"/>
                  </a:lnTo>
                  <a:lnTo>
                    <a:pt x="650586" y="458028"/>
                  </a:lnTo>
                  <a:close/>
                </a:path>
                <a:path w="1588134" h="458470">
                  <a:moveTo>
                    <a:pt x="713002" y="458028"/>
                  </a:moveTo>
                  <a:lnTo>
                    <a:pt x="713002" y="104761"/>
                  </a:lnTo>
                  <a:lnTo>
                    <a:pt x="668754" y="110161"/>
                  </a:lnTo>
                  <a:lnTo>
                    <a:pt x="652997" y="133427"/>
                  </a:lnTo>
                  <a:lnTo>
                    <a:pt x="641654" y="154056"/>
                  </a:lnTo>
                  <a:lnTo>
                    <a:pt x="639319" y="177614"/>
                  </a:lnTo>
                  <a:lnTo>
                    <a:pt x="650587" y="209664"/>
                  </a:lnTo>
                  <a:lnTo>
                    <a:pt x="650586" y="458028"/>
                  </a:lnTo>
                  <a:lnTo>
                    <a:pt x="694816" y="458028"/>
                  </a:lnTo>
                  <a:lnTo>
                    <a:pt x="694817" y="223094"/>
                  </a:lnTo>
                  <a:lnTo>
                    <a:pt x="694851" y="216765"/>
                  </a:lnTo>
                  <a:lnTo>
                    <a:pt x="698817" y="214117"/>
                  </a:lnTo>
                  <a:lnTo>
                    <a:pt x="705285" y="213815"/>
                  </a:lnTo>
                  <a:lnTo>
                    <a:pt x="712825" y="214524"/>
                  </a:lnTo>
                  <a:lnTo>
                    <a:pt x="712824" y="458028"/>
                  </a:lnTo>
                  <a:lnTo>
                    <a:pt x="713002" y="458028"/>
                  </a:lnTo>
                  <a:close/>
                </a:path>
                <a:path w="1588134" h="458470">
                  <a:moveTo>
                    <a:pt x="712824" y="458028"/>
                  </a:moveTo>
                  <a:lnTo>
                    <a:pt x="712825" y="214524"/>
                  </a:lnTo>
                  <a:lnTo>
                    <a:pt x="707254" y="217298"/>
                  </a:lnTo>
                  <a:lnTo>
                    <a:pt x="701346" y="220125"/>
                  </a:lnTo>
                  <a:lnTo>
                    <a:pt x="694817" y="223094"/>
                  </a:lnTo>
                  <a:lnTo>
                    <a:pt x="694816" y="458028"/>
                  </a:lnTo>
                  <a:lnTo>
                    <a:pt x="712824" y="458028"/>
                  </a:lnTo>
                  <a:close/>
                </a:path>
                <a:path w="1588134" h="458470">
                  <a:moveTo>
                    <a:pt x="930781" y="458028"/>
                  </a:moveTo>
                  <a:lnTo>
                    <a:pt x="930781" y="52466"/>
                  </a:lnTo>
                  <a:lnTo>
                    <a:pt x="911532" y="79460"/>
                  </a:lnTo>
                  <a:lnTo>
                    <a:pt x="905854" y="79990"/>
                  </a:lnTo>
                  <a:lnTo>
                    <a:pt x="900124" y="80391"/>
                  </a:lnTo>
                  <a:lnTo>
                    <a:pt x="896238" y="82001"/>
                  </a:lnTo>
                  <a:lnTo>
                    <a:pt x="875189" y="89940"/>
                  </a:lnTo>
                  <a:lnTo>
                    <a:pt x="862638" y="98415"/>
                  </a:lnTo>
                  <a:lnTo>
                    <a:pt x="853882" y="103706"/>
                  </a:lnTo>
                  <a:lnTo>
                    <a:pt x="844220" y="102095"/>
                  </a:lnTo>
                  <a:lnTo>
                    <a:pt x="828111" y="96345"/>
                  </a:lnTo>
                  <a:lnTo>
                    <a:pt x="812005" y="90982"/>
                  </a:lnTo>
                  <a:lnTo>
                    <a:pt x="796132" y="86020"/>
                  </a:lnTo>
                  <a:lnTo>
                    <a:pt x="780722" y="81473"/>
                  </a:lnTo>
                  <a:lnTo>
                    <a:pt x="766252" y="83113"/>
                  </a:lnTo>
                  <a:lnTo>
                    <a:pt x="759086" y="92990"/>
                  </a:lnTo>
                  <a:lnTo>
                    <a:pt x="749845" y="97246"/>
                  </a:lnTo>
                  <a:lnTo>
                    <a:pt x="729147" y="82022"/>
                  </a:lnTo>
                  <a:lnTo>
                    <a:pt x="716897" y="81672"/>
                  </a:lnTo>
                  <a:lnTo>
                    <a:pt x="712206" y="87397"/>
                  </a:lnTo>
                  <a:lnTo>
                    <a:pt x="711950" y="96120"/>
                  </a:lnTo>
                  <a:lnTo>
                    <a:pt x="713002" y="104761"/>
                  </a:lnTo>
                  <a:lnTo>
                    <a:pt x="713002" y="458028"/>
                  </a:lnTo>
                  <a:lnTo>
                    <a:pt x="930781" y="458028"/>
                  </a:lnTo>
                  <a:close/>
                </a:path>
                <a:path w="1588134" h="458470">
                  <a:moveTo>
                    <a:pt x="1008241" y="69404"/>
                  </a:moveTo>
                  <a:lnTo>
                    <a:pt x="996280" y="57057"/>
                  </a:lnTo>
                  <a:lnTo>
                    <a:pt x="992283" y="44983"/>
                  </a:lnTo>
                  <a:lnTo>
                    <a:pt x="985877" y="33374"/>
                  </a:lnTo>
                  <a:lnTo>
                    <a:pt x="966691" y="22422"/>
                  </a:lnTo>
                  <a:lnTo>
                    <a:pt x="945970" y="19500"/>
                  </a:lnTo>
                  <a:lnTo>
                    <a:pt x="934205" y="26598"/>
                  </a:lnTo>
                  <a:lnTo>
                    <a:pt x="929706" y="39119"/>
                  </a:lnTo>
                  <a:lnTo>
                    <a:pt x="930781" y="52466"/>
                  </a:lnTo>
                  <a:lnTo>
                    <a:pt x="930781" y="458028"/>
                  </a:lnTo>
                  <a:lnTo>
                    <a:pt x="982267" y="458028"/>
                  </a:lnTo>
                  <a:lnTo>
                    <a:pt x="982268" y="124114"/>
                  </a:lnTo>
                  <a:lnTo>
                    <a:pt x="985493" y="116103"/>
                  </a:lnTo>
                  <a:lnTo>
                    <a:pt x="988138" y="107854"/>
                  </a:lnTo>
                  <a:lnTo>
                    <a:pt x="990314" y="99556"/>
                  </a:lnTo>
                  <a:lnTo>
                    <a:pt x="992132" y="91402"/>
                  </a:lnTo>
                  <a:lnTo>
                    <a:pt x="1008241" y="69404"/>
                  </a:lnTo>
                  <a:close/>
                </a:path>
                <a:path w="1588134" h="458470">
                  <a:moveTo>
                    <a:pt x="1435763" y="50559"/>
                  </a:moveTo>
                  <a:lnTo>
                    <a:pt x="1432889" y="43551"/>
                  </a:lnTo>
                  <a:lnTo>
                    <a:pt x="1426023" y="31038"/>
                  </a:lnTo>
                  <a:lnTo>
                    <a:pt x="1383301" y="0"/>
                  </a:lnTo>
                  <a:lnTo>
                    <a:pt x="1373732" y="6715"/>
                  </a:lnTo>
                  <a:lnTo>
                    <a:pt x="1364195" y="13724"/>
                  </a:lnTo>
                  <a:lnTo>
                    <a:pt x="1354981" y="20996"/>
                  </a:lnTo>
                  <a:lnTo>
                    <a:pt x="1346380" y="28497"/>
                  </a:lnTo>
                  <a:lnTo>
                    <a:pt x="1316204" y="33234"/>
                  </a:lnTo>
                  <a:lnTo>
                    <a:pt x="1296768" y="45619"/>
                  </a:lnTo>
                  <a:lnTo>
                    <a:pt x="1279384" y="56768"/>
                  </a:lnTo>
                  <a:lnTo>
                    <a:pt x="1255365" y="57801"/>
                  </a:lnTo>
                  <a:lnTo>
                    <a:pt x="1250443" y="78396"/>
                  </a:lnTo>
                  <a:lnTo>
                    <a:pt x="1239189" y="96658"/>
                  </a:lnTo>
                  <a:lnTo>
                    <a:pt x="1225641" y="113942"/>
                  </a:lnTo>
                  <a:lnTo>
                    <a:pt x="1213832" y="131608"/>
                  </a:lnTo>
                  <a:lnTo>
                    <a:pt x="1170482" y="135054"/>
                  </a:lnTo>
                  <a:lnTo>
                    <a:pt x="1128370" y="139612"/>
                  </a:lnTo>
                  <a:lnTo>
                    <a:pt x="1105909" y="170186"/>
                  </a:lnTo>
                  <a:lnTo>
                    <a:pt x="1096506" y="168238"/>
                  </a:lnTo>
                  <a:lnTo>
                    <a:pt x="1089001" y="167454"/>
                  </a:lnTo>
                  <a:lnTo>
                    <a:pt x="1081443" y="166692"/>
                  </a:lnTo>
                  <a:lnTo>
                    <a:pt x="1052354" y="154425"/>
                  </a:lnTo>
                  <a:lnTo>
                    <a:pt x="1035681" y="152779"/>
                  </a:lnTo>
                  <a:lnTo>
                    <a:pt x="1024068" y="151844"/>
                  </a:lnTo>
                  <a:lnTo>
                    <a:pt x="1010157" y="141707"/>
                  </a:lnTo>
                  <a:lnTo>
                    <a:pt x="982268" y="124114"/>
                  </a:lnTo>
                  <a:lnTo>
                    <a:pt x="982267" y="458028"/>
                  </a:lnTo>
                  <a:lnTo>
                    <a:pt x="1408972" y="458028"/>
                  </a:lnTo>
                  <a:lnTo>
                    <a:pt x="1408973" y="66355"/>
                  </a:lnTo>
                  <a:lnTo>
                    <a:pt x="1416040" y="62756"/>
                  </a:lnTo>
                  <a:lnTo>
                    <a:pt x="1423040" y="58902"/>
                  </a:lnTo>
                  <a:lnTo>
                    <a:pt x="1429703" y="54826"/>
                  </a:lnTo>
                  <a:lnTo>
                    <a:pt x="1435763" y="50559"/>
                  </a:lnTo>
                  <a:close/>
                </a:path>
                <a:path w="1588134" h="458470">
                  <a:moveTo>
                    <a:pt x="1481572" y="112681"/>
                  </a:moveTo>
                  <a:lnTo>
                    <a:pt x="1408973" y="66355"/>
                  </a:lnTo>
                  <a:lnTo>
                    <a:pt x="1408972" y="458028"/>
                  </a:lnTo>
                  <a:lnTo>
                    <a:pt x="1458241" y="458028"/>
                  </a:lnTo>
                  <a:lnTo>
                    <a:pt x="1458241" y="158859"/>
                  </a:lnTo>
                  <a:lnTo>
                    <a:pt x="1474329" y="154481"/>
                  </a:lnTo>
                  <a:lnTo>
                    <a:pt x="1478775" y="141907"/>
                  </a:lnTo>
                  <a:lnTo>
                    <a:pt x="1478787" y="126265"/>
                  </a:lnTo>
                  <a:lnTo>
                    <a:pt x="1481572" y="112681"/>
                  </a:lnTo>
                  <a:close/>
                </a:path>
                <a:path w="1588134" h="458470">
                  <a:moveTo>
                    <a:pt x="1570759" y="339828"/>
                  </a:moveTo>
                  <a:lnTo>
                    <a:pt x="1568485" y="332618"/>
                  </a:lnTo>
                  <a:lnTo>
                    <a:pt x="1566822" y="325567"/>
                  </a:lnTo>
                  <a:lnTo>
                    <a:pt x="1564177" y="312102"/>
                  </a:lnTo>
                  <a:lnTo>
                    <a:pt x="1556366" y="279719"/>
                  </a:lnTo>
                  <a:lnTo>
                    <a:pt x="1536846" y="252593"/>
                  </a:lnTo>
                  <a:lnTo>
                    <a:pt x="1510965" y="229798"/>
                  </a:lnTo>
                  <a:lnTo>
                    <a:pt x="1484073" y="210406"/>
                  </a:lnTo>
                  <a:lnTo>
                    <a:pt x="1471281" y="201889"/>
                  </a:lnTo>
                  <a:lnTo>
                    <a:pt x="1465799" y="198213"/>
                  </a:lnTo>
                  <a:lnTo>
                    <a:pt x="1463259" y="188321"/>
                  </a:lnTo>
                  <a:lnTo>
                    <a:pt x="1461082" y="178374"/>
                  </a:lnTo>
                  <a:lnTo>
                    <a:pt x="1459375" y="168508"/>
                  </a:lnTo>
                  <a:lnTo>
                    <a:pt x="1458241" y="158859"/>
                  </a:lnTo>
                  <a:lnTo>
                    <a:pt x="1458241" y="458028"/>
                  </a:lnTo>
                  <a:lnTo>
                    <a:pt x="1557630" y="458028"/>
                  </a:lnTo>
                  <a:lnTo>
                    <a:pt x="1557630" y="390066"/>
                  </a:lnTo>
                  <a:lnTo>
                    <a:pt x="1570759" y="339828"/>
                  </a:lnTo>
                  <a:close/>
                </a:path>
                <a:path w="1588134" h="458470">
                  <a:moveTo>
                    <a:pt x="1587649" y="458028"/>
                  </a:moveTo>
                  <a:lnTo>
                    <a:pt x="1557630" y="390066"/>
                  </a:lnTo>
                  <a:lnTo>
                    <a:pt x="1557630" y="458028"/>
                  </a:lnTo>
                  <a:lnTo>
                    <a:pt x="1587649" y="458028"/>
                  </a:lnTo>
                  <a:close/>
                </a:path>
              </a:pathLst>
            </a:custGeom>
            <a:solidFill>
              <a:srgbClr val="D6AA94">
                <a:alpha val="619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/>
          <p:nvPr/>
        </p:nvSpPr>
        <p:spPr>
          <a:xfrm>
            <a:off x="0" y="0"/>
            <a:ext cx="929005" cy="927735"/>
          </a:xfrm>
          <a:custGeom>
            <a:avLst/>
            <a:gdLst/>
            <a:ahLst/>
            <a:cxnLst/>
            <a:rect l="l" t="t" r="r" b="b"/>
            <a:pathLst>
              <a:path w="929005" h="927735">
                <a:moveTo>
                  <a:pt x="562953" y="868795"/>
                </a:moveTo>
                <a:lnTo>
                  <a:pt x="355682" y="868795"/>
                </a:lnTo>
                <a:lnTo>
                  <a:pt x="365350" y="871900"/>
                </a:lnTo>
                <a:lnTo>
                  <a:pt x="374863" y="875333"/>
                </a:lnTo>
                <a:lnTo>
                  <a:pt x="384054" y="879111"/>
                </a:lnTo>
                <a:lnTo>
                  <a:pt x="392756" y="883256"/>
                </a:lnTo>
                <a:lnTo>
                  <a:pt x="387977" y="899034"/>
                </a:lnTo>
                <a:lnTo>
                  <a:pt x="396215" y="909395"/>
                </a:lnTo>
                <a:lnTo>
                  <a:pt x="409367" y="917663"/>
                </a:lnTo>
                <a:lnTo>
                  <a:pt x="419285" y="927121"/>
                </a:lnTo>
                <a:lnTo>
                  <a:pt x="419419" y="927121"/>
                </a:lnTo>
                <a:lnTo>
                  <a:pt x="496491" y="890822"/>
                </a:lnTo>
                <a:lnTo>
                  <a:pt x="565075" y="890822"/>
                </a:lnTo>
                <a:lnTo>
                  <a:pt x="564346" y="881105"/>
                </a:lnTo>
                <a:lnTo>
                  <a:pt x="563075" y="869552"/>
                </a:lnTo>
                <a:lnTo>
                  <a:pt x="562953" y="868795"/>
                </a:lnTo>
                <a:close/>
              </a:path>
              <a:path w="929005" h="927735">
                <a:moveTo>
                  <a:pt x="565075" y="890822"/>
                </a:moveTo>
                <a:lnTo>
                  <a:pt x="496491" y="890822"/>
                </a:lnTo>
                <a:lnTo>
                  <a:pt x="495801" y="898648"/>
                </a:lnTo>
                <a:lnTo>
                  <a:pt x="495359" y="906547"/>
                </a:lnTo>
                <a:lnTo>
                  <a:pt x="495281" y="914276"/>
                </a:lnTo>
                <a:lnTo>
                  <a:pt x="495685" y="921594"/>
                </a:lnTo>
                <a:lnTo>
                  <a:pt x="503100" y="922897"/>
                </a:lnTo>
                <a:lnTo>
                  <a:pt x="517246" y="923737"/>
                </a:lnTo>
                <a:lnTo>
                  <a:pt x="565836" y="904337"/>
                </a:lnTo>
                <a:lnTo>
                  <a:pt x="565222" y="892787"/>
                </a:lnTo>
                <a:lnTo>
                  <a:pt x="565075" y="890822"/>
                </a:lnTo>
                <a:close/>
              </a:path>
              <a:path w="929005" h="927735">
                <a:moveTo>
                  <a:pt x="928509" y="0"/>
                </a:moveTo>
                <a:lnTo>
                  <a:pt x="0" y="0"/>
                </a:lnTo>
                <a:lnTo>
                  <a:pt x="116" y="481183"/>
                </a:lnTo>
                <a:lnTo>
                  <a:pt x="2431" y="487227"/>
                </a:lnTo>
                <a:lnTo>
                  <a:pt x="12266" y="529898"/>
                </a:lnTo>
                <a:lnTo>
                  <a:pt x="18344" y="573975"/>
                </a:lnTo>
                <a:lnTo>
                  <a:pt x="20529" y="596256"/>
                </a:lnTo>
                <a:lnTo>
                  <a:pt x="22429" y="618558"/>
                </a:lnTo>
                <a:lnTo>
                  <a:pt x="24258" y="640772"/>
                </a:lnTo>
                <a:lnTo>
                  <a:pt x="26230" y="662786"/>
                </a:lnTo>
                <a:lnTo>
                  <a:pt x="28289" y="684322"/>
                </a:lnTo>
                <a:lnTo>
                  <a:pt x="30788" y="705350"/>
                </a:lnTo>
                <a:lnTo>
                  <a:pt x="34037" y="725823"/>
                </a:lnTo>
                <a:lnTo>
                  <a:pt x="38343" y="745693"/>
                </a:lnTo>
                <a:lnTo>
                  <a:pt x="32651" y="761437"/>
                </a:lnTo>
                <a:lnTo>
                  <a:pt x="30775" y="778945"/>
                </a:lnTo>
                <a:lnTo>
                  <a:pt x="31047" y="797371"/>
                </a:lnTo>
                <a:lnTo>
                  <a:pt x="31803" y="815871"/>
                </a:lnTo>
                <a:lnTo>
                  <a:pt x="38111" y="819822"/>
                </a:lnTo>
                <a:lnTo>
                  <a:pt x="44840" y="824826"/>
                </a:lnTo>
                <a:lnTo>
                  <a:pt x="49214" y="829786"/>
                </a:lnTo>
                <a:lnTo>
                  <a:pt x="73781" y="833735"/>
                </a:lnTo>
                <a:lnTo>
                  <a:pt x="146008" y="844371"/>
                </a:lnTo>
                <a:lnTo>
                  <a:pt x="181357" y="881911"/>
                </a:lnTo>
                <a:lnTo>
                  <a:pt x="188614" y="883806"/>
                </a:lnTo>
                <a:lnTo>
                  <a:pt x="195420" y="886133"/>
                </a:lnTo>
                <a:lnTo>
                  <a:pt x="208141" y="891032"/>
                </a:lnTo>
                <a:lnTo>
                  <a:pt x="239482" y="901585"/>
                </a:lnTo>
                <a:lnTo>
                  <a:pt x="272564" y="899569"/>
                </a:lnTo>
                <a:lnTo>
                  <a:pt x="305351" y="889942"/>
                </a:lnTo>
                <a:lnTo>
                  <a:pt x="335804" y="877666"/>
                </a:lnTo>
                <a:lnTo>
                  <a:pt x="355682" y="868795"/>
                </a:lnTo>
                <a:lnTo>
                  <a:pt x="562953" y="868795"/>
                </a:lnTo>
                <a:lnTo>
                  <a:pt x="561278" y="858392"/>
                </a:lnTo>
                <a:lnTo>
                  <a:pt x="573175" y="830615"/>
                </a:lnTo>
                <a:lnTo>
                  <a:pt x="572985" y="807798"/>
                </a:lnTo>
                <a:lnTo>
                  <a:pt x="572753" y="787357"/>
                </a:lnTo>
                <a:lnTo>
                  <a:pt x="584522" y="766709"/>
                </a:lnTo>
                <a:lnTo>
                  <a:pt x="569788" y="751715"/>
                </a:lnTo>
                <a:lnTo>
                  <a:pt x="560351" y="732648"/>
                </a:lnTo>
                <a:lnTo>
                  <a:pt x="552942" y="712174"/>
                </a:lnTo>
                <a:lnTo>
                  <a:pt x="544293" y="692957"/>
                </a:lnTo>
                <a:lnTo>
                  <a:pt x="554353" y="673895"/>
                </a:lnTo>
                <a:lnTo>
                  <a:pt x="564197" y="654852"/>
                </a:lnTo>
                <a:lnTo>
                  <a:pt x="573646" y="635917"/>
                </a:lnTo>
                <a:lnTo>
                  <a:pt x="582523" y="617181"/>
                </a:lnTo>
                <a:lnTo>
                  <a:pt x="579124" y="608554"/>
                </a:lnTo>
                <a:lnTo>
                  <a:pt x="575678" y="599711"/>
                </a:lnTo>
                <a:lnTo>
                  <a:pt x="572180" y="590865"/>
                </a:lnTo>
                <a:lnTo>
                  <a:pt x="568623" y="582228"/>
                </a:lnTo>
                <a:lnTo>
                  <a:pt x="575196" y="575395"/>
                </a:lnTo>
                <a:lnTo>
                  <a:pt x="584416" y="563586"/>
                </a:lnTo>
                <a:lnTo>
                  <a:pt x="610030" y="545719"/>
                </a:lnTo>
                <a:lnTo>
                  <a:pt x="620180" y="532632"/>
                </a:lnTo>
                <a:lnTo>
                  <a:pt x="627076" y="523401"/>
                </a:lnTo>
                <a:lnTo>
                  <a:pt x="642928" y="517104"/>
                </a:lnTo>
                <a:lnTo>
                  <a:pt x="649052" y="514179"/>
                </a:lnTo>
                <a:lnTo>
                  <a:pt x="155933" y="514178"/>
                </a:lnTo>
                <a:lnTo>
                  <a:pt x="156158" y="502088"/>
                </a:lnTo>
                <a:lnTo>
                  <a:pt x="156567" y="489908"/>
                </a:lnTo>
                <a:lnTo>
                  <a:pt x="157327" y="477551"/>
                </a:lnTo>
                <a:lnTo>
                  <a:pt x="158605" y="464928"/>
                </a:lnTo>
                <a:lnTo>
                  <a:pt x="748412" y="464929"/>
                </a:lnTo>
                <a:lnTo>
                  <a:pt x="749731" y="462318"/>
                </a:lnTo>
                <a:lnTo>
                  <a:pt x="752378" y="457325"/>
                </a:lnTo>
                <a:lnTo>
                  <a:pt x="753097" y="453225"/>
                </a:lnTo>
                <a:lnTo>
                  <a:pt x="757498" y="431412"/>
                </a:lnTo>
                <a:lnTo>
                  <a:pt x="756979" y="416310"/>
                </a:lnTo>
                <a:lnTo>
                  <a:pt x="137849" y="416309"/>
                </a:lnTo>
                <a:lnTo>
                  <a:pt x="134148" y="358737"/>
                </a:lnTo>
                <a:lnTo>
                  <a:pt x="812115" y="358738"/>
                </a:lnTo>
                <a:lnTo>
                  <a:pt x="814343" y="356775"/>
                </a:lnTo>
                <a:lnTo>
                  <a:pt x="820579" y="343792"/>
                </a:lnTo>
                <a:lnTo>
                  <a:pt x="816039" y="332575"/>
                </a:lnTo>
                <a:lnTo>
                  <a:pt x="817315" y="322588"/>
                </a:lnTo>
                <a:lnTo>
                  <a:pt x="841004" y="313290"/>
                </a:lnTo>
                <a:lnTo>
                  <a:pt x="847740" y="303211"/>
                </a:lnTo>
                <a:lnTo>
                  <a:pt x="845395" y="296255"/>
                </a:lnTo>
                <a:lnTo>
                  <a:pt x="838199" y="291436"/>
                </a:lnTo>
                <a:lnTo>
                  <a:pt x="830382" y="287762"/>
                </a:lnTo>
                <a:lnTo>
                  <a:pt x="849102" y="247868"/>
                </a:lnTo>
                <a:lnTo>
                  <a:pt x="841040" y="229647"/>
                </a:lnTo>
                <a:lnTo>
                  <a:pt x="738127" y="229647"/>
                </a:lnTo>
                <a:lnTo>
                  <a:pt x="738723" y="223533"/>
                </a:lnTo>
                <a:lnTo>
                  <a:pt x="739459" y="217085"/>
                </a:lnTo>
                <a:lnTo>
                  <a:pt x="740406" y="210042"/>
                </a:lnTo>
                <a:lnTo>
                  <a:pt x="830934" y="210042"/>
                </a:lnTo>
                <a:lnTo>
                  <a:pt x="826440" y="201996"/>
                </a:lnTo>
                <a:lnTo>
                  <a:pt x="807851" y="187604"/>
                </a:lnTo>
                <a:lnTo>
                  <a:pt x="774973" y="180117"/>
                </a:lnTo>
                <a:lnTo>
                  <a:pt x="775516" y="175982"/>
                </a:lnTo>
                <a:lnTo>
                  <a:pt x="778058" y="170901"/>
                </a:lnTo>
                <a:lnTo>
                  <a:pt x="778706" y="166784"/>
                </a:lnTo>
                <a:lnTo>
                  <a:pt x="796301" y="140941"/>
                </a:lnTo>
                <a:lnTo>
                  <a:pt x="814156" y="115162"/>
                </a:lnTo>
                <a:lnTo>
                  <a:pt x="831628" y="89531"/>
                </a:lnTo>
                <a:lnTo>
                  <a:pt x="848068" y="64132"/>
                </a:lnTo>
                <a:lnTo>
                  <a:pt x="877289" y="49397"/>
                </a:lnTo>
                <a:lnTo>
                  <a:pt x="911124" y="19895"/>
                </a:lnTo>
                <a:lnTo>
                  <a:pt x="920778" y="9363"/>
                </a:lnTo>
                <a:lnTo>
                  <a:pt x="928509" y="0"/>
                </a:lnTo>
                <a:close/>
              </a:path>
              <a:path w="929005" h="927735">
                <a:moveTo>
                  <a:pt x="753935" y="550148"/>
                </a:moveTo>
                <a:lnTo>
                  <a:pt x="721431" y="550148"/>
                </a:lnTo>
                <a:lnTo>
                  <a:pt x="733690" y="553170"/>
                </a:lnTo>
                <a:lnTo>
                  <a:pt x="746827" y="553933"/>
                </a:lnTo>
                <a:lnTo>
                  <a:pt x="753935" y="550148"/>
                </a:lnTo>
                <a:close/>
              </a:path>
              <a:path w="929005" h="927735">
                <a:moveTo>
                  <a:pt x="769948" y="503018"/>
                </a:moveTo>
                <a:lnTo>
                  <a:pt x="672411" y="503018"/>
                </a:lnTo>
                <a:lnTo>
                  <a:pt x="677456" y="509948"/>
                </a:lnTo>
                <a:lnTo>
                  <a:pt x="683005" y="516515"/>
                </a:lnTo>
                <a:lnTo>
                  <a:pt x="688841" y="522711"/>
                </a:lnTo>
                <a:lnTo>
                  <a:pt x="694743" y="528528"/>
                </a:lnTo>
                <a:lnTo>
                  <a:pt x="704752" y="553652"/>
                </a:lnTo>
                <a:lnTo>
                  <a:pt x="721431" y="550148"/>
                </a:lnTo>
                <a:lnTo>
                  <a:pt x="753935" y="550148"/>
                </a:lnTo>
                <a:lnTo>
                  <a:pt x="766138" y="543648"/>
                </a:lnTo>
                <a:lnTo>
                  <a:pt x="779495" y="527834"/>
                </a:lnTo>
                <a:lnTo>
                  <a:pt x="779679" y="516515"/>
                </a:lnTo>
                <a:lnTo>
                  <a:pt x="779674" y="514179"/>
                </a:lnTo>
                <a:lnTo>
                  <a:pt x="771554" y="503855"/>
                </a:lnTo>
                <a:lnTo>
                  <a:pt x="769948" y="503018"/>
                </a:lnTo>
                <a:close/>
              </a:path>
              <a:path w="929005" h="927735">
                <a:moveTo>
                  <a:pt x="748412" y="464929"/>
                </a:moveTo>
                <a:lnTo>
                  <a:pt x="158605" y="464928"/>
                </a:lnTo>
                <a:lnTo>
                  <a:pt x="169451" y="470958"/>
                </a:lnTo>
                <a:lnTo>
                  <a:pt x="176775" y="481183"/>
                </a:lnTo>
                <a:lnTo>
                  <a:pt x="174346" y="495593"/>
                </a:lnTo>
                <a:lnTo>
                  <a:pt x="155933" y="514178"/>
                </a:lnTo>
                <a:lnTo>
                  <a:pt x="649052" y="514179"/>
                </a:lnTo>
                <a:lnTo>
                  <a:pt x="672411" y="503018"/>
                </a:lnTo>
                <a:lnTo>
                  <a:pt x="769948" y="503018"/>
                </a:lnTo>
                <a:lnTo>
                  <a:pt x="759758" y="497709"/>
                </a:lnTo>
                <a:lnTo>
                  <a:pt x="747190" y="467347"/>
                </a:lnTo>
                <a:lnTo>
                  <a:pt x="748412" y="464929"/>
                </a:lnTo>
                <a:close/>
              </a:path>
              <a:path w="929005" h="927735">
                <a:moveTo>
                  <a:pt x="812115" y="358738"/>
                </a:moveTo>
                <a:lnTo>
                  <a:pt x="134148" y="358737"/>
                </a:lnTo>
                <a:lnTo>
                  <a:pt x="138669" y="368881"/>
                </a:lnTo>
                <a:lnTo>
                  <a:pt x="145213" y="372439"/>
                </a:lnTo>
                <a:lnTo>
                  <a:pt x="149363" y="379166"/>
                </a:lnTo>
                <a:lnTo>
                  <a:pt x="147961" y="392608"/>
                </a:lnTo>
                <a:lnTo>
                  <a:pt x="137849" y="416309"/>
                </a:lnTo>
                <a:lnTo>
                  <a:pt x="756979" y="416310"/>
                </a:lnTo>
                <a:lnTo>
                  <a:pt x="757137" y="406299"/>
                </a:lnTo>
                <a:lnTo>
                  <a:pt x="763579" y="399052"/>
                </a:lnTo>
                <a:lnTo>
                  <a:pt x="776894" y="388610"/>
                </a:lnTo>
                <a:lnTo>
                  <a:pt x="789881" y="377960"/>
                </a:lnTo>
                <a:lnTo>
                  <a:pt x="802408" y="367286"/>
                </a:lnTo>
                <a:lnTo>
                  <a:pt x="812115" y="358738"/>
                </a:lnTo>
                <a:close/>
              </a:path>
              <a:path w="929005" h="927735">
                <a:moveTo>
                  <a:pt x="830934" y="210042"/>
                </a:moveTo>
                <a:lnTo>
                  <a:pt x="740406" y="210042"/>
                </a:lnTo>
                <a:lnTo>
                  <a:pt x="745695" y="213423"/>
                </a:lnTo>
                <a:lnTo>
                  <a:pt x="745827" y="218143"/>
                </a:lnTo>
                <a:lnTo>
                  <a:pt x="742679" y="223713"/>
                </a:lnTo>
                <a:lnTo>
                  <a:pt x="738127" y="229647"/>
                </a:lnTo>
                <a:lnTo>
                  <a:pt x="841040" y="229647"/>
                </a:lnTo>
                <a:lnTo>
                  <a:pt x="837828" y="222386"/>
                </a:lnTo>
                <a:lnTo>
                  <a:pt x="830934" y="210042"/>
                </a:lnTo>
                <a:close/>
              </a:path>
            </a:pathLst>
          </a:custGeom>
          <a:solidFill>
            <a:srgbClr val="EDDF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5788867"/>
            <a:ext cx="1039494" cy="1068705"/>
          </a:xfrm>
          <a:custGeom>
            <a:avLst/>
            <a:gdLst/>
            <a:ahLst/>
            <a:cxnLst/>
            <a:rect l="l" t="t" r="r" b="b"/>
            <a:pathLst>
              <a:path w="1039494" h="1068704">
                <a:moveTo>
                  <a:pt x="1039838" y="1052526"/>
                </a:moveTo>
                <a:lnTo>
                  <a:pt x="298863" y="1052526"/>
                </a:lnTo>
                <a:lnTo>
                  <a:pt x="307961" y="1053379"/>
                </a:lnTo>
                <a:lnTo>
                  <a:pt x="311265" y="1060578"/>
                </a:lnTo>
                <a:lnTo>
                  <a:pt x="314355" y="1068525"/>
                </a:lnTo>
                <a:lnTo>
                  <a:pt x="1039838" y="1068525"/>
                </a:lnTo>
                <a:lnTo>
                  <a:pt x="1039838" y="1052526"/>
                </a:lnTo>
                <a:close/>
              </a:path>
              <a:path w="1039494" h="1068704">
                <a:moveTo>
                  <a:pt x="207192" y="85940"/>
                </a:moveTo>
                <a:lnTo>
                  <a:pt x="174713" y="103813"/>
                </a:lnTo>
                <a:lnTo>
                  <a:pt x="144484" y="119103"/>
                </a:lnTo>
                <a:lnTo>
                  <a:pt x="124283" y="135690"/>
                </a:lnTo>
                <a:lnTo>
                  <a:pt x="115806" y="178218"/>
                </a:lnTo>
                <a:lnTo>
                  <a:pt x="62291" y="209995"/>
                </a:lnTo>
                <a:lnTo>
                  <a:pt x="0" y="240153"/>
                </a:lnTo>
                <a:lnTo>
                  <a:pt x="0" y="515900"/>
                </a:lnTo>
                <a:lnTo>
                  <a:pt x="4155" y="518860"/>
                </a:lnTo>
                <a:lnTo>
                  <a:pt x="20958" y="535860"/>
                </a:lnTo>
                <a:lnTo>
                  <a:pt x="37234" y="553135"/>
                </a:lnTo>
                <a:lnTo>
                  <a:pt x="55759" y="568285"/>
                </a:lnTo>
                <a:lnTo>
                  <a:pt x="82651" y="579709"/>
                </a:lnTo>
                <a:lnTo>
                  <a:pt x="113115" y="588315"/>
                </a:lnTo>
                <a:lnTo>
                  <a:pt x="143842" y="600264"/>
                </a:lnTo>
                <a:lnTo>
                  <a:pt x="171523" y="621716"/>
                </a:lnTo>
                <a:lnTo>
                  <a:pt x="176085" y="623903"/>
                </a:lnTo>
                <a:lnTo>
                  <a:pt x="180583" y="626116"/>
                </a:lnTo>
                <a:lnTo>
                  <a:pt x="183696" y="629053"/>
                </a:lnTo>
                <a:lnTo>
                  <a:pt x="187739" y="652942"/>
                </a:lnTo>
                <a:lnTo>
                  <a:pt x="198922" y="703864"/>
                </a:lnTo>
                <a:lnTo>
                  <a:pt x="214249" y="770894"/>
                </a:lnTo>
                <a:lnTo>
                  <a:pt x="230719" y="843106"/>
                </a:lnTo>
                <a:lnTo>
                  <a:pt x="245335" y="909572"/>
                </a:lnTo>
                <a:lnTo>
                  <a:pt x="255096" y="959368"/>
                </a:lnTo>
                <a:lnTo>
                  <a:pt x="257005" y="981566"/>
                </a:lnTo>
                <a:lnTo>
                  <a:pt x="262255" y="996125"/>
                </a:lnTo>
                <a:lnTo>
                  <a:pt x="273930" y="1005198"/>
                </a:lnTo>
                <a:lnTo>
                  <a:pt x="288146" y="1012021"/>
                </a:lnTo>
                <a:lnTo>
                  <a:pt x="301023" y="1019829"/>
                </a:lnTo>
                <a:lnTo>
                  <a:pt x="294163" y="1036158"/>
                </a:lnTo>
                <a:lnTo>
                  <a:pt x="290679" y="1047100"/>
                </a:lnTo>
                <a:lnTo>
                  <a:pt x="291827" y="1052581"/>
                </a:lnTo>
                <a:lnTo>
                  <a:pt x="1039838" y="1052526"/>
                </a:lnTo>
                <a:lnTo>
                  <a:pt x="1039838" y="960788"/>
                </a:lnTo>
                <a:lnTo>
                  <a:pt x="1039543" y="960444"/>
                </a:lnTo>
                <a:lnTo>
                  <a:pt x="965833" y="960444"/>
                </a:lnTo>
                <a:lnTo>
                  <a:pt x="957458" y="942556"/>
                </a:lnTo>
                <a:lnTo>
                  <a:pt x="961736" y="936165"/>
                </a:lnTo>
                <a:lnTo>
                  <a:pt x="966233" y="929564"/>
                </a:lnTo>
                <a:lnTo>
                  <a:pt x="969481" y="923109"/>
                </a:lnTo>
                <a:lnTo>
                  <a:pt x="970013" y="917152"/>
                </a:lnTo>
                <a:lnTo>
                  <a:pt x="964576" y="908869"/>
                </a:lnTo>
                <a:lnTo>
                  <a:pt x="953187" y="892585"/>
                </a:lnTo>
                <a:lnTo>
                  <a:pt x="950317" y="888209"/>
                </a:lnTo>
                <a:lnTo>
                  <a:pt x="932218" y="888209"/>
                </a:lnTo>
                <a:lnTo>
                  <a:pt x="930697" y="885096"/>
                </a:lnTo>
                <a:lnTo>
                  <a:pt x="927176" y="875488"/>
                </a:lnTo>
                <a:lnTo>
                  <a:pt x="940423" y="864800"/>
                </a:lnTo>
                <a:lnTo>
                  <a:pt x="958547" y="853405"/>
                </a:lnTo>
                <a:lnTo>
                  <a:pt x="969441" y="841900"/>
                </a:lnTo>
                <a:lnTo>
                  <a:pt x="952254" y="841900"/>
                </a:lnTo>
                <a:lnTo>
                  <a:pt x="943177" y="836583"/>
                </a:lnTo>
                <a:lnTo>
                  <a:pt x="938391" y="828590"/>
                </a:lnTo>
                <a:lnTo>
                  <a:pt x="933927" y="820907"/>
                </a:lnTo>
                <a:lnTo>
                  <a:pt x="892143" y="820907"/>
                </a:lnTo>
                <a:lnTo>
                  <a:pt x="888096" y="809920"/>
                </a:lnTo>
                <a:lnTo>
                  <a:pt x="880433" y="802377"/>
                </a:lnTo>
                <a:lnTo>
                  <a:pt x="869577" y="797787"/>
                </a:lnTo>
                <a:lnTo>
                  <a:pt x="855952" y="795654"/>
                </a:lnTo>
                <a:lnTo>
                  <a:pt x="849052" y="780751"/>
                </a:lnTo>
                <a:lnTo>
                  <a:pt x="855317" y="771890"/>
                </a:lnTo>
                <a:lnTo>
                  <a:pt x="861631" y="763094"/>
                </a:lnTo>
                <a:lnTo>
                  <a:pt x="867885" y="754152"/>
                </a:lnTo>
                <a:lnTo>
                  <a:pt x="873971" y="744855"/>
                </a:lnTo>
                <a:lnTo>
                  <a:pt x="900674" y="721881"/>
                </a:lnTo>
                <a:lnTo>
                  <a:pt x="914083" y="710136"/>
                </a:lnTo>
                <a:lnTo>
                  <a:pt x="927139" y="698315"/>
                </a:lnTo>
                <a:lnTo>
                  <a:pt x="927393" y="690475"/>
                </a:lnTo>
                <a:lnTo>
                  <a:pt x="927774" y="682565"/>
                </a:lnTo>
                <a:lnTo>
                  <a:pt x="928422" y="674510"/>
                </a:lnTo>
                <a:lnTo>
                  <a:pt x="929477" y="666234"/>
                </a:lnTo>
                <a:lnTo>
                  <a:pt x="925077" y="641382"/>
                </a:lnTo>
                <a:lnTo>
                  <a:pt x="910660" y="602571"/>
                </a:lnTo>
                <a:lnTo>
                  <a:pt x="889189" y="553772"/>
                </a:lnTo>
                <a:lnTo>
                  <a:pt x="863626" y="498957"/>
                </a:lnTo>
                <a:lnTo>
                  <a:pt x="836934" y="442098"/>
                </a:lnTo>
                <a:lnTo>
                  <a:pt x="814772" y="393126"/>
                </a:lnTo>
                <a:lnTo>
                  <a:pt x="13909" y="393126"/>
                </a:lnTo>
                <a:lnTo>
                  <a:pt x="12339" y="386349"/>
                </a:lnTo>
                <a:lnTo>
                  <a:pt x="13315" y="384390"/>
                </a:lnTo>
                <a:lnTo>
                  <a:pt x="810939" y="384390"/>
                </a:lnTo>
                <a:lnTo>
                  <a:pt x="792014" y="338136"/>
                </a:lnTo>
                <a:lnTo>
                  <a:pt x="779712" y="298977"/>
                </a:lnTo>
                <a:lnTo>
                  <a:pt x="778133" y="273662"/>
                </a:lnTo>
                <a:lnTo>
                  <a:pt x="761750" y="269402"/>
                </a:lnTo>
                <a:lnTo>
                  <a:pt x="738403" y="269402"/>
                </a:lnTo>
                <a:lnTo>
                  <a:pt x="719784" y="264818"/>
                </a:lnTo>
                <a:lnTo>
                  <a:pt x="714609" y="246031"/>
                </a:lnTo>
                <a:lnTo>
                  <a:pt x="716655" y="235604"/>
                </a:lnTo>
                <a:lnTo>
                  <a:pt x="716286" y="231166"/>
                </a:lnTo>
                <a:lnTo>
                  <a:pt x="719442" y="224014"/>
                </a:lnTo>
                <a:lnTo>
                  <a:pt x="722490" y="217001"/>
                </a:lnTo>
                <a:lnTo>
                  <a:pt x="725207" y="209995"/>
                </a:lnTo>
                <a:lnTo>
                  <a:pt x="673264" y="209987"/>
                </a:lnTo>
                <a:lnTo>
                  <a:pt x="627563" y="168249"/>
                </a:lnTo>
                <a:lnTo>
                  <a:pt x="626153" y="165324"/>
                </a:lnTo>
                <a:lnTo>
                  <a:pt x="627563" y="160874"/>
                </a:lnTo>
                <a:lnTo>
                  <a:pt x="629317" y="157148"/>
                </a:lnTo>
                <a:lnTo>
                  <a:pt x="629660" y="154173"/>
                </a:lnTo>
                <a:lnTo>
                  <a:pt x="633638" y="137831"/>
                </a:lnTo>
                <a:lnTo>
                  <a:pt x="632630" y="136905"/>
                </a:lnTo>
                <a:lnTo>
                  <a:pt x="579784" y="136905"/>
                </a:lnTo>
                <a:lnTo>
                  <a:pt x="575206" y="130528"/>
                </a:lnTo>
                <a:lnTo>
                  <a:pt x="570301" y="124496"/>
                </a:lnTo>
                <a:lnTo>
                  <a:pt x="565134" y="118600"/>
                </a:lnTo>
                <a:lnTo>
                  <a:pt x="559770" y="112631"/>
                </a:lnTo>
                <a:lnTo>
                  <a:pt x="558059" y="103420"/>
                </a:lnTo>
                <a:lnTo>
                  <a:pt x="556278" y="94414"/>
                </a:lnTo>
                <a:lnTo>
                  <a:pt x="554418" y="86254"/>
                </a:lnTo>
                <a:lnTo>
                  <a:pt x="217729" y="86254"/>
                </a:lnTo>
                <a:lnTo>
                  <a:pt x="207192" y="85940"/>
                </a:lnTo>
                <a:close/>
              </a:path>
              <a:path w="1039494" h="1068704">
                <a:moveTo>
                  <a:pt x="1039838" y="897662"/>
                </a:moveTo>
                <a:lnTo>
                  <a:pt x="1007247" y="924321"/>
                </a:lnTo>
                <a:lnTo>
                  <a:pt x="1006140" y="938807"/>
                </a:lnTo>
                <a:lnTo>
                  <a:pt x="965833" y="960444"/>
                </a:lnTo>
                <a:lnTo>
                  <a:pt x="1039543" y="960444"/>
                </a:lnTo>
                <a:lnTo>
                  <a:pt x="1037222" y="957745"/>
                </a:lnTo>
                <a:lnTo>
                  <a:pt x="1033563" y="954893"/>
                </a:lnTo>
                <a:lnTo>
                  <a:pt x="1028416" y="953017"/>
                </a:lnTo>
                <a:lnTo>
                  <a:pt x="1032737" y="947360"/>
                </a:lnTo>
                <a:lnTo>
                  <a:pt x="1036485" y="942022"/>
                </a:lnTo>
                <a:lnTo>
                  <a:pt x="1039838" y="937127"/>
                </a:lnTo>
                <a:lnTo>
                  <a:pt x="1039838" y="897662"/>
                </a:lnTo>
                <a:close/>
              </a:path>
              <a:path w="1039494" h="1068704">
                <a:moveTo>
                  <a:pt x="942755" y="884107"/>
                </a:moveTo>
                <a:lnTo>
                  <a:pt x="936907" y="886646"/>
                </a:lnTo>
                <a:lnTo>
                  <a:pt x="932218" y="888209"/>
                </a:lnTo>
                <a:lnTo>
                  <a:pt x="950317" y="888209"/>
                </a:lnTo>
                <a:lnTo>
                  <a:pt x="947750" y="884295"/>
                </a:lnTo>
                <a:lnTo>
                  <a:pt x="942755" y="884107"/>
                </a:lnTo>
                <a:close/>
              </a:path>
              <a:path w="1039494" h="1068704">
                <a:moveTo>
                  <a:pt x="969657" y="841672"/>
                </a:moveTo>
                <a:lnTo>
                  <a:pt x="952254" y="841900"/>
                </a:lnTo>
                <a:lnTo>
                  <a:pt x="969441" y="841900"/>
                </a:lnTo>
                <a:lnTo>
                  <a:pt x="969657" y="841672"/>
                </a:lnTo>
                <a:close/>
              </a:path>
              <a:path w="1039494" h="1068704">
                <a:moveTo>
                  <a:pt x="923273" y="820498"/>
                </a:moveTo>
                <a:lnTo>
                  <a:pt x="912854" y="820559"/>
                </a:lnTo>
                <a:lnTo>
                  <a:pt x="892143" y="820907"/>
                </a:lnTo>
                <a:lnTo>
                  <a:pt x="933927" y="820907"/>
                </a:lnTo>
                <a:lnTo>
                  <a:pt x="923273" y="820498"/>
                </a:lnTo>
                <a:close/>
              </a:path>
              <a:path w="1039494" h="1068704">
                <a:moveTo>
                  <a:pt x="812246" y="387544"/>
                </a:moveTo>
                <a:lnTo>
                  <a:pt x="27032" y="387544"/>
                </a:lnTo>
                <a:lnTo>
                  <a:pt x="19899" y="390990"/>
                </a:lnTo>
                <a:lnTo>
                  <a:pt x="13909" y="393126"/>
                </a:lnTo>
                <a:lnTo>
                  <a:pt x="814772" y="393126"/>
                </a:lnTo>
                <a:lnTo>
                  <a:pt x="812246" y="387544"/>
                </a:lnTo>
                <a:close/>
              </a:path>
              <a:path w="1039494" h="1068704">
                <a:moveTo>
                  <a:pt x="810939" y="384390"/>
                </a:moveTo>
                <a:lnTo>
                  <a:pt x="13315" y="384390"/>
                </a:lnTo>
                <a:lnTo>
                  <a:pt x="15920" y="386425"/>
                </a:lnTo>
                <a:lnTo>
                  <a:pt x="20036" y="387811"/>
                </a:lnTo>
                <a:lnTo>
                  <a:pt x="27032" y="387544"/>
                </a:lnTo>
                <a:lnTo>
                  <a:pt x="812246" y="387544"/>
                </a:lnTo>
                <a:lnTo>
                  <a:pt x="810939" y="384390"/>
                </a:lnTo>
                <a:close/>
              </a:path>
              <a:path w="1039494" h="1068704">
                <a:moveTo>
                  <a:pt x="761005" y="269209"/>
                </a:moveTo>
                <a:lnTo>
                  <a:pt x="738403" y="269402"/>
                </a:lnTo>
                <a:lnTo>
                  <a:pt x="761750" y="269402"/>
                </a:lnTo>
                <a:lnTo>
                  <a:pt x="761005" y="269209"/>
                </a:lnTo>
                <a:close/>
              </a:path>
              <a:path w="1039494" h="1068704">
                <a:moveTo>
                  <a:pt x="719043" y="185085"/>
                </a:moveTo>
                <a:lnTo>
                  <a:pt x="673272" y="209995"/>
                </a:lnTo>
                <a:lnTo>
                  <a:pt x="725210" y="209987"/>
                </a:lnTo>
                <a:lnTo>
                  <a:pt x="727379" y="202836"/>
                </a:lnTo>
                <a:lnTo>
                  <a:pt x="719043" y="185085"/>
                </a:lnTo>
                <a:close/>
              </a:path>
              <a:path w="1039494" h="1068704">
                <a:moveTo>
                  <a:pt x="591576" y="136053"/>
                </a:moveTo>
                <a:lnTo>
                  <a:pt x="586392" y="136091"/>
                </a:lnTo>
                <a:lnTo>
                  <a:pt x="579784" y="136905"/>
                </a:lnTo>
                <a:lnTo>
                  <a:pt x="632630" y="136905"/>
                </a:lnTo>
                <a:lnTo>
                  <a:pt x="632492" y="136778"/>
                </a:lnTo>
                <a:lnTo>
                  <a:pt x="597091" y="136778"/>
                </a:lnTo>
                <a:lnTo>
                  <a:pt x="591576" y="136053"/>
                </a:lnTo>
                <a:close/>
              </a:path>
              <a:path w="1039494" h="1068704">
                <a:moveTo>
                  <a:pt x="629681" y="134193"/>
                </a:moveTo>
                <a:lnTo>
                  <a:pt x="621485" y="136148"/>
                </a:lnTo>
                <a:lnTo>
                  <a:pt x="612747" y="136587"/>
                </a:lnTo>
                <a:lnTo>
                  <a:pt x="597091" y="136778"/>
                </a:lnTo>
                <a:lnTo>
                  <a:pt x="632492" y="136778"/>
                </a:lnTo>
                <a:lnTo>
                  <a:pt x="629681" y="134193"/>
                </a:lnTo>
                <a:close/>
              </a:path>
              <a:path w="1039494" h="1068704">
                <a:moveTo>
                  <a:pt x="400420" y="-1322"/>
                </a:moveTo>
                <a:lnTo>
                  <a:pt x="388944" y="-1322"/>
                </a:lnTo>
                <a:lnTo>
                  <a:pt x="381530" y="200"/>
                </a:lnTo>
                <a:lnTo>
                  <a:pt x="368173" y="6298"/>
                </a:lnTo>
                <a:lnTo>
                  <a:pt x="355614" y="12393"/>
                </a:lnTo>
                <a:lnTo>
                  <a:pt x="352586" y="19367"/>
                </a:lnTo>
                <a:lnTo>
                  <a:pt x="347040" y="33085"/>
                </a:lnTo>
                <a:lnTo>
                  <a:pt x="344012" y="40088"/>
                </a:lnTo>
                <a:lnTo>
                  <a:pt x="307946" y="61773"/>
                </a:lnTo>
                <a:lnTo>
                  <a:pt x="283970" y="71851"/>
                </a:lnTo>
                <a:lnTo>
                  <a:pt x="275277" y="75613"/>
                </a:lnTo>
                <a:lnTo>
                  <a:pt x="228112" y="86212"/>
                </a:lnTo>
                <a:lnTo>
                  <a:pt x="217729" y="86254"/>
                </a:lnTo>
                <a:lnTo>
                  <a:pt x="554418" y="86254"/>
                </a:lnTo>
                <a:lnTo>
                  <a:pt x="554255" y="85538"/>
                </a:lnTo>
                <a:lnTo>
                  <a:pt x="551815" y="76721"/>
                </a:lnTo>
                <a:lnTo>
                  <a:pt x="544013" y="73392"/>
                </a:lnTo>
                <a:lnTo>
                  <a:pt x="528928" y="66452"/>
                </a:lnTo>
                <a:lnTo>
                  <a:pt x="521140" y="63116"/>
                </a:lnTo>
                <a:lnTo>
                  <a:pt x="515637" y="58767"/>
                </a:lnTo>
                <a:lnTo>
                  <a:pt x="511533" y="53655"/>
                </a:lnTo>
                <a:lnTo>
                  <a:pt x="506056" y="49306"/>
                </a:lnTo>
                <a:lnTo>
                  <a:pt x="499452" y="29109"/>
                </a:lnTo>
                <a:lnTo>
                  <a:pt x="491017" y="13901"/>
                </a:lnTo>
                <a:lnTo>
                  <a:pt x="485454" y="11426"/>
                </a:lnTo>
                <a:lnTo>
                  <a:pt x="447005" y="11426"/>
                </a:lnTo>
                <a:lnTo>
                  <a:pt x="437822" y="8938"/>
                </a:lnTo>
                <a:lnTo>
                  <a:pt x="428332" y="6517"/>
                </a:lnTo>
                <a:lnTo>
                  <a:pt x="418774" y="3950"/>
                </a:lnTo>
                <a:lnTo>
                  <a:pt x="409391" y="1025"/>
                </a:lnTo>
                <a:lnTo>
                  <a:pt x="400420" y="-1322"/>
                </a:lnTo>
                <a:close/>
              </a:path>
              <a:path w="1039494" h="1068704">
                <a:moveTo>
                  <a:pt x="475338" y="6926"/>
                </a:moveTo>
                <a:lnTo>
                  <a:pt x="447005" y="11426"/>
                </a:lnTo>
                <a:lnTo>
                  <a:pt x="485454" y="11426"/>
                </a:lnTo>
                <a:lnTo>
                  <a:pt x="475338" y="6926"/>
                </a:lnTo>
                <a:close/>
              </a:path>
            </a:pathLst>
          </a:custGeom>
          <a:solidFill>
            <a:srgbClr val="D6D9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0"/>
            <a:ext cx="2313305" cy="867410"/>
          </a:xfrm>
          <a:custGeom>
            <a:avLst/>
            <a:gdLst/>
            <a:ahLst/>
            <a:cxnLst/>
            <a:rect l="l" t="t" r="r" b="b"/>
            <a:pathLst>
              <a:path w="2313305" h="867410">
                <a:moveTo>
                  <a:pt x="2303693" y="0"/>
                </a:moveTo>
                <a:lnTo>
                  <a:pt x="2312341" y="0"/>
                </a:lnTo>
                <a:lnTo>
                  <a:pt x="2312972" y="28397"/>
                </a:lnTo>
                <a:lnTo>
                  <a:pt x="2312723" y="77724"/>
                </a:lnTo>
                <a:lnTo>
                  <a:pt x="2311147" y="126285"/>
                </a:lnTo>
                <a:lnTo>
                  <a:pt x="2308276" y="173994"/>
                </a:lnTo>
                <a:lnTo>
                  <a:pt x="2304142" y="220764"/>
                </a:lnTo>
                <a:lnTo>
                  <a:pt x="2298779" y="266507"/>
                </a:lnTo>
                <a:lnTo>
                  <a:pt x="2292219" y="311136"/>
                </a:lnTo>
                <a:lnTo>
                  <a:pt x="2284493" y="354565"/>
                </a:lnTo>
                <a:lnTo>
                  <a:pt x="2275635" y="396705"/>
                </a:lnTo>
                <a:lnTo>
                  <a:pt x="2265677" y="437471"/>
                </a:lnTo>
                <a:lnTo>
                  <a:pt x="2254651" y="476775"/>
                </a:lnTo>
                <a:lnTo>
                  <a:pt x="2242590" y="514529"/>
                </a:lnTo>
                <a:lnTo>
                  <a:pt x="2229526" y="550647"/>
                </a:lnTo>
                <a:lnTo>
                  <a:pt x="2190258" y="638024"/>
                </a:lnTo>
                <a:lnTo>
                  <a:pt x="2162752" y="685752"/>
                </a:lnTo>
                <a:lnTo>
                  <a:pt x="2133091" y="728110"/>
                </a:lnTo>
                <a:lnTo>
                  <a:pt x="2101387" y="764978"/>
                </a:lnTo>
                <a:lnTo>
                  <a:pt x="2067753" y="796238"/>
                </a:lnTo>
                <a:lnTo>
                  <a:pt x="2032306" y="821773"/>
                </a:lnTo>
                <a:lnTo>
                  <a:pt x="1995157" y="841463"/>
                </a:lnTo>
                <a:lnTo>
                  <a:pt x="1956420" y="855190"/>
                </a:lnTo>
                <a:lnTo>
                  <a:pt x="1911418" y="864298"/>
                </a:lnTo>
                <a:lnTo>
                  <a:pt x="1867781" y="867203"/>
                </a:lnTo>
                <a:lnTo>
                  <a:pt x="1821153" y="863928"/>
                </a:lnTo>
                <a:lnTo>
                  <a:pt x="1795794" y="858714"/>
                </a:lnTo>
                <a:lnTo>
                  <a:pt x="1860974" y="858714"/>
                </a:lnTo>
                <a:lnTo>
                  <a:pt x="1906717" y="856211"/>
                </a:lnTo>
                <a:lnTo>
                  <a:pt x="1954151" y="846786"/>
                </a:lnTo>
                <a:lnTo>
                  <a:pt x="1991918" y="833368"/>
                </a:lnTo>
                <a:lnTo>
                  <a:pt x="2028167" y="814082"/>
                </a:lnTo>
                <a:lnTo>
                  <a:pt x="2062784" y="789042"/>
                </a:lnTo>
                <a:lnTo>
                  <a:pt x="2095659" y="758366"/>
                </a:lnTo>
                <a:lnTo>
                  <a:pt x="2126678" y="722169"/>
                </a:lnTo>
                <a:lnTo>
                  <a:pt x="2155730" y="680566"/>
                </a:lnTo>
                <a:lnTo>
                  <a:pt x="2182702" y="633674"/>
                </a:lnTo>
                <a:lnTo>
                  <a:pt x="2207482" y="581609"/>
                </a:lnTo>
                <a:lnTo>
                  <a:pt x="2234417" y="511509"/>
                </a:lnTo>
                <a:lnTo>
                  <a:pt x="2246405" y="473974"/>
                </a:lnTo>
                <a:lnTo>
                  <a:pt x="2257363" y="434897"/>
                </a:lnTo>
                <a:lnTo>
                  <a:pt x="2267259" y="394366"/>
                </a:lnTo>
                <a:lnTo>
                  <a:pt x="2276060" y="352466"/>
                </a:lnTo>
                <a:lnTo>
                  <a:pt x="2283736" y="309286"/>
                </a:lnTo>
                <a:lnTo>
                  <a:pt x="2290252" y="264910"/>
                </a:lnTo>
                <a:lnTo>
                  <a:pt x="2295578" y="219425"/>
                </a:lnTo>
                <a:lnTo>
                  <a:pt x="2299680" y="172919"/>
                </a:lnTo>
                <a:lnTo>
                  <a:pt x="2302526" y="125477"/>
                </a:lnTo>
                <a:lnTo>
                  <a:pt x="2304085" y="77187"/>
                </a:lnTo>
                <a:lnTo>
                  <a:pt x="2304324" y="28135"/>
                </a:lnTo>
                <a:lnTo>
                  <a:pt x="2303693" y="0"/>
                </a:lnTo>
                <a:close/>
              </a:path>
              <a:path w="2313305" h="867410">
                <a:moveTo>
                  <a:pt x="1051468" y="490304"/>
                </a:moveTo>
                <a:lnTo>
                  <a:pt x="1104165" y="490467"/>
                </a:lnTo>
                <a:lnTo>
                  <a:pt x="1156914" y="496765"/>
                </a:lnTo>
                <a:lnTo>
                  <a:pt x="1202198" y="507862"/>
                </a:lnTo>
                <a:lnTo>
                  <a:pt x="1246198" y="523729"/>
                </a:lnTo>
                <a:lnTo>
                  <a:pt x="1289050" y="543648"/>
                </a:lnTo>
                <a:lnTo>
                  <a:pt x="1330890" y="566901"/>
                </a:lnTo>
                <a:lnTo>
                  <a:pt x="1371853" y="592773"/>
                </a:lnTo>
                <a:lnTo>
                  <a:pt x="1412076" y="620545"/>
                </a:lnTo>
                <a:lnTo>
                  <a:pt x="1451695" y="649500"/>
                </a:lnTo>
                <a:lnTo>
                  <a:pt x="1530786" y="708945"/>
                </a:lnTo>
                <a:lnTo>
                  <a:pt x="1570535" y="738001"/>
                </a:lnTo>
                <a:lnTo>
                  <a:pt x="1610301" y="765427"/>
                </a:lnTo>
                <a:lnTo>
                  <a:pt x="1650294" y="790561"/>
                </a:lnTo>
                <a:lnTo>
                  <a:pt x="1690723" y="812743"/>
                </a:lnTo>
                <a:lnTo>
                  <a:pt x="1731795" y="831310"/>
                </a:lnTo>
                <a:lnTo>
                  <a:pt x="1773722" y="845602"/>
                </a:lnTo>
                <a:lnTo>
                  <a:pt x="1816712" y="854957"/>
                </a:lnTo>
                <a:lnTo>
                  <a:pt x="1860974" y="858714"/>
                </a:lnTo>
                <a:lnTo>
                  <a:pt x="1795794" y="858714"/>
                </a:lnTo>
                <a:lnTo>
                  <a:pt x="1731848" y="840059"/>
                </a:lnTo>
                <a:lnTo>
                  <a:pt x="1688894" y="821021"/>
                </a:lnTo>
                <a:lnTo>
                  <a:pt x="1646887" y="798284"/>
                </a:lnTo>
                <a:lnTo>
                  <a:pt x="1605687" y="772625"/>
                </a:lnTo>
                <a:lnTo>
                  <a:pt x="1565156" y="744823"/>
                </a:lnTo>
                <a:lnTo>
                  <a:pt x="1525154" y="715654"/>
                </a:lnTo>
                <a:lnTo>
                  <a:pt x="1446707" y="656712"/>
                </a:lnTo>
                <a:lnTo>
                  <a:pt x="1407419" y="627990"/>
                </a:lnTo>
                <a:lnTo>
                  <a:pt x="1367556" y="600445"/>
                </a:lnTo>
                <a:lnTo>
                  <a:pt x="1326994" y="574792"/>
                </a:lnTo>
                <a:lnTo>
                  <a:pt x="1285612" y="551744"/>
                </a:lnTo>
                <a:lnTo>
                  <a:pt x="1243287" y="532017"/>
                </a:lnTo>
                <a:lnTo>
                  <a:pt x="1199897" y="516325"/>
                </a:lnTo>
                <a:lnTo>
                  <a:pt x="1155319" y="505381"/>
                </a:lnTo>
                <a:lnTo>
                  <a:pt x="1103395" y="499179"/>
                </a:lnTo>
                <a:lnTo>
                  <a:pt x="976555" y="499054"/>
                </a:lnTo>
                <a:lnTo>
                  <a:pt x="998898" y="495228"/>
                </a:lnTo>
                <a:lnTo>
                  <a:pt x="1051468" y="490304"/>
                </a:lnTo>
                <a:close/>
              </a:path>
              <a:path w="2313305" h="867410">
                <a:moveTo>
                  <a:pt x="976555" y="499054"/>
                </a:moveTo>
                <a:lnTo>
                  <a:pt x="1051414" y="499054"/>
                </a:lnTo>
                <a:lnTo>
                  <a:pt x="999467" y="503971"/>
                </a:lnTo>
                <a:lnTo>
                  <a:pt x="947645" y="512891"/>
                </a:lnTo>
                <a:lnTo>
                  <a:pt x="896039" y="524776"/>
                </a:lnTo>
                <a:lnTo>
                  <a:pt x="844741" y="538588"/>
                </a:lnTo>
                <a:lnTo>
                  <a:pt x="749254" y="566204"/>
                </a:lnTo>
                <a:lnTo>
                  <a:pt x="704145" y="578611"/>
                </a:lnTo>
                <a:lnTo>
                  <a:pt x="658733" y="589785"/>
                </a:lnTo>
                <a:lnTo>
                  <a:pt x="613237" y="599000"/>
                </a:lnTo>
                <a:lnTo>
                  <a:pt x="566522" y="605681"/>
                </a:lnTo>
                <a:lnTo>
                  <a:pt x="519545" y="609383"/>
                </a:lnTo>
                <a:lnTo>
                  <a:pt x="472449" y="610173"/>
                </a:lnTo>
                <a:lnTo>
                  <a:pt x="425377" y="608118"/>
                </a:lnTo>
                <a:lnTo>
                  <a:pt x="378474" y="603286"/>
                </a:lnTo>
                <a:lnTo>
                  <a:pt x="367039" y="601435"/>
                </a:lnTo>
                <a:lnTo>
                  <a:pt x="472480" y="601435"/>
                </a:lnTo>
                <a:lnTo>
                  <a:pt x="519063" y="600653"/>
                </a:lnTo>
                <a:lnTo>
                  <a:pt x="565528" y="596992"/>
                </a:lnTo>
                <a:lnTo>
                  <a:pt x="611731" y="590383"/>
                </a:lnTo>
                <a:lnTo>
                  <a:pt x="656916" y="581219"/>
                </a:lnTo>
                <a:lnTo>
                  <a:pt x="702081" y="570098"/>
                </a:lnTo>
                <a:lnTo>
                  <a:pt x="746981" y="557748"/>
                </a:lnTo>
                <a:lnTo>
                  <a:pt x="842690" y="530076"/>
                </a:lnTo>
                <a:lnTo>
                  <a:pt x="894435" y="516161"/>
                </a:lnTo>
                <a:lnTo>
                  <a:pt x="946529" y="504196"/>
                </a:lnTo>
                <a:lnTo>
                  <a:pt x="976555" y="499054"/>
                </a:lnTo>
                <a:close/>
              </a:path>
              <a:path w="2313305" h="867410">
                <a:moveTo>
                  <a:pt x="0" y="443907"/>
                </a:moveTo>
                <a:lnTo>
                  <a:pt x="71269" y="489815"/>
                </a:lnTo>
                <a:lnTo>
                  <a:pt x="112542" y="511967"/>
                </a:lnTo>
                <a:lnTo>
                  <a:pt x="154972" y="531837"/>
                </a:lnTo>
                <a:lnTo>
                  <a:pt x="198418" y="549358"/>
                </a:lnTo>
                <a:lnTo>
                  <a:pt x="242738" y="564464"/>
                </a:lnTo>
                <a:lnTo>
                  <a:pt x="287790" y="577087"/>
                </a:lnTo>
                <a:lnTo>
                  <a:pt x="333432" y="587163"/>
                </a:lnTo>
                <a:lnTo>
                  <a:pt x="379522" y="594623"/>
                </a:lnTo>
                <a:lnTo>
                  <a:pt x="425919" y="599403"/>
                </a:lnTo>
                <a:lnTo>
                  <a:pt x="472480" y="601435"/>
                </a:lnTo>
                <a:lnTo>
                  <a:pt x="367039" y="601435"/>
                </a:lnTo>
                <a:lnTo>
                  <a:pt x="285744" y="585558"/>
                </a:lnTo>
                <a:lnTo>
                  <a:pt x="240205" y="572797"/>
                </a:lnTo>
                <a:lnTo>
                  <a:pt x="195408" y="557526"/>
                </a:lnTo>
                <a:lnTo>
                  <a:pt x="151496" y="539814"/>
                </a:lnTo>
                <a:lnTo>
                  <a:pt x="108612" y="519727"/>
                </a:lnTo>
                <a:lnTo>
                  <a:pt x="66900" y="497332"/>
                </a:lnTo>
                <a:lnTo>
                  <a:pt x="26504" y="472698"/>
                </a:lnTo>
                <a:lnTo>
                  <a:pt x="0" y="454450"/>
                </a:lnTo>
                <a:lnTo>
                  <a:pt x="0" y="443907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590827" y="4492466"/>
            <a:ext cx="1601470" cy="2366010"/>
          </a:xfrm>
          <a:custGeom>
            <a:avLst/>
            <a:gdLst/>
            <a:ahLst/>
            <a:cxnLst/>
            <a:rect l="l" t="t" r="r" b="b"/>
            <a:pathLst>
              <a:path w="1601470" h="2366009">
                <a:moveTo>
                  <a:pt x="197965" y="1676470"/>
                </a:moveTo>
                <a:lnTo>
                  <a:pt x="122788" y="1685349"/>
                </a:lnTo>
                <a:lnTo>
                  <a:pt x="74796" y="1714174"/>
                </a:lnTo>
                <a:lnTo>
                  <a:pt x="38273" y="1765042"/>
                </a:lnTo>
                <a:lnTo>
                  <a:pt x="20207" y="1812365"/>
                </a:lnTo>
                <a:lnTo>
                  <a:pt x="10802" y="1852366"/>
                </a:lnTo>
                <a:lnTo>
                  <a:pt x="4065" y="1899861"/>
                </a:lnTo>
                <a:lnTo>
                  <a:pt x="470" y="1955478"/>
                </a:lnTo>
                <a:lnTo>
                  <a:pt x="0" y="1986529"/>
                </a:lnTo>
                <a:lnTo>
                  <a:pt x="493" y="2019845"/>
                </a:lnTo>
                <a:lnTo>
                  <a:pt x="4611" y="2093590"/>
                </a:lnTo>
                <a:lnTo>
                  <a:pt x="8354" y="2134175"/>
                </a:lnTo>
                <a:lnTo>
                  <a:pt x="13298" y="2177340"/>
                </a:lnTo>
                <a:lnTo>
                  <a:pt x="19505" y="2223164"/>
                </a:lnTo>
                <a:lnTo>
                  <a:pt x="27145" y="2272379"/>
                </a:lnTo>
                <a:lnTo>
                  <a:pt x="36024" y="2323543"/>
                </a:lnTo>
                <a:lnTo>
                  <a:pt x="44030" y="2365530"/>
                </a:lnTo>
                <a:lnTo>
                  <a:pt x="52128" y="2365530"/>
                </a:lnTo>
                <a:lnTo>
                  <a:pt x="44007" y="2323099"/>
                </a:lnTo>
                <a:lnTo>
                  <a:pt x="35061" y="2271724"/>
                </a:lnTo>
                <a:lnTo>
                  <a:pt x="27617" y="2224026"/>
                </a:lnTo>
                <a:lnTo>
                  <a:pt x="21387" y="2178406"/>
                </a:lnTo>
                <a:lnTo>
                  <a:pt x="16413" y="2135441"/>
                </a:lnTo>
                <a:lnTo>
                  <a:pt x="12636" y="2095051"/>
                </a:lnTo>
                <a:lnTo>
                  <a:pt x="8437" y="2021684"/>
                </a:lnTo>
                <a:lnTo>
                  <a:pt x="7925" y="1986529"/>
                </a:lnTo>
                <a:lnTo>
                  <a:pt x="8318" y="1957677"/>
                </a:lnTo>
                <a:lnTo>
                  <a:pt x="11805" y="1902401"/>
                </a:lnTo>
                <a:lnTo>
                  <a:pt x="18424" y="1855229"/>
                </a:lnTo>
                <a:lnTo>
                  <a:pt x="27702" y="1815531"/>
                </a:lnTo>
                <a:lnTo>
                  <a:pt x="45569" y="1768624"/>
                </a:lnTo>
                <a:lnTo>
                  <a:pt x="80141" y="1720324"/>
                </a:lnTo>
                <a:lnTo>
                  <a:pt x="125336" y="1693035"/>
                </a:lnTo>
                <a:lnTo>
                  <a:pt x="169861" y="1684283"/>
                </a:lnTo>
                <a:lnTo>
                  <a:pt x="239386" y="1684283"/>
                </a:lnTo>
                <a:lnTo>
                  <a:pt x="236905" y="1683383"/>
                </a:lnTo>
                <a:lnTo>
                  <a:pt x="197965" y="1676470"/>
                </a:lnTo>
                <a:close/>
              </a:path>
              <a:path w="1601470" h="2366009">
                <a:moveTo>
                  <a:pt x="239386" y="1684283"/>
                </a:moveTo>
                <a:lnTo>
                  <a:pt x="169861" y="1684283"/>
                </a:lnTo>
                <a:lnTo>
                  <a:pt x="213787" y="1686518"/>
                </a:lnTo>
                <a:lnTo>
                  <a:pt x="256776" y="1698254"/>
                </a:lnTo>
                <a:lnTo>
                  <a:pt x="298488" y="1718003"/>
                </a:lnTo>
                <a:lnTo>
                  <a:pt x="338585" y="1744280"/>
                </a:lnTo>
                <a:lnTo>
                  <a:pt x="376729" y="1775598"/>
                </a:lnTo>
                <a:lnTo>
                  <a:pt x="412582" y="1810470"/>
                </a:lnTo>
                <a:lnTo>
                  <a:pt x="445804" y="1847412"/>
                </a:lnTo>
                <a:lnTo>
                  <a:pt x="476057" y="1884935"/>
                </a:lnTo>
                <a:lnTo>
                  <a:pt x="507626" y="1925179"/>
                </a:lnTo>
                <a:lnTo>
                  <a:pt x="540656" y="1964645"/>
                </a:lnTo>
                <a:lnTo>
                  <a:pt x="575266" y="2002080"/>
                </a:lnTo>
                <a:lnTo>
                  <a:pt x="611573" y="2036227"/>
                </a:lnTo>
                <a:lnTo>
                  <a:pt x="649695" y="2065834"/>
                </a:lnTo>
                <a:lnTo>
                  <a:pt x="689748" y="2089646"/>
                </a:lnTo>
                <a:lnTo>
                  <a:pt x="731852" y="2106409"/>
                </a:lnTo>
                <a:lnTo>
                  <a:pt x="776123" y="2114867"/>
                </a:lnTo>
                <a:lnTo>
                  <a:pt x="822678" y="2113767"/>
                </a:lnTo>
                <a:lnTo>
                  <a:pt x="851661" y="2106684"/>
                </a:lnTo>
                <a:lnTo>
                  <a:pt x="776423" y="2106684"/>
                </a:lnTo>
                <a:lnTo>
                  <a:pt x="733338" y="2098283"/>
                </a:lnTo>
                <a:lnTo>
                  <a:pt x="692262" y="2081717"/>
                </a:lnTo>
                <a:lnTo>
                  <a:pt x="653098" y="2058221"/>
                </a:lnTo>
                <a:lnTo>
                  <a:pt x="615745" y="2029028"/>
                </a:lnTo>
                <a:lnTo>
                  <a:pt x="580107" y="1995373"/>
                </a:lnTo>
                <a:lnTo>
                  <a:pt x="546084" y="1958490"/>
                </a:lnTo>
                <a:lnTo>
                  <a:pt x="513577" y="1919613"/>
                </a:lnTo>
                <a:lnTo>
                  <a:pt x="482489" y="1879978"/>
                </a:lnTo>
                <a:lnTo>
                  <a:pt x="440692" y="1829047"/>
                </a:lnTo>
                <a:lnTo>
                  <a:pt x="399093" y="1785302"/>
                </a:lnTo>
                <a:lnTo>
                  <a:pt x="357804" y="1748802"/>
                </a:lnTo>
                <a:lnTo>
                  <a:pt x="316936" y="1719609"/>
                </a:lnTo>
                <a:lnTo>
                  <a:pt x="276599" y="1697783"/>
                </a:lnTo>
                <a:lnTo>
                  <a:pt x="239386" y="1684283"/>
                </a:lnTo>
                <a:close/>
              </a:path>
              <a:path w="1601470" h="2366009">
                <a:moveTo>
                  <a:pt x="1601138" y="0"/>
                </a:moveTo>
                <a:lnTo>
                  <a:pt x="1546859" y="4972"/>
                </a:lnTo>
                <a:lnTo>
                  <a:pt x="1498046" y="11450"/>
                </a:lnTo>
                <a:lnTo>
                  <a:pt x="1449860" y="19778"/>
                </a:lnTo>
                <a:lnTo>
                  <a:pt x="1402453" y="30009"/>
                </a:lnTo>
                <a:lnTo>
                  <a:pt x="1355971" y="42192"/>
                </a:lnTo>
                <a:lnTo>
                  <a:pt x="1310566" y="56381"/>
                </a:lnTo>
                <a:lnTo>
                  <a:pt x="1266386" y="72626"/>
                </a:lnTo>
                <a:lnTo>
                  <a:pt x="1223580" y="90979"/>
                </a:lnTo>
                <a:lnTo>
                  <a:pt x="1182298" y="111490"/>
                </a:lnTo>
                <a:lnTo>
                  <a:pt x="1142688" y="134212"/>
                </a:lnTo>
                <a:lnTo>
                  <a:pt x="1104900" y="159195"/>
                </a:lnTo>
                <a:lnTo>
                  <a:pt x="1069083" y="186491"/>
                </a:lnTo>
                <a:lnTo>
                  <a:pt x="1035387" y="216151"/>
                </a:lnTo>
                <a:lnTo>
                  <a:pt x="1003960" y="248227"/>
                </a:lnTo>
                <a:lnTo>
                  <a:pt x="975425" y="281406"/>
                </a:lnTo>
                <a:lnTo>
                  <a:pt x="948918" y="315869"/>
                </a:lnTo>
                <a:lnTo>
                  <a:pt x="924440" y="351598"/>
                </a:lnTo>
                <a:lnTo>
                  <a:pt x="901994" y="388575"/>
                </a:lnTo>
                <a:lnTo>
                  <a:pt x="881580" y="426783"/>
                </a:lnTo>
                <a:lnTo>
                  <a:pt x="863202" y="466202"/>
                </a:lnTo>
                <a:lnTo>
                  <a:pt x="846861" y="506816"/>
                </a:lnTo>
                <a:lnTo>
                  <a:pt x="832559" y="548605"/>
                </a:lnTo>
                <a:lnTo>
                  <a:pt x="820298" y="591552"/>
                </a:lnTo>
                <a:lnTo>
                  <a:pt x="810080" y="635639"/>
                </a:lnTo>
                <a:lnTo>
                  <a:pt x="801907" y="680847"/>
                </a:lnTo>
                <a:lnTo>
                  <a:pt x="795781" y="727159"/>
                </a:lnTo>
                <a:lnTo>
                  <a:pt x="791704" y="774557"/>
                </a:lnTo>
                <a:lnTo>
                  <a:pt x="789678" y="823021"/>
                </a:lnTo>
                <a:lnTo>
                  <a:pt x="789733" y="873213"/>
                </a:lnTo>
                <a:lnTo>
                  <a:pt x="791787" y="923080"/>
                </a:lnTo>
                <a:lnTo>
                  <a:pt x="795925" y="974638"/>
                </a:lnTo>
                <a:lnTo>
                  <a:pt x="802122" y="1027191"/>
                </a:lnTo>
                <a:lnTo>
                  <a:pt x="810380" y="1080721"/>
                </a:lnTo>
                <a:lnTo>
                  <a:pt x="820700" y="1135209"/>
                </a:lnTo>
                <a:lnTo>
                  <a:pt x="833085" y="1190638"/>
                </a:lnTo>
                <a:lnTo>
                  <a:pt x="847537" y="1246990"/>
                </a:lnTo>
                <a:lnTo>
                  <a:pt x="864057" y="1304247"/>
                </a:lnTo>
                <a:lnTo>
                  <a:pt x="882647" y="1362389"/>
                </a:lnTo>
                <a:lnTo>
                  <a:pt x="895456" y="1398321"/>
                </a:lnTo>
                <a:lnTo>
                  <a:pt x="909429" y="1433990"/>
                </a:lnTo>
                <a:lnTo>
                  <a:pt x="924093" y="1469285"/>
                </a:lnTo>
                <a:lnTo>
                  <a:pt x="957479" y="1547495"/>
                </a:lnTo>
                <a:lnTo>
                  <a:pt x="975377" y="1591446"/>
                </a:lnTo>
                <a:lnTo>
                  <a:pt x="991854" y="1635999"/>
                </a:lnTo>
                <a:lnTo>
                  <a:pt x="1006095" y="1681207"/>
                </a:lnTo>
                <a:lnTo>
                  <a:pt x="1017285" y="1727127"/>
                </a:lnTo>
                <a:lnTo>
                  <a:pt x="1024610" y="1773811"/>
                </a:lnTo>
                <a:lnTo>
                  <a:pt x="1026450" y="1822832"/>
                </a:lnTo>
                <a:lnTo>
                  <a:pt x="1021606" y="1872123"/>
                </a:lnTo>
                <a:lnTo>
                  <a:pt x="1010329" y="1920267"/>
                </a:lnTo>
                <a:lnTo>
                  <a:pt x="992869" y="1965846"/>
                </a:lnTo>
                <a:lnTo>
                  <a:pt x="969477" y="2007444"/>
                </a:lnTo>
                <a:lnTo>
                  <a:pt x="940405" y="2043644"/>
                </a:lnTo>
                <a:lnTo>
                  <a:pt x="905904" y="2073028"/>
                </a:lnTo>
                <a:lnTo>
                  <a:pt x="866224" y="2094181"/>
                </a:lnTo>
                <a:lnTo>
                  <a:pt x="821616" y="2105685"/>
                </a:lnTo>
                <a:lnTo>
                  <a:pt x="776423" y="2106684"/>
                </a:lnTo>
                <a:lnTo>
                  <a:pt x="851661" y="2106684"/>
                </a:lnTo>
                <a:lnTo>
                  <a:pt x="902018" y="2085239"/>
                </a:lnTo>
                <a:lnTo>
                  <a:pt x="935349" y="2059832"/>
                </a:lnTo>
                <a:lnTo>
                  <a:pt x="964202" y="2028409"/>
                </a:lnTo>
                <a:lnTo>
                  <a:pt x="988388" y="1992032"/>
                </a:lnTo>
                <a:lnTo>
                  <a:pt x="1007717" y="1951762"/>
                </a:lnTo>
                <a:lnTo>
                  <a:pt x="1022001" y="1908658"/>
                </a:lnTo>
                <a:lnTo>
                  <a:pt x="1031050" y="1863782"/>
                </a:lnTo>
                <a:lnTo>
                  <a:pt x="1034675" y="1818195"/>
                </a:lnTo>
                <a:lnTo>
                  <a:pt x="1032686" y="1772957"/>
                </a:lnTo>
                <a:lnTo>
                  <a:pt x="1025289" y="1725712"/>
                </a:lnTo>
                <a:lnTo>
                  <a:pt x="1014010" y="1679328"/>
                </a:lnTo>
                <a:lnTo>
                  <a:pt x="999667" y="1633731"/>
                </a:lnTo>
                <a:lnTo>
                  <a:pt x="983080" y="1588847"/>
                </a:lnTo>
                <a:lnTo>
                  <a:pt x="965067" y="1544603"/>
                </a:lnTo>
                <a:lnTo>
                  <a:pt x="931616" y="1466228"/>
                </a:lnTo>
                <a:lnTo>
                  <a:pt x="917006" y="1431072"/>
                </a:lnTo>
                <a:lnTo>
                  <a:pt x="903087" y="1395568"/>
                </a:lnTo>
                <a:lnTo>
                  <a:pt x="871852" y="1302056"/>
                </a:lnTo>
                <a:lnTo>
                  <a:pt x="855430" y="1245168"/>
                </a:lnTo>
                <a:lnTo>
                  <a:pt x="841061" y="1189182"/>
                </a:lnTo>
                <a:lnTo>
                  <a:pt x="828742" y="1134116"/>
                </a:lnTo>
                <a:lnTo>
                  <a:pt x="818472" y="1079988"/>
                </a:lnTo>
                <a:lnTo>
                  <a:pt x="810248" y="1026816"/>
                </a:lnTo>
                <a:lnTo>
                  <a:pt x="804069" y="974617"/>
                </a:lnTo>
                <a:lnTo>
                  <a:pt x="799932" y="923410"/>
                </a:lnTo>
                <a:lnTo>
                  <a:pt x="797837" y="873213"/>
                </a:lnTo>
                <a:lnTo>
                  <a:pt x="797822" y="823021"/>
                </a:lnTo>
                <a:lnTo>
                  <a:pt x="799760" y="775920"/>
                </a:lnTo>
                <a:lnTo>
                  <a:pt x="803774" y="728859"/>
                </a:lnTo>
                <a:lnTo>
                  <a:pt x="809822" y="682881"/>
                </a:lnTo>
                <a:lnTo>
                  <a:pt x="817901" y="638002"/>
                </a:lnTo>
                <a:lnTo>
                  <a:pt x="828008" y="594240"/>
                </a:lnTo>
                <a:lnTo>
                  <a:pt x="840143" y="551615"/>
                </a:lnTo>
                <a:lnTo>
                  <a:pt x="854302" y="510142"/>
                </a:lnTo>
                <a:lnTo>
                  <a:pt x="870485" y="469841"/>
                </a:lnTo>
                <a:lnTo>
                  <a:pt x="888688" y="430730"/>
                </a:lnTo>
                <a:lnTo>
                  <a:pt x="908911" y="392826"/>
                </a:lnTo>
                <a:lnTo>
                  <a:pt x="931151" y="356147"/>
                </a:lnTo>
                <a:lnTo>
                  <a:pt x="955407" y="320712"/>
                </a:lnTo>
                <a:lnTo>
                  <a:pt x="981675" y="286538"/>
                </a:lnTo>
                <a:lnTo>
                  <a:pt x="1009955" y="253643"/>
                </a:lnTo>
                <a:lnTo>
                  <a:pt x="1041100" y="221869"/>
                </a:lnTo>
                <a:lnTo>
                  <a:pt x="1074503" y="192489"/>
                </a:lnTo>
                <a:lnTo>
                  <a:pt x="1110016" y="165452"/>
                </a:lnTo>
                <a:lnTo>
                  <a:pt x="1147490" y="140708"/>
                </a:lnTo>
                <a:lnTo>
                  <a:pt x="1186778" y="118206"/>
                </a:lnTo>
                <a:lnTo>
                  <a:pt x="1227731" y="97895"/>
                </a:lnTo>
                <a:lnTo>
                  <a:pt x="1270201" y="79723"/>
                </a:lnTo>
                <a:lnTo>
                  <a:pt x="1314040" y="63641"/>
                </a:lnTo>
                <a:lnTo>
                  <a:pt x="1359100" y="49596"/>
                </a:lnTo>
                <a:lnTo>
                  <a:pt x="1405232" y="37539"/>
                </a:lnTo>
                <a:lnTo>
                  <a:pt x="1452289" y="27418"/>
                </a:lnTo>
                <a:lnTo>
                  <a:pt x="1500122" y="19183"/>
                </a:lnTo>
                <a:lnTo>
                  <a:pt x="1548583" y="12782"/>
                </a:lnTo>
                <a:lnTo>
                  <a:pt x="1597524" y="8164"/>
                </a:lnTo>
                <a:lnTo>
                  <a:pt x="1601138" y="7953"/>
                </a:lnTo>
                <a:lnTo>
                  <a:pt x="1601138" y="0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781726" y="733589"/>
            <a:ext cx="367665" cy="264160"/>
          </a:xfrm>
          <a:custGeom>
            <a:avLst/>
            <a:gdLst/>
            <a:ahLst/>
            <a:cxnLst/>
            <a:rect l="l" t="t" r="r" b="b"/>
            <a:pathLst>
              <a:path w="367664" h="264159">
                <a:moveTo>
                  <a:pt x="360104" y="95801"/>
                </a:moveTo>
                <a:lnTo>
                  <a:pt x="327427" y="46815"/>
                </a:lnTo>
                <a:lnTo>
                  <a:pt x="275124" y="19520"/>
                </a:lnTo>
                <a:lnTo>
                  <a:pt x="244444" y="15791"/>
                </a:lnTo>
                <a:lnTo>
                  <a:pt x="211449" y="18094"/>
                </a:lnTo>
                <a:lnTo>
                  <a:pt x="189135" y="16456"/>
                </a:lnTo>
                <a:lnTo>
                  <a:pt x="167074" y="12264"/>
                </a:lnTo>
                <a:lnTo>
                  <a:pt x="145000" y="6157"/>
                </a:lnTo>
                <a:lnTo>
                  <a:pt x="119711" y="655"/>
                </a:lnTo>
                <a:lnTo>
                  <a:pt x="69432" y="4584"/>
                </a:lnTo>
                <a:lnTo>
                  <a:pt x="17602" y="39814"/>
                </a:lnTo>
                <a:lnTo>
                  <a:pt x="0" y="111886"/>
                </a:lnTo>
                <a:lnTo>
                  <a:pt x="6130" y="148469"/>
                </a:lnTo>
                <a:lnTo>
                  <a:pt x="34194" y="200483"/>
                </a:lnTo>
                <a:lnTo>
                  <a:pt x="79886" y="238087"/>
                </a:lnTo>
                <a:lnTo>
                  <a:pt x="145465" y="260723"/>
                </a:lnTo>
                <a:lnTo>
                  <a:pt x="179721" y="264029"/>
                </a:lnTo>
                <a:lnTo>
                  <a:pt x="214885" y="262490"/>
                </a:lnTo>
                <a:lnTo>
                  <a:pt x="254854" y="254550"/>
                </a:lnTo>
                <a:lnTo>
                  <a:pt x="294135" y="238960"/>
                </a:lnTo>
                <a:lnTo>
                  <a:pt x="328697" y="215509"/>
                </a:lnTo>
                <a:lnTo>
                  <a:pt x="354508" y="183981"/>
                </a:lnTo>
                <a:lnTo>
                  <a:pt x="367077" y="140137"/>
                </a:lnTo>
                <a:lnTo>
                  <a:pt x="365816" y="117670"/>
                </a:lnTo>
                <a:lnTo>
                  <a:pt x="360104" y="95801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1669080" y="4489673"/>
            <a:ext cx="270510" cy="220979"/>
          </a:xfrm>
          <a:custGeom>
            <a:avLst/>
            <a:gdLst/>
            <a:ahLst/>
            <a:cxnLst/>
            <a:rect l="l" t="t" r="r" b="b"/>
            <a:pathLst>
              <a:path w="270509" h="220979">
                <a:moveTo>
                  <a:pt x="53403" y="25759"/>
                </a:moveTo>
                <a:lnTo>
                  <a:pt x="13605" y="69626"/>
                </a:lnTo>
                <a:lnTo>
                  <a:pt x="0" y="112569"/>
                </a:lnTo>
                <a:lnTo>
                  <a:pt x="854" y="128018"/>
                </a:lnTo>
                <a:lnTo>
                  <a:pt x="22851" y="181375"/>
                </a:lnTo>
                <a:lnTo>
                  <a:pt x="68226" y="216103"/>
                </a:lnTo>
                <a:lnTo>
                  <a:pt x="95925" y="220755"/>
                </a:lnTo>
                <a:lnTo>
                  <a:pt x="123270" y="217089"/>
                </a:lnTo>
                <a:lnTo>
                  <a:pt x="174130" y="193690"/>
                </a:lnTo>
                <a:lnTo>
                  <a:pt x="216767" y="164761"/>
                </a:lnTo>
                <a:lnTo>
                  <a:pt x="253572" y="125766"/>
                </a:lnTo>
                <a:lnTo>
                  <a:pt x="270250" y="65862"/>
                </a:lnTo>
                <a:lnTo>
                  <a:pt x="262365" y="43202"/>
                </a:lnTo>
                <a:lnTo>
                  <a:pt x="223703" y="11775"/>
                </a:lnTo>
                <a:lnTo>
                  <a:pt x="184399" y="2494"/>
                </a:lnTo>
                <a:lnTo>
                  <a:pt x="144141" y="0"/>
                </a:lnTo>
                <a:lnTo>
                  <a:pt x="135152" y="316"/>
                </a:lnTo>
                <a:lnTo>
                  <a:pt x="79159" y="12249"/>
                </a:lnTo>
                <a:lnTo>
                  <a:pt x="53403" y="25759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81642" y="6759589"/>
            <a:ext cx="37465" cy="38735"/>
          </a:xfrm>
          <a:custGeom>
            <a:avLst/>
            <a:gdLst/>
            <a:ahLst/>
            <a:cxnLst/>
            <a:rect l="l" t="t" r="r" b="b"/>
            <a:pathLst>
              <a:path w="37464" h="38734">
                <a:moveTo>
                  <a:pt x="12628" y="0"/>
                </a:moveTo>
                <a:lnTo>
                  <a:pt x="6533" y="1949"/>
                </a:lnTo>
                <a:lnTo>
                  <a:pt x="2118" y="7191"/>
                </a:lnTo>
                <a:lnTo>
                  <a:pt x="0" y="14005"/>
                </a:lnTo>
                <a:lnTo>
                  <a:pt x="302" y="21416"/>
                </a:lnTo>
                <a:lnTo>
                  <a:pt x="3150" y="28452"/>
                </a:lnTo>
                <a:lnTo>
                  <a:pt x="9186" y="35067"/>
                </a:lnTo>
                <a:lnTo>
                  <a:pt x="16371" y="38371"/>
                </a:lnTo>
                <a:lnTo>
                  <a:pt x="24069" y="38227"/>
                </a:lnTo>
                <a:lnTo>
                  <a:pt x="31645" y="34496"/>
                </a:lnTo>
                <a:lnTo>
                  <a:pt x="35398" y="29297"/>
                </a:lnTo>
                <a:lnTo>
                  <a:pt x="37023" y="21984"/>
                </a:lnTo>
                <a:lnTo>
                  <a:pt x="36422" y="14047"/>
                </a:lnTo>
                <a:lnTo>
                  <a:pt x="33494" y="6978"/>
                </a:lnTo>
                <a:lnTo>
                  <a:pt x="28323" y="2926"/>
                </a:lnTo>
                <a:lnTo>
                  <a:pt x="20630" y="462"/>
                </a:lnTo>
                <a:lnTo>
                  <a:pt x="12628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39496" y="6649148"/>
            <a:ext cx="149225" cy="180340"/>
          </a:xfrm>
          <a:custGeom>
            <a:avLst/>
            <a:gdLst/>
            <a:ahLst/>
            <a:cxnLst/>
            <a:rect l="l" t="t" r="r" b="b"/>
            <a:pathLst>
              <a:path w="149225" h="180340">
                <a:moveTo>
                  <a:pt x="37071" y="110388"/>
                </a:moveTo>
                <a:lnTo>
                  <a:pt x="12534" y="88569"/>
                </a:lnTo>
                <a:lnTo>
                  <a:pt x="6451" y="90563"/>
                </a:lnTo>
                <a:lnTo>
                  <a:pt x="2070" y="95834"/>
                </a:lnTo>
                <a:lnTo>
                  <a:pt x="0" y="102666"/>
                </a:lnTo>
                <a:lnTo>
                  <a:pt x="355" y="110070"/>
                </a:lnTo>
                <a:lnTo>
                  <a:pt x="3251" y="117081"/>
                </a:lnTo>
                <a:lnTo>
                  <a:pt x="9334" y="123659"/>
                </a:lnTo>
                <a:lnTo>
                  <a:pt x="16535" y="126911"/>
                </a:lnTo>
                <a:lnTo>
                  <a:pt x="24231" y="126720"/>
                </a:lnTo>
                <a:lnTo>
                  <a:pt x="31788" y="122936"/>
                </a:lnTo>
                <a:lnTo>
                  <a:pt x="35496" y="117716"/>
                </a:lnTo>
                <a:lnTo>
                  <a:pt x="37071" y="110388"/>
                </a:lnTo>
                <a:close/>
              </a:path>
              <a:path w="149225" h="180340">
                <a:moveTo>
                  <a:pt x="74688" y="22415"/>
                </a:moveTo>
                <a:lnTo>
                  <a:pt x="66725" y="17170"/>
                </a:lnTo>
                <a:lnTo>
                  <a:pt x="60655" y="14236"/>
                </a:lnTo>
                <a:lnTo>
                  <a:pt x="54559" y="13385"/>
                </a:lnTo>
                <a:lnTo>
                  <a:pt x="48818" y="14808"/>
                </a:lnTo>
                <a:lnTo>
                  <a:pt x="43853" y="18707"/>
                </a:lnTo>
                <a:lnTo>
                  <a:pt x="40043" y="23202"/>
                </a:lnTo>
                <a:lnTo>
                  <a:pt x="36423" y="28676"/>
                </a:lnTo>
                <a:lnTo>
                  <a:pt x="33324" y="41808"/>
                </a:lnTo>
                <a:lnTo>
                  <a:pt x="36537" y="49682"/>
                </a:lnTo>
                <a:lnTo>
                  <a:pt x="48361" y="54724"/>
                </a:lnTo>
                <a:lnTo>
                  <a:pt x="54876" y="52501"/>
                </a:lnTo>
                <a:lnTo>
                  <a:pt x="60680" y="52171"/>
                </a:lnTo>
                <a:lnTo>
                  <a:pt x="64909" y="46367"/>
                </a:lnTo>
                <a:lnTo>
                  <a:pt x="70180" y="42024"/>
                </a:lnTo>
                <a:lnTo>
                  <a:pt x="74688" y="22415"/>
                </a:lnTo>
                <a:close/>
              </a:path>
              <a:path w="149225" h="180340">
                <a:moveTo>
                  <a:pt x="105664" y="151942"/>
                </a:moveTo>
                <a:lnTo>
                  <a:pt x="103047" y="145745"/>
                </a:lnTo>
                <a:lnTo>
                  <a:pt x="89471" y="136944"/>
                </a:lnTo>
                <a:lnTo>
                  <a:pt x="81559" y="137363"/>
                </a:lnTo>
                <a:lnTo>
                  <a:pt x="77000" y="142913"/>
                </a:lnTo>
                <a:lnTo>
                  <a:pt x="72123" y="149923"/>
                </a:lnTo>
                <a:lnTo>
                  <a:pt x="68821" y="157403"/>
                </a:lnTo>
                <a:lnTo>
                  <a:pt x="67411" y="165341"/>
                </a:lnTo>
                <a:lnTo>
                  <a:pt x="68186" y="173697"/>
                </a:lnTo>
                <a:lnTo>
                  <a:pt x="68834" y="176491"/>
                </a:lnTo>
                <a:lnTo>
                  <a:pt x="81102" y="180086"/>
                </a:lnTo>
                <a:lnTo>
                  <a:pt x="83604" y="177317"/>
                </a:lnTo>
                <a:lnTo>
                  <a:pt x="89242" y="173837"/>
                </a:lnTo>
                <a:lnTo>
                  <a:pt x="92087" y="170459"/>
                </a:lnTo>
                <a:lnTo>
                  <a:pt x="98437" y="164706"/>
                </a:lnTo>
                <a:lnTo>
                  <a:pt x="105664" y="151942"/>
                </a:lnTo>
                <a:close/>
              </a:path>
              <a:path w="149225" h="180340">
                <a:moveTo>
                  <a:pt x="120738" y="87579"/>
                </a:moveTo>
                <a:lnTo>
                  <a:pt x="118122" y="81381"/>
                </a:lnTo>
                <a:lnTo>
                  <a:pt x="104559" y="72580"/>
                </a:lnTo>
                <a:lnTo>
                  <a:pt x="96647" y="72986"/>
                </a:lnTo>
                <a:lnTo>
                  <a:pt x="92087" y="78549"/>
                </a:lnTo>
                <a:lnTo>
                  <a:pt x="87210" y="85559"/>
                </a:lnTo>
                <a:lnTo>
                  <a:pt x="83908" y="93052"/>
                </a:lnTo>
                <a:lnTo>
                  <a:pt x="82499" y="100977"/>
                </a:lnTo>
                <a:lnTo>
                  <a:pt x="83273" y="109334"/>
                </a:lnTo>
                <a:lnTo>
                  <a:pt x="83921" y="112128"/>
                </a:lnTo>
                <a:lnTo>
                  <a:pt x="96189" y="115722"/>
                </a:lnTo>
                <a:lnTo>
                  <a:pt x="98691" y="112966"/>
                </a:lnTo>
                <a:lnTo>
                  <a:pt x="104317" y="109474"/>
                </a:lnTo>
                <a:lnTo>
                  <a:pt x="107162" y="106095"/>
                </a:lnTo>
                <a:lnTo>
                  <a:pt x="113525" y="100355"/>
                </a:lnTo>
                <a:lnTo>
                  <a:pt x="120738" y="87579"/>
                </a:lnTo>
                <a:close/>
              </a:path>
              <a:path w="149225" h="180340">
                <a:moveTo>
                  <a:pt x="149085" y="14998"/>
                </a:moveTo>
                <a:lnTo>
                  <a:pt x="146469" y="8813"/>
                </a:lnTo>
                <a:lnTo>
                  <a:pt x="132880" y="0"/>
                </a:lnTo>
                <a:lnTo>
                  <a:pt x="124968" y="406"/>
                </a:lnTo>
                <a:lnTo>
                  <a:pt x="120408" y="5969"/>
                </a:lnTo>
                <a:lnTo>
                  <a:pt x="115544" y="12979"/>
                </a:lnTo>
                <a:lnTo>
                  <a:pt x="112242" y="20472"/>
                </a:lnTo>
                <a:lnTo>
                  <a:pt x="110832" y="28397"/>
                </a:lnTo>
                <a:lnTo>
                  <a:pt x="111607" y="36753"/>
                </a:lnTo>
                <a:lnTo>
                  <a:pt x="112255" y="39547"/>
                </a:lnTo>
                <a:lnTo>
                  <a:pt x="124510" y="43141"/>
                </a:lnTo>
                <a:lnTo>
                  <a:pt x="127025" y="40386"/>
                </a:lnTo>
                <a:lnTo>
                  <a:pt x="132651" y="36893"/>
                </a:lnTo>
                <a:lnTo>
                  <a:pt x="135509" y="33528"/>
                </a:lnTo>
                <a:lnTo>
                  <a:pt x="141871" y="27774"/>
                </a:lnTo>
                <a:lnTo>
                  <a:pt x="149085" y="1499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93175" y="6644277"/>
            <a:ext cx="40640" cy="34925"/>
          </a:xfrm>
          <a:custGeom>
            <a:avLst/>
            <a:gdLst/>
            <a:ahLst/>
            <a:cxnLst/>
            <a:rect l="l" t="t" r="r" b="b"/>
            <a:pathLst>
              <a:path w="40640" h="34925">
                <a:moveTo>
                  <a:pt x="32251" y="0"/>
                </a:moveTo>
                <a:lnTo>
                  <a:pt x="439" y="27695"/>
                </a:lnTo>
                <a:lnTo>
                  <a:pt x="0" y="29535"/>
                </a:lnTo>
                <a:lnTo>
                  <a:pt x="3947" y="34464"/>
                </a:lnTo>
                <a:lnTo>
                  <a:pt x="5971" y="34522"/>
                </a:lnTo>
                <a:lnTo>
                  <a:pt x="15251" y="34186"/>
                </a:lnTo>
                <a:lnTo>
                  <a:pt x="23934" y="32191"/>
                </a:lnTo>
                <a:lnTo>
                  <a:pt x="31512" y="27873"/>
                </a:lnTo>
                <a:lnTo>
                  <a:pt x="37476" y="20571"/>
                </a:lnTo>
                <a:lnTo>
                  <a:pt x="40113" y="15799"/>
                </a:lnTo>
                <a:lnTo>
                  <a:pt x="39284" y="9121"/>
                </a:lnTo>
                <a:lnTo>
                  <a:pt x="40080" y="2899"/>
                </a:lnTo>
                <a:lnTo>
                  <a:pt x="35627" y="1714"/>
                </a:lnTo>
                <a:lnTo>
                  <a:pt x="3225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07441" y="6689547"/>
            <a:ext cx="84455" cy="70485"/>
          </a:xfrm>
          <a:custGeom>
            <a:avLst/>
            <a:gdLst/>
            <a:ahLst/>
            <a:cxnLst/>
            <a:rect l="l" t="t" r="r" b="b"/>
            <a:pathLst>
              <a:path w="84454" h="70484">
                <a:moveTo>
                  <a:pt x="30835" y="14262"/>
                </a:moveTo>
                <a:lnTo>
                  <a:pt x="29908" y="8420"/>
                </a:lnTo>
                <a:lnTo>
                  <a:pt x="27292" y="3746"/>
                </a:lnTo>
                <a:lnTo>
                  <a:pt x="13970" y="0"/>
                </a:lnTo>
                <a:lnTo>
                  <a:pt x="10553" y="3594"/>
                </a:lnTo>
                <a:lnTo>
                  <a:pt x="6413" y="7454"/>
                </a:lnTo>
                <a:lnTo>
                  <a:pt x="2298" y="11569"/>
                </a:lnTo>
                <a:lnTo>
                  <a:pt x="0" y="16065"/>
                </a:lnTo>
                <a:lnTo>
                  <a:pt x="1320" y="21005"/>
                </a:lnTo>
                <a:lnTo>
                  <a:pt x="5397" y="26670"/>
                </a:lnTo>
                <a:lnTo>
                  <a:pt x="15176" y="30073"/>
                </a:lnTo>
                <a:lnTo>
                  <a:pt x="22771" y="30746"/>
                </a:lnTo>
                <a:lnTo>
                  <a:pt x="26581" y="28219"/>
                </a:lnTo>
                <a:lnTo>
                  <a:pt x="29502" y="21793"/>
                </a:lnTo>
                <a:lnTo>
                  <a:pt x="30835" y="14262"/>
                </a:lnTo>
                <a:close/>
              </a:path>
              <a:path w="84454" h="70484">
                <a:moveTo>
                  <a:pt x="84239" y="51333"/>
                </a:moveTo>
                <a:lnTo>
                  <a:pt x="83413" y="44653"/>
                </a:lnTo>
                <a:lnTo>
                  <a:pt x="84213" y="38430"/>
                </a:lnTo>
                <a:lnTo>
                  <a:pt x="79768" y="37249"/>
                </a:lnTo>
                <a:lnTo>
                  <a:pt x="76377" y="35534"/>
                </a:lnTo>
                <a:lnTo>
                  <a:pt x="73050" y="35636"/>
                </a:lnTo>
                <a:lnTo>
                  <a:pt x="62903" y="37490"/>
                </a:lnTo>
                <a:lnTo>
                  <a:pt x="54864" y="42595"/>
                </a:lnTo>
                <a:lnTo>
                  <a:pt x="48806" y="51104"/>
                </a:lnTo>
                <a:lnTo>
                  <a:pt x="44564" y="63220"/>
                </a:lnTo>
                <a:lnTo>
                  <a:pt x="44132" y="65049"/>
                </a:lnTo>
                <a:lnTo>
                  <a:pt x="48082" y="69989"/>
                </a:lnTo>
                <a:lnTo>
                  <a:pt x="50101" y="70053"/>
                </a:lnTo>
                <a:lnTo>
                  <a:pt x="59385" y="69710"/>
                </a:lnTo>
                <a:lnTo>
                  <a:pt x="68059" y="67716"/>
                </a:lnTo>
                <a:lnTo>
                  <a:pt x="75641" y="63398"/>
                </a:lnTo>
                <a:lnTo>
                  <a:pt x="81610" y="56095"/>
                </a:lnTo>
                <a:lnTo>
                  <a:pt x="84239" y="51333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6014" y="678446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72" y="0"/>
                </a:moveTo>
                <a:lnTo>
                  <a:pt x="10559" y="3598"/>
                </a:lnTo>
                <a:lnTo>
                  <a:pt x="6421" y="7448"/>
                </a:lnTo>
                <a:lnTo>
                  <a:pt x="2300" y="11571"/>
                </a:lnTo>
                <a:lnTo>
                  <a:pt x="0" y="16060"/>
                </a:lnTo>
                <a:lnTo>
                  <a:pt x="1325" y="21006"/>
                </a:lnTo>
                <a:lnTo>
                  <a:pt x="5395" y="26671"/>
                </a:lnTo>
                <a:lnTo>
                  <a:pt x="15187" y="30072"/>
                </a:lnTo>
                <a:lnTo>
                  <a:pt x="22780" y="30748"/>
                </a:lnTo>
                <a:lnTo>
                  <a:pt x="26585" y="28221"/>
                </a:lnTo>
                <a:lnTo>
                  <a:pt x="29500" y="21791"/>
                </a:lnTo>
                <a:lnTo>
                  <a:pt x="30838" y="14257"/>
                </a:lnTo>
                <a:lnTo>
                  <a:pt x="29914" y="8420"/>
                </a:lnTo>
                <a:lnTo>
                  <a:pt x="27287" y="3757"/>
                </a:lnTo>
                <a:lnTo>
                  <a:pt x="13972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16897" y="6826007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13967" y="0"/>
                </a:moveTo>
                <a:lnTo>
                  <a:pt x="10558" y="3608"/>
                </a:lnTo>
                <a:lnTo>
                  <a:pt x="6420" y="7462"/>
                </a:lnTo>
                <a:lnTo>
                  <a:pt x="2299" y="11585"/>
                </a:lnTo>
                <a:lnTo>
                  <a:pt x="0" y="16071"/>
                </a:lnTo>
                <a:lnTo>
                  <a:pt x="1328" y="21015"/>
                </a:lnTo>
                <a:lnTo>
                  <a:pt x="5392" y="26682"/>
                </a:lnTo>
                <a:lnTo>
                  <a:pt x="15186" y="30082"/>
                </a:lnTo>
                <a:lnTo>
                  <a:pt x="22782" y="30758"/>
                </a:lnTo>
                <a:lnTo>
                  <a:pt x="26585" y="28231"/>
                </a:lnTo>
                <a:lnTo>
                  <a:pt x="29499" y="21801"/>
                </a:lnTo>
                <a:lnTo>
                  <a:pt x="30838" y="14268"/>
                </a:lnTo>
                <a:lnTo>
                  <a:pt x="29915" y="8430"/>
                </a:lnTo>
                <a:lnTo>
                  <a:pt x="27277" y="3757"/>
                </a:lnTo>
                <a:lnTo>
                  <a:pt x="1396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38413" y="629923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4">
                <a:moveTo>
                  <a:pt x="13972" y="0"/>
                </a:moveTo>
                <a:lnTo>
                  <a:pt x="10555" y="3612"/>
                </a:lnTo>
                <a:lnTo>
                  <a:pt x="6418" y="7463"/>
                </a:lnTo>
                <a:lnTo>
                  <a:pt x="2298" y="11585"/>
                </a:lnTo>
                <a:lnTo>
                  <a:pt x="0" y="16072"/>
                </a:lnTo>
                <a:lnTo>
                  <a:pt x="1325" y="21018"/>
                </a:lnTo>
                <a:lnTo>
                  <a:pt x="5397" y="26685"/>
                </a:lnTo>
                <a:lnTo>
                  <a:pt x="15182" y="30081"/>
                </a:lnTo>
                <a:lnTo>
                  <a:pt x="22779" y="30761"/>
                </a:lnTo>
                <a:lnTo>
                  <a:pt x="26585" y="28231"/>
                </a:lnTo>
                <a:lnTo>
                  <a:pt x="29498" y="21800"/>
                </a:lnTo>
                <a:lnTo>
                  <a:pt x="30835" y="14267"/>
                </a:lnTo>
                <a:lnTo>
                  <a:pt x="29911" y="8433"/>
                </a:lnTo>
                <a:lnTo>
                  <a:pt x="27282" y="3761"/>
                </a:lnTo>
                <a:lnTo>
                  <a:pt x="13972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29016" y="6412461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4">
                <a:moveTo>
                  <a:pt x="13959" y="0"/>
                </a:moveTo>
                <a:lnTo>
                  <a:pt x="10558" y="3612"/>
                </a:lnTo>
                <a:lnTo>
                  <a:pt x="6420" y="7467"/>
                </a:lnTo>
                <a:lnTo>
                  <a:pt x="2299" y="11591"/>
                </a:lnTo>
                <a:lnTo>
                  <a:pt x="0" y="16076"/>
                </a:lnTo>
                <a:lnTo>
                  <a:pt x="1328" y="21018"/>
                </a:lnTo>
                <a:lnTo>
                  <a:pt x="5392" y="26685"/>
                </a:lnTo>
                <a:lnTo>
                  <a:pt x="15186" y="30081"/>
                </a:lnTo>
                <a:lnTo>
                  <a:pt x="22782" y="30761"/>
                </a:lnTo>
                <a:lnTo>
                  <a:pt x="26585" y="28236"/>
                </a:lnTo>
                <a:lnTo>
                  <a:pt x="29499" y="21806"/>
                </a:lnTo>
                <a:lnTo>
                  <a:pt x="30838" y="14272"/>
                </a:lnTo>
                <a:lnTo>
                  <a:pt x="29915" y="8433"/>
                </a:lnTo>
                <a:lnTo>
                  <a:pt x="27286" y="3761"/>
                </a:lnTo>
                <a:lnTo>
                  <a:pt x="1395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46878" y="677948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67" y="0"/>
                </a:moveTo>
                <a:lnTo>
                  <a:pt x="10558" y="3608"/>
                </a:lnTo>
                <a:lnTo>
                  <a:pt x="6420" y="7458"/>
                </a:lnTo>
                <a:lnTo>
                  <a:pt x="2299" y="11581"/>
                </a:lnTo>
                <a:lnTo>
                  <a:pt x="0" y="16070"/>
                </a:lnTo>
                <a:lnTo>
                  <a:pt x="1328" y="21015"/>
                </a:lnTo>
                <a:lnTo>
                  <a:pt x="5392" y="26682"/>
                </a:lnTo>
                <a:lnTo>
                  <a:pt x="15186" y="30081"/>
                </a:lnTo>
                <a:lnTo>
                  <a:pt x="22782" y="30758"/>
                </a:lnTo>
                <a:lnTo>
                  <a:pt x="26585" y="28231"/>
                </a:lnTo>
                <a:lnTo>
                  <a:pt x="29499" y="21801"/>
                </a:lnTo>
                <a:lnTo>
                  <a:pt x="30838" y="14267"/>
                </a:lnTo>
                <a:lnTo>
                  <a:pt x="29915" y="8430"/>
                </a:lnTo>
                <a:lnTo>
                  <a:pt x="27277" y="3757"/>
                </a:lnTo>
                <a:lnTo>
                  <a:pt x="1396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9054" y="668275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4">
                <a:moveTo>
                  <a:pt x="18484" y="0"/>
                </a:moveTo>
                <a:lnTo>
                  <a:pt x="11790" y="1540"/>
                </a:lnTo>
                <a:lnTo>
                  <a:pt x="5334" y="5534"/>
                </a:lnTo>
                <a:lnTo>
                  <a:pt x="607" y="9452"/>
                </a:lnTo>
                <a:lnTo>
                  <a:pt x="0" y="18176"/>
                </a:lnTo>
                <a:lnTo>
                  <a:pt x="4189" y="22029"/>
                </a:lnTo>
                <a:lnTo>
                  <a:pt x="9551" y="25124"/>
                </a:lnTo>
                <a:lnTo>
                  <a:pt x="15795" y="25851"/>
                </a:lnTo>
                <a:lnTo>
                  <a:pt x="22021" y="24066"/>
                </a:lnTo>
                <a:lnTo>
                  <a:pt x="27328" y="19626"/>
                </a:lnTo>
                <a:lnTo>
                  <a:pt x="30380" y="15724"/>
                </a:lnTo>
                <a:lnTo>
                  <a:pt x="29923" y="9063"/>
                </a:lnTo>
                <a:lnTo>
                  <a:pt x="30686" y="5401"/>
                </a:lnTo>
                <a:lnTo>
                  <a:pt x="24941" y="1193"/>
                </a:lnTo>
                <a:lnTo>
                  <a:pt x="1848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54629" y="6817445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86" y="0"/>
                </a:moveTo>
                <a:lnTo>
                  <a:pt x="11794" y="1539"/>
                </a:lnTo>
                <a:lnTo>
                  <a:pt x="5340" y="5530"/>
                </a:lnTo>
                <a:lnTo>
                  <a:pt x="613" y="9446"/>
                </a:lnTo>
                <a:lnTo>
                  <a:pt x="0" y="18175"/>
                </a:lnTo>
                <a:lnTo>
                  <a:pt x="4196" y="22022"/>
                </a:lnTo>
                <a:lnTo>
                  <a:pt x="9554" y="25120"/>
                </a:lnTo>
                <a:lnTo>
                  <a:pt x="15798" y="25849"/>
                </a:lnTo>
                <a:lnTo>
                  <a:pt x="22023" y="24066"/>
                </a:lnTo>
                <a:lnTo>
                  <a:pt x="27325" y="19626"/>
                </a:lnTo>
                <a:lnTo>
                  <a:pt x="30385" y="15719"/>
                </a:lnTo>
                <a:lnTo>
                  <a:pt x="29929" y="9058"/>
                </a:lnTo>
                <a:lnTo>
                  <a:pt x="30692" y="5400"/>
                </a:lnTo>
                <a:lnTo>
                  <a:pt x="24943" y="1193"/>
                </a:lnTo>
                <a:lnTo>
                  <a:pt x="18486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75870" y="6654964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4">
                <a:moveTo>
                  <a:pt x="18481" y="0"/>
                </a:moveTo>
                <a:lnTo>
                  <a:pt x="11787" y="1540"/>
                </a:lnTo>
                <a:lnTo>
                  <a:pt x="5332" y="5534"/>
                </a:lnTo>
                <a:lnTo>
                  <a:pt x="605" y="9452"/>
                </a:lnTo>
                <a:lnTo>
                  <a:pt x="0" y="18176"/>
                </a:lnTo>
                <a:lnTo>
                  <a:pt x="4188" y="22029"/>
                </a:lnTo>
                <a:lnTo>
                  <a:pt x="9550" y="25124"/>
                </a:lnTo>
                <a:lnTo>
                  <a:pt x="15794" y="25851"/>
                </a:lnTo>
                <a:lnTo>
                  <a:pt x="22019" y="24066"/>
                </a:lnTo>
                <a:lnTo>
                  <a:pt x="27325" y="19626"/>
                </a:lnTo>
                <a:lnTo>
                  <a:pt x="30377" y="15724"/>
                </a:lnTo>
                <a:lnTo>
                  <a:pt x="29921" y="9063"/>
                </a:lnTo>
                <a:lnTo>
                  <a:pt x="30684" y="5401"/>
                </a:lnTo>
                <a:lnTo>
                  <a:pt x="24938" y="1193"/>
                </a:lnTo>
                <a:lnTo>
                  <a:pt x="1848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19858" y="6570946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81" y="0"/>
                </a:moveTo>
                <a:lnTo>
                  <a:pt x="11787" y="1539"/>
                </a:lnTo>
                <a:lnTo>
                  <a:pt x="5332" y="5528"/>
                </a:lnTo>
                <a:lnTo>
                  <a:pt x="605" y="9446"/>
                </a:lnTo>
                <a:lnTo>
                  <a:pt x="0" y="18170"/>
                </a:lnTo>
                <a:lnTo>
                  <a:pt x="4188" y="22022"/>
                </a:lnTo>
                <a:lnTo>
                  <a:pt x="9546" y="25118"/>
                </a:lnTo>
                <a:lnTo>
                  <a:pt x="15791" y="25845"/>
                </a:lnTo>
                <a:lnTo>
                  <a:pt x="22018" y="24060"/>
                </a:lnTo>
                <a:lnTo>
                  <a:pt x="27325" y="19620"/>
                </a:lnTo>
                <a:lnTo>
                  <a:pt x="30377" y="15718"/>
                </a:lnTo>
                <a:lnTo>
                  <a:pt x="29921" y="9057"/>
                </a:lnTo>
                <a:lnTo>
                  <a:pt x="30684" y="5395"/>
                </a:lnTo>
                <a:lnTo>
                  <a:pt x="24938" y="1191"/>
                </a:lnTo>
                <a:lnTo>
                  <a:pt x="1848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93401" y="6837070"/>
            <a:ext cx="31115" cy="20955"/>
          </a:xfrm>
          <a:custGeom>
            <a:avLst/>
            <a:gdLst/>
            <a:ahLst/>
            <a:cxnLst/>
            <a:rect l="l" t="t" r="r" b="b"/>
            <a:pathLst>
              <a:path w="31114" h="20954">
                <a:moveTo>
                  <a:pt x="18479" y="0"/>
                </a:moveTo>
                <a:lnTo>
                  <a:pt x="11786" y="1539"/>
                </a:lnTo>
                <a:lnTo>
                  <a:pt x="5332" y="5529"/>
                </a:lnTo>
                <a:lnTo>
                  <a:pt x="605" y="9446"/>
                </a:lnTo>
                <a:lnTo>
                  <a:pt x="0" y="18174"/>
                </a:lnTo>
                <a:lnTo>
                  <a:pt x="2996" y="20927"/>
                </a:lnTo>
                <a:lnTo>
                  <a:pt x="25771" y="20927"/>
                </a:lnTo>
                <a:lnTo>
                  <a:pt x="27325" y="19626"/>
                </a:lnTo>
                <a:lnTo>
                  <a:pt x="30385" y="15719"/>
                </a:lnTo>
                <a:lnTo>
                  <a:pt x="29921" y="9058"/>
                </a:lnTo>
                <a:lnTo>
                  <a:pt x="30692" y="5400"/>
                </a:lnTo>
                <a:lnTo>
                  <a:pt x="24938" y="1193"/>
                </a:lnTo>
                <a:lnTo>
                  <a:pt x="1847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01059" y="649789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81" y="0"/>
                </a:moveTo>
                <a:lnTo>
                  <a:pt x="11787" y="1540"/>
                </a:lnTo>
                <a:lnTo>
                  <a:pt x="5332" y="5534"/>
                </a:lnTo>
                <a:lnTo>
                  <a:pt x="605" y="9452"/>
                </a:lnTo>
                <a:lnTo>
                  <a:pt x="0" y="18176"/>
                </a:lnTo>
                <a:lnTo>
                  <a:pt x="4188" y="22029"/>
                </a:lnTo>
                <a:lnTo>
                  <a:pt x="9550" y="25127"/>
                </a:lnTo>
                <a:lnTo>
                  <a:pt x="15794" y="25854"/>
                </a:lnTo>
                <a:lnTo>
                  <a:pt x="22019" y="24068"/>
                </a:lnTo>
                <a:lnTo>
                  <a:pt x="27325" y="19626"/>
                </a:lnTo>
                <a:lnTo>
                  <a:pt x="30377" y="15724"/>
                </a:lnTo>
                <a:lnTo>
                  <a:pt x="29921" y="9063"/>
                </a:lnTo>
                <a:lnTo>
                  <a:pt x="30684" y="5401"/>
                </a:lnTo>
                <a:lnTo>
                  <a:pt x="24938" y="1193"/>
                </a:lnTo>
                <a:lnTo>
                  <a:pt x="1848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32400" y="6542206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4">
                <a:moveTo>
                  <a:pt x="18488" y="0"/>
                </a:moveTo>
                <a:lnTo>
                  <a:pt x="11791" y="1539"/>
                </a:lnTo>
                <a:lnTo>
                  <a:pt x="5332" y="5528"/>
                </a:lnTo>
                <a:lnTo>
                  <a:pt x="605" y="9446"/>
                </a:lnTo>
                <a:lnTo>
                  <a:pt x="0" y="18170"/>
                </a:lnTo>
                <a:lnTo>
                  <a:pt x="4188" y="22022"/>
                </a:lnTo>
                <a:lnTo>
                  <a:pt x="9550" y="25118"/>
                </a:lnTo>
                <a:lnTo>
                  <a:pt x="15794" y="25845"/>
                </a:lnTo>
                <a:lnTo>
                  <a:pt x="22019" y="24060"/>
                </a:lnTo>
                <a:lnTo>
                  <a:pt x="27325" y="19620"/>
                </a:lnTo>
                <a:lnTo>
                  <a:pt x="30385" y="15718"/>
                </a:lnTo>
                <a:lnTo>
                  <a:pt x="29921" y="9057"/>
                </a:lnTo>
                <a:lnTo>
                  <a:pt x="30692" y="5395"/>
                </a:lnTo>
                <a:lnTo>
                  <a:pt x="24947" y="1191"/>
                </a:lnTo>
                <a:lnTo>
                  <a:pt x="18488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63280" y="6434001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5">
                <a:moveTo>
                  <a:pt x="18479" y="0"/>
                </a:moveTo>
                <a:lnTo>
                  <a:pt x="11786" y="1540"/>
                </a:lnTo>
                <a:lnTo>
                  <a:pt x="5332" y="5534"/>
                </a:lnTo>
                <a:lnTo>
                  <a:pt x="605" y="9452"/>
                </a:lnTo>
                <a:lnTo>
                  <a:pt x="0" y="18176"/>
                </a:lnTo>
                <a:lnTo>
                  <a:pt x="4188" y="22029"/>
                </a:lnTo>
                <a:lnTo>
                  <a:pt x="9550" y="25127"/>
                </a:lnTo>
                <a:lnTo>
                  <a:pt x="15794" y="25854"/>
                </a:lnTo>
                <a:lnTo>
                  <a:pt x="22019" y="24068"/>
                </a:lnTo>
                <a:lnTo>
                  <a:pt x="27325" y="19626"/>
                </a:lnTo>
                <a:lnTo>
                  <a:pt x="30377" y="15724"/>
                </a:lnTo>
                <a:lnTo>
                  <a:pt x="29921" y="9063"/>
                </a:lnTo>
                <a:lnTo>
                  <a:pt x="30692" y="5401"/>
                </a:lnTo>
                <a:lnTo>
                  <a:pt x="24938" y="1193"/>
                </a:lnTo>
                <a:lnTo>
                  <a:pt x="1847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23687" y="6604931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4" h="29845">
                <a:moveTo>
                  <a:pt x="15179" y="0"/>
                </a:moveTo>
                <a:lnTo>
                  <a:pt x="9728" y="3076"/>
                </a:lnTo>
                <a:lnTo>
                  <a:pt x="4727" y="9272"/>
                </a:lnTo>
                <a:lnTo>
                  <a:pt x="721" y="18103"/>
                </a:lnTo>
                <a:lnTo>
                  <a:pt x="0" y="20282"/>
                </a:lnTo>
                <a:lnTo>
                  <a:pt x="547" y="26322"/>
                </a:lnTo>
                <a:lnTo>
                  <a:pt x="1658" y="27324"/>
                </a:lnTo>
                <a:lnTo>
                  <a:pt x="2297" y="28360"/>
                </a:lnTo>
                <a:lnTo>
                  <a:pt x="4702" y="28459"/>
                </a:lnTo>
                <a:lnTo>
                  <a:pt x="7414" y="29362"/>
                </a:lnTo>
                <a:lnTo>
                  <a:pt x="9371" y="28525"/>
                </a:lnTo>
                <a:lnTo>
                  <a:pt x="16985" y="24436"/>
                </a:lnTo>
                <a:lnTo>
                  <a:pt x="21823" y="19663"/>
                </a:lnTo>
                <a:lnTo>
                  <a:pt x="24210" y="13706"/>
                </a:lnTo>
                <a:lnTo>
                  <a:pt x="24472" y="6065"/>
                </a:lnTo>
                <a:lnTo>
                  <a:pt x="24315" y="4094"/>
                </a:lnTo>
                <a:lnTo>
                  <a:pt x="22366" y="1426"/>
                </a:lnTo>
                <a:lnTo>
                  <a:pt x="20533" y="531"/>
                </a:lnTo>
                <a:lnTo>
                  <a:pt x="1517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09156" y="6240205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5" h="29845">
                <a:moveTo>
                  <a:pt x="15183" y="0"/>
                </a:moveTo>
                <a:lnTo>
                  <a:pt x="9732" y="3072"/>
                </a:lnTo>
                <a:lnTo>
                  <a:pt x="4731" y="9270"/>
                </a:lnTo>
                <a:lnTo>
                  <a:pt x="721" y="18109"/>
                </a:lnTo>
                <a:lnTo>
                  <a:pt x="0" y="20280"/>
                </a:lnTo>
                <a:lnTo>
                  <a:pt x="547" y="26319"/>
                </a:lnTo>
                <a:lnTo>
                  <a:pt x="1658" y="27330"/>
                </a:lnTo>
                <a:lnTo>
                  <a:pt x="2297" y="28357"/>
                </a:lnTo>
                <a:lnTo>
                  <a:pt x="4718" y="28457"/>
                </a:lnTo>
                <a:lnTo>
                  <a:pt x="7422" y="29368"/>
                </a:lnTo>
                <a:lnTo>
                  <a:pt x="9371" y="28539"/>
                </a:lnTo>
                <a:lnTo>
                  <a:pt x="16985" y="24450"/>
                </a:lnTo>
                <a:lnTo>
                  <a:pt x="21824" y="19677"/>
                </a:lnTo>
                <a:lnTo>
                  <a:pt x="24213" y="13720"/>
                </a:lnTo>
                <a:lnTo>
                  <a:pt x="24481" y="6079"/>
                </a:lnTo>
                <a:lnTo>
                  <a:pt x="24323" y="4091"/>
                </a:lnTo>
                <a:lnTo>
                  <a:pt x="22366" y="1432"/>
                </a:lnTo>
                <a:lnTo>
                  <a:pt x="20542" y="537"/>
                </a:lnTo>
                <a:lnTo>
                  <a:pt x="15183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77011" y="220039"/>
            <a:ext cx="195580" cy="843915"/>
          </a:xfrm>
          <a:custGeom>
            <a:avLst/>
            <a:gdLst/>
            <a:ahLst/>
            <a:cxnLst/>
            <a:rect l="l" t="t" r="r" b="b"/>
            <a:pathLst>
              <a:path w="195579" h="843915">
                <a:moveTo>
                  <a:pt x="51269" y="25425"/>
                </a:moveTo>
                <a:lnTo>
                  <a:pt x="49085" y="5016"/>
                </a:lnTo>
                <a:lnTo>
                  <a:pt x="48120" y="0"/>
                </a:lnTo>
                <a:lnTo>
                  <a:pt x="41554" y="1168"/>
                </a:lnTo>
                <a:lnTo>
                  <a:pt x="27482" y="47053"/>
                </a:lnTo>
                <a:lnTo>
                  <a:pt x="20307" y="91059"/>
                </a:lnTo>
                <a:lnTo>
                  <a:pt x="17030" y="135750"/>
                </a:lnTo>
                <a:lnTo>
                  <a:pt x="16167" y="179832"/>
                </a:lnTo>
                <a:lnTo>
                  <a:pt x="15100" y="396633"/>
                </a:lnTo>
                <a:lnTo>
                  <a:pt x="14020" y="441299"/>
                </a:lnTo>
                <a:lnTo>
                  <a:pt x="11531" y="485800"/>
                </a:lnTo>
                <a:lnTo>
                  <a:pt x="8255" y="530237"/>
                </a:lnTo>
                <a:lnTo>
                  <a:pt x="4787" y="574713"/>
                </a:lnTo>
                <a:lnTo>
                  <a:pt x="1714" y="628586"/>
                </a:lnTo>
                <a:lnTo>
                  <a:pt x="266" y="683044"/>
                </a:lnTo>
                <a:lnTo>
                  <a:pt x="0" y="737527"/>
                </a:lnTo>
                <a:lnTo>
                  <a:pt x="520" y="791527"/>
                </a:lnTo>
                <a:lnTo>
                  <a:pt x="7696" y="807173"/>
                </a:lnTo>
                <a:lnTo>
                  <a:pt x="22910" y="812292"/>
                </a:lnTo>
                <a:lnTo>
                  <a:pt x="37655" y="807021"/>
                </a:lnTo>
                <a:lnTo>
                  <a:pt x="43383" y="791527"/>
                </a:lnTo>
                <a:lnTo>
                  <a:pt x="43040" y="738835"/>
                </a:lnTo>
                <a:lnTo>
                  <a:pt x="39560" y="633437"/>
                </a:lnTo>
                <a:lnTo>
                  <a:pt x="38963" y="580758"/>
                </a:lnTo>
                <a:lnTo>
                  <a:pt x="40424" y="534733"/>
                </a:lnTo>
                <a:lnTo>
                  <a:pt x="45643" y="442785"/>
                </a:lnTo>
                <a:lnTo>
                  <a:pt x="46609" y="396633"/>
                </a:lnTo>
                <a:lnTo>
                  <a:pt x="45618" y="186194"/>
                </a:lnTo>
                <a:lnTo>
                  <a:pt x="46126" y="161340"/>
                </a:lnTo>
                <a:lnTo>
                  <a:pt x="48780" y="111798"/>
                </a:lnTo>
                <a:lnTo>
                  <a:pt x="49364" y="86982"/>
                </a:lnTo>
                <a:lnTo>
                  <a:pt x="50012" y="66433"/>
                </a:lnTo>
                <a:lnTo>
                  <a:pt x="51117" y="45897"/>
                </a:lnTo>
                <a:lnTo>
                  <a:pt x="51269" y="25425"/>
                </a:lnTo>
                <a:close/>
              </a:path>
              <a:path w="195579" h="843915">
                <a:moveTo>
                  <a:pt x="109105" y="824687"/>
                </a:moveTo>
                <a:lnTo>
                  <a:pt x="108661" y="803211"/>
                </a:lnTo>
                <a:lnTo>
                  <a:pt x="106514" y="782294"/>
                </a:lnTo>
                <a:lnTo>
                  <a:pt x="103822" y="761466"/>
                </a:lnTo>
                <a:lnTo>
                  <a:pt x="101777" y="740283"/>
                </a:lnTo>
                <a:lnTo>
                  <a:pt x="100838" y="714933"/>
                </a:lnTo>
                <a:lnTo>
                  <a:pt x="100774" y="689483"/>
                </a:lnTo>
                <a:lnTo>
                  <a:pt x="101053" y="664032"/>
                </a:lnTo>
                <a:lnTo>
                  <a:pt x="101155" y="638632"/>
                </a:lnTo>
                <a:lnTo>
                  <a:pt x="100152" y="428256"/>
                </a:lnTo>
                <a:lnTo>
                  <a:pt x="99148" y="380593"/>
                </a:lnTo>
                <a:lnTo>
                  <a:pt x="97332" y="333082"/>
                </a:lnTo>
                <a:lnTo>
                  <a:pt x="95821" y="285508"/>
                </a:lnTo>
                <a:lnTo>
                  <a:pt x="95719" y="237705"/>
                </a:lnTo>
                <a:lnTo>
                  <a:pt x="96062" y="210896"/>
                </a:lnTo>
                <a:lnTo>
                  <a:pt x="95783" y="184175"/>
                </a:lnTo>
                <a:lnTo>
                  <a:pt x="94602" y="157480"/>
                </a:lnTo>
                <a:lnTo>
                  <a:pt x="92202" y="130771"/>
                </a:lnTo>
                <a:lnTo>
                  <a:pt x="90652" y="104965"/>
                </a:lnTo>
                <a:lnTo>
                  <a:pt x="91313" y="79794"/>
                </a:lnTo>
                <a:lnTo>
                  <a:pt x="94615" y="28994"/>
                </a:lnTo>
                <a:lnTo>
                  <a:pt x="92443" y="22567"/>
                </a:lnTo>
                <a:lnTo>
                  <a:pt x="86944" y="20040"/>
                </a:lnTo>
                <a:lnTo>
                  <a:pt x="80683" y="21374"/>
                </a:lnTo>
                <a:lnTo>
                  <a:pt x="76276" y="26504"/>
                </a:lnTo>
                <a:lnTo>
                  <a:pt x="65265" y="73672"/>
                </a:lnTo>
                <a:lnTo>
                  <a:pt x="63538" y="121716"/>
                </a:lnTo>
                <a:lnTo>
                  <a:pt x="66040" y="170205"/>
                </a:lnTo>
                <a:lnTo>
                  <a:pt x="67652" y="218706"/>
                </a:lnTo>
                <a:lnTo>
                  <a:pt x="66802" y="295376"/>
                </a:lnTo>
                <a:lnTo>
                  <a:pt x="66738" y="320941"/>
                </a:lnTo>
                <a:lnTo>
                  <a:pt x="67513" y="346189"/>
                </a:lnTo>
                <a:lnTo>
                  <a:pt x="70751" y="396468"/>
                </a:lnTo>
                <a:lnTo>
                  <a:pt x="71386" y="421741"/>
                </a:lnTo>
                <a:lnTo>
                  <a:pt x="70891" y="472109"/>
                </a:lnTo>
                <a:lnTo>
                  <a:pt x="68668" y="623354"/>
                </a:lnTo>
                <a:lnTo>
                  <a:pt x="68262" y="673760"/>
                </a:lnTo>
                <a:lnTo>
                  <a:pt x="68313" y="724128"/>
                </a:lnTo>
                <a:lnTo>
                  <a:pt x="68999" y="774446"/>
                </a:lnTo>
                <a:lnTo>
                  <a:pt x="70497" y="824687"/>
                </a:lnTo>
                <a:lnTo>
                  <a:pt x="89827" y="843419"/>
                </a:lnTo>
                <a:lnTo>
                  <a:pt x="102831" y="838746"/>
                </a:lnTo>
                <a:lnTo>
                  <a:pt x="109105" y="824687"/>
                </a:lnTo>
                <a:close/>
              </a:path>
              <a:path w="195579" h="843915">
                <a:moveTo>
                  <a:pt x="168871" y="791921"/>
                </a:moveTo>
                <a:lnTo>
                  <a:pt x="157886" y="742251"/>
                </a:lnTo>
                <a:lnTo>
                  <a:pt x="153187" y="631113"/>
                </a:lnTo>
                <a:lnTo>
                  <a:pt x="150266" y="508660"/>
                </a:lnTo>
                <a:lnTo>
                  <a:pt x="148412" y="410679"/>
                </a:lnTo>
                <a:lnTo>
                  <a:pt x="147650" y="361302"/>
                </a:lnTo>
                <a:lnTo>
                  <a:pt x="147142" y="311924"/>
                </a:lnTo>
                <a:lnTo>
                  <a:pt x="146494" y="163842"/>
                </a:lnTo>
                <a:lnTo>
                  <a:pt x="146189" y="139192"/>
                </a:lnTo>
                <a:lnTo>
                  <a:pt x="145516" y="114554"/>
                </a:lnTo>
                <a:lnTo>
                  <a:pt x="145542" y="93052"/>
                </a:lnTo>
                <a:lnTo>
                  <a:pt x="146685" y="71755"/>
                </a:lnTo>
                <a:lnTo>
                  <a:pt x="148056" y="50469"/>
                </a:lnTo>
                <a:lnTo>
                  <a:pt x="148767" y="29019"/>
                </a:lnTo>
                <a:lnTo>
                  <a:pt x="148793" y="22948"/>
                </a:lnTo>
                <a:lnTo>
                  <a:pt x="139661" y="22987"/>
                </a:lnTo>
                <a:lnTo>
                  <a:pt x="139420" y="29019"/>
                </a:lnTo>
                <a:lnTo>
                  <a:pt x="137934" y="50495"/>
                </a:lnTo>
                <a:lnTo>
                  <a:pt x="135788" y="71729"/>
                </a:lnTo>
                <a:lnTo>
                  <a:pt x="133883" y="93002"/>
                </a:lnTo>
                <a:lnTo>
                  <a:pt x="133134" y="114554"/>
                </a:lnTo>
                <a:lnTo>
                  <a:pt x="133134" y="139192"/>
                </a:lnTo>
                <a:lnTo>
                  <a:pt x="132511" y="213144"/>
                </a:lnTo>
                <a:lnTo>
                  <a:pt x="131902" y="318338"/>
                </a:lnTo>
                <a:lnTo>
                  <a:pt x="131330" y="370916"/>
                </a:lnTo>
                <a:lnTo>
                  <a:pt x="128587" y="524332"/>
                </a:lnTo>
                <a:lnTo>
                  <a:pt x="127508" y="574738"/>
                </a:lnTo>
                <a:lnTo>
                  <a:pt x="126225" y="625144"/>
                </a:lnTo>
                <a:lnTo>
                  <a:pt x="123901" y="669074"/>
                </a:lnTo>
                <a:lnTo>
                  <a:pt x="121145" y="713905"/>
                </a:lnTo>
                <a:lnTo>
                  <a:pt x="120599" y="758609"/>
                </a:lnTo>
                <a:lnTo>
                  <a:pt x="124904" y="802157"/>
                </a:lnTo>
                <a:lnTo>
                  <a:pt x="126111" y="808977"/>
                </a:lnTo>
                <a:lnTo>
                  <a:pt x="132892" y="815073"/>
                </a:lnTo>
                <a:lnTo>
                  <a:pt x="143065" y="817626"/>
                </a:lnTo>
                <a:lnTo>
                  <a:pt x="157886" y="815835"/>
                </a:lnTo>
                <a:lnTo>
                  <a:pt x="166916" y="805459"/>
                </a:lnTo>
                <a:lnTo>
                  <a:pt x="168871" y="791921"/>
                </a:lnTo>
                <a:close/>
              </a:path>
              <a:path w="195579" h="843915">
                <a:moveTo>
                  <a:pt x="195084" y="733742"/>
                </a:moveTo>
                <a:lnTo>
                  <a:pt x="193586" y="712647"/>
                </a:lnTo>
                <a:lnTo>
                  <a:pt x="190639" y="691896"/>
                </a:lnTo>
                <a:lnTo>
                  <a:pt x="187502" y="671207"/>
                </a:lnTo>
                <a:lnTo>
                  <a:pt x="185407" y="650316"/>
                </a:lnTo>
                <a:lnTo>
                  <a:pt x="185216" y="631190"/>
                </a:lnTo>
                <a:lnTo>
                  <a:pt x="186143" y="611873"/>
                </a:lnTo>
                <a:lnTo>
                  <a:pt x="187363" y="592543"/>
                </a:lnTo>
                <a:lnTo>
                  <a:pt x="188036" y="573366"/>
                </a:lnTo>
                <a:lnTo>
                  <a:pt x="188061" y="548386"/>
                </a:lnTo>
                <a:lnTo>
                  <a:pt x="187350" y="473430"/>
                </a:lnTo>
                <a:lnTo>
                  <a:pt x="187934" y="455028"/>
                </a:lnTo>
                <a:lnTo>
                  <a:pt x="190957" y="418553"/>
                </a:lnTo>
                <a:lnTo>
                  <a:pt x="191909" y="400240"/>
                </a:lnTo>
                <a:lnTo>
                  <a:pt x="191109" y="359689"/>
                </a:lnTo>
                <a:lnTo>
                  <a:pt x="188137" y="319392"/>
                </a:lnTo>
                <a:lnTo>
                  <a:pt x="184810" y="279146"/>
                </a:lnTo>
                <a:lnTo>
                  <a:pt x="182943" y="238760"/>
                </a:lnTo>
                <a:lnTo>
                  <a:pt x="183184" y="218846"/>
                </a:lnTo>
                <a:lnTo>
                  <a:pt x="184277" y="199136"/>
                </a:lnTo>
                <a:lnTo>
                  <a:pt x="185915" y="179438"/>
                </a:lnTo>
                <a:lnTo>
                  <a:pt x="187820" y="159613"/>
                </a:lnTo>
                <a:lnTo>
                  <a:pt x="188861" y="135991"/>
                </a:lnTo>
                <a:lnTo>
                  <a:pt x="188023" y="112471"/>
                </a:lnTo>
                <a:lnTo>
                  <a:pt x="183972" y="60185"/>
                </a:lnTo>
                <a:lnTo>
                  <a:pt x="176453" y="60096"/>
                </a:lnTo>
                <a:lnTo>
                  <a:pt x="176225" y="65366"/>
                </a:lnTo>
                <a:lnTo>
                  <a:pt x="173418" y="108750"/>
                </a:lnTo>
                <a:lnTo>
                  <a:pt x="169519" y="152069"/>
                </a:lnTo>
                <a:lnTo>
                  <a:pt x="165976" y="195389"/>
                </a:lnTo>
                <a:lnTo>
                  <a:pt x="164299" y="238760"/>
                </a:lnTo>
                <a:lnTo>
                  <a:pt x="165392" y="279158"/>
                </a:lnTo>
                <a:lnTo>
                  <a:pt x="167932" y="319417"/>
                </a:lnTo>
                <a:lnTo>
                  <a:pt x="170116" y="359714"/>
                </a:lnTo>
                <a:lnTo>
                  <a:pt x="170129" y="400240"/>
                </a:lnTo>
                <a:lnTo>
                  <a:pt x="168808" y="418553"/>
                </a:lnTo>
                <a:lnTo>
                  <a:pt x="165061" y="455002"/>
                </a:lnTo>
                <a:lnTo>
                  <a:pt x="164134" y="473430"/>
                </a:lnTo>
                <a:lnTo>
                  <a:pt x="163550" y="523392"/>
                </a:lnTo>
                <a:lnTo>
                  <a:pt x="163398" y="548386"/>
                </a:lnTo>
                <a:lnTo>
                  <a:pt x="163461" y="573366"/>
                </a:lnTo>
                <a:lnTo>
                  <a:pt x="163182" y="592556"/>
                </a:lnTo>
                <a:lnTo>
                  <a:pt x="162509" y="611886"/>
                </a:lnTo>
                <a:lnTo>
                  <a:pt x="162140" y="631190"/>
                </a:lnTo>
                <a:lnTo>
                  <a:pt x="162750" y="650316"/>
                </a:lnTo>
                <a:lnTo>
                  <a:pt x="165239" y="671207"/>
                </a:lnTo>
                <a:lnTo>
                  <a:pt x="172453" y="712647"/>
                </a:lnTo>
                <a:lnTo>
                  <a:pt x="174523" y="733742"/>
                </a:lnTo>
                <a:lnTo>
                  <a:pt x="178003" y="741197"/>
                </a:lnTo>
                <a:lnTo>
                  <a:pt x="185102" y="743712"/>
                </a:lnTo>
                <a:lnTo>
                  <a:pt x="192049" y="741235"/>
                </a:lnTo>
                <a:lnTo>
                  <a:pt x="195084" y="733742"/>
                </a:lnTo>
                <a:close/>
              </a:path>
            </a:pathLst>
          </a:custGeom>
          <a:solidFill>
            <a:srgbClr val="C3C7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4549266" y="1292097"/>
            <a:ext cx="309308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35">
                <a:solidFill>
                  <a:srgbClr val="1E1E1F"/>
                </a:solidFill>
              </a:rPr>
              <a:t>Disusun</a:t>
            </a:r>
            <a:r>
              <a:rPr dirty="0" sz="3600" spc="-200">
                <a:solidFill>
                  <a:srgbClr val="1E1E1F"/>
                </a:solidFill>
              </a:rPr>
              <a:t> </a:t>
            </a:r>
            <a:r>
              <a:rPr dirty="0" sz="3600" spc="40">
                <a:solidFill>
                  <a:srgbClr val="1E1E1F"/>
                </a:solidFill>
              </a:rPr>
              <a:t>oleh</a:t>
            </a:r>
            <a:r>
              <a:rPr dirty="0" sz="3600" spc="-215">
                <a:solidFill>
                  <a:srgbClr val="1E1E1F"/>
                </a:solidFill>
              </a:rPr>
              <a:t> </a:t>
            </a:r>
            <a:r>
              <a:rPr dirty="0" sz="3600" spc="-475">
                <a:solidFill>
                  <a:srgbClr val="1E1E1F"/>
                </a:solidFill>
              </a:rPr>
              <a:t>:</a:t>
            </a:r>
            <a:endParaRPr sz="3600"/>
          </a:p>
        </p:txBody>
      </p:sp>
      <p:sp>
        <p:nvSpPr>
          <p:cNvPr id="35" name="object 35"/>
          <p:cNvSpPr txBox="1"/>
          <p:nvPr/>
        </p:nvSpPr>
        <p:spPr>
          <a:xfrm>
            <a:off x="4395342" y="3564128"/>
            <a:ext cx="333756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</a:pPr>
            <a:r>
              <a:rPr dirty="0" sz="1800" spc="90">
                <a:latin typeface="Lucida Sans Unicode"/>
                <a:cs typeface="Lucida Sans Unicode"/>
              </a:rPr>
              <a:t>Barata</a:t>
            </a:r>
            <a:r>
              <a:rPr dirty="0" sz="1800" spc="-114">
                <a:latin typeface="Lucida Sans Unicode"/>
                <a:cs typeface="Lucida Sans Unicode"/>
              </a:rPr>
              <a:t> </a:t>
            </a:r>
            <a:r>
              <a:rPr dirty="0" sz="1800" spc="114">
                <a:latin typeface="Lucida Sans Unicode"/>
                <a:cs typeface="Lucida Sans Unicode"/>
              </a:rPr>
              <a:t>Jaguardo</a:t>
            </a:r>
            <a:r>
              <a:rPr dirty="0" sz="1800" spc="-130">
                <a:latin typeface="Lucida Sans Unicode"/>
                <a:cs typeface="Lucida Sans Unicode"/>
              </a:rPr>
              <a:t> </a:t>
            </a:r>
            <a:r>
              <a:rPr dirty="0" sz="1800" spc="65">
                <a:latin typeface="Lucida Sans Unicode"/>
                <a:cs typeface="Lucida Sans Unicode"/>
              </a:rPr>
              <a:t>Sitanggang </a:t>
            </a:r>
            <a:r>
              <a:rPr dirty="0" sz="1800" spc="-555">
                <a:latin typeface="Lucida Sans Unicode"/>
                <a:cs typeface="Lucida Sans Unicode"/>
              </a:rPr>
              <a:t> </a:t>
            </a:r>
            <a:r>
              <a:rPr dirty="0" sz="1800" spc="-15">
                <a:latin typeface="Lucida Sans Unicode"/>
                <a:cs typeface="Lucida Sans Unicode"/>
              </a:rPr>
              <a:t>Felisitas </a:t>
            </a:r>
            <a:r>
              <a:rPr dirty="0" sz="1800" spc="45">
                <a:latin typeface="Lucida Sans Unicode"/>
                <a:cs typeface="Lucida Sans Unicode"/>
              </a:rPr>
              <a:t>Franadita </a:t>
            </a:r>
            <a:r>
              <a:rPr dirty="0" sz="1800" spc="70">
                <a:latin typeface="Lucida Sans Unicode"/>
                <a:cs typeface="Lucida Sans Unicode"/>
              </a:rPr>
              <a:t>Yonanda </a:t>
            </a:r>
            <a:r>
              <a:rPr dirty="0" sz="1800" spc="75">
                <a:latin typeface="Lucida Sans Unicode"/>
                <a:cs typeface="Lucida Sans Unicode"/>
              </a:rPr>
              <a:t> </a:t>
            </a:r>
            <a:r>
              <a:rPr dirty="0" sz="1800" spc="60">
                <a:latin typeface="Lucida Sans Unicode"/>
                <a:cs typeface="Lucida Sans Unicode"/>
              </a:rPr>
              <a:t>Ida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-20">
                <a:latin typeface="Lucida Sans Unicode"/>
                <a:cs typeface="Lucida Sans Unicode"/>
              </a:rPr>
              <a:t>Lestari</a:t>
            </a:r>
            <a:endParaRPr sz="180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</a:pPr>
            <a:r>
              <a:rPr dirty="0" sz="1800" spc="80">
                <a:latin typeface="Lucida Sans Unicode"/>
                <a:cs typeface="Lucida Sans Unicode"/>
              </a:rPr>
              <a:t>Widya</a:t>
            </a:r>
            <a:r>
              <a:rPr dirty="0" sz="1800" spc="-114">
                <a:latin typeface="Lucida Sans Unicode"/>
                <a:cs typeface="Lucida Sans Unicode"/>
              </a:rPr>
              <a:t> </a:t>
            </a:r>
            <a:r>
              <a:rPr dirty="0" sz="1800">
                <a:latin typeface="Lucida Sans Unicode"/>
                <a:cs typeface="Lucida Sans Unicode"/>
              </a:rPr>
              <a:t>Mitasari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348732" y="2424760"/>
            <a:ext cx="1497330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solidFill>
                  <a:srgbClr val="1E1E1F"/>
                </a:solidFill>
                <a:latin typeface="Lucida Sans Unicode"/>
                <a:cs typeface="Lucida Sans Unicode"/>
              </a:rPr>
              <a:t>Kelompok</a:t>
            </a:r>
            <a:r>
              <a:rPr dirty="0" sz="2000" spc="-140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000" spc="-15">
                <a:solidFill>
                  <a:srgbClr val="1E1E1F"/>
                </a:solidFill>
                <a:latin typeface="Lucida Sans Unicode"/>
                <a:cs typeface="Lucida Sans Unicode"/>
              </a:rPr>
              <a:t>9</a:t>
            </a:r>
            <a:endParaRPr sz="20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52425" marR="5080" indent="-340360">
              <a:lnSpc>
                <a:spcPct val="100000"/>
              </a:lnSpc>
              <a:spcBef>
                <a:spcPts val="105"/>
              </a:spcBef>
            </a:pPr>
            <a:r>
              <a:rPr dirty="0" spc="125"/>
              <a:t>Manusia</a:t>
            </a:r>
            <a:r>
              <a:rPr dirty="0" spc="-250"/>
              <a:t> </a:t>
            </a:r>
            <a:r>
              <a:rPr dirty="0" spc="240"/>
              <a:t>Sebagai </a:t>
            </a:r>
            <a:r>
              <a:rPr dirty="0" spc="-1380"/>
              <a:t> </a:t>
            </a:r>
            <a:r>
              <a:rPr dirty="0" spc="195"/>
              <a:t>Ciptaan</a:t>
            </a:r>
            <a:r>
              <a:rPr dirty="0" spc="-225"/>
              <a:t> </a:t>
            </a:r>
            <a:r>
              <a:rPr dirty="0" spc="45"/>
              <a:t>Tuhan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44" y="890"/>
            <a:ext cx="1906270" cy="1249045"/>
          </a:xfrm>
          <a:custGeom>
            <a:avLst/>
            <a:gdLst/>
            <a:ahLst/>
            <a:cxnLst/>
            <a:rect l="l" t="t" r="r" b="b"/>
            <a:pathLst>
              <a:path w="1906270" h="1249045">
                <a:moveTo>
                  <a:pt x="1669021" y="0"/>
                </a:moveTo>
                <a:lnTo>
                  <a:pt x="0" y="0"/>
                </a:lnTo>
                <a:lnTo>
                  <a:pt x="0" y="785523"/>
                </a:lnTo>
                <a:lnTo>
                  <a:pt x="38862" y="819639"/>
                </a:lnTo>
                <a:lnTo>
                  <a:pt x="77869" y="853583"/>
                </a:lnTo>
                <a:lnTo>
                  <a:pt x="117041" y="887326"/>
                </a:lnTo>
                <a:lnTo>
                  <a:pt x="156399" y="920842"/>
                </a:lnTo>
                <a:lnTo>
                  <a:pt x="195965" y="954103"/>
                </a:lnTo>
                <a:lnTo>
                  <a:pt x="235759" y="987081"/>
                </a:lnTo>
                <a:lnTo>
                  <a:pt x="275802" y="1019749"/>
                </a:lnTo>
                <a:lnTo>
                  <a:pt x="316116" y="1052080"/>
                </a:lnTo>
                <a:lnTo>
                  <a:pt x="356721" y="1084047"/>
                </a:lnTo>
                <a:lnTo>
                  <a:pt x="397638" y="1115621"/>
                </a:lnTo>
                <a:lnTo>
                  <a:pt x="438888" y="1146775"/>
                </a:lnTo>
                <a:lnTo>
                  <a:pt x="477171" y="1174154"/>
                </a:lnTo>
                <a:lnTo>
                  <a:pt x="517598" y="1199768"/>
                </a:lnTo>
                <a:lnTo>
                  <a:pt x="559679" y="1221841"/>
                </a:lnTo>
                <a:lnTo>
                  <a:pt x="602922" y="1238596"/>
                </a:lnTo>
                <a:lnTo>
                  <a:pt x="646837" y="1248258"/>
                </a:lnTo>
                <a:lnTo>
                  <a:pt x="690933" y="1249051"/>
                </a:lnTo>
                <a:lnTo>
                  <a:pt x="734719" y="1239197"/>
                </a:lnTo>
                <a:lnTo>
                  <a:pt x="764021" y="1225706"/>
                </a:lnTo>
                <a:lnTo>
                  <a:pt x="791618" y="1208772"/>
                </a:lnTo>
                <a:lnTo>
                  <a:pt x="818579" y="1190497"/>
                </a:lnTo>
                <a:lnTo>
                  <a:pt x="845975" y="1172981"/>
                </a:lnTo>
                <a:lnTo>
                  <a:pt x="889590" y="1151442"/>
                </a:lnTo>
                <a:lnTo>
                  <a:pt x="935271" y="1136298"/>
                </a:lnTo>
                <a:lnTo>
                  <a:pt x="982588" y="1126930"/>
                </a:lnTo>
                <a:lnTo>
                  <a:pt x="1031108" y="1122719"/>
                </a:lnTo>
                <a:lnTo>
                  <a:pt x="1080398" y="1123047"/>
                </a:lnTo>
                <a:lnTo>
                  <a:pt x="1130028" y="1127293"/>
                </a:lnTo>
                <a:lnTo>
                  <a:pt x="1179564" y="1134840"/>
                </a:lnTo>
                <a:lnTo>
                  <a:pt x="1228575" y="1145067"/>
                </a:lnTo>
                <a:lnTo>
                  <a:pt x="1276628" y="1157356"/>
                </a:lnTo>
                <a:lnTo>
                  <a:pt x="1324082" y="1171014"/>
                </a:lnTo>
                <a:lnTo>
                  <a:pt x="1419082" y="1199542"/>
                </a:lnTo>
                <a:lnTo>
                  <a:pt x="1466729" y="1213057"/>
                </a:lnTo>
                <a:lnTo>
                  <a:pt x="1514541" y="1225170"/>
                </a:lnTo>
                <a:lnTo>
                  <a:pt x="1562569" y="1235202"/>
                </a:lnTo>
                <a:lnTo>
                  <a:pt x="1610862" y="1242477"/>
                </a:lnTo>
                <a:lnTo>
                  <a:pt x="1659472" y="1246317"/>
                </a:lnTo>
                <a:lnTo>
                  <a:pt x="1708448" y="1246044"/>
                </a:lnTo>
                <a:lnTo>
                  <a:pt x="1781052" y="1234390"/>
                </a:lnTo>
                <a:lnTo>
                  <a:pt x="1844615" y="1200534"/>
                </a:lnTo>
                <a:lnTo>
                  <a:pt x="1877423" y="1159389"/>
                </a:lnTo>
                <a:lnTo>
                  <a:pt x="1896530" y="1109805"/>
                </a:lnTo>
                <a:lnTo>
                  <a:pt x="1905020" y="1055626"/>
                </a:lnTo>
                <a:lnTo>
                  <a:pt x="1905979" y="1000695"/>
                </a:lnTo>
                <a:lnTo>
                  <a:pt x="1902794" y="946718"/>
                </a:lnTo>
                <a:lnTo>
                  <a:pt x="1897194" y="892937"/>
                </a:lnTo>
                <a:lnTo>
                  <a:pt x="1889779" y="839325"/>
                </a:lnTo>
                <a:lnTo>
                  <a:pt x="1881144" y="785857"/>
                </a:lnTo>
                <a:lnTo>
                  <a:pt x="1865388" y="694200"/>
                </a:lnTo>
                <a:lnTo>
                  <a:pt x="1851036" y="607320"/>
                </a:lnTo>
                <a:lnTo>
                  <a:pt x="1842908" y="559704"/>
                </a:lnTo>
                <a:lnTo>
                  <a:pt x="1833961" y="509946"/>
                </a:lnTo>
                <a:lnTo>
                  <a:pt x="1824057" y="458523"/>
                </a:lnTo>
                <a:lnTo>
                  <a:pt x="1813056" y="405916"/>
                </a:lnTo>
                <a:lnTo>
                  <a:pt x="1800822" y="352605"/>
                </a:lnTo>
                <a:lnTo>
                  <a:pt x="1787216" y="299069"/>
                </a:lnTo>
                <a:lnTo>
                  <a:pt x="1772099" y="245788"/>
                </a:lnTo>
                <a:lnTo>
                  <a:pt x="1755334" y="193241"/>
                </a:lnTo>
                <a:lnTo>
                  <a:pt x="1736782" y="141910"/>
                </a:lnTo>
                <a:lnTo>
                  <a:pt x="1716305" y="92272"/>
                </a:lnTo>
                <a:lnTo>
                  <a:pt x="1693764" y="44809"/>
                </a:lnTo>
                <a:lnTo>
                  <a:pt x="1669021" y="0"/>
                </a:lnTo>
                <a:close/>
              </a:path>
            </a:pathLst>
          </a:custGeom>
          <a:solidFill>
            <a:srgbClr val="EDDFDC">
              <a:alpha val="26666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2883" y="0"/>
            <a:ext cx="2318513" cy="182449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049" y="6155058"/>
            <a:ext cx="2178050" cy="702945"/>
          </a:xfrm>
          <a:custGeom>
            <a:avLst/>
            <a:gdLst/>
            <a:ahLst/>
            <a:cxnLst/>
            <a:rect l="l" t="t" r="r" b="b"/>
            <a:pathLst>
              <a:path w="2178050" h="702945">
                <a:moveTo>
                  <a:pt x="1733709" y="0"/>
                </a:moveTo>
                <a:lnTo>
                  <a:pt x="1669650" y="1138"/>
                </a:lnTo>
                <a:lnTo>
                  <a:pt x="1620149" y="3148"/>
                </a:lnTo>
                <a:lnTo>
                  <a:pt x="1570699" y="6003"/>
                </a:lnTo>
                <a:lnTo>
                  <a:pt x="1521304" y="9662"/>
                </a:lnTo>
                <a:lnTo>
                  <a:pt x="1471968" y="14082"/>
                </a:lnTo>
                <a:lnTo>
                  <a:pt x="1422697" y="19224"/>
                </a:lnTo>
                <a:lnTo>
                  <a:pt x="1373494" y="25045"/>
                </a:lnTo>
                <a:lnTo>
                  <a:pt x="1324365" y="31505"/>
                </a:lnTo>
                <a:lnTo>
                  <a:pt x="1275315" y="38564"/>
                </a:lnTo>
                <a:lnTo>
                  <a:pt x="1226347" y="46179"/>
                </a:lnTo>
                <a:lnTo>
                  <a:pt x="1177467" y="54309"/>
                </a:lnTo>
                <a:lnTo>
                  <a:pt x="1128678" y="62915"/>
                </a:lnTo>
                <a:lnTo>
                  <a:pt x="1079041" y="72133"/>
                </a:lnTo>
                <a:lnTo>
                  <a:pt x="1029493" y="81764"/>
                </a:lnTo>
                <a:lnTo>
                  <a:pt x="980025" y="91768"/>
                </a:lnTo>
                <a:lnTo>
                  <a:pt x="930629" y="102102"/>
                </a:lnTo>
                <a:lnTo>
                  <a:pt x="881294" y="112727"/>
                </a:lnTo>
                <a:lnTo>
                  <a:pt x="782778" y="134681"/>
                </a:lnTo>
                <a:lnTo>
                  <a:pt x="438634" y="214630"/>
                </a:lnTo>
                <a:lnTo>
                  <a:pt x="340205" y="237007"/>
                </a:lnTo>
                <a:lnTo>
                  <a:pt x="290930" y="247914"/>
                </a:lnTo>
                <a:lnTo>
                  <a:pt x="241601" y="258577"/>
                </a:lnTo>
                <a:lnTo>
                  <a:pt x="192212" y="268956"/>
                </a:lnTo>
                <a:lnTo>
                  <a:pt x="142752" y="279010"/>
                </a:lnTo>
                <a:lnTo>
                  <a:pt x="93213" y="288698"/>
                </a:lnTo>
                <a:lnTo>
                  <a:pt x="49795" y="294815"/>
                </a:lnTo>
                <a:lnTo>
                  <a:pt x="0" y="299471"/>
                </a:lnTo>
                <a:lnTo>
                  <a:pt x="0" y="702435"/>
                </a:lnTo>
                <a:lnTo>
                  <a:pt x="2177838" y="702435"/>
                </a:lnTo>
                <a:lnTo>
                  <a:pt x="2159436" y="656333"/>
                </a:lnTo>
                <a:lnTo>
                  <a:pt x="2140234" y="610558"/>
                </a:lnTo>
                <a:lnTo>
                  <a:pt x="2120238" y="565125"/>
                </a:lnTo>
                <a:lnTo>
                  <a:pt x="2099456" y="520047"/>
                </a:lnTo>
                <a:lnTo>
                  <a:pt x="2077893" y="475337"/>
                </a:lnTo>
                <a:lnTo>
                  <a:pt x="2055557" y="431009"/>
                </a:lnTo>
                <a:lnTo>
                  <a:pt x="2032454" y="387077"/>
                </a:lnTo>
                <a:lnTo>
                  <a:pt x="2008590" y="343554"/>
                </a:lnTo>
                <a:lnTo>
                  <a:pt x="1983972" y="300454"/>
                </a:lnTo>
                <a:lnTo>
                  <a:pt x="1958607" y="257791"/>
                </a:lnTo>
                <a:lnTo>
                  <a:pt x="1932501" y="215578"/>
                </a:lnTo>
                <a:lnTo>
                  <a:pt x="1905661" y="173829"/>
                </a:lnTo>
                <a:lnTo>
                  <a:pt x="1878093" y="132557"/>
                </a:lnTo>
                <a:lnTo>
                  <a:pt x="1849804" y="91776"/>
                </a:lnTo>
                <a:lnTo>
                  <a:pt x="1820801" y="51500"/>
                </a:lnTo>
                <a:lnTo>
                  <a:pt x="1789083" y="16231"/>
                </a:lnTo>
                <a:lnTo>
                  <a:pt x="1748163" y="849"/>
                </a:lnTo>
                <a:lnTo>
                  <a:pt x="1733709" y="0"/>
                </a:lnTo>
                <a:close/>
              </a:path>
            </a:pathLst>
          </a:custGeom>
          <a:solidFill>
            <a:srgbClr val="C3C7C1">
              <a:alpha val="24705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10197906" y="5711680"/>
            <a:ext cx="1993264" cy="1146175"/>
            <a:chOff x="10197906" y="5711680"/>
            <a:chExt cx="1993264" cy="1146175"/>
          </a:xfrm>
        </p:grpSpPr>
        <p:sp>
          <p:nvSpPr>
            <p:cNvPr id="6" name="object 6"/>
            <p:cNvSpPr/>
            <p:nvPr/>
          </p:nvSpPr>
          <p:spPr>
            <a:xfrm>
              <a:off x="10197906" y="5711680"/>
              <a:ext cx="1993264" cy="1146175"/>
            </a:xfrm>
            <a:custGeom>
              <a:avLst/>
              <a:gdLst/>
              <a:ahLst/>
              <a:cxnLst/>
              <a:rect l="l" t="t" r="r" b="b"/>
              <a:pathLst>
                <a:path w="1993265" h="1146175">
                  <a:moveTo>
                    <a:pt x="859608" y="0"/>
                  </a:moveTo>
                  <a:lnTo>
                    <a:pt x="908047" y="2673"/>
                  </a:lnTo>
                  <a:lnTo>
                    <a:pt x="956645" y="7900"/>
                  </a:lnTo>
                  <a:lnTo>
                    <a:pt x="1005264" y="15119"/>
                  </a:lnTo>
                  <a:lnTo>
                    <a:pt x="1053766" y="23772"/>
                  </a:lnTo>
                  <a:lnTo>
                    <a:pt x="1102013" y="33297"/>
                  </a:lnTo>
                  <a:lnTo>
                    <a:pt x="1199080" y="53125"/>
                  </a:lnTo>
                  <a:lnTo>
                    <a:pt x="1248351" y="62826"/>
                  </a:lnTo>
                  <a:lnTo>
                    <a:pt x="1297679" y="72234"/>
                  </a:lnTo>
                  <a:lnTo>
                    <a:pt x="1347060" y="81352"/>
                  </a:lnTo>
                  <a:lnTo>
                    <a:pt x="1396494" y="90177"/>
                  </a:lnTo>
                  <a:lnTo>
                    <a:pt x="1445979" y="98712"/>
                  </a:lnTo>
                  <a:lnTo>
                    <a:pt x="1495514" y="106954"/>
                  </a:lnTo>
                  <a:lnTo>
                    <a:pt x="1545095" y="114905"/>
                  </a:lnTo>
                  <a:lnTo>
                    <a:pt x="1594723" y="122564"/>
                  </a:lnTo>
                  <a:lnTo>
                    <a:pt x="1644394" y="129932"/>
                  </a:lnTo>
                  <a:lnTo>
                    <a:pt x="1694108" y="137008"/>
                  </a:lnTo>
                  <a:lnTo>
                    <a:pt x="1743863" y="143793"/>
                  </a:lnTo>
                  <a:lnTo>
                    <a:pt x="1793657" y="150286"/>
                  </a:lnTo>
                  <a:lnTo>
                    <a:pt x="1843488" y="156487"/>
                  </a:lnTo>
                  <a:lnTo>
                    <a:pt x="1893355" y="162396"/>
                  </a:lnTo>
                  <a:lnTo>
                    <a:pt x="1943256" y="168014"/>
                  </a:lnTo>
                  <a:lnTo>
                    <a:pt x="1993189" y="173340"/>
                  </a:lnTo>
                  <a:lnTo>
                    <a:pt x="1993190" y="1145673"/>
                  </a:lnTo>
                  <a:lnTo>
                    <a:pt x="362495" y="1145673"/>
                  </a:lnTo>
                  <a:lnTo>
                    <a:pt x="327243" y="1113508"/>
                  </a:lnTo>
                  <a:lnTo>
                    <a:pt x="293687" y="1078689"/>
                  </a:lnTo>
                  <a:lnTo>
                    <a:pt x="261777" y="1041589"/>
                  </a:lnTo>
                  <a:lnTo>
                    <a:pt x="231461" y="1002581"/>
                  </a:lnTo>
                  <a:lnTo>
                    <a:pt x="202689" y="962040"/>
                  </a:lnTo>
                  <a:lnTo>
                    <a:pt x="175409" y="920338"/>
                  </a:lnTo>
                  <a:lnTo>
                    <a:pt x="149571" y="877849"/>
                  </a:lnTo>
                  <a:lnTo>
                    <a:pt x="125125" y="834947"/>
                  </a:lnTo>
                  <a:lnTo>
                    <a:pt x="102018" y="792004"/>
                  </a:lnTo>
                  <a:lnTo>
                    <a:pt x="80200" y="749395"/>
                  </a:lnTo>
                  <a:lnTo>
                    <a:pt x="59621" y="707492"/>
                  </a:lnTo>
                  <a:lnTo>
                    <a:pt x="40230" y="666669"/>
                  </a:lnTo>
                  <a:lnTo>
                    <a:pt x="13706" y="602558"/>
                  </a:lnTo>
                  <a:lnTo>
                    <a:pt x="0" y="535232"/>
                  </a:lnTo>
                  <a:lnTo>
                    <a:pt x="3469" y="485877"/>
                  </a:lnTo>
                  <a:lnTo>
                    <a:pt x="17993" y="438932"/>
                  </a:lnTo>
                  <a:lnTo>
                    <a:pt x="41782" y="395089"/>
                  </a:lnTo>
                  <a:lnTo>
                    <a:pt x="73045" y="355036"/>
                  </a:lnTo>
                  <a:lnTo>
                    <a:pt x="109992" y="319463"/>
                  </a:lnTo>
                  <a:lnTo>
                    <a:pt x="150835" y="289060"/>
                  </a:lnTo>
                  <a:lnTo>
                    <a:pt x="194067" y="263380"/>
                  </a:lnTo>
                  <a:lnTo>
                    <a:pt x="238961" y="240748"/>
                  </a:lnTo>
                  <a:lnTo>
                    <a:pt x="284900" y="219999"/>
                  </a:lnTo>
                  <a:lnTo>
                    <a:pt x="331263" y="199968"/>
                  </a:lnTo>
                  <a:lnTo>
                    <a:pt x="377431" y="179490"/>
                  </a:lnTo>
                  <a:lnTo>
                    <a:pt x="422786" y="157400"/>
                  </a:lnTo>
                  <a:lnTo>
                    <a:pt x="463759" y="134773"/>
                  </a:lnTo>
                  <a:lnTo>
                    <a:pt x="544431" y="86900"/>
                  </a:lnTo>
                  <a:lnTo>
                    <a:pt x="585192" y="63988"/>
                  </a:lnTo>
                  <a:lnTo>
                    <a:pt x="626943" y="43315"/>
                  </a:lnTo>
                  <a:lnTo>
                    <a:pt x="670216" y="26047"/>
                  </a:lnTo>
                  <a:lnTo>
                    <a:pt x="716633" y="12903"/>
                  </a:lnTo>
                  <a:lnTo>
                    <a:pt x="763763" y="4554"/>
                  </a:lnTo>
                  <a:lnTo>
                    <a:pt x="811468" y="440"/>
                  </a:lnTo>
                  <a:lnTo>
                    <a:pt x="859608" y="0"/>
                  </a:lnTo>
                  <a:close/>
                </a:path>
              </a:pathLst>
            </a:custGeom>
            <a:solidFill>
              <a:srgbClr val="EDDFDC">
                <a:alpha val="2666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0601513" y="6399253"/>
              <a:ext cx="1588135" cy="458470"/>
            </a:xfrm>
            <a:custGeom>
              <a:avLst/>
              <a:gdLst/>
              <a:ahLst/>
              <a:cxnLst/>
              <a:rect l="l" t="t" r="r" b="b"/>
              <a:pathLst>
                <a:path w="1588134" h="458470">
                  <a:moveTo>
                    <a:pt x="318285" y="458028"/>
                  </a:moveTo>
                  <a:lnTo>
                    <a:pt x="318285" y="306518"/>
                  </a:lnTo>
                  <a:lnTo>
                    <a:pt x="310601" y="312039"/>
                  </a:lnTo>
                  <a:lnTo>
                    <a:pt x="303169" y="317580"/>
                  </a:lnTo>
                  <a:lnTo>
                    <a:pt x="296230" y="323147"/>
                  </a:lnTo>
                  <a:lnTo>
                    <a:pt x="290022" y="328748"/>
                  </a:lnTo>
                  <a:lnTo>
                    <a:pt x="262356" y="313247"/>
                  </a:lnTo>
                  <a:lnTo>
                    <a:pt x="239853" y="295617"/>
                  </a:lnTo>
                  <a:lnTo>
                    <a:pt x="223598" y="275354"/>
                  </a:lnTo>
                  <a:lnTo>
                    <a:pt x="214674" y="251950"/>
                  </a:lnTo>
                  <a:lnTo>
                    <a:pt x="199815" y="245167"/>
                  </a:lnTo>
                  <a:lnTo>
                    <a:pt x="185357" y="238485"/>
                  </a:lnTo>
                  <a:lnTo>
                    <a:pt x="171008" y="231619"/>
                  </a:lnTo>
                  <a:lnTo>
                    <a:pt x="156477" y="224278"/>
                  </a:lnTo>
                  <a:lnTo>
                    <a:pt x="0" y="458028"/>
                  </a:lnTo>
                  <a:lnTo>
                    <a:pt x="318285" y="458028"/>
                  </a:lnTo>
                  <a:close/>
                </a:path>
                <a:path w="1588134" h="458470">
                  <a:moveTo>
                    <a:pt x="398258" y="458028"/>
                  </a:moveTo>
                  <a:lnTo>
                    <a:pt x="398258" y="217893"/>
                  </a:lnTo>
                  <a:lnTo>
                    <a:pt x="397573" y="224684"/>
                  </a:lnTo>
                  <a:lnTo>
                    <a:pt x="388651" y="234271"/>
                  </a:lnTo>
                  <a:lnTo>
                    <a:pt x="379303" y="243365"/>
                  </a:lnTo>
                  <a:lnTo>
                    <a:pt x="369590" y="252250"/>
                  </a:lnTo>
                  <a:lnTo>
                    <a:pt x="359570" y="261210"/>
                  </a:lnTo>
                  <a:lnTo>
                    <a:pt x="272458" y="260574"/>
                  </a:lnTo>
                  <a:lnTo>
                    <a:pt x="283129" y="271922"/>
                  </a:lnTo>
                  <a:lnTo>
                    <a:pt x="294407" y="283493"/>
                  </a:lnTo>
                  <a:lnTo>
                    <a:pt x="306167" y="295090"/>
                  </a:lnTo>
                  <a:lnTo>
                    <a:pt x="318285" y="306518"/>
                  </a:lnTo>
                  <a:lnTo>
                    <a:pt x="318285" y="458028"/>
                  </a:lnTo>
                  <a:lnTo>
                    <a:pt x="398258" y="458028"/>
                  </a:lnTo>
                  <a:close/>
                </a:path>
                <a:path w="1588134" h="458470">
                  <a:moveTo>
                    <a:pt x="650586" y="458028"/>
                  </a:moveTo>
                  <a:lnTo>
                    <a:pt x="650587" y="209664"/>
                  </a:lnTo>
                  <a:lnTo>
                    <a:pt x="646755" y="211414"/>
                  </a:lnTo>
                  <a:lnTo>
                    <a:pt x="641042" y="211961"/>
                  </a:lnTo>
                  <a:lnTo>
                    <a:pt x="637156" y="213640"/>
                  </a:lnTo>
                  <a:lnTo>
                    <a:pt x="605560" y="212490"/>
                  </a:lnTo>
                  <a:lnTo>
                    <a:pt x="573878" y="211076"/>
                  </a:lnTo>
                  <a:lnTo>
                    <a:pt x="542526" y="209910"/>
                  </a:lnTo>
                  <a:lnTo>
                    <a:pt x="511918" y="209505"/>
                  </a:lnTo>
                  <a:lnTo>
                    <a:pt x="474217" y="186833"/>
                  </a:lnTo>
                  <a:lnTo>
                    <a:pt x="435784" y="178550"/>
                  </a:lnTo>
                  <a:lnTo>
                    <a:pt x="407441" y="174835"/>
                  </a:lnTo>
                  <a:lnTo>
                    <a:pt x="389803" y="178077"/>
                  </a:lnTo>
                  <a:lnTo>
                    <a:pt x="383486" y="190668"/>
                  </a:lnTo>
                  <a:lnTo>
                    <a:pt x="388459" y="200123"/>
                  </a:lnTo>
                  <a:lnTo>
                    <a:pt x="394302" y="209452"/>
                  </a:lnTo>
                  <a:lnTo>
                    <a:pt x="398258" y="217893"/>
                  </a:lnTo>
                  <a:lnTo>
                    <a:pt x="398258" y="458028"/>
                  </a:lnTo>
                  <a:lnTo>
                    <a:pt x="650586" y="458028"/>
                  </a:lnTo>
                  <a:close/>
                </a:path>
                <a:path w="1588134" h="458470">
                  <a:moveTo>
                    <a:pt x="713002" y="458028"/>
                  </a:moveTo>
                  <a:lnTo>
                    <a:pt x="713002" y="104761"/>
                  </a:lnTo>
                  <a:lnTo>
                    <a:pt x="668754" y="110161"/>
                  </a:lnTo>
                  <a:lnTo>
                    <a:pt x="652997" y="133427"/>
                  </a:lnTo>
                  <a:lnTo>
                    <a:pt x="641654" y="154056"/>
                  </a:lnTo>
                  <a:lnTo>
                    <a:pt x="639319" y="177614"/>
                  </a:lnTo>
                  <a:lnTo>
                    <a:pt x="650587" y="209664"/>
                  </a:lnTo>
                  <a:lnTo>
                    <a:pt x="650586" y="458028"/>
                  </a:lnTo>
                  <a:lnTo>
                    <a:pt x="694816" y="458028"/>
                  </a:lnTo>
                  <a:lnTo>
                    <a:pt x="694817" y="223094"/>
                  </a:lnTo>
                  <a:lnTo>
                    <a:pt x="694851" y="216765"/>
                  </a:lnTo>
                  <a:lnTo>
                    <a:pt x="698817" y="214117"/>
                  </a:lnTo>
                  <a:lnTo>
                    <a:pt x="705285" y="213815"/>
                  </a:lnTo>
                  <a:lnTo>
                    <a:pt x="712825" y="214524"/>
                  </a:lnTo>
                  <a:lnTo>
                    <a:pt x="712824" y="458028"/>
                  </a:lnTo>
                  <a:lnTo>
                    <a:pt x="713002" y="458028"/>
                  </a:lnTo>
                  <a:close/>
                </a:path>
                <a:path w="1588134" h="458470">
                  <a:moveTo>
                    <a:pt x="712824" y="458028"/>
                  </a:moveTo>
                  <a:lnTo>
                    <a:pt x="712825" y="214524"/>
                  </a:lnTo>
                  <a:lnTo>
                    <a:pt x="707254" y="217298"/>
                  </a:lnTo>
                  <a:lnTo>
                    <a:pt x="701346" y="220125"/>
                  </a:lnTo>
                  <a:lnTo>
                    <a:pt x="694817" y="223094"/>
                  </a:lnTo>
                  <a:lnTo>
                    <a:pt x="694816" y="458028"/>
                  </a:lnTo>
                  <a:lnTo>
                    <a:pt x="712824" y="458028"/>
                  </a:lnTo>
                  <a:close/>
                </a:path>
                <a:path w="1588134" h="458470">
                  <a:moveTo>
                    <a:pt x="930781" y="458028"/>
                  </a:moveTo>
                  <a:lnTo>
                    <a:pt x="930781" y="52466"/>
                  </a:lnTo>
                  <a:lnTo>
                    <a:pt x="911532" y="79460"/>
                  </a:lnTo>
                  <a:lnTo>
                    <a:pt x="905854" y="79990"/>
                  </a:lnTo>
                  <a:lnTo>
                    <a:pt x="900124" y="80391"/>
                  </a:lnTo>
                  <a:lnTo>
                    <a:pt x="896238" y="82001"/>
                  </a:lnTo>
                  <a:lnTo>
                    <a:pt x="875189" y="89940"/>
                  </a:lnTo>
                  <a:lnTo>
                    <a:pt x="862638" y="98415"/>
                  </a:lnTo>
                  <a:lnTo>
                    <a:pt x="853882" y="103706"/>
                  </a:lnTo>
                  <a:lnTo>
                    <a:pt x="844220" y="102095"/>
                  </a:lnTo>
                  <a:lnTo>
                    <a:pt x="828111" y="96345"/>
                  </a:lnTo>
                  <a:lnTo>
                    <a:pt x="812005" y="90982"/>
                  </a:lnTo>
                  <a:lnTo>
                    <a:pt x="796132" y="86020"/>
                  </a:lnTo>
                  <a:lnTo>
                    <a:pt x="780722" y="81473"/>
                  </a:lnTo>
                  <a:lnTo>
                    <a:pt x="766252" y="83113"/>
                  </a:lnTo>
                  <a:lnTo>
                    <a:pt x="759086" y="92990"/>
                  </a:lnTo>
                  <a:lnTo>
                    <a:pt x="749845" y="97246"/>
                  </a:lnTo>
                  <a:lnTo>
                    <a:pt x="729147" y="82022"/>
                  </a:lnTo>
                  <a:lnTo>
                    <a:pt x="716897" y="81672"/>
                  </a:lnTo>
                  <a:lnTo>
                    <a:pt x="712206" y="87397"/>
                  </a:lnTo>
                  <a:lnTo>
                    <a:pt x="711950" y="96120"/>
                  </a:lnTo>
                  <a:lnTo>
                    <a:pt x="713002" y="104761"/>
                  </a:lnTo>
                  <a:lnTo>
                    <a:pt x="713002" y="458028"/>
                  </a:lnTo>
                  <a:lnTo>
                    <a:pt x="930781" y="458028"/>
                  </a:lnTo>
                  <a:close/>
                </a:path>
                <a:path w="1588134" h="458470">
                  <a:moveTo>
                    <a:pt x="1008241" y="69404"/>
                  </a:moveTo>
                  <a:lnTo>
                    <a:pt x="996280" y="57057"/>
                  </a:lnTo>
                  <a:lnTo>
                    <a:pt x="992283" y="44983"/>
                  </a:lnTo>
                  <a:lnTo>
                    <a:pt x="985877" y="33374"/>
                  </a:lnTo>
                  <a:lnTo>
                    <a:pt x="966691" y="22422"/>
                  </a:lnTo>
                  <a:lnTo>
                    <a:pt x="945970" y="19500"/>
                  </a:lnTo>
                  <a:lnTo>
                    <a:pt x="934205" y="26598"/>
                  </a:lnTo>
                  <a:lnTo>
                    <a:pt x="929706" y="39119"/>
                  </a:lnTo>
                  <a:lnTo>
                    <a:pt x="930781" y="52466"/>
                  </a:lnTo>
                  <a:lnTo>
                    <a:pt x="930781" y="458028"/>
                  </a:lnTo>
                  <a:lnTo>
                    <a:pt x="982267" y="458028"/>
                  </a:lnTo>
                  <a:lnTo>
                    <a:pt x="982268" y="124114"/>
                  </a:lnTo>
                  <a:lnTo>
                    <a:pt x="985493" y="116103"/>
                  </a:lnTo>
                  <a:lnTo>
                    <a:pt x="988138" y="107854"/>
                  </a:lnTo>
                  <a:lnTo>
                    <a:pt x="990314" y="99556"/>
                  </a:lnTo>
                  <a:lnTo>
                    <a:pt x="992132" y="91402"/>
                  </a:lnTo>
                  <a:lnTo>
                    <a:pt x="1008241" y="69404"/>
                  </a:lnTo>
                  <a:close/>
                </a:path>
                <a:path w="1588134" h="458470">
                  <a:moveTo>
                    <a:pt x="1435763" y="50559"/>
                  </a:moveTo>
                  <a:lnTo>
                    <a:pt x="1432889" y="43551"/>
                  </a:lnTo>
                  <a:lnTo>
                    <a:pt x="1426023" y="31038"/>
                  </a:lnTo>
                  <a:lnTo>
                    <a:pt x="1383301" y="0"/>
                  </a:lnTo>
                  <a:lnTo>
                    <a:pt x="1373732" y="6715"/>
                  </a:lnTo>
                  <a:lnTo>
                    <a:pt x="1364195" y="13724"/>
                  </a:lnTo>
                  <a:lnTo>
                    <a:pt x="1354981" y="20996"/>
                  </a:lnTo>
                  <a:lnTo>
                    <a:pt x="1346380" y="28497"/>
                  </a:lnTo>
                  <a:lnTo>
                    <a:pt x="1316204" y="33234"/>
                  </a:lnTo>
                  <a:lnTo>
                    <a:pt x="1296768" y="45619"/>
                  </a:lnTo>
                  <a:lnTo>
                    <a:pt x="1279384" y="56768"/>
                  </a:lnTo>
                  <a:lnTo>
                    <a:pt x="1255365" y="57801"/>
                  </a:lnTo>
                  <a:lnTo>
                    <a:pt x="1250443" y="78396"/>
                  </a:lnTo>
                  <a:lnTo>
                    <a:pt x="1239189" y="96658"/>
                  </a:lnTo>
                  <a:lnTo>
                    <a:pt x="1225641" y="113942"/>
                  </a:lnTo>
                  <a:lnTo>
                    <a:pt x="1213832" y="131608"/>
                  </a:lnTo>
                  <a:lnTo>
                    <a:pt x="1170482" y="135054"/>
                  </a:lnTo>
                  <a:lnTo>
                    <a:pt x="1128370" y="139612"/>
                  </a:lnTo>
                  <a:lnTo>
                    <a:pt x="1105909" y="170186"/>
                  </a:lnTo>
                  <a:lnTo>
                    <a:pt x="1096506" y="168238"/>
                  </a:lnTo>
                  <a:lnTo>
                    <a:pt x="1089001" y="167454"/>
                  </a:lnTo>
                  <a:lnTo>
                    <a:pt x="1081443" y="166692"/>
                  </a:lnTo>
                  <a:lnTo>
                    <a:pt x="1052354" y="154425"/>
                  </a:lnTo>
                  <a:lnTo>
                    <a:pt x="1035681" y="152779"/>
                  </a:lnTo>
                  <a:lnTo>
                    <a:pt x="1024068" y="151844"/>
                  </a:lnTo>
                  <a:lnTo>
                    <a:pt x="1010157" y="141707"/>
                  </a:lnTo>
                  <a:lnTo>
                    <a:pt x="982268" y="124114"/>
                  </a:lnTo>
                  <a:lnTo>
                    <a:pt x="982267" y="458028"/>
                  </a:lnTo>
                  <a:lnTo>
                    <a:pt x="1408972" y="458028"/>
                  </a:lnTo>
                  <a:lnTo>
                    <a:pt x="1408973" y="66355"/>
                  </a:lnTo>
                  <a:lnTo>
                    <a:pt x="1416040" y="62756"/>
                  </a:lnTo>
                  <a:lnTo>
                    <a:pt x="1423040" y="58902"/>
                  </a:lnTo>
                  <a:lnTo>
                    <a:pt x="1429703" y="54826"/>
                  </a:lnTo>
                  <a:lnTo>
                    <a:pt x="1435763" y="50559"/>
                  </a:lnTo>
                  <a:close/>
                </a:path>
                <a:path w="1588134" h="458470">
                  <a:moveTo>
                    <a:pt x="1481572" y="112681"/>
                  </a:moveTo>
                  <a:lnTo>
                    <a:pt x="1408973" y="66355"/>
                  </a:lnTo>
                  <a:lnTo>
                    <a:pt x="1408972" y="458028"/>
                  </a:lnTo>
                  <a:lnTo>
                    <a:pt x="1458241" y="458028"/>
                  </a:lnTo>
                  <a:lnTo>
                    <a:pt x="1458241" y="158859"/>
                  </a:lnTo>
                  <a:lnTo>
                    <a:pt x="1474329" y="154481"/>
                  </a:lnTo>
                  <a:lnTo>
                    <a:pt x="1478775" y="141907"/>
                  </a:lnTo>
                  <a:lnTo>
                    <a:pt x="1478787" y="126265"/>
                  </a:lnTo>
                  <a:lnTo>
                    <a:pt x="1481572" y="112681"/>
                  </a:lnTo>
                  <a:close/>
                </a:path>
                <a:path w="1588134" h="458470">
                  <a:moveTo>
                    <a:pt x="1570759" y="339828"/>
                  </a:moveTo>
                  <a:lnTo>
                    <a:pt x="1568485" y="332618"/>
                  </a:lnTo>
                  <a:lnTo>
                    <a:pt x="1566822" y="325567"/>
                  </a:lnTo>
                  <a:lnTo>
                    <a:pt x="1564177" y="312102"/>
                  </a:lnTo>
                  <a:lnTo>
                    <a:pt x="1556366" y="279719"/>
                  </a:lnTo>
                  <a:lnTo>
                    <a:pt x="1536846" y="252593"/>
                  </a:lnTo>
                  <a:lnTo>
                    <a:pt x="1510965" y="229798"/>
                  </a:lnTo>
                  <a:lnTo>
                    <a:pt x="1484073" y="210406"/>
                  </a:lnTo>
                  <a:lnTo>
                    <a:pt x="1471281" y="201889"/>
                  </a:lnTo>
                  <a:lnTo>
                    <a:pt x="1465799" y="198213"/>
                  </a:lnTo>
                  <a:lnTo>
                    <a:pt x="1463259" y="188321"/>
                  </a:lnTo>
                  <a:lnTo>
                    <a:pt x="1461082" y="178374"/>
                  </a:lnTo>
                  <a:lnTo>
                    <a:pt x="1459375" y="168508"/>
                  </a:lnTo>
                  <a:lnTo>
                    <a:pt x="1458241" y="158859"/>
                  </a:lnTo>
                  <a:lnTo>
                    <a:pt x="1458241" y="458028"/>
                  </a:lnTo>
                  <a:lnTo>
                    <a:pt x="1557630" y="458028"/>
                  </a:lnTo>
                  <a:lnTo>
                    <a:pt x="1557630" y="390066"/>
                  </a:lnTo>
                  <a:lnTo>
                    <a:pt x="1570759" y="339828"/>
                  </a:lnTo>
                  <a:close/>
                </a:path>
                <a:path w="1588134" h="458470">
                  <a:moveTo>
                    <a:pt x="1587649" y="458028"/>
                  </a:moveTo>
                  <a:lnTo>
                    <a:pt x="1557630" y="390066"/>
                  </a:lnTo>
                  <a:lnTo>
                    <a:pt x="1557630" y="458028"/>
                  </a:lnTo>
                  <a:lnTo>
                    <a:pt x="1587649" y="458028"/>
                  </a:lnTo>
                  <a:close/>
                </a:path>
              </a:pathLst>
            </a:custGeom>
            <a:solidFill>
              <a:srgbClr val="D6AA94">
                <a:alpha val="619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/>
          <p:nvPr/>
        </p:nvSpPr>
        <p:spPr>
          <a:xfrm>
            <a:off x="0" y="0"/>
            <a:ext cx="929005" cy="927735"/>
          </a:xfrm>
          <a:custGeom>
            <a:avLst/>
            <a:gdLst/>
            <a:ahLst/>
            <a:cxnLst/>
            <a:rect l="l" t="t" r="r" b="b"/>
            <a:pathLst>
              <a:path w="929005" h="927735">
                <a:moveTo>
                  <a:pt x="562953" y="868795"/>
                </a:moveTo>
                <a:lnTo>
                  <a:pt x="355682" y="868795"/>
                </a:lnTo>
                <a:lnTo>
                  <a:pt x="365350" y="871900"/>
                </a:lnTo>
                <a:lnTo>
                  <a:pt x="374863" y="875333"/>
                </a:lnTo>
                <a:lnTo>
                  <a:pt x="384054" y="879111"/>
                </a:lnTo>
                <a:lnTo>
                  <a:pt x="392756" y="883256"/>
                </a:lnTo>
                <a:lnTo>
                  <a:pt x="387977" y="899034"/>
                </a:lnTo>
                <a:lnTo>
                  <a:pt x="396215" y="909395"/>
                </a:lnTo>
                <a:lnTo>
                  <a:pt x="409367" y="917663"/>
                </a:lnTo>
                <a:lnTo>
                  <a:pt x="419285" y="927121"/>
                </a:lnTo>
                <a:lnTo>
                  <a:pt x="419419" y="927121"/>
                </a:lnTo>
                <a:lnTo>
                  <a:pt x="496491" y="890822"/>
                </a:lnTo>
                <a:lnTo>
                  <a:pt x="565075" y="890822"/>
                </a:lnTo>
                <a:lnTo>
                  <a:pt x="564346" y="881105"/>
                </a:lnTo>
                <a:lnTo>
                  <a:pt x="563075" y="869552"/>
                </a:lnTo>
                <a:lnTo>
                  <a:pt x="562953" y="868795"/>
                </a:lnTo>
                <a:close/>
              </a:path>
              <a:path w="929005" h="927735">
                <a:moveTo>
                  <a:pt x="565075" y="890822"/>
                </a:moveTo>
                <a:lnTo>
                  <a:pt x="496491" y="890822"/>
                </a:lnTo>
                <a:lnTo>
                  <a:pt x="495801" y="898648"/>
                </a:lnTo>
                <a:lnTo>
                  <a:pt x="495359" y="906547"/>
                </a:lnTo>
                <a:lnTo>
                  <a:pt x="495281" y="914276"/>
                </a:lnTo>
                <a:lnTo>
                  <a:pt x="495685" y="921594"/>
                </a:lnTo>
                <a:lnTo>
                  <a:pt x="503100" y="922897"/>
                </a:lnTo>
                <a:lnTo>
                  <a:pt x="517246" y="923737"/>
                </a:lnTo>
                <a:lnTo>
                  <a:pt x="565836" y="904337"/>
                </a:lnTo>
                <a:lnTo>
                  <a:pt x="565222" y="892787"/>
                </a:lnTo>
                <a:lnTo>
                  <a:pt x="565075" y="890822"/>
                </a:lnTo>
                <a:close/>
              </a:path>
              <a:path w="929005" h="927735">
                <a:moveTo>
                  <a:pt x="928509" y="0"/>
                </a:moveTo>
                <a:lnTo>
                  <a:pt x="0" y="0"/>
                </a:lnTo>
                <a:lnTo>
                  <a:pt x="116" y="481183"/>
                </a:lnTo>
                <a:lnTo>
                  <a:pt x="2431" y="487227"/>
                </a:lnTo>
                <a:lnTo>
                  <a:pt x="12266" y="529898"/>
                </a:lnTo>
                <a:lnTo>
                  <a:pt x="18344" y="573975"/>
                </a:lnTo>
                <a:lnTo>
                  <a:pt x="20529" y="596256"/>
                </a:lnTo>
                <a:lnTo>
                  <a:pt x="22429" y="618558"/>
                </a:lnTo>
                <a:lnTo>
                  <a:pt x="24258" y="640772"/>
                </a:lnTo>
                <a:lnTo>
                  <a:pt x="26230" y="662786"/>
                </a:lnTo>
                <a:lnTo>
                  <a:pt x="28289" y="684322"/>
                </a:lnTo>
                <a:lnTo>
                  <a:pt x="30788" y="705350"/>
                </a:lnTo>
                <a:lnTo>
                  <a:pt x="34037" y="725823"/>
                </a:lnTo>
                <a:lnTo>
                  <a:pt x="38343" y="745693"/>
                </a:lnTo>
                <a:lnTo>
                  <a:pt x="32651" y="761437"/>
                </a:lnTo>
                <a:lnTo>
                  <a:pt x="30775" y="778945"/>
                </a:lnTo>
                <a:lnTo>
                  <a:pt x="31047" y="797371"/>
                </a:lnTo>
                <a:lnTo>
                  <a:pt x="31803" y="815871"/>
                </a:lnTo>
                <a:lnTo>
                  <a:pt x="38111" y="819822"/>
                </a:lnTo>
                <a:lnTo>
                  <a:pt x="44840" y="824826"/>
                </a:lnTo>
                <a:lnTo>
                  <a:pt x="49214" y="829786"/>
                </a:lnTo>
                <a:lnTo>
                  <a:pt x="73781" y="833735"/>
                </a:lnTo>
                <a:lnTo>
                  <a:pt x="146008" y="844371"/>
                </a:lnTo>
                <a:lnTo>
                  <a:pt x="181357" y="881911"/>
                </a:lnTo>
                <a:lnTo>
                  <a:pt x="188614" y="883806"/>
                </a:lnTo>
                <a:lnTo>
                  <a:pt x="195420" y="886133"/>
                </a:lnTo>
                <a:lnTo>
                  <a:pt x="208141" y="891032"/>
                </a:lnTo>
                <a:lnTo>
                  <a:pt x="239482" y="901585"/>
                </a:lnTo>
                <a:lnTo>
                  <a:pt x="272564" y="899569"/>
                </a:lnTo>
                <a:lnTo>
                  <a:pt x="305351" y="889942"/>
                </a:lnTo>
                <a:lnTo>
                  <a:pt x="335804" y="877666"/>
                </a:lnTo>
                <a:lnTo>
                  <a:pt x="355682" y="868795"/>
                </a:lnTo>
                <a:lnTo>
                  <a:pt x="562953" y="868795"/>
                </a:lnTo>
                <a:lnTo>
                  <a:pt x="561278" y="858392"/>
                </a:lnTo>
                <a:lnTo>
                  <a:pt x="573175" y="830615"/>
                </a:lnTo>
                <a:lnTo>
                  <a:pt x="572985" y="807798"/>
                </a:lnTo>
                <a:lnTo>
                  <a:pt x="572753" y="787357"/>
                </a:lnTo>
                <a:lnTo>
                  <a:pt x="584522" y="766709"/>
                </a:lnTo>
                <a:lnTo>
                  <a:pt x="569788" y="751715"/>
                </a:lnTo>
                <a:lnTo>
                  <a:pt x="560351" y="732648"/>
                </a:lnTo>
                <a:lnTo>
                  <a:pt x="552942" y="712174"/>
                </a:lnTo>
                <a:lnTo>
                  <a:pt x="544293" y="692957"/>
                </a:lnTo>
                <a:lnTo>
                  <a:pt x="554353" y="673895"/>
                </a:lnTo>
                <a:lnTo>
                  <a:pt x="564197" y="654852"/>
                </a:lnTo>
                <a:lnTo>
                  <a:pt x="573646" y="635917"/>
                </a:lnTo>
                <a:lnTo>
                  <a:pt x="582523" y="617181"/>
                </a:lnTo>
                <a:lnTo>
                  <a:pt x="579124" y="608554"/>
                </a:lnTo>
                <a:lnTo>
                  <a:pt x="575678" y="599711"/>
                </a:lnTo>
                <a:lnTo>
                  <a:pt x="572180" y="590865"/>
                </a:lnTo>
                <a:lnTo>
                  <a:pt x="568623" y="582228"/>
                </a:lnTo>
                <a:lnTo>
                  <a:pt x="575196" y="575395"/>
                </a:lnTo>
                <a:lnTo>
                  <a:pt x="584416" y="563586"/>
                </a:lnTo>
                <a:lnTo>
                  <a:pt x="610030" y="545719"/>
                </a:lnTo>
                <a:lnTo>
                  <a:pt x="620180" y="532632"/>
                </a:lnTo>
                <a:lnTo>
                  <a:pt x="627076" y="523401"/>
                </a:lnTo>
                <a:lnTo>
                  <a:pt x="642928" y="517104"/>
                </a:lnTo>
                <a:lnTo>
                  <a:pt x="649052" y="514179"/>
                </a:lnTo>
                <a:lnTo>
                  <a:pt x="155933" y="514178"/>
                </a:lnTo>
                <a:lnTo>
                  <a:pt x="156158" y="502088"/>
                </a:lnTo>
                <a:lnTo>
                  <a:pt x="156567" y="489908"/>
                </a:lnTo>
                <a:lnTo>
                  <a:pt x="157327" y="477551"/>
                </a:lnTo>
                <a:lnTo>
                  <a:pt x="158605" y="464928"/>
                </a:lnTo>
                <a:lnTo>
                  <a:pt x="748412" y="464929"/>
                </a:lnTo>
                <a:lnTo>
                  <a:pt x="749731" y="462318"/>
                </a:lnTo>
                <a:lnTo>
                  <a:pt x="752378" y="457325"/>
                </a:lnTo>
                <a:lnTo>
                  <a:pt x="753097" y="453225"/>
                </a:lnTo>
                <a:lnTo>
                  <a:pt x="757498" y="431412"/>
                </a:lnTo>
                <a:lnTo>
                  <a:pt x="756979" y="416310"/>
                </a:lnTo>
                <a:lnTo>
                  <a:pt x="137849" y="416309"/>
                </a:lnTo>
                <a:lnTo>
                  <a:pt x="134148" y="358737"/>
                </a:lnTo>
                <a:lnTo>
                  <a:pt x="812115" y="358738"/>
                </a:lnTo>
                <a:lnTo>
                  <a:pt x="814343" y="356775"/>
                </a:lnTo>
                <a:lnTo>
                  <a:pt x="820579" y="343792"/>
                </a:lnTo>
                <a:lnTo>
                  <a:pt x="816039" y="332575"/>
                </a:lnTo>
                <a:lnTo>
                  <a:pt x="817315" y="322588"/>
                </a:lnTo>
                <a:lnTo>
                  <a:pt x="841004" y="313290"/>
                </a:lnTo>
                <a:lnTo>
                  <a:pt x="847740" y="303211"/>
                </a:lnTo>
                <a:lnTo>
                  <a:pt x="845395" y="296255"/>
                </a:lnTo>
                <a:lnTo>
                  <a:pt x="838199" y="291436"/>
                </a:lnTo>
                <a:lnTo>
                  <a:pt x="830382" y="287762"/>
                </a:lnTo>
                <a:lnTo>
                  <a:pt x="849102" y="247868"/>
                </a:lnTo>
                <a:lnTo>
                  <a:pt x="841040" y="229647"/>
                </a:lnTo>
                <a:lnTo>
                  <a:pt x="738127" y="229647"/>
                </a:lnTo>
                <a:lnTo>
                  <a:pt x="738723" y="223533"/>
                </a:lnTo>
                <a:lnTo>
                  <a:pt x="739459" y="217085"/>
                </a:lnTo>
                <a:lnTo>
                  <a:pt x="740406" y="210042"/>
                </a:lnTo>
                <a:lnTo>
                  <a:pt x="830934" y="210042"/>
                </a:lnTo>
                <a:lnTo>
                  <a:pt x="826440" y="201996"/>
                </a:lnTo>
                <a:lnTo>
                  <a:pt x="807851" y="187604"/>
                </a:lnTo>
                <a:lnTo>
                  <a:pt x="774973" y="180117"/>
                </a:lnTo>
                <a:lnTo>
                  <a:pt x="775516" y="175982"/>
                </a:lnTo>
                <a:lnTo>
                  <a:pt x="778058" y="170901"/>
                </a:lnTo>
                <a:lnTo>
                  <a:pt x="778706" y="166784"/>
                </a:lnTo>
                <a:lnTo>
                  <a:pt x="796301" y="140941"/>
                </a:lnTo>
                <a:lnTo>
                  <a:pt x="814156" y="115162"/>
                </a:lnTo>
                <a:lnTo>
                  <a:pt x="831628" y="89531"/>
                </a:lnTo>
                <a:lnTo>
                  <a:pt x="848068" y="64132"/>
                </a:lnTo>
                <a:lnTo>
                  <a:pt x="877289" y="49397"/>
                </a:lnTo>
                <a:lnTo>
                  <a:pt x="911124" y="19895"/>
                </a:lnTo>
                <a:lnTo>
                  <a:pt x="920778" y="9363"/>
                </a:lnTo>
                <a:lnTo>
                  <a:pt x="928509" y="0"/>
                </a:lnTo>
                <a:close/>
              </a:path>
              <a:path w="929005" h="927735">
                <a:moveTo>
                  <a:pt x="753935" y="550148"/>
                </a:moveTo>
                <a:lnTo>
                  <a:pt x="721431" y="550148"/>
                </a:lnTo>
                <a:lnTo>
                  <a:pt x="733690" y="553170"/>
                </a:lnTo>
                <a:lnTo>
                  <a:pt x="746827" y="553933"/>
                </a:lnTo>
                <a:lnTo>
                  <a:pt x="753935" y="550148"/>
                </a:lnTo>
                <a:close/>
              </a:path>
              <a:path w="929005" h="927735">
                <a:moveTo>
                  <a:pt x="769948" y="503018"/>
                </a:moveTo>
                <a:lnTo>
                  <a:pt x="672411" y="503018"/>
                </a:lnTo>
                <a:lnTo>
                  <a:pt x="677456" y="509948"/>
                </a:lnTo>
                <a:lnTo>
                  <a:pt x="683005" y="516515"/>
                </a:lnTo>
                <a:lnTo>
                  <a:pt x="688841" y="522711"/>
                </a:lnTo>
                <a:lnTo>
                  <a:pt x="694743" y="528528"/>
                </a:lnTo>
                <a:lnTo>
                  <a:pt x="704752" y="553652"/>
                </a:lnTo>
                <a:lnTo>
                  <a:pt x="721431" y="550148"/>
                </a:lnTo>
                <a:lnTo>
                  <a:pt x="753935" y="550148"/>
                </a:lnTo>
                <a:lnTo>
                  <a:pt x="766138" y="543648"/>
                </a:lnTo>
                <a:lnTo>
                  <a:pt x="779495" y="527834"/>
                </a:lnTo>
                <a:lnTo>
                  <a:pt x="779679" y="516515"/>
                </a:lnTo>
                <a:lnTo>
                  <a:pt x="779674" y="514179"/>
                </a:lnTo>
                <a:lnTo>
                  <a:pt x="771554" y="503855"/>
                </a:lnTo>
                <a:lnTo>
                  <a:pt x="769948" y="503018"/>
                </a:lnTo>
                <a:close/>
              </a:path>
              <a:path w="929005" h="927735">
                <a:moveTo>
                  <a:pt x="748412" y="464929"/>
                </a:moveTo>
                <a:lnTo>
                  <a:pt x="158605" y="464928"/>
                </a:lnTo>
                <a:lnTo>
                  <a:pt x="169451" y="470958"/>
                </a:lnTo>
                <a:lnTo>
                  <a:pt x="176775" y="481183"/>
                </a:lnTo>
                <a:lnTo>
                  <a:pt x="174346" y="495593"/>
                </a:lnTo>
                <a:lnTo>
                  <a:pt x="155933" y="514178"/>
                </a:lnTo>
                <a:lnTo>
                  <a:pt x="649052" y="514179"/>
                </a:lnTo>
                <a:lnTo>
                  <a:pt x="672411" y="503018"/>
                </a:lnTo>
                <a:lnTo>
                  <a:pt x="769948" y="503018"/>
                </a:lnTo>
                <a:lnTo>
                  <a:pt x="759758" y="497709"/>
                </a:lnTo>
                <a:lnTo>
                  <a:pt x="747190" y="467347"/>
                </a:lnTo>
                <a:lnTo>
                  <a:pt x="748412" y="464929"/>
                </a:lnTo>
                <a:close/>
              </a:path>
              <a:path w="929005" h="927735">
                <a:moveTo>
                  <a:pt x="812115" y="358738"/>
                </a:moveTo>
                <a:lnTo>
                  <a:pt x="134148" y="358737"/>
                </a:lnTo>
                <a:lnTo>
                  <a:pt x="138669" y="368881"/>
                </a:lnTo>
                <a:lnTo>
                  <a:pt x="145213" y="372439"/>
                </a:lnTo>
                <a:lnTo>
                  <a:pt x="149363" y="379166"/>
                </a:lnTo>
                <a:lnTo>
                  <a:pt x="147961" y="392608"/>
                </a:lnTo>
                <a:lnTo>
                  <a:pt x="137849" y="416309"/>
                </a:lnTo>
                <a:lnTo>
                  <a:pt x="756979" y="416310"/>
                </a:lnTo>
                <a:lnTo>
                  <a:pt x="757137" y="406299"/>
                </a:lnTo>
                <a:lnTo>
                  <a:pt x="763579" y="399052"/>
                </a:lnTo>
                <a:lnTo>
                  <a:pt x="776894" y="388610"/>
                </a:lnTo>
                <a:lnTo>
                  <a:pt x="789881" y="377960"/>
                </a:lnTo>
                <a:lnTo>
                  <a:pt x="802408" y="367286"/>
                </a:lnTo>
                <a:lnTo>
                  <a:pt x="812115" y="358738"/>
                </a:lnTo>
                <a:close/>
              </a:path>
              <a:path w="929005" h="927735">
                <a:moveTo>
                  <a:pt x="830934" y="210042"/>
                </a:moveTo>
                <a:lnTo>
                  <a:pt x="740406" y="210042"/>
                </a:lnTo>
                <a:lnTo>
                  <a:pt x="745695" y="213423"/>
                </a:lnTo>
                <a:lnTo>
                  <a:pt x="745827" y="218143"/>
                </a:lnTo>
                <a:lnTo>
                  <a:pt x="742679" y="223713"/>
                </a:lnTo>
                <a:lnTo>
                  <a:pt x="738127" y="229647"/>
                </a:lnTo>
                <a:lnTo>
                  <a:pt x="841040" y="229647"/>
                </a:lnTo>
                <a:lnTo>
                  <a:pt x="837828" y="222386"/>
                </a:lnTo>
                <a:lnTo>
                  <a:pt x="830934" y="210042"/>
                </a:lnTo>
                <a:close/>
              </a:path>
            </a:pathLst>
          </a:custGeom>
          <a:solidFill>
            <a:srgbClr val="EDDF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5788867"/>
            <a:ext cx="1039494" cy="1068705"/>
          </a:xfrm>
          <a:custGeom>
            <a:avLst/>
            <a:gdLst/>
            <a:ahLst/>
            <a:cxnLst/>
            <a:rect l="l" t="t" r="r" b="b"/>
            <a:pathLst>
              <a:path w="1039494" h="1068704">
                <a:moveTo>
                  <a:pt x="1039838" y="1052526"/>
                </a:moveTo>
                <a:lnTo>
                  <a:pt x="298863" y="1052526"/>
                </a:lnTo>
                <a:lnTo>
                  <a:pt x="307961" y="1053379"/>
                </a:lnTo>
                <a:lnTo>
                  <a:pt x="311265" y="1060578"/>
                </a:lnTo>
                <a:lnTo>
                  <a:pt x="314355" y="1068525"/>
                </a:lnTo>
                <a:lnTo>
                  <a:pt x="1039838" y="1068525"/>
                </a:lnTo>
                <a:lnTo>
                  <a:pt x="1039838" y="1052526"/>
                </a:lnTo>
                <a:close/>
              </a:path>
              <a:path w="1039494" h="1068704">
                <a:moveTo>
                  <a:pt x="207192" y="85940"/>
                </a:moveTo>
                <a:lnTo>
                  <a:pt x="174713" y="103813"/>
                </a:lnTo>
                <a:lnTo>
                  <a:pt x="144484" y="119103"/>
                </a:lnTo>
                <a:lnTo>
                  <a:pt x="124283" y="135690"/>
                </a:lnTo>
                <a:lnTo>
                  <a:pt x="115806" y="178218"/>
                </a:lnTo>
                <a:lnTo>
                  <a:pt x="62291" y="209995"/>
                </a:lnTo>
                <a:lnTo>
                  <a:pt x="0" y="240153"/>
                </a:lnTo>
                <a:lnTo>
                  <a:pt x="0" y="515900"/>
                </a:lnTo>
                <a:lnTo>
                  <a:pt x="4155" y="518860"/>
                </a:lnTo>
                <a:lnTo>
                  <a:pt x="20958" y="535860"/>
                </a:lnTo>
                <a:lnTo>
                  <a:pt x="37234" y="553135"/>
                </a:lnTo>
                <a:lnTo>
                  <a:pt x="55759" y="568285"/>
                </a:lnTo>
                <a:lnTo>
                  <a:pt x="82651" y="579709"/>
                </a:lnTo>
                <a:lnTo>
                  <a:pt x="113115" y="588315"/>
                </a:lnTo>
                <a:lnTo>
                  <a:pt x="143842" y="600264"/>
                </a:lnTo>
                <a:lnTo>
                  <a:pt x="171523" y="621716"/>
                </a:lnTo>
                <a:lnTo>
                  <a:pt x="176085" y="623903"/>
                </a:lnTo>
                <a:lnTo>
                  <a:pt x="180583" y="626116"/>
                </a:lnTo>
                <a:lnTo>
                  <a:pt x="183696" y="629053"/>
                </a:lnTo>
                <a:lnTo>
                  <a:pt x="187739" y="652942"/>
                </a:lnTo>
                <a:lnTo>
                  <a:pt x="198922" y="703864"/>
                </a:lnTo>
                <a:lnTo>
                  <a:pt x="214249" y="770894"/>
                </a:lnTo>
                <a:lnTo>
                  <a:pt x="230719" y="843106"/>
                </a:lnTo>
                <a:lnTo>
                  <a:pt x="245335" y="909572"/>
                </a:lnTo>
                <a:lnTo>
                  <a:pt x="255096" y="959368"/>
                </a:lnTo>
                <a:lnTo>
                  <a:pt x="257005" y="981566"/>
                </a:lnTo>
                <a:lnTo>
                  <a:pt x="262255" y="996125"/>
                </a:lnTo>
                <a:lnTo>
                  <a:pt x="273930" y="1005198"/>
                </a:lnTo>
                <a:lnTo>
                  <a:pt x="288146" y="1012021"/>
                </a:lnTo>
                <a:lnTo>
                  <a:pt x="301023" y="1019829"/>
                </a:lnTo>
                <a:lnTo>
                  <a:pt x="294163" y="1036158"/>
                </a:lnTo>
                <a:lnTo>
                  <a:pt x="290679" y="1047100"/>
                </a:lnTo>
                <a:lnTo>
                  <a:pt x="291827" y="1052581"/>
                </a:lnTo>
                <a:lnTo>
                  <a:pt x="1039838" y="1052526"/>
                </a:lnTo>
                <a:lnTo>
                  <a:pt x="1039838" y="960788"/>
                </a:lnTo>
                <a:lnTo>
                  <a:pt x="1039543" y="960444"/>
                </a:lnTo>
                <a:lnTo>
                  <a:pt x="965833" y="960444"/>
                </a:lnTo>
                <a:lnTo>
                  <a:pt x="957458" y="942556"/>
                </a:lnTo>
                <a:lnTo>
                  <a:pt x="961736" y="936165"/>
                </a:lnTo>
                <a:lnTo>
                  <a:pt x="966233" y="929564"/>
                </a:lnTo>
                <a:lnTo>
                  <a:pt x="969481" y="923109"/>
                </a:lnTo>
                <a:lnTo>
                  <a:pt x="970013" y="917152"/>
                </a:lnTo>
                <a:lnTo>
                  <a:pt x="964576" y="908869"/>
                </a:lnTo>
                <a:lnTo>
                  <a:pt x="953187" y="892585"/>
                </a:lnTo>
                <a:lnTo>
                  <a:pt x="950317" y="888209"/>
                </a:lnTo>
                <a:lnTo>
                  <a:pt x="932218" y="888209"/>
                </a:lnTo>
                <a:lnTo>
                  <a:pt x="930697" y="885096"/>
                </a:lnTo>
                <a:lnTo>
                  <a:pt x="927176" y="875488"/>
                </a:lnTo>
                <a:lnTo>
                  <a:pt x="940423" y="864800"/>
                </a:lnTo>
                <a:lnTo>
                  <a:pt x="958547" y="853405"/>
                </a:lnTo>
                <a:lnTo>
                  <a:pt x="969441" y="841900"/>
                </a:lnTo>
                <a:lnTo>
                  <a:pt x="952254" y="841900"/>
                </a:lnTo>
                <a:lnTo>
                  <a:pt x="943177" y="836583"/>
                </a:lnTo>
                <a:lnTo>
                  <a:pt x="938391" y="828590"/>
                </a:lnTo>
                <a:lnTo>
                  <a:pt x="933927" y="820907"/>
                </a:lnTo>
                <a:lnTo>
                  <a:pt x="892143" y="820907"/>
                </a:lnTo>
                <a:lnTo>
                  <a:pt x="888096" y="809920"/>
                </a:lnTo>
                <a:lnTo>
                  <a:pt x="880433" y="802377"/>
                </a:lnTo>
                <a:lnTo>
                  <a:pt x="869577" y="797787"/>
                </a:lnTo>
                <a:lnTo>
                  <a:pt x="855952" y="795654"/>
                </a:lnTo>
                <a:lnTo>
                  <a:pt x="849052" y="780751"/>
                </a:lnTo>
                <a:lnTo>
                  <a:pt x="855317" y="771890"/>
                </a:lnTo>
                <a:lnTo>
                  <a:pt x="861631" y="763094"/>
                </a:lnTo>
                <a:lnTo>
                  <a:pt x="867885" y="754152"/>
                </a:lnTo>
                <a:lnTo>
                  <a:pt x="873971" y="744855"/>
                </a:lnTo>
                <a:lnTo>
                  <a:pt x="900674" y="721881"/>
                </a:lnTo>
                <a:lnTo>
                  <a:pt x="914083" y="710136"/>
                </a:lnTo>
                <a:lnTo>
                  <a:pt x="927139" y="698315"/>
                </a:lnTo>
                <a:lnTo>
                  <a:pt x="927393" y="690475"/>
                </a:lnTo>
                <a:lnTo>
                  <a:pt x="927774" y="682565"/>
                </a:lnTo>
                <a:lnTo>
                  <a:pt x="928422" y="674510"/>
                </a:lnTo>
                <a:lnTo>
                  <a:pt x="929477" y="666234"/>
                </a:lnTo>
                <a:lnTo>
                  <a:pt x="925077" y="641382"/>
                </a:lnTo>
                <a:lnTo>
                  <a:pt x="910660" y="602571"/>
                </a:lnTo>
                <a:lnTo>
                  <a:pt x="889189" y="553772"/>
                </a:lnTo>
                <a:lnTo>
                  <a:pt x="863626" y="498957"/>
                </a:lnTo>
                <a:lnTo>
                  <a:pt x="836934" y="442098"/>
                </a:lnTo>
                <a:lnTo>
                  <a:pt x="814772" y="393126"/>
                </a:lnTo>
                <a:lnTo>
                  <a:pt x="13909" y="393126"/>
                </a:lnTo>
                <a:lnTo>
                  <a:pt x="12339" y="386349"/>
                </a:lnTo>
                <a:lnTo>
                  <a:pt x="13315" y="384390"/>
                </a:lnTo>
                <a:lnTo>
                  <a:pt x="810939" y="384390"/>
                </a:lnTo>
                <a:lnTo>
                  <a:pt x="792014" y="338136"/>
                </a:lnTo>
                <a:lnTo>
                  <a:pt x="779712" y="298977"/>
                </a:lnTo>
                <a:lnTo>
                  <a:pt x="778133" y="273662"/>
                </a:lnTo>
                <a:lnTo>
                  <a:pt x="761750" y="269402"/>
                </a:lnTo>
                <a:lnTo>
                  <a:pt x="738403" y="269402"/>
                </a:lnTo>
                <a:lnTo>
                  <a:pt x="719784" y="264818"/>
                </a:lnTo>
                <a:lnTo>
                  <a:pt x="714609" y="246031"/>
                </a:lnTo>
                <a:lnTo>
                  <a:pt x="716655" y="235604"/>
                </a:lnTo>
                <a:lnTo>
                  <a:pt x="716286" y="231166"/>
                </a:lnTo>
                <a:lnTo>
                  <a:pt x="719442" y="224014"/>
                </a:lnTo>
                <a:lnTo>
                  <a:pt x="722490" y="217001"/>
                </a:lnTo>
                <a:lnTo>
                  <a:pt x="725207" y="209995"/>
                </a:lnTo>
                <a:lnTo>
                  <a:pt x="673264" y="209987"/>
                </a:lnTo>
                <a:lnTo>
                  <a:pt x="627563" y="168249"/>
                </a:lnTo>
                <a:lnTo>
                  <a:pt x="626153" y="165324"/>
                </a:lnTo>
                <a:lnTo>
                  <a:pt x="627563" y="160874"/>
                </a:lnTo>
                <a:lnTo>
                  <a:pt x="629317" y="157148"/>
                </a:lnTo>
                <a:lnTo>
                  <a:pt x="629660" y="154173"/>
                </a:lnTo>
                <a:lnTo>
                  <a:pt x="633638" y="137831"/>
                </a:lnTo>
                <a:lnTo>
                  <a:pt x="632630" y="136905"/>
                </a:lnTo>
                <a:lnTo>
                  <a:pt x="579784" y="136905"/>
                </a:lnTo>
                <a:lnTo>
                  <a:pt x="575206" y="130528"/>
                </a:lnTo>
                <a:lnTo>
                  <a:pt x="570301" y="124496"/>
                </a:lnTo>
                <a:lnTo>
                  <a:pt x="565134" y="118600"/>
                </a:lnTo>
                <a:lnTo>
                  <a:pt x="559770" y="112631"/>
                </a:lnTo>
                <a:lnTo>
                  <a:pt x="558059" y="103420"/>
                </a:lnTo>
                <a:lnTo>
                  <a:pt x="556278" y="94414"/>
                </a:lnTo>
                <a:lnTo>
                  <a:pt x="554418" y="86254"/>
                </a:lnTo>
                <a:lnTo>
                  <a:pt x="217729" y="86254"/>
                </a:lnTo>
                <a:lnTo>
                  <a:pt x="207192" y="85940"/>
                </a:lnTo>
                <a:close/>
              </a:path>
              <a:path w="1039494" h="1068704">
                <a:moveTo>
                  <a:pt x="1039838" y="897662"/>
                </a:moveTo>
                <a:lnTo>
                  <a:pt x="1007247" y="924321"/>
                </a:lnTo>
                <a:lnTo>
                  <a:pt x="1006140" y="938807"/>
                </a:lnTo>
                <a:lnTo>
                  <a:pt x="965833" y="960444"/>
                </a:lnTo>
                <a:lnTo>
                  <a:pt x="1039543" y="960444"/>
                </a:lnTo>
                <a:lnTo>
                  <a:pt x="1037222" y="957745"/>
                </a:lnTo>
                <a:lnTo>
                  <a:pt x="1033563" y="954893"/>
                </a:lnTo>
                <a:lnTo>
                  <a:pt x="1028416" y="953017"/>
                </a:lnTo>
                <a:lnTo>
                  <a:pt x="1032737" y="947360"/>
                </a:lnTo>
                <a:lnTo>
                  <a:pt x="1036485" y="942022"/>
                </a:lnTo>
                <a:lnTo>
                  <a:pt x="1039838" y="937127"/>
                </a:lnTo>
                <a:lnTo>
                  <a:pt x="1039838" y="897662"/>
                </a:lnTo>
                <a:close/>
              </a:path>
              <a:path w="1039494" h="1068704">
                <a:moveTo>
                  <a:pt x="942755" y="884107"/>
                </a:moveTo>
                <a:lnTo>
                  <a:pt x="936907" y="886646"/>
                </a:lnTo>
                <a:lnTo>
                  <a:pt x="932218" y="888209"/>
                </a:lnTo>
                <a:lnTo>
                  <a:pt x="950317" y="888209"/>
                </a:lnTo>
                <a:lnTo>
                  <a:pt x="947750" y="884295"/>
                </a:lnTo>
                <a:lnTo>
                  <a:pt x="942755" y="884107"/>
                </a:lnTo>
                <a:close/>
              </a:path>
              <a:path w="1039494" h="1068704">
                <a:moveTo>
                  <a:pt x="969657" y="841672"/>
                </a:moveTo>
                <a:lnTo>
                  <a:pt x="952254" y="841900"/>
                </a:lnTo>
                <a:lnTo>
                  <a:pt x="969441" y="841900"/>
                </a:lnTo>
                <a:lnTo>
                  <a:pt x="969657" y="841672"/>
                </a:lnTo>
                <a:close/>
              </a:path>
              <a:path w="1039494" h="1068704">
                <a:moveTo>
                  <a:pt x="923273" y="820498"/>
                </a:moveTo>
                <a:lnTo>
                  <a:pt x="912854" y="820559"/>
                </a:lnTo>
                <a:lnTo>
                  <a:pt x="892143" y="820907"/>
                </a:lnTo>
                <a:lnTo>
                  <a:pt x="933927" y="820907"/>
                </a:lnTo>
                <a:lnTo>
                  <a:pt x="923273" y="820498"/>
                </a:lnTo>
                <a:close/>
              </a:path>
              <a:path w="1039494" h="1068704">
                <a:moveTo>
                  <a:pt x="812246" y="387544"/>
                </a:moveTo>
                <a:lnTo>
                  <a:pt x="27032" y="387544"/>
                </a:lnTo>
                <a:lnTo>
                  <a:pt x="19899" y="390990"/>
                </a:lnTo>
                <a:lnTo>
                  <a:pt x="13909" y="393126"/>
                </a:lnTo>
                <a:lnTo>
                  <a:pt x="814772" y="393126"/>
                </a:lnTo>
                <a:lnTo>
                  <a:pt x="812246" y="387544"/>
                </a:lnTo>
                <a:close/>
              </a:path>
              <a:path w="1039494" h="1068704">
                <a:moveTo>
                  <a:pt x="810939" y="384390"/>
                </a:moveTo>
                <a:lnTo>
                  <a:pt x="13315" y="384390"/>
                </a:lnTo>
                <a:lnTo>
                  <a:pt x="15920" y="386425"/>
                </a:lnTo>
                <a:lnTo>
                  <a:pt x="20036" y="387811"/>
                </a:lnTo>
                <a:lnTo>
                  <a:pt x="27032" y="387544"/>
                </a:lnTo>
                <a:lnTo>
                  <a:pt x="812246" y="387544"/>
                </a:lnTo>
                <a:lnTo>
                  <a:pt x="810939" y="384390"/>
                </a:lnTo>
                <a:close/>
              </a:path>
              <a:path w="1039494" h="1068704">
                <a:moveTo>
                  <a:pt x="761005" y="269209"/>
                </a:moveTo>
                <a:lnTo>
                  <a:pt x="738403" y="269402"/>
                </a:lnTo>
                <a:lnTo>
                  <a:pt x="761750" y="269402"/>
                </a:lnTo>
                <a:lnTo>
                  <a:pt x="761005" y="269209"/>
                </a:lnTo>
                <a:close/>
              </a:path>
              <a:path w="1039494" h="1068704">
                <a:moveTo>
                  <a:pt x="719043" y="185085"/>
                </a:moveTo>
                <a:lnTo>
                  <a:pt x="673272" y="209995"/>
                </a:lnTo>
                <a:lnTo>
                  <a:pt x="725210" y="209987"/>
                </a:lnTo>
                <a:lnTo>
                  <a:pt x="727379" y="202836"/>
                </a:lnTo>
                <a:lnTo>
                  <a:pt x="719043" y="185085"/>
                </a:lnTo>
                <a:close/>
              </a:path>
              <a:path w="1039494" h="1068704">
                <a:moveTo>
                  <a:pt x="591576" y="136053"/>
                </a:moveTo>
                <a:lnTo>
                  <a:pt x="586392" y="136091"/>
                </a:lnTo>
                <a:lnTo>
                  <a:pt x="579784" y="136905"/>
                </a:lnTo>
                <a:lnTo>
                  <a:pt x="632630" y="136905"/>
                </a:lnTo>
                <a:lnTo>
                  <a:pt x="632492" y="136778"/>
                </a:lnTo>
                <a:lnTo>
                  <a:pt x="597091" y="136778"/>
                </a:lnTo>
                <a:lnTo>
                  <a:pt x="591576" y="136053"/>
                </a:lnTo>
                <a:close/>
              </a:path>
              <a:path w="1039494" h="1068704">
                <a:moveTo>
                  <a:pt x="629681" y="134193"/>
                </a:moveTo>
                <a:lnTo>
                  <a:pt x="621485" y="136148"/>
                </a:lnTo>
                <a:lnTo>
                  <a:pt x="612747" y="136587"/>
                </a:lnTo>
                <a:lnTo>
                  <a:pt x="597091" y="136778"/>
                </a:lnTo>
                <a:lnTo>
                  <a:pt x="632492" y="136778"/>
                </a:lnTo>
                <a:lnTo>
                  <a:pt x="629681" y="134193"/>
                </a:lnTo>
                <a:close/>
              </a:path>
              <a:path w="1039494" h="1068704">
                <a:moveTo>
                  <a:pt x="400420" y="-1322"/>
                </a:moveTo>
                <a:lnTo>
                  <a:pt x="388944" y="-1322"/>
                </a:lnTo>
                <a:lnTo>
                  <a:pt x="381530" y="200"/>
                </a:lnTo>
                <a:lnTo>
                  <a:pt x="368173" y="6298"/>
                </a:lnTo>
                <a:lnTo>
                  <a:pt x="355614" y="12393"/>
                </a:lnTo>
                <a:lnTo>
                  <a:pt x="352586" y="19367"/>
                </a:lnTo>
                <a:lnTo>
                  <a:pt x="347040" y="33085"/>
                </a:lnTo>
                <a:lnTo>
                  <a:pt x="344012" y="40088"/>
                </a:lnTo>
                <a:lnTo>
                  <a:pt x="307946" y="61773"/>
                </a:lnTo>
                <a:lnTo>
                  <a:pt x="283970" y="71851"/>
                </a:lnTo>
                <a:lnTo>
                  <a:pt x="275277" y="75613"/>
                </a:lnTo>
                <a:lnTo>
                  <a:pt x="228112" y="86212"/>
                </a:lnTo>
                <a:lnTo>
                  <a:pt x="217729" y="86254"/>
                </a:lnTo>
                <a:lnTo>
                  <a:pt x="554418" y="86254"/>
                </a:lnTo>
                <a:lnTo>
                  <a:pt x="554255" y="85538"/>
                </a:lnTo>
                <a:lnTo>
                  <a:pt x="551815" y="76721"/>
                </a:lnTo>
                <a:lnTo>
                  <a:pt x="544013" y="73392"/>
                </a:lnTo>
                <a:lnTo>
                  <a:pt x="528928" y="66452"/>
                </a:lnTo>
                <a:lnTo>
                  <a:pt x="521140" y="63116"/>
                </a:lnTo>
                <a:lnTo>
                  <a:pt x="515637" y="58767"/>
                </a:lnTo>
                <a:lnTo>
                  <a:pt x="511533" y="53655"/>
                </a:lnTo>
                <a:lnTo>
                  <a:pt x="506056" y="49306"/>
                </a:lnTo>
                <a:lnTo>
                  <a:pt x="499452" y="29109"/>
                </a:lnTo>
                <a:lnTo>
                  <a:pt x="491017" y="13901"/>
                </a:lnTo>
                <a:lnTo>
                  <a:pt x="485454" y="11426"/>
                </a:lnTo>
                <a:lnTo>
                  <a:pt x="447005" y="11426"/>
                </a:lnTo>
                <a:lnTo>
                  <a:pt x="437822" y="8938"/>
                </a:lnTo>
                <a:lnTo>
                  <a:pt x="428332" y="6517"/>
                </a:lnTo>
                <a:lnTo>
                  <a:pt x="418774" y="3950"/>
                </a:lnTo>
                <a:lnTo>
                  <a:pt x="409391" y="1025"/>
                </a:lnTo>
                <a:lnTo>
                  <a:pt x="400420" y="-1322"/>
                </a:lnTo>
                <a:close/>
              </a:path>
              <a:path w="1039494" h="1068704">
                <a:moveTo>
                  <a:pt x="475338" y="6926"/>
                </a:moveTo>
                <a:lnTo>
                  <a:pt x="447005" y="11426"/>
                </a:lnTo>
                <a:lnTo>
                  <a:pt x="485454" y="11426"/>
                </a:lnTo>
                <a:lnTo>
                  <a:pt x="475338" y="6926"/>
                </a:lnTo>
                <a:close/>
              </a:path>
            </a:pathLst>
          </a:custGeom>
          <a:solidFill>
            <a:srgbClr val="D6D9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0"/>
            <a:ext cx="2313305" cy="867410"/>
          </a:xfrm>
          <a:custGeom>
            <a:avLst/>
            <a:gdLst/>
            <a:ahLst/>
            <a:cxnLst/>
            <a:rect l="l" t="t" r="r" b="b"/>
            <a:pathLst>
              <a:path w="2313305" h="867410">
                <a:moveTo>
                  <a:pt x="2303693" y="0"/>
                </a:moveTo>
                <a:lnTo>
                  <a:pt x="2312341" y="0"/>
                </a:lnTo>
                <a:lnTo>
                  <a:pt x="2312972" y="28397"/>
                </a:lnTo>
                <a:lnTo>
                  <a:pt x="2312723" y="77724"/>
                </a:lnTo>
                <a:lnTo>
                  <a:pt x="2311147" y="126285"/>
                </a:lnTo>
                <a:lnTo>
                  <a:pt x="2308276" y="173994"/>
                </a:lnTo>
                <a:lnTo>
                  <a:pt x="2304142" y="220764"/>
                </a:lnTo>
                <a:lnTo>
                  <a:pt x="2298779" y="266507"/>
                </a:lnTo>
                <a:lnTo>
                  <a:pt x="2292219" y="311136"/>
                </a:lnTo>
                <a:lnTo>
                  <a:pt x="2284493" y="354565"/>
                </a:lnTo>
                <a:lnTo>
                  <a:pt x="2275635" y="396705"/>
                </a:lnTo>
                <a:lnTo>
                  <a:pt x="2265677" y="437471"/>
                </a:lnTo>
                <a:lnTo>
                  <a:pt x="2254651" y="476775"/>
                </a:lnTo>
                <a:lnTo>
                  <a:pt x="2242590" y="514529"/>
                </a:lnTo>
                <a:lnTo>
                  <a:pt x="2229526" y="550647"/>
                </a:lnTo>
                <a:lnTo>
                  <a:pt x="2190258" y="638024"/>
                </a:lnTo>
                <a:lnTo>
                  <a:pt x="2162752" y="685752"/>
                </a:lnTo>
                <a:lnTo>
                  <a:pt x="2133091" y="728110"/>
                </a:lnTo>
                <a:lnTo>
                  <a:pt x="2101387" y="764978"/>
                </a:lnTo>
                <a:lnTo>
                  <a:pt x="2067753" y="796238"/>
                </a:lnTo>
                <a:lnTo>
                  <a:pt x="2032306" y="821773"/>
                </a:lnTo>
                <a:lnTo>
                  <a:pt x="1995157" y="841463"/>
                </a:lnTo>
                <a:lnTo>
                  <a:pt x="1956420" y="855190"/>
                </a:lnTo>
                <a:lnTo>
                  <a:pt x="1911418" y="864298"/>
                </a:lnTo>
                <a:lnTo>
                  <a:pt x="1867781" y="867203"/>
                </a:lnTo>
                <a:lnTo>
                  <a:pt x="1821153" y="863928"/>
                </a:lnTo>
                <a:lnTo>
                  <a:pt x="1795794" y="858714"/>
                </a:lnTo>
                <a:lnTo>
                  <a:pt x="1860974" y="858714"/>
                </a:lnTo>
                <a:lnTo>
                  <a:pt x="1906717" y="856211"/>
                </a:lnTo>
                <a:lnTo>
                  <a:pt x="1954151" y="846786"/>
                </a:lnTo>
                <a:lnTo>
                  <a:pt x="1991918" y="833368"/>
                </a:lnTo>
                <a:lnTo>
                  <a:pt x="2028167" y="814082"/>
                </a:lnTo>
                <a:lnTo>
                  <a:pt x="2062784" y="789042"/>
                </a:lnTo>
                <a:lnTo>
                  <a:pt x="2095659" y="758366"/>
                </a:lnTo>
                <a:lnTo>
                  <a:pt x="2126678" y="722169"/>
                </a:lnTo>
                <a:lnTo>
                  <a:pt x="2155730" y="680566"/>
                </a:lnTo>
                <a:lnTo>
                  <a:pt x="2182702" y="633674"/>
                </a:lnTo>
                <a:lnTo>
                  <a:pt x="2207482" y="581609"/>
                </a:lnTo>
                <a:lnTo>
                  <a:pt x="2234417" y="511509"/>
                </a:lnTo>
                <a:lnTo>
                  <a:pt x="2246405" y="473974"/>
                </a:lnTo>
                <a:lnTo>
                  <a:pt x="2257363" y="434897"/>
                </a:lnTo>
                <a:lnTo>
                  <a:pt x="2267259" y="394366"/>
                </a:lnTo>
                <a:lnTo>
                  <a:pt x="2276060" y="352466"/>
                </a:lnTo>
                <a:lnTo>
                  <a:pt x="2283736" y="309286"/>
                </a:lnTo>
                <a:lnTo>
                  <a:pt x="2290252" y="264910"/>
                </a:lnTo>
                <a:lnTo>
                  <a:pt x="2295578" y="219425"/>
                </a:lnTo>
                <a:lnTo>
                  <a:pt x="2299680" y="172919"/>
                </a:lnTo>
                <a:lnTo>
                  <a:pt x="2302526" y="125477"/>
                </a:lnTo>
                <a:lnTo>
                  <a:pt x="2304085" y="77187"/>
                </a:lnTo>
                <a:lnTo>
                  <a:pt x="2304324" y="28135"/>
                </a:lnTo>
                <a:lnTo>
                  <a:pt x="2303693" y="0"/>
                </a:lnTo>
                <a:close/>
              </a:path>
              <a:path w="2313305" h="867410">
                <a:moveTo>
                  <a:pt x="1051468" y="490304"/>
                </a:moveTo>
                <a:lnTo>
                  <a:pt x="1104165" y="490467"/>
                </a:lnTo>
                <a:lnTo>
                  <a:pt x="1156914" y="496765"/>
                </a:lnTo>
                <a:lnTo>
                  <a:pt x="1202198" y="507862"/>
                </a:lnTo>
                <a:lnTo>
                  <a:pt x="1246198" y="523729"/>
                </a:lnTo>
                <a:lnTo>
                  <a:pt x="1289050" y="543648"/>
                </a:lnTo>
                <a:lnTo>
                  <a:pt x="1330890" y="566901"/>
                </a:lnTo>
                <a:lnTo>
                  <a:pt x="1371853" y="592773"/>
                </a:lnTo>
                <a:lnTo>
                  <a:pt x="1412076" y="620545"/>
                </a:lnTo>
                <a:lnTo>
                  <a:pt x="1451695" y="649500"/>
                </a:lnTo>
                <a:lnTo>
                  <a:pt x="1530786" y="708945"/>
                </a:lnTo>
                <a:lnTo>
                  <a:pt x="1570535" y="738001"/>
                </a:lnTo>
                <a:lnTo>
                  <a:pt x="1610301" y="765427"/>
                </a:lnTo>
                <a:lnTo>
                  <a:pt x="1650294" y="790561"/>
                </a:lnTo>
                <a:lnTo>
                  <a:pt x="1690723" y="812743"/>
                </a:lnTo>
                <a:lnTo>
                  <a:pt x="1731795" y="831310"/>
                </a:lnTo>
                <a:lnTo>
                  <a:pt x="1773722" y="845602"/>
                </a:lnTo>
                <a:lnTo>
                  <a:pt x="1816712" y="854957"/>
                </a:lnTo>
                <a:lnTo>
                  <a:pt x="1860974" y="858714"/>
                </a:lnTo>
                <a:lnTo>
                  <a:pt x="1795794" y="858714"/>
                </a:lnTo>
                <a:lnTo>
                  <a:pt x="1731848" y="840059"/>
                </a:lnTo>
                <a:lnTo>
                  <a:pt x="1688894" y="821021"/>
                </a:lnTo>
                <a:lnTo>
                  <a:pt x="1646887" y="798284"/>
                </a:lnTo>
                <a:lnTo>
                  <a:pt x="1605687" y="772625"/>
                </a:lnTo>
                <a:lnTo>
                  <a:pt x="1565156" y="744823"/>
                </a:lnTo>
                <a:lnTo>
                  <a:pt x="1525154" y="715654"/>
                </a:lnTo>
                <a:lnTo>
                  <a:pt x="1446707" y="656712"/>
                </a:lnTo>
                <a:lnTo>
                  <a:pt x="1407419" y="627990"/>
                </a:lnTo>
                <a:lnTo>
                  <a:pt x="1367556" y="600445"/>
                </a:lnTo>
                <a:lnTo>
                  <a:pt x="1326994" y="574792"/>
                </a:lnTo>
                <a:lnTo>
                  <a:pt x="1285612" y="551744"/>
                </a:lnTo>
                <a:lnTo>
                  <a:pt x="1243287" y="532017"/>
                </a:lnTo>
                <a:lnTo>
                  <a:pt x="1199897" y="516325"/>
                </a:lnTo>
                <a:lnTo>
                  <a:pt x="1155319" y="505381"/>
                </a:lnTo>
                <a:lnTo>
                  <a:pt x="1103395" y="499179"/>
                </a:lnTo>
                <a:lnTo>
                  <a:pt x="976555" y="499054"/>
                </a:lnTo>
                <a:lnTo>
                  <a:pt x="998898" y="495228"/>
                </a:lnTo>
                <a:lnTo>
                  <a:pt x="1051468" y="490304"/>
                </a:lnTo>
                <a:close/>
              </a:path>
              <a:path w="2313305" h="867410">
                <a:moveTo>
                  <a:pt x="976555" y="499054"/>
                </a:moveTo>
                <a:lnTo>
                  <a:pt x="1051414" y="499054"/>
                </a:lnTo>
                <a:lnTo>
                  <a:pt x="999467" y="503971"/>
                </a:lnTo>
                <a:lnTo>
                  <a:pt x="947645" y="512891"/>
                </a:lnTo>
                <a:lnTo>
                  <a:pt x="896039" y="524776"/>
                </a:lnTo>
                <a:lnTo>
                  <a:pt x="844741" y="538588"/>
                </a:lnTo>
                <a:lnTo>
                  <a:pt x="749254" y="566204"/>
                </a:lnTo>
                <a:lnTo>
                  <a:pt x="704145" y="578611"/>
                </a:lnTo>
                <a:lnTo>
                  <a:pt x="658733" y="589785"/>
                </a:lnTo>
                <a:lnTo>
                  <a:pt x="613237" y="599000"/>
                </a:lnTo>
                <a:lnTo>
                  <a:pt x="566522" y="605681"/>
                </a:lnTo>
                <a:lnTo>
                  <a:pt x="519545" y="609383"/>
                </a:lnTo>
                <a:lnTo>
                  <a:pt x="472449" y="610173"/>
                </a:lnTo>
                <a:lnTo>
                  <a:pt x="425377" y="608118"/>
                </a:lnTo>
                <a:lnTo>
                  <a:pt x="378474" y="603286"/>
                </a:lnTo>
                <a:lnTo>
                  <a:pt x="367039" y="601435"/>
                </a:lnTo>
                <a:lnTo>
                  <a:pt x="472480" y="601435"/>
                </a:lnTo>
                <a:lnTo>
                  <a:pt x="519063" y="600653"/>
                </a:lnTo>
                <a:lnTo>
                  <a:pt x="565528" y="596992"/>
                </a:lnTo>
                <a:lnTo>
                  <a:pt x="611731" y="590383"/>
                </a:lnTo>
                <a:lnTo>
                  <a:pt x="656916" y="581219"/>
                </a:lnTo>
                <a:lnTo>
                  <a:pt x="702081" y="570098"/>
                </a:lnTo>
                <a:lnTo>
                  <a:pt x="746981" y="557748"/>
                </a:lnTo>
                <a:lnTo>
                  <a:pt x="842690" y="530076"/>
                </a:lnTo>
                <a:lnTo>
                  <a:pt x="894435" y="516161"/>
                </a:lnTo>
                <a:lnTo>
                  <a:pt x="946529" y="504196"/>
                </a:lnTo>
                <a:lnTo>
                  <a:pt x="976555" y="499054"/>
                </a:lnTo>
                <a:close/>
              </a:path>
              <a:path w="2313305" h="867410">
                <a:moveTo>
                  <a:pt x="0" y="443907"/>
                </a:moveTo>
                <a:lnTo>
                  <a:pt x="71269" y="489815"/>
                </a:lnTo>
                <a:lnTo>
                  <a:pt x="112542" y="511967"/>
                </a:lnTo>
                <a:lnTo>
                  <a:pt x="154972" y="531837"/>
                </a:lnTo>
                <a:lnTo>
                  <a:pt x="198418" y="549358"/>
                </a:lnTo>
                <a:lnTo>
                  <a:pt x="242738" y="564464"/>
                </a:lnTo>
                <a:lnTo>
                  <a:pt x="287790" y="577087"/>
                </a:lnTo>
                <a:lnTo>
                  <a:pt x="333432" y="587163"/>
                </a:lnTo>
                <a:lnTo>
                  <a:pt x="379522" y="594623"/>
                </a:lnTo>
                <a:lnTo>
                  <a:pt x="425919" y="599403"/>
                </a:lnTo>
                <a:lnTo>
                  <a:pt x="472480" y="601435"/>
                </a:lnTo>
                <a:lnTo>
                  <a:pt x="367039" y="601435"/>
                </a:lnTo>
                <a:lnTo>
                  <a:pt x="285744" y="585558"/>
                </a:lnTo>
                <a:lnTo>
                  <a:pt x="240205" y="572797"/>
                </a:lnTo>
                <a:lnTo>
                  <a:pt x="195408" y="557526"/>
                </a:lnTo>
                <a:lnTo>
                  <a:pt x="151496" y="539814"/>
                </a:lnTo>
                <a:lnTo>
                  <a:pt x="108612" y="519727"/>
                </a:lnTo>
                <a:lnTo>
                  <a:pt x="66900" y="497332"/>
                </a:lnTo>
                <a:lnTo>
                  <a:pt x="26504" y="472698"/>
                </a:lnTo>
                <a:lnTo>
                  <a:pt x="0" y="454450"/>
                </a:lnTo>
                <a:lnTo>
                  <a:pt x="0" y="443907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590827" y="4492466"/>
            <a:ext cx="1601470" cy="2366010"/>
          </a:xfrm>
          <a:custGeom>
            <a:avLst/>
            <a:gdLst/>
            <a:ahLst/>
            <a:cxnLst/>
            <a:rect l="l" t="t" r="r" b="b"/>
            <a:pathLst>
              <a:path w="1601470" h="2366009">
                <a:moveTo>
                  <a:pt x="197965" y="1676470"/>
                </a:moveTo>
                <a:lnTo>
                  <a:pt x="122788" y="1685349"/>
                </a:lnTo>
                <a:lnTo>
                  <a:pt x="74796" y="1714174"/>
                </a:lnTo>
                <a:lnTo>
                  <a:pt x="38273" y="1765042"/>
                </a:lnTo>
                <a:lnTo>
                  <a:pt x="20207" y="1812365"/>
                </a:lnTo>
                <a:lnTo>
                  <a:pt x="10802" y="1852366"/>
                </a:lnTo>
                <a:lnTo>
                  <a:pt x="4065" y="1899861"/>
                </a:lnTo>
                <a:lnTo>
                  <a:pt x="470" y="1955478"/>
                </a:lnTo>
                <a:lnTo>
                  <a:pt x="0" y="1986529"/>
                </a:lnTo>
                <a:lnTo>
                  <a:pt x="493" y="2019845"/>
                </a:lnTo>
                <a:lnTo>
                  <a:pt x="4611" y="2093590"/>
                </a:lnTo>
                <a:lnTo>
                  <a:pt x="8354" y="2134175"/>
                </a:lnTo>
                <a:lnTo>
                  <a:pt x="13298" y="2177340"/>
                </a:lnTo>
                <a:lnTo>
                  <a:pt x="19505" y="2223164"/>
                </a:lnTo>
                <a:lnTo>
                  <a:pt x="27145" y="2272379"/>
                </a:lnTo>
                <a:lnTo>
                  <a:pt x="36024" y="2323543"/>
                </a:lnTo>
                <a:lnTo>
                  <a:pt x="44030" y="2365530"/>
                </a:lnTo>
                <a:lnTo>
                  <a:pt x="52128" y="2365530"/>
                </a:lnTo>
                <a:lnTo>
                  <a:pt x="44007" y="2323099"/>
                </a:lnTo>
                <a:lnTo>
                  <a:pt x="35061" y="2271724"/>
                </a:lnTo>
                <a:lnTo>
                  <a:pt x="27617" y="2224026"/>
                </a:lnTo>
                <a:lnTo>
                  <a:pt x="21387" y="2178406"/>
                </a:lnTo>
                <a:lnTo>
                  <a:pt x="16413" y="2135441"/>
                </a:lnTo>
                <a:lnTo>
                  <a:pt x="12636" y="2095051"/>
                </a:lnTo>
                <a:lnTo>
                  <a:pt x="8437" y="2021684"/>
                </a:lnTo>
                <a:lnTo>
                  <a:pt x="7925" y="1986529"/>
                </a:lnTo>
                <a:lnTo>
                  <a:pt x="8318" y="1957677"/>
                </a:lnTo>
                <a:lnTo>
                  <a:pt x="11805" y="1902401"/>
                </a:lnTo>
                <a:lnTo>
                  <a:pt x="18424" y="1855229"/>
                </a:lnTo>
                <a:lnTo>
                  <a:pt x="27702" y="1815531"/>
                </a:lnTo>
                <a:lnTo>
                  <a:pt x="45569" y="1768624"/>
                </a:lnTo>
                <a:lnTo>
                  <a:pt x="80141" y="1720324"/>
                </a:lnTo>
                <a:lnTo>
                  <a:pt x="125336" y="1693035"/>
                </a:lnTo>
                <a:lnTo>
                  <a:pt x="169861" y="1684283"/>
                </a:lnTo>
                <a:lnTo>
                  <a:pt x="239386" y="1684283"/>
                </a:lnTo>
                <a:lnTo>
                  <a:pt x="236905" y="1683383"/>
                </a:lnTo>
                <a:lnTo>
                  <a:pt x="197965" y="1676470"/>
                </a:lnTo>
                <a:close/>
              </a:path>
              <a:path w="1601470" h="2366009">
                <a:moveTo>
                  <a:pt x="239386" y="1684283"/>
                </a:moveTo>
                <a:lnTo>
                  <a:pt x="169861" y="1684283"/>
                </a:lnTo>
                <a:lnTo>
                  <a:pt x="213787" y="1686518"/>
                </a:lnTo>
                <a:lnTo>
                  <a:pt x="256776" y="1698254"/>
                </a:lnTo>
                <a:lnTo>
                  <a:pt x="298488" y="1718003"/>
                </a:lnTo>
                <a:lnTo>
                  <a:pt x="338585" y="1744280"/>
                </a:lnTo>
                <a:lnTo>
                  <a:pt x="376729" y="1775598"/>
                </a:lnTo>
                <a:lnTo>
                  <a:pt x="412582" y="1810470"/>
                </a:lnTo>
                <a:lnTo>
                  <a:pt x="445804" y="1847412"/>
                </a:lnTo>
                <a:lnTo>
                  <a:pt x="476057" y="1884935"/>
                </a:lnTo>
                <a:lnTo>
                  <a:pt x="507626" y="1925179"/>
                </a:lnTo>
                <a:lnTo>
                  <a:pt x="540656" y="1964645"/>
                </a:lnTo>
                <a:lnTo>
                  <a:pt x="575266" y="2002080"/>
                </a:lnTo>
                <a:lnTo>
                  <a:pt x="611573" y="2036227"/>
                </a:lnTo>
                <a:lnTo>
                  <a:pt x="649695" y="2065834"/>
                </a:lnTo>
                <a:lnTo>
                  <a:pt x="689748" y="2089646"/>
                </a:lnTo>
                <a:lnTo>
                  <a:pt x="731852" y="2106409"/>
                </a:lnTo>
                <a:lnTo>
                  <a:pt x="776123" y="2114867"/>
                </a:lnTo>
                <a:lnTo>
                  <a:pt x="822678" y="2113767"/>
                </a:lnTo>
                <a:lnTo>
                  <a:pt x="851661" y="2106684"/>
                </a:lnTo>
                <a:lnTo>
                  <a:pt x="776423" y="2106684"/>
                </a:lnTo>
                <a:lnTo>
                  <a:pt x="733338" y="2098283"/>
                </a:lnTo>
                <a:lnTo>
                  <a:pt x="692262" y="2081717"/>
                </a:lnTo>
                <a:lnTo>
                  <a:pt x="653098" y="2058221"/>
                </a:lnTo>
                <a:lnTo>
                  <a:pt x="615745" y="2029028"/>
                </a:lnTo>
                <a:lnTo>
                  <a:pt x="580107" y="1995373"/>
                </a:lnTo>
                <a:lnTo>
                  <a:pt x="546084" y="1958490"/>
                </a:lnTo>
                <a:lnTo>
                  <a:pt x="513577" y="1919613"/>
                </a:lnTo>
                <a:lnTo>
                  <a:pt x="482489" y="1879978"/>
                </a:lnTo>
                <a:lnTo>
                  <a:pt x="440692" y="1829047"/>
                </a:lnTo>
                <a:lnTo>
                  <a:pt x="399093" y="1785302"/>
                </a:lnTo>
                <a:lnTo>
                  <a:pt x="357804" y="1748802"/>
                </a:lnTo>
                <a:lnTo>
                  <a:pt x="316936" y="1719609"/>
                </a:lnTo>
                <a:lnTo>
                  <a:pt x="276599" y="1697783"/>
                </a:lnTo>
                <a:lnTo>
                  <a:pt x="239386" y="1684283"/>
                </a:lnTo>
                <a:close/>
              </a:path>
              <a:path w="1601470" h="2366009">
                <a:moveTo>
                  <a:pt x="1601138" y="0"/>
                </a:moveTo>
                <a:lnTo>
                  <a:pt x="1546859" y="4972"/>
                </a:lnTo>
                <a:lnTo>
                  <a:pt x="1498046" y="11450"/>
                </a:lnTo>
                <a:lnTo>
                  <a:pt x="1449860" y="19778"/>
                </a:lnTo>
                <a:lnTo>
                  <a:pt x="1402453" y="30009"/>
                </a:lnTo>
                <a:lnTo>
                  <a:pt x="1355971" y="42192"/>
                </a:lnTo>
                <a:lnTo>
                  <a:pt x="1310566" y="56381"/>
                </a:lnTo>
                <a:lnTo>
                  <a:pt x="1266386" y="72626"/>
                </a:lnTo>
                <a:lnTo>
                  <a:pt x="1223580" y="90979"/>
                </a:lnTo>
                <a:lnTo>
                  <a:pt x="1182298" y="111490"/>
                </a:lnTo>
                <a:lnTo>
                  <a:pt x="1142688" y="134212"/>
                </a:lnTo>
                <a:lnTo>
                  <a:pt x="1104900" y="159195"/>
                </a:lnTo>
                <a:lnTo>
                  <a:pt x="1069083" y="186491"/>
                </a:lnTo>
                <a:lnTo>
                  <a:pt x="1035387" y="216151"/>
                </a:lnTo>
                <a:lnTo>
                  <a:pt x="1003960" y="248227"/>
                </a:lnTo>
                <a:lnTo>
                  <a:pt x="975425" y="281406"/>
                </a:lnTo>
                <a:lnTo>
                  <a:pt x="948918" y="315869"/>
                </a:lnTo>
                <a:lnTo>
                  <a:pt x="924440" y="351598"/>
                </a:lnTo>
                <a:lnTo>
                  <a:pt x="901994" y="388575"/>
                </a:lnTo>
                <a:lnTo>
                  <a:pt x="881580" y="426783"/>
                </a:lnTo>
                <a:lnTo>
                  <a:pt x="863202" y="466202"/>
                </a:lnTo>
                <a:lnTo>
                  <a:pt x="846861" y="506816"/>
                </a:lnTo>
                <a:lnTo>
                  <a:pt x="832559" y="548605"/>
                </a:lnTo>
                <a:lnTo>
                  <a:pt x="820298" y="591552"/>
                </a:lnTo>
                <a:lnTo>
                  <a:pt x="810080" y="635639"/>
                </a:lnTo>
                <a:lnTo>
                  <a:pt x="801907" y="680847"/>
                </a:lnTo>
                <a:lnTo>
                  <a:pt x="795781" y="727159"/>
                </a:lnTo>
                <a:lnTo>
                  <a:pt x="791704" y="774557"/>
                </a:lnTo>
                <a:lnTo>
                  <a:pt x="789678" y="823021"/>
                </a:lnTo>
                <a:lnTo>
                  <a:pt x="789733" y="873213"/>
                </a:lnTo>
                <a:lnTo>
                  <a:pt x="791787" y="923080"/>
                </a:lnTo>
                <a:lnTo>
                  <a:pt x="795925" y="974638"/>
                </a:lnTo>
                <a:lnTo>
                  <a:pt x="802122" y="1027191"/>
                </a:lnTo>
                <a:lnTo>
                  <a:pt x="810380" y="1080721"/>
                </a:lnTo>
                <a:lnTo>
                  <a:pt x="820700" y="1135209"/>
                </a:lnTo>
                <a:lnTo>
                  <a:pt x="833085" y="1190638"/>
                </a:lnTo>
                <a:lnTo>
                  <a:pt x="847537" y="1246990"/>
                </a:lnTo>
                <a:lnTo>
                  <a:pt x="864057" y="1304247"/>
                </a:lnTo>
                <a:lnTo>
                  <a:pt x="882647" y="1362389"/>
                </a:lnTo>
                <a:lnTo>
                  <a:pt x="895456" y="1398321"/>
                </a:lnTo>
                <a:lnTo>
                  <a:pt x="909429" y="1433990"/>
                </a:lnTo>
                <a:lnTo>
                  <a:pt x="924093" y="1469285"/>
                </a:lnTo>
                <a:lnTo>
                  <a:pt x="957479" y="1547495"/>
                </a:lnTo>
                <a:lnTo>
                  <a:pt x="975377" y="1591446"/>
                </a:lnTo>
                <a:lnTo>
                  <a:pt x="991854" y="1635999"/>
                </a:lnTo>
                <a:lnTo>
                  <a:pt x="1006095" y="1681207"/>
                </a:lnTo>
                <a:lnTo>
                  <a:pt x="1017285" y="1727127"/>
                </a:lnTo>
                <a:lnTo>
                  <a:pt x="1024610" y="1773811"/>
                </a:lnTo>
                <a:lnTo>
                  <a:pt x="1026450" y="1822832"/>
                </a:lnTo>
                <a:lnTo>
                  <a:pt x="1021606" y="1872123"/>
                </a:lnTo>
                <a:lnTo>
                  <a:pt x="1010329" y="1920267"/>
                </a:lnTo>
                <a:lnTo>
                  <a:pt x="992869" y="1965846"/>
                </a:lnTo>
                <a:lnTo>
                  <a:pt x="969477" y="2007444"/>
                </a:lnTo>
                <a:lnTo>
                  <a:pt x="940405" y="2043644"/>
                </a:lnTo>
                <a:lnTo>
                  <a:pt x="905904" y="2073028"/>
                </a:lnTo>
                <a:lnTo>
                  <a:pt x="866224" y="2094181"/>
                </a:lnTo>
                <a:lnTo>
                  <a:pt x="821616" y="2105685"/>
                </a:lnTo>
                <a:lnTo>
                  <a:pt x="776423" y="2106684"/>
                </a:lnTo>
                <a:lnTo>
                  <a:pt x="851661" y="2106684"/>
                </a:lnTo>
                <a:lnTo>
                  <a:pt x="902018" y="2085239"/>
                </a:lnTo>
                <a:lnTo>
                  <a:pt x="935349" y="2059832"/>
                </a:lnTo>
                <a:lnTo>
                  <a:pt x="964202" y="2028409"/>
                </a:lnTo>
                <a:lnTo>
                  <a:pt x="988388" y="1992032"/>
                </a:lnTo>
                <a:lnTo>
                  <a:pt x="1007717" y="1951762"/>
                </a:lnTo>
                <a:lnTo>
                  <a:pt x="1022001" y="1908658"/>
                </a:lnTo>
                <a:lnTo>
                  <a:pt x="1031050" y="1863782"/>
                </a:lnTo>
                <a:lnTo>
                  <a:pt x="1034675" y="1818195"/>
                </a:lnTo>
                <a:lnTo>
                  <a:pt x="1032686" y="1772957"/>
                </a:lnTo>
                <a:lnTo>
                  <a:pt x="1025289" y="1725712"/>
                </a:lnTo>
                <a:lnTo>
                  <a:pt x="1014010" y="1679328"/>
                </a:lnTo>
                <a:lnTo>
                  <a:pt x="999667" y="1633731"/>
                </a:lnTo>
                <a:lnTo>
                  <a:pt x="983080" y="1588847"/>
                </a:lnTo>
                <a:lnTo>
                  <a:pt x="965067" y="1544603"/>
                </a:lnTo>
                <a:lnTo>
                  <a:pt x="931616" y="1466228"/>
                </a:lnTo>
                <a:lnTo>
                  <a:pt x="917006" y="1431072"/>
                </a:lnTo>
                <a:lnTo>
                  <a:pt x="903087" y="1395568"/>
                </a:lnTo>
                <a:lnTo>
                  <a:pt x="871852" y="1302056"/>
                </a:lnTo>
                <a:lnTo>
                  <a:pt x="855430" y="1245168"/>
                </a:lnTo>
                <a:lnTo>
                  <a:pt x="841061" y="1189182"/>
                </a:lnTo>
                <a:lnTo>
                  <a:pt x="828742" y="1134116"/>
                </a:lnTo>
                <a:lnTo>
                  <a:pt x="818472" y="1079988"/>
                </a:lnTo>
                <a:lnTo>
                  <a:pt x="810248" y="1026816"/>
                </a:lnTo>
                <a:lnTo>
                  <a:pt x="804069" y="974617"/>
                </a:lnTo>
                <a:lnTo>
                  <a:pt x="799932" y="923410"/>
                </a:lnTo>
                <a:lnTo>
                  <a:pt x="797837" y="873213"/>
                </a:lnTo>
                <a:lnTo>
                  <a:pt x="797822" y="823021"/>
                </a:lnTo>
                <a:lnTo>
                  <a:pt x="799760" y="775920"/>
                </a:lnTo>
                <a:lnTo>
                  <a:pt x="803774" y="728859"/>
                </a:lnTo>
                <a:lnTo>
                  <a:pt x="809822" y="682881"/>
                </a:lnTo>
                <a:lnTo>
                  <a:pt x="817901" y="638002"/>
                </a:lnTo>
                <a:lnTo>
                  <a:pt x="828008" y="594240"/>
                </a:lnTo>
                <a:lnTo>
                  <a:pt x="840143" y="551615"/>
                </a:lnTo>
                <a:lnTo>
                  <a:pt x="854302" y="510142"/>
                </a:lnTo>
                <a:lnTo>
                  <a:pt x="870485" y="469841"/>
                </a:lnTo>
                <a:lnTo>
                  <a:pt x="888688" y="430730"/>
                </a:lnTo>
                <a:lnTo>
                  <a:pt x="908911" y="392826"/>
                </a:lnTo>
                <a:lnTo>
                  <a:pt x="931151" y="356147"/>
                </a:lnTo>
                <a:lnTo>
                  <a:pt x="955407" y="320712"/>
                </a:lnTo>
                <a:lnTo>
                  <a:pt x="981675" y="286538"/>
                </a:lnTo>
                <a:lnTo>
                  <a:pt x="1009955" y="253643"/>
                </a:lnTo>
                <a:lnTo>
                  <a:pt x="1041100" y="221869"/>
                </a:lnTo>
                <a:lnTo>
                  <a:pt x="1074503" y="192489"/>
                </a:lnTo>
                <a:lnTo>
                  <a:pt x="1110016" y="165452"/>
                </a:lnTo>
                <a:lnTo>
                  <a:pt x="1147490" y="140708"/>
                </a:lnTo>
                <a:lnTo>
                  <a:pt x="1186778" y="118206"/>
                </a:lnTo>
                <a:lnTo>
                  <a:pt x="1227731" y="97895"/>
                </a:lnTo>
                <a:lnTo>
                  <a:pt x="1270201" y="79723"/>
                </a:lnTo>
                <a:lnTo>
                  <a:pt x="1314040" y="63641"/>
                </a:lnTo>
                <a:lnTo>
                  <a:pt x="1359100" y="49596"/>
                </a:lnTo>
                <a:lnTo>
                  <a:pt x="1405232" y="37539"/>
                </a:lnTo>
                <a:lnTo>
                  <a:pt x="1452289" y="27418"/>
                </a:lnTo>
                <a:lnTo>
                  <a:pt x="1500122" y="19183"/>
                </a:lnTo>
                <a:lnTo>
                  <a:pt x="1548583" y="12782"/>
                </a:lnTo>
                <a:lnTo>
                  <a:pt x="1597524" y="8164"/>
                </a:lnTo>
                <a:lnTo>
                  <a:pt x="1601138" y="7953"/>
                </a:lnTo>
                <a:lnTo>
                  <a:pt x="1601138" y="0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781726" y="733589"/>
            <a:ext cx="367665" cy="264160"/>
          </a:xfrm>
          <a:custGeom>
            <a:avLst/>
            <a:gdLst/>
            <a:ahLst/>
            <a:cxnLst/>
            <a:rect l="l" t="t" r="r" b="b"/>
            <a:pathLst>
              <a:path w="367664" h="264159">
                <a:moveTo>
                  <a:pt x="360104" y="95801"/>
                </a:moveTo>
                <a:lnTo>
                  <a:pt x="327427" y="46815"/>
                </a:lnTo>
                <a:lnTo>
                  <a:pt x="275124" y="19520"/>
                </a:lnTo>
                <a:lnTo>
                  <a:pt x="244444" y="15791"/>
                </a:lnTo>
                <a:lnTo>
                  <a:pt x="211449" y="18094"/>
                </a:lnTo>
                <a:lnTo>
                  <a:pt x="189135" y="16456"/>
                </a:lnTo>
                <a:lnTo>
                  <a:pt x="167074" y="12264"/>
                </a:lnTo>
                <a:lnTo>
                  <a:pt x="145000" y="6157"/>
                </a:lnTo>
                <a:lnTo>
                  <a:pt x="119711" y="655"/>
                </a:lnTo>
                <a:lnTo>
                  <a:pt x="69432" y="4584"/>
                </a:lnTo>
                <a:lnTo>
                  <a:pt x="17602" y="39814"/>
                </a:lnTo>
                <a:lnTo>
                  <a:pt x="0" y="111886"/>
                </a:lnTo>
                <a:lnTo>
                  <a:pt x="6130" y="148469"/>
                </a:lnTo>
                <a:lnTo>
                  <a:pt x="34194" y="200483"/>
                </a:lnTo>
                <a:lnTo>
                  <a:pt x="79886" y="238087"/>
                </a:lnTo>
                <a:lnTo>
                  <a:pt x="145465" y="260723"/>
                </a:lnTo>
                <a:lnTo>
                  <a:pt x="179721" y="264029"/>
                </a:lnTo>
                <a:lnTo>
                  <a:pt x="214885" y="262490"/>
                </a:lnTo>
                <a:lnTo>
                  <a:pt x="254854" y="254550"/>
                </a:lnTo>
                <a:lnTo>
                  <a:pt x="294135" y="238960"/>
                </a:lnTo>
                <a:lnTo>
                  <a:pt x="328697" y="215509"/>
                </a:lnTo>
                <a:lnTo>
                  <a:pt x="354508" y="183981"/>
                </a:lnTo>
                <a:lnTo>
                  <a:pt x="367077" y="140137"/>
                </a:lnTo>
                <a:lnTo>
                  <a:pt x="365816" y="117670"/>
                </a:lnTo>
                <a:lnTo>
                  <a:pt x="360104" y="95801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1669080" y="4489673"/>
            <a:ext cx="270510" cy="220979"/>
          </a:xfrm>
          <a:custGeom>
            <a:avLst/>
            <a:gdLst/>
            <a:ahLst/>
            <a:cxnLst/>
            <a:rect l="l" t="t" r="r" b="b"/>
            <a:pathLst>
              <a:path w="270509" h="220979">
                <a:moveTo>
                  <a:pt x="53403" y="25759"/>
                </a:moveTo>
                <a:lnTo>
                  <a:pt x="13605" y="69626"/>
                </a:lnTo>
                <a:lnTo>
                  <a:pt x="0" y="112569"/>
                </a:lnTo>
                <a:lnTo>
                  <a:pt x="854" y="128018"/>
                </a:lnTo>
                <a:lnTo>
                  <a:pt x="22851" y="181375"/>
                </a:lnTo>
                <a:lnTo>
                  <a:pt x="68226" y="216103"/>
                </a:lnTo>
                <a:lnTo>
                  <a:pt x="95925" y="220755"/>
                </a:lnTo>
                <a:lnTo>
                  <a:pt x="123270" y="217089"/>
                </a:lnTo>
                <a:lnTo>
                  <a:pt x="174130" y="193690"/>
                </a:lnTo>
                <a:lnTo>
                  <a:pt x="216767" y="164761"/>
                </a:lnTo>
                <a:lnTo>
                  <a:pt x="253572" y="125766"/>
                </a:lnTo>
                <a:lnTo>
                  <a:pt x="270250" y="65862"/>
                </a:lnTo>
                <a:lnTo>
                  <a:pt x="262365" y="43202"/>
                </a:lnTo>
                <a:lnTo>
                  <a:pt x="223703" y="11775"/>
                </a:lnTo>
                <a:lnTo>
                  <a:pt x="184399" y="2494"/>
                </a:lnTo>
                <a:lnTo>
                  <a:pt x="144141" y="0"/>
                </a:lnTo>
                <a:lnTo>
                  <a:pt x="135152" y="316"/>
                </a:lnTo>
                <a:lnTo>
                  <a:pt x="79159" y="12249"/>
                </a:lnTo>
                <a:lnTo>
                  <a:pt x="53403" y="25759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81642" y="6759589"/>
            <a:ext cx="37465" cy="38735"/>
          </a:xfrm>
          <a:custGeom>
            <a:avLst/>
            <a:gdLst/>
            <a:ahLst/>
            <a:cxnLst/>
            <a:rect l="l" t="t" r="r" b="b"/>
            <a:pathLst>
              <a:path w="37464" h="38734">
                <a:moveTo>
                  <a:pt x="12628" y="0"/>
                </a:moveTo>
                <a:lnTo>
                  <a:pt x="6533" y="1949"/>
                </a:lnTo>
                <a:lnTo>
                  <a:pt x="2118" y="7191"/>
                </a:lnTo>
                <a:lnTo>
                  <a:pt x="0" y="14005"/>
                </a:lnTo>
                <a:lnTo>
                  <a:pt x="302" y="21416"/>
                </a:lnTo>
                <a:lnTo>
                  <a:pt x="3150" y="28452"/>
                </a:lnTo>
                <a:lnTo>
                  <a:pt x="9186" y="35067"/>
                </a:lnTo>
                <a:lnTo>
                  <a:pt x="16371" y="38371"/>
                </a:lnTo>
                <a:lnTo>
                  <a:pt x="24069" y="38227"/>
                </a:lnTo>
                <a:lnTo>
                  <a:pt x="31645" y="34496"/>
                </a:lnTo>
                <a:lnTo>
                  <a:pt x="35398" y="29297"/>
                </a:lnTo>
                <a:lnTo>
                  <a:pt x="37023" y="21984"/>
                </a:lnTo>
                <a:lnTo>
                  <a:pt x="36422" y="14047"/>
                </a:lnTo>
                <a:lnTo>
                  <a:pt x="33494" y="6978"/>
                </a:lnTo>
                <a:lnTo>
                  <a:pt x="28323" y="2926"/>
                </a:lnTo>
                <a:lnTo>
                  <a:pt x="20630" y="462"/>
                </a:lnTo>
                <a:lnTo>
                  <a:pt x="12628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39496" y="6649148"/>
            <a:ext cx="149225" cy="180340"/>
          </a:xfrm>
          <a:custGeom>
            <a:avLst/>
            <a:gdLst/>
            <a:ahLst/>
            <a:cxnLst/>
            <a:rect l="l" t="t" r="r" b="b"/>
            <a:pathLst>
              <a:path w="149225" h="180340">
                <a:moveTo>
                  <a:pt x="37071" y="110388"/>
                </a:moveTo>
                <a:lnTo>
                  <a:pt x="12534" y="88569"/>
                </a:lnTo>
                <a:lnTo>
                  <a:pt x="6451" y="90563"/>
                </a:lnTo>
                <a:lnTo>
                  <a:pt x="2070" y="95834"/>
                </a:lnTo>
                <a:lnTo>
                  <a:pt x="0" y="102666"/>
                </a:lnTo>
                <a:lnTo>
                  <a:pt x="355" y="110070"/>
                </a:lnTo>
                <a:lnTo>
                  <a:pt x="3251" y="117081"/>
                </a:lnTo>
                <a:lnTo>
                  <a:pt x="9334" y="123659"/>
                </a:lnTo>
                <a:lnTo>
                  <a:pt x="16535" y="126911"/>
                </a:lnTo>
                <a:lnTo>
                  <a:pt x="24231" y="126720"/>
                </a:lnTo>
                <a:lnTo>
                  <a:pt x="31788" y="122936"/>
                </a:lnTo>
                <a:lnTo>
                  <a:pt x="35496" y="117716"/>
                </a:lnTo>
                <a:lnTo>
                  <a:pt x="37071" y="110388"/>
                </a:lnTo>
                <a:close/>
              </a:path>
              <a:path w="149225" h="180340">
                <a:moveTo>
                  <a:pt x="74688" y="22415"/>
                </a:moveTo>
                <a:lnTo>
                  <a:pt x="66725" y="17170"/>
                </a:lnTo>
                <a:lnTo>
                  <a:pt x="60655" y="14236"/>
                </a:lnTo>
                <a:lnTo>
                  <a:pt x="54559" y="13385"/>
                </a:lnTo>
                <a:lnTo>
                  <a:pt x="48818" y="14808"/>
                </a:lnTo>
                <a:lnTo>
                  <a:pt x="43853" y="18707"/>
                </a:lnTo>
                <a:lnTo>
                  <a:pt x="40043" y="23202"/>
                </a:lnTo>
                <a:lnTo>
                  <a:pt x="36423" y="28676"/>
                </a:lnTo>
                <a:lnTo>
                  <a:pt x="33324" y="41808"/>
                </a:lnTo>
                <a:lnTo>
                  <a:pt x="36537" y="49682"/>
                </a:lnTo>
                <a:lnTo>
                  <a:pt x="48361" y="54724"/>
                </a:lnTo>
                <a:lnTo>
                  <a:pt x="54876" y="52501"/>
                </a:lnTo>
                <a:lnTo>
                  <a:pt x="60680" y="52171"/>
                </a:lnTo>
                <a:lnTo>
                  <a:pt x="64909" y="46367"/>
                </a:lnTo>
                <a:lnTo>
                  <a:pt x="70180" y="42024"/>
                </a:lnTo>
                <a:lnTo>
                  <a:pt x="74688" y="22415"/>
                </a:lnTo>
                <a:close/>
              </a:path>
              <a:path w="149225" h="180340">
                <a:moveTo>
                  <a:pt x="105664" y="151942"/>
                </a:moveTo>
                <a:lnTo>
                  <a:pt x="103047" y="145745"/>
                </a:lnTo>
                <a:lnTo>
                  <a:pt x="89471" y="136944"/>
                </a:lnTo>
                <a:lnTo>
                  <a:pt x="81559" y="137363"/>
                </a:lnTo>
                <a:lnTo>
                  <a:pt x="77000" y="142913"/>
                </a:lnTo>
                <a:lnTo>
                  <a:pt x="72123" y="149923"/>
                </a:lnTo>
                <a:lnTo>
                  <a:pt x="68821" y="157403"/>
                </a:lnTo>
                <a:lnTo>
                  <a:pt x="67411" y="165341"/>
                </a:lnTo>
                <a:lnTo>
                  <a:pt x="68186" y="173697"/>
                </a:lnTo>
                <a:lnTo>
                  <a:pt x="68834" y="176491"/>
                </a:lnTo>
                <a:lnTo>
                  <a:pt x="81102" y="180086"/>
                </a:lnTo>
                <a:lnTo>
                  <a:pt x="83604" y="177317"/>
                </a:lnTo>
                <a:lnTo>
                  <a:pt x="89242" y="173837"/>
                </a:lnTo>
                <a:lnTo>
                  <a:pt x="92087" y="170459"/>
                </a:lnTo>
                <a:lnTo>
                  <a:pt x="98437" y="164706"/>
                </a:lnTo>
                <a:lnTo>
                  <a:pt x="105664" y="151942"/>
                </a:lnTo>
                <a:close/>
              </a:path>
              <a:path w="149225" h="180340">
                <a:moveTo>
                  <a:pt x="120738" y="87579"/>
                </a:moveTo>
                <a:lnTo>
                  <a:pt x="118122" y="81381"/>
                </a:lnTo>
                <a:lnTo>
                  <a:pt x="104559" y="72580"/>
                </a:lnTo>
                <a:lnTo>
                  <a:pt x="96647" y="72986"/>
                </a:lnTo>
                <a:lnTo>
                  <a:pt x="92087" y="78549"/>
                </a:lnTo>
                <a:lnTo>
                  <a:pt x="87210" y="85559"/>
                </a:lnTo>
                <a:lnTo>
                  <a:pt x="83908" y="93052"/>
                </a:lnTo>
                <a:lnTo>
                  <a:pt x="82499" y="100977"/>
                </a:lnTo>
                <a:lnTo>
                  <a:pt x="83273" y="109334"/>
                </a:lnTo>
                <a:lnTo>
                  <a:pt x="83921" y="112128"/>
                </a:lnTo>
                <a:lnTo>
                  <a:pt x="96189" y="115722"/>
                </a:lnTo>
                <a:lnTo>
                  <a:pt x="98691" y="112966"/>
                </a:lnTo>
                <a:lnTo>
                  <a:pt x="104317" y="109474"/>
                </a:lnTo>
                <a:lnTo>
                  <a:pt x="107162" y="106095"/>
                </a:lnTo>
                <a:lnTo>
                  <a:pt x="113525" y="100355"/>
                </a:lnTo>
                <a:lnTo>
                  <a:pt x="120738" y="87579"/>
                </a:lnTo>
                <a:close/>
              </a:path>
              <a:path w="149225" h="180340">
                <a:moveTo>
                  <a:pt x="149085" y="14998"/>
                </a:moveTo>
                <a:lnTo>
                  <a:pt x="146469" y="8813"/>
                </a:lnTo>
                <a:lnTo>
                  <a:pt x="132880" y="0"/>
                </a:lnTo>
                <a:lnTo>
                  <a:pt x="124968" y="406"/>
                </a:lnTo>
                <a:lnTo>
                  <a:pt x="120408" y="5969"/>
                </a:lnTo>
                <a:lnTo>
                  <a:pt x="115544" y="12979"/>
                </a:lnTo>
                <a:lnTo>
                  <a:pt x="112242" y="20472"/>
                </a:lnTo>
                <a:lnTo>
                  <a:pt x="110832" y="28397"/>
                </a:lnTo>
                <a:lnTo>
                  <a:pt x="111607" y="36753"/>
                </a:lnTo>
                <a:lnTo>
                  <a:pt x="112255" y="39547"/>
                </a:lnTo>
                <a:lnTo>
                  <a:pt x="124510" y="43141"/>
                </a:lnTo>
                <a:lnTo>
                  <a:pt x="127025" y="40386"/>
                </a:lnTo>
                <a:lnTo>
                  <a:pt x="132651" y="36893"/>
                </a:lnTo>
                <a:lnTo>
                  <a:pt x="135509" y="33528"/>
                </a:lnTo>
                <a:lnTo>
                  <a:pt x="141871" y="27774"/>
                </a:lnTo>
                <a:lnTo>
                  <a:pt x="149085" y="1499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93175" y="6644277"/>
            <a:ext cx="40640" cy="34925"/>
          </a:xfrm>
          <a:custGeom>
            <a:avLst/>
            <a:gdLst/>
            <a:ahLst/>
            <a:cxnLst/>
            <a:rect l="l" t="t" r="r" b="b"/>
            <a:pathLst>
              <a:path w="40640" h="34925">
                <a:moveTo>
                  <a:pt x="32251" y="0"/>
                </a:moveTo>
                <a:lnTo>
                  <a:pt x="439" y="27695"/>
                </a:lnTo>
                <a:lnTo>
                  <a:pt x="0" y="29535"/>
                </a:lnTo>
                <a:lnTo>
                  <a:pt x="3947" y="34464"/>
                </a:lnTo>
                <a:lnTo>
                  <a:pt x="5971" y="34522"/>
                </a:lnTo>
                <a:lnTo>
                  <a:pt x="15251" y="34186"/>
                </a:lnTo>
                <a:lnTo>
                  <a:pt x="23934" y="32191"/>
                </a:lnTo>
                <a:lnTo>
                  <a:pt x="31512" y="27873"/>
                </a:lnTo>
                <a:lnTo>
                  <a:pt x="37476" y="20571"/>
                </a:lnTo>
                <a:lnTo>
                  <a:pt x="40113" y="15799"/>
                </a:lnTo>
                <a:lnTo>
                  <a:pt x="39284" y="9121"/>
                </a:lnTo>
                <a:lnTo>
                  <a:pt x="40080" y="2899"/>
                </a:lnTo>
                <a:lnTo>
                  <a:pt x="35627" y="1714"/>
                </a:lnTo>
                <a:lnTo>
                  <a:pt x="3225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07441" y="6689547"/>
            <a:ext cx="84455" cy="70485"/>
          </a:xfrm>
          <a:custGeom>
            <a:avLst/>
            <a:gdLst/>
            <a:ahLst/>
            <a:cxnLst/>
            <a:rect l="l" t="t" r="r" b="b"/>
            <a:pathLst>
              <a:path w="84454" h="70484">
                <a:moveTo>
                  <a:pt x="30835" y="14262"/>
                </a:moveTo>
                <a:lnTo>
                  <a:pt x="29908" y="8420"/>
                </a:lnTo>
                <a:lnTo>
                  <a:pt x="27292" y="3746"/>
                </a:lnTo>
                <a:lnTo>
                  <a:pt x="13970" y="0"/>
                </a:lnTo>
                <a:lnTo>
                  <a:pt x="10553" y="3594"/>
                </a:lnTo>
                <a:lnTo>
                  <a:pt x="6413" y="7454"/>
                </a:lnTo>
                <a:lnTo>
                  <a:pt x="2298" y="11569"/>
                </a:lnTo>
                <a:lnTo>
                  <a:pt x="0" y="16065"/>
                </a:lnTo>
                <a:lnTo>
                  <a:pt x="1320" y="21005"/>
                </a:lnTo>
                <a:lnTo>
                  <a:pt x="5397" y="26670"/>
                </a:lnTo>
                <a:lnTo>
                  <a:pt x="15176" y="30073"/>
                </a:lnTo>
                <a:lnTo>
                  <a:pt x="22771" y="30746"/>
                </a:lnTo>
                <a:lnTo>
                  <a:pt x="26581" y="28219"/>
                </a:lnTo>
                <a:lnTo>
                  <a:pt x="29502" y="21793"/>
                </a:lnTo>
                <a:lnTo>
                  <a:pt x="30835" y="14262"/>
                </a:lnTo>
                <a:close/>
              </a:path>
              <a:path w="84454" h="70484">
                <a:moveTo>
                  <a:pt x="84239" y="51333"/>
                </a:moveTo>
                <a:lnTo>
                  <a:pt x="83413" y="44653"/>
                </a:lnTo>
                <a:lnTo>
                  <a:pt x="84213" y="38430"/>
                </a:lnTo>
                <a:lnTo>
                  <a:pt x="79768" y="37249"/>
                </a:lnTo>
                <a:lnTo>
                  <a:pt x="76377" y="35534"/>
                </a:lnTo>
                <a:lnTo>
                  <a:pt x="73050" y="35636"/>
                </a:lnTo>
                <a:lnTo>
                  <a:pt x="62903" y="37490"/>
                </a:lnTo>
                <a:lnTo>
                  <a:pt x="54864" y="42595"/>
                </a:lnTo>
                <a:lnTo>
                  <a:pt x="48806" y="51104"/>
                </a:lnTo>
                <a:lnTo>
                  <a:pt x="44564" y="63220"/>
                </a:lnTo>
                <a:lnTo>
                  <a:pt x="44132" y="65049"/>
                </a:lnTo>
                <a:lnTo>
                  <a:pt x="48082" y="69989"/>
                </a:lnTo>
                <a:lnTo>
                  <a:pt x="50101" y="70053"/>
                </a:lnTo>
                <a:lnTo>
                  <a:pt x="59385" y="69710"/>
                </a:lnTo>
                <a:lnTo>
                  <a:pt x="68059" y="67716"/>
                </a:lnTo>
                <a:lnTo>
                  <a:pt x="75641" y="63398"/>
                </a:lnTo>
                <a:lnTo>
                  <a:pt x="81610" y="56095"/>
                </a:lnTo>
                <a:lnTo>
                  <a:pt x="84239" y="51333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6014" y="678446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72" y="0"/>
                </a:moveTo>
                <a:lnTo>
                  <a:pt x="10559" y="3598"/>
                </a:lnTo>
                <a:lnTo>
                  <a:pt x="6421" y="7448"/>
                </a:lnTo>
                <a:lnTo>
                  <a:pt x="2300" y="11571"/>
                </a:lnTo>
                <a:lnTo>
                  <a:pt x="0" y="16060"/>
                </a:lnTo>
                <a:lnTo>
                  <a:pt x="1325" y="21006"/>
                </a:lnTo>
                <a:lnTo>
                  <a:pt x="5395" y="26671"/>
                </a:lnTo>
                <a:lnTo>
                  <a:pt x="15187" y="30072"/>
                </a:lnTo>
                <a:lnTo>
                  <a:pt x="22780" y="30748"/>
                </a:lnTo>
                <a:lnTo>
                  <a:pt x="26585" y="28221"/>
                </a:lnTo>
                <a:lnTo>
                  <a:pt x="29500" y="21791"/>
                </a:lnTo>
                <a:lnTo>
                  <a:pt x="30838" y="14257"/>
                </a:lnTo>
                <a:lnTo>
                  <a:pt x="29914" y="8420"/>
                </a:lnTo>
                <a:lnTo>
                  <a:pt x="27287" y="3757"/>
                </a:lnTo>
                <a:lnTo>
                  <a:pt x="13972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16897" y="6826007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13967" y="0"/>
                </a:moveTo>
                <a:lnTo>
                  <a:pt x="10558" y="3608"/>
                </a:lnTo>
                <a:lnTo>
                  <a:pt x="6420" y="7462"/>
                </a:lnTo>
                <a:lnTo>
                  <a:pt x="2299" y="11585"/>
                </a:lnTo>
                <a:lnTo>
                  <a:pt x="0" y="16071"/>
                </a:lnTo>
                <a:lnTo>
                  <a:pt x="1328" y="21015"/>
                </a:lnTo>
                <a:lnTo>
                  <a:pt x="5392" y="26682"/>
                </a:lnTo>
                <a:lnTo>
                  <a:pt x="15186" y="30082"/>
                </a:lnTo>
                <a:lnTo>
                  <a:pt x="22782" y="30758"/>
                </a:lnTo>
                <a:lnTo>
                  <a:pt x="26585" y="28231"/>
                </a:lnTo>
                <a:lnTo>
                  <a:pt x="29499" y="21801"/>
                </a:lnTo>
                <a:lnTo>
                  <a:pt x="30838" y="14268"/>
                </a:lnTo>
                <a:lnTo>
                  <a:pt x="29915" y="8430"/>
                </a:lnTo>
                <a:lnTo>
                  <a:pt x="27277" y="3757"/>
                </a:lnTo>
                <a:lnTo>
                  <a:pt x="1396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38413" y="629923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4">
                <a:moveTo>
                  <a:pt x="13972" y="0"/>
                </a:moveTo>
                <a:lnTo>
                  <a:pt x="10555" y="3612"/>
                </a:lnTo>
                <a:lnTo>
                  <a:pt x="6418" y="7463"/>
                </a:lnTo>
                <a:lnTo>
                  <a:pt x="2298" y="11585"/>
                </a:lnTo>
                <a:lnTo>
                  <a:pt x="0" y="16072"/>
                </a:lnTo>
                <a:lnTo>
                  <a:pt x="1325" y="21018"/>
                </a:lnTo>
                <a:lnTo>
                  <a:pt x="5397" y="26685"/>
                </a:lnTo>
                <a:lnTo>
                  <a:pt x="15182" y="30081"/>
                </a:lnTo>
                <a:lnTo>
                  <a:pt x="22779" y="30761"/>
                </a:lnTo>
                <a:lnTo>
                  <a:pt x="26585" y="28231"/>
                </a:lnTo>
                <a:lnTo>
                  <a:pt x="29498" y="21800"/>
                </a:lnTo>
                <a:lnTo>
                  <a:pt x="30835" y="14267"/>
                </a:lnTo>
                <a:lnTo>
                  <a:pt x="29911" y="8433"/>
                </a:lnTo>
                <a:lnTo>
                  <a:pt x="27282" y="3761"/>
                </a:lnTo>
                <a:lnTo>
                  <a:pt x="13972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29016" y="6412461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4">
                <a:moveTo>
                  <a:pt x="13959" y="0"/>
                </a:moveTo>
                <a:lnTo>
                  <a:pt x="10558" y="3612"/>
                </a:lnTo>
                <a:lnTo>
                  <a:pt x="6420" y="7467"/>
                </a:lnTo>
                <a:lnTo>
                  <a:pt x="2299" y="11591"/>
                </a:lnTo>
                <a:lnTo>
                  <a:pt x="0" y="16076"/>
                </a:lnTo>
                <a:lnTo>
                  <a:pt x="1328" y="21018"/>
                </a:lnTo>
                <a:lnTo>
                  <a:pt x="5392" y="26685"/>
                </a:lnTo>
                <a:lnTo>
                  <a:pt x="15186" y="30081"/>
                </a:lnTo>
                <a:lnTo>
                  <a:pt x="22782" y="30761"/>
                </a:lnTo>
                <a:lnTo>
                  <a:pt x="26585" y="28236"/>
                </a:lnTo>
                <a:lnTo>
                  <a:pt x="29499" y="21806"/>
                </a:lnTo>
                <a:lnTo>
                  <a:pt x="30838" y="14272"/>
                </a:lnTo>
                <a:lnTo>
                  <a:pt x="29915" y="8433"/>
                </a:lnTo>
                <a:lnTo>
                  <a:pt x="27286" y="3761"/>
                </a:lnTo>
                <a:lnTo>
                  <a:pt x="1395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46878" y="677948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67" y="0"/>
                </a:moveTo>
                <a:lnTo>
                  <a:pt x="10558" y="3608"/>
                </a:lnTo>
                <a:lnTo>
                  <a:pt x="6420" y="7458"/>
                </a:lnTo>
                <a:lnTo>
                  <a:pt x="2299" y="11581"/>
                </a:lnTo>
                <a:lnTo>
                  <a:pt x="0" y="16070"/>
                </a:lnTo>
                <a:lnTo>
                  <a:pt x="1328" y="21015"/>
                </a:lnTo>
                <a:lnTo>
                  <a:pt x="5392" y="26682"/>
                </a:lnTo>
                <a:lnTo>
                  <a:pt x="15186" y="30081"/>
                </a:lnTo>
                <a:lnTo>
                  <a:pt x="22782" y="30758"/>
                </a:lnTo>
                <a:lnTo>
                  <a:pt x="26585" y="28231"/>
                </a:lnTo>
                <a:lnTo>
                  <a:pt x="29499" y="21801"/>
                </a:lnTo>
                <a:lnTo>
                  <a:pt x="30838" y="14267"/>
                </a:lnTo>
                <a:lnTo>
                  <a:pt x="29915" y="8430"/>
                </a:lnTo>
                <a:lnTo>
                  <a:pt x="27277" y="3757"/>
                </a:lnTo>
                <a:lnTo>
                  <a:pt x="13967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9054" y="668275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4">
                <a:moveTo>
                  <a:pt x="18484" y="0"/>
                </a:moveTo>
                <a:lnTo>
                  <a:pt x="11790" y="1540"/>
                </a:lnTo>
                <a:lnTo>
                  <a:pt x="5334" y="5534"/>
                </a:lnTo>
                <a:lnTo>
                  <a:pt x="607" y="9452"/>
                </a:lnTo>
                <a:lnTo>
                  <a:pt x="0" y="18176"/>
                </a:lnTo>
                <a:lnTo>
                  <a:pt x="4189" y="22029"/>
                </a:lnTo>
                <a:lnTo>
                  <a:pt x="9551" y="25124"/>
                </a:lnTo>
                <a:lnTo>
                  <a:pt x="15795" y="25851"/>
                </a:lnTo>
                <a:lnTo>
                  <a:pt x="22021" y="24066"/>
                </a:lnTo>
                <a:lnTo>
                  <a:pt x="27328" y="19626"/>
                </a:lnTo>
                <a:lnTo>
                  <a:pt x="30380" y="15724"/>
                </a:lnTo>
                <a:lnTo>
                  <a:pt x="29923" y="9063"/>
                </a:lnTo>
                <a:lnTo>
                  <a:pt x="30686" y="5401"/>
                </a:lnTo>
                <a:lnTo>
                  <a:pt x="24941" y="1193"/>
                </a:lnTo>
                <a:lnTo>
                  <a:pt x="1848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54629" y="6817445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86" y="0"/>
                </a:moveTo>
                <a:lnTo>
                  <a:pt x="11794" y="1539"/>
                </a:lnTo>
                <a:lnTo>
                  <a:pt x="5340" y="5530"/>
                </a:lnTo>
                <a:lnTo>
                  <a:pt x="613" y="9446"/>
                </a:lnTo>
                <a:lnTo>
                  <a:pt x="0" y="18175"/>
                </a:lnTo>
                <a:lnTo>
                  <a:pt x="4196" y="22022"/>
                </a:lnTo>
                <a:lnTo>
                  <a:pt x="9554" y="25120"/>
                </a:lnTo>
                <a:lnTo>
                  <a:pt x="15798" y="25849"/>
                </a:lnTo>
                <a:lnTo>
                  <a:pt x="22023" y="24066"/>
                </a:lnTo>
                <a:lnTo>
                  <a:pt x="27325" y="19626"/>
                </a:lnTo>
                <a:lnTo>
                  <a:pt x="30385" y="15719"/>
                </a:lnTo>
                <a:lnTo>
                  <a:pt x="29929" y="9058"/>
                </a:lnTo>
                <a:lnTo>
                  <a:pt x="30692" y="5400"/>
                </a:lnTo>
                <a:lnTo>
                  <a:pt x="24943" y="1193"/>
                </a:lnTo>
                <a:lnTo>
                  <a:pt x="18486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75870" y="6654964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4">
                <a:moveTo>
                  <a:pt x="18481" y="0"/>
                </a:moveTo>
                <a:lnTo>
                  <a:pt x="11787" y="1540"/>
                </a:lnTo>
                <a:lnTo>
                  <a:pt x="5332" y="5534"/>
                </a:lnTo>
                <a:lnTo>
                  <a:pt x="605" y="9452"/>
                </a:lnTo>
                <a:lnTo>
                  <a:pt x="0" y="18176"/>
                </a:lnTo>
                <a:lnTo>
                  <a:pt x="4188" y="22029"/>
                </a:lnTo>
                <a:lnTo>
                  <a:pt x="9550" y="25124"/>
                </a:lnTo>
                <a:lnTo>
                  <a:pt x="15794" y="25851"/>
                </a:lnTo>
                <a:lnTo>
                  <a:pt x="22019" y="24066"/>
                </a:lnTo>
                <a:lnTo>
                  <a:pt x="27325" y="19626"/>
                </a:lnTo>
                <a:lnTo>
                  <a:pt x="30377" y="15724"/>
                </a:lnTo>
                <a:lnTo>
                  <a:pt x="29921" y="9063"/>
                </a:lnTo>
                <a:lnTo>
                  <a:pt x="30684" y="5401"/>
                </a:lnTo>
                <a:lnTo>
                  <a:pt x="24938" y="1193"/>
                </a:lnTo>
                <a:lnTo>
                  <a:pt x="1848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19858" y="6570946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81" y="0"/>
                </a:moveTo>
                <a:lnTo>
                  <a:pt x="11787" y="1539"/>
                </a:lnTo>
                <a:lnTo>
                  <a:pt x="5332" y="5528"/>
                </a:lnTo>
                <a:lnTo>
                  <a:pt x="605" y="9446"/>
                </a:lnTo>
                <a:lnTo>
                  <a:pt x="0" y="18170"/>
                </a:lnTo>
                <a:lnTo>
                  <a:pt x="4188" y="22022"/>
                </a:lnTo>
                <a:lnTo>
                  <a:pt x="9546" y="25118"/>
                </a:lnTo>
                <a:lnTo>
                  <a:pt x="15791" y="25845"/>
                </a:lnTo>
                <a:lnTo>
                  <a:pt x="22018" y="24060"/>
                </a:lnTo>
                <a:lnTo>
                  <a:pt x="27325" y="19620"/>
                </a:lnTo>
                <a:lnTo>
                  <a:pt x="30377" y="15718"/>
                </a:lnTo>
                <a:lnTo>
                  <a:pt x="29921" y="9057"/>
                </a:lnTo>
                <a:lnTo>
                  <a:pt x="30684" y="5395"/>
                </a:lnTo>
                <a:lnTo>
                  <a:pt x="24938" y="1191"/>
                </a:lnTo>
                <a:lnTo>
                  <a:pt x="1848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93401" y="6837070"/>
            <a:ext cx="31115" cy="20955"/>
          </a:xfrm>
          <a:custGeom>
            <a:avLst/>
            <a:gdLst/>
            <a:ahLst/>
            <a:cxnLst/>
            <a:rect l="l" t="t" r="r" b="b"/>
            <a:pathLst>
              <a:path w="31114" h="20954">
                <a:moveTo>
                  <a:pt x="18479" y="0"/>
                </a:moveTo>
                <a:lnTo>
                  <a:pt x="11786" y="1539"/>
                </a:lnTo>
                <a:lnTo>
                  <a:pt x="5332" y="5529"/>
                </a:lnTo>
                <a:lnTo>
                  <a:pt x="605" y="9446"/>
                </a:lnTo>
                <a:lnTo>
                  <a:pt x="0" y="18174"/>
                </a:lnTo>
                <a:lnTo>
                  <a:pt x="2996" y="20927"/>
                </a:lnTo>
                <a:lnTo>
                  <a:pt x="25771" y="20927"/>
                </a:lnTo>
                <a:lnTo>
                  <a:pt x="27325" y="19626"/>
                </a:lnTo>
                <a:lnTo>
                  <a:pt x="30385" y="15719"/>
                </a:lnTo>
                <a:lnTo>
                  <a:pt x="29921" y="9058"/>
                </a:lnTo>
                <a:lnTo>
                  <a:pt x="30692" y="5400"/>
                </a:lnTo>
                <a:lnTo>
                  <a:pt x="24938" y="1193"/>
                </a:lnTo>
                <a:lnTo>
                  <a:pt x="1847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01059" y="649789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81" y="0"/>
                </a:moveTo>
                <a:lnTo>
                  <a:pt x="11787" y="1540"/>
                </a:lnTo>
                <a:lnTo>
                  <a:pt x="5332" y="5534"/>
                </a:lnTo>
                <a:lnTo>
                  <a:pt x="605" y="9452"/>
                </a:lnTo>
                <a:lnTo>
                  <a:pt x="0" y="18176"/>
                </a:lnTo>
                <a:lnTo>
                  <a:pt x="4188" y="22029"/>
                </a:lnTo>
                <a:lnTo>
                  <a:pt x="9550" y="25127"/>
                </a:lnTo>
                <a:lnTo>
                  <a:pt x="15794" y="25854"/>
                </a:lnTo>
                <a:lnTo>
                  <a:pt x="22019" y="24068"/>
                </a:lnTo>
                <a:lnTo>
                  <a:pt x="27325" y="19626"/>
                </a:lnTo>
                <a:lnTo>
                  <a:pt x="30377" y="15724"/>
                </a:lnTo>
                <a:lnTo>
                  <a:pt x="29921" y="9063"/>
                </a:lnTo>
                <a:lnTo>
                  <a:pt x="30684" y="5401"/>
                </a:lnTo>
                <a:lnTo>
                  <a:pt x="24938" y="1193"/>
                </a:lnTo>
                <a:lnTo>
                  <a:pt x="18481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32400" y="6542206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4">
                <a:moveTo>
                  <a:pt x="18488" y="0"/>
                </a:moveTo>
                <a:lnTo>
                  <a:pt x="11791" y="1539"/>
                </a:lnTo>
                <a:lnTo>
                  <a:pt x="5332" y="5528"/>
                </a:lnTo>
                <a:lnTo>
                  <a:pt x="605" y="9446"/>
                </a:lnTo>
                <a:lnTo>
                  <a:pt x="0" y="18170"/>
                </a:lnTo>
                <a:lnTo>
                  <a:pt x="4188" y="22022"/>
                </a:lnTo>
                <a:lnTo>
                  <a:pt x="9550" y="25118"/>
                </a:lnTo>
                <a:lnTo>
                  <a:pt x="15794" y="25845"/>
                </a:lnTo>
                <a:lnTo>
                  <a:pt x="22019" y="24060"/>
                </a:lnTo>
                <a:lnTo>
                  <a:pt x="27325" y="19620"/>
                </a:lnTo>
                <a:lnTo>
                  <a:pt x="30385" y="15718"/>
                </a:lnTo>
                <a:lnTo>
                  <a:pt x="29921" y="9057"/>
                </a:lnTo>
                <a:lnTo>
                  <a:pt x="30692" y="5395"/>
                </a:lnTo>
                <a:lnTo>
                  <a:pt x="24947" y="1191"/>
                </a:lnTo>
                <a:lnTo>
                  <a:pt x="18488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63280" y="6434001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5">
                <a:moveTo>
                  <a:pt x="18479" y="0"/>
                </a:moveTo>
                <a:lnTo>
                  <a:pt x="11786" y="1540"/>
                </a:lnTo>
                <a:lnTo>
                  <a:pt x="5332" y="5534"/>
                </a:lnTo>
                <a:lnTo>
                  <a:pt x="605" y="9452"/>
                </a:lnTo>
                <a:lnTo>
                  <a:pt x="0" y="18176"/>
                </a:lnTo>
                <a:lnTo>
                  <a:pt x="4188" y="22029"/>
                </a:lnTo>
                <a:lnTo>
                  <a:pt x="9550" y="25127"/>
                </a:lnTo>
                <a:lnTo>
                  <a:pt x="15794" y="25854"/>
                </a:lnTo>
                <a:lnTo>
                  <a:pt x="22019" y="24068"/>
                </a:lnTo>
                <a:lnTo>
                  <a:pt x="27325" y="19626"/>
                </a:lnTo>
                <a:lnTo>
                  <a:pt x="30377" y="15724"/>
                </a:lnTo>
                <a:lnTo>
                  <a:pt x="29921" y="9063"/>
                </a:lnTo>
                <a:lnTo>
                  <a:pt x="30692" y="5401"/>
                </a:lnTo>
                <a:lnTo>
                  <a:pt x="24938" y="1193"/>
                </a:lnTo>
                <a:lnTo>
                  <a:pt x="1847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23687" y="6604931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4" h="29845">
                <a:moveTo>
                  <a:pt x="15179" y="0"/>
                </a:moveTo>
                <a:lnTo>
                  <a:pt x="9728" y="3076"/>
                </a:lnTo>
                <a:lnTo>
                  <a:pt x="4727" y="9272"/>
                </a:lnTo>
                <a:lnTo>
                  <a:pt x="721" y="18103"/>
                </a:lnTo>
                <a:lnTo>
                  <a:pt x="0" y="20282"/>
                </a:lnTo>
                <a:lnTo>
                  <a:pt x="547" y="26322"/>
                </a:lnTo>
                <a:lnTo>
                  <a:pt x="1658" y="27324"/>
                </a:lnTo>
                <a:lnTo>
                  <a:pt x="2297" y="28360"/>
                </a:lnTo>
                <a:lnTo>
                  <a:pt x="4702" y="28459"/>
                </a:lnTo>
                <a:lnTo>
                  <a:pt x="7414" y="29362"/>
                </a:lnTo>
                <a:lnTo>
                  <a:pt x="9371" y="28525"/>
                </a:lnTo>
                <a:lnTo>
                  <a:pt x="16985" y="24436"/>
                </a:lnTo>
                <a:lnTo>
                  <a:pt x="21823" y="19663"/>
                </a:lnTo>
                <a:lnTo>
                  <a:pt x="24210" y="13706"/>
                </a:lnTo>
                <a:lnTo>
                  <a:pt x="24472" y="6065"/>
                </a:lnTo>
                <a:lnTo>
                  <a:pt x="24315" y="4094"/>
                </a:lnTo>
                <a:lnTo>
                  <a:pt x="22366" y="1426"/>
                </a:lnTo>
                <a:lnTo>
                  <a:pt x="20533" y="531"/>
                </a:lnTo>
                <a:lnTo>
                  <a:pt x="15179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09156" y="6240205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5" h="29845">
                <a:moveTo>
                  <a:pt x="15183" y="0"/>
                </a:moveTo>
                <a:lnTo>
                  <a:pt x="9732" y="3072"/>
                </a:lnTo>
                <a:lnTo>
                  <a:pt x="4731" y="9270"/>
                </a:lnTo>
                <a:lnTo>
                  <a:pt x="721" y="18109"/>
                </a:lnTo>
                <a:lnTo>
                  <a:pt x="0" y="20280"/>
                </a:lnTo>
                <a:lnTo>
                  <a:pt x="547" y="26319"/>
                </a:lnTo>
                <a:lnTo>
                  <a:pt x="1658" y="27330"/>
                </a:lnTo>
                <a:lnTo>
                  <a:pt x="2297" y="28357"/>
                </a:lnTo>
                <a:lnTo>
                  <a:pt x="4718" y="28457"/>
                </a:lnTo>
                <a:lnTo>
                  <a:pt x="7422" y="29368"/>
                </a:lnTo>
                <a:lnTo>
                  <a:pt x="9371" y="28539"/>
                </a:lnTo>
                <a:lnTo>
                  <a:pt x="16985" y="24450"/>
                </a:lnTo>
                <a:lnTo>
                  <a:pt x="21824" y="19677"/>
                </a:lnTo>
                <a:lnTo>
                  <a:pt x="24213" y="13720"/>
                </a:lnTo>
                <a:lnTo>
                  <a:pt x="24481" y="6079"/>
                </a:lnTo>
                <a:lnTo>
                  <a:pt x="24323" y="4091"/>
                </a:lnTo>
                <a:lnTo>
                  <a:pt x="22366" y="1432"/>
                </a:lnTo>
                <a:lnTo>
                  <a:pt x="20542" y="537"/>
                </a:lnTo>
                <a:lnTo>
                  <a:pt x="15183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77011" y="220039"/>
            <a:ext cx="195580" cy="843915"/>
          </a:xfrm>
          <a:custGeom>
            <a:avLst/>
            <a:gdLst/>
            <a:ahLst/>
            <a:cxnLst/>
            <a:rect l="l" t="t" r="r" b="b"/>
            <a:pathLst>
              <a:path w="195579" h="843915">
                <a:moveTo>
                  <a:pt x="51269" y="25425"/>
                </a:moveTo>
                <a:lnTo>
                  <a:pt x="49085" y="5016"/>
                </a:lnTo>
                <a:lnTo>
                  <a:pt x="48120" y="0"/>
                </a:lnTo>
                <a:lnTo>
                  <a:pt x="41554" y="1168"/>
                </a:lnTo>
                <a:lnTo>
                  <a:pt x="27482" y="47053"/>
                </a:lnTo>
                <a:lnTo>
                  <a:pt x="20307" y="91059"/>
                </a:lnTo>
                <a:lnTo>
                  <a:pt x="17030" y="135750"/>
                </a:lnTo>
                <a:lnTo>
                  <a:pt x="16167" y="179832"/>
                </a:lnTo>
                <a:lnTo>
                  <a:pt x="15100" y="396633"/>
                </a:lnTo>
                <a:lnTo>
                  <a:pt x="14020" y="441299"/>
                </a:lnTo>
                <a:lnTo>
                  <a:pt x="11531" y="485800"/>
                </a:lnTo>
                <a:lnTo>
                  <a:pt x="8255" y="530237"/>
                </a:lnTo>
                <a:lnTo>
                  <a:pt x="4787" y="574713"/>
                </a:lnTo>
                <a:lnTo>
                  <a:pt x="1714" y="628586"/>
                </a:lnTo>
                <a:lnTo>
                  <a:pt x="266" y="683044"/>
                </a:lnTo>
                <a:lnTo>
                  <a:pt x="0" y="737527"/>
                </a:lnTo>
                <a:lnTo>
                  <a:pt x="520" y="791527"/>
                </a:lnTo>
                <a:lnTo>
                  <a:pt x="7696" y="807173"/>
                </a:lnTo>
                <a:lnTo>
                  <a:pt x="22910" y="812292"/>
                </a:lnTo>
                <a:lnTo>
                  <a:pt x="37655" y="807021"/>
                </a:lnTo>
                <a:lnTo>
                  <a:pt x="43383" y="791527"/>
                </a:lnTo>
                <a:lnTo>
                  <a:pt x="43040" y="738835"/>
                </a:lnTo>
                <a:lnTo>
                  <a:pt x="39560" y="633437"/>
                </a:lnTo>
                <a:lnTo>
                  <a:pt x="38963" y="580758"/>
                </a:lnTo>
                <a:lnTo>
                  <a:pt x="40424" y="534733"/>
                </a:lnTo>
                <a:lnTo>
                  <a:pt x="45643" y="442785"/>
                </a:lnTo>
                <a:lnTo>
                  <a:pt x="46609" y="396633"/>
                </a:lnTo>
                <a:lnTo>
                  <a:pt x="45618" y="186194"/>
                </a:lnTo>
                <a:lnTo>
                  <a:pt x="46126" y="161340"/>
                </a:lnTo>
                <a:lnTo>
                  <a:pt x="48780" y="111798"/>
                </a:lnTo>
                <a:lnTo>
                  <a:pt x="49364" y="86982"/>
                </a:lnTo>
                <a:lnTo>
                  <a:pt x="50012" y="66433"/>
                </a:lnTo>
                <a:lnTo>
                  <a:pt x="51117" y="45897"/>
                </a:lnTo>
                <a:lnTo>
                  <a:pt x="51269" y="25425"/>
                </a:lnTo>
                <a:close/>
              </a:path>
              <a:path w="195579" h="843915">
                <a:moveTo>
                  <a:pt x="109105" y="824687"/>
                </a:moveTo>
                <a:lnTo>
                  <a:pt x="108661" y="803211"/>
                </a:lnTo>
                <a:lnTo>
                  <a:pt x="106514" y="782294"/>
                </a:lnTo>
                <a:lnTo>
                  <a:pt x="103822" y="761466"/>
                </a:lnTo>
                <a:lnTo>
                  <a:pt x="101777" y="740283"/>
                </a:lnTo>
                <a:lnTo>
                  <a:pt x="100838" y="714933"/>
                </a:lnTo>
                <a:lnTo>
                  <a:pt x="100774" y="689483"/>
                </a:lnTo>
                <a:lnTo>
                  <a:pt x="101053" y="664032"/>
                </a:lnTo>
                <a:lnTo>
                  <a:pt x="101155" y="638632"/>
                </a:lnTo>
                <a:lnTo>
                  <a:pt x="100152" y="428256"/>
                </a:lnTo>
                <a:lnTo>
                  <a:pt x="99148" y="380593"/>
                </a:lnTo>
                <a:lnTo>
                  <a:pt x="97332" y="333082"/>
                </a:lnTo>
                <a:lnTo>
                  <a:pt x="95821" y="285508"/>
                </a:lnTo>
                <a:lnTo>
                  <a:pt x="95719" y="237705"/>
                </a:lnTo>
                <a:lnTo>
                  <a:pt x="96062" y="210896"/>
                </a:lnTo>
                <a:lnTo>
                  <a:pt x="95783" y="184175"/>
                </a:lnTo>
                <a:lnTo>
                  <a:pt x="94602" y="157480"/>
                </a:lnTo>
                <a:lnTo>
                  <a:pt x="92202" y="130771"/>
                </a:lnTo>
                <a:lnTo>
                  <a:pt x="90652" y="104965"/>
                </a:lnTo>
                <a:lnTo>
                  <a:pt x="91313" y="79794"/>
                </a:lnTo>
                <a:lnTo>
                  <a:pt x="94615" y="28994"/>
                </a:lnTo>
                <a:lnTo>
                  <a:pt x="92443" y="22567"/>
                </a:lnTo>
                <a:lnTo>
                  <a:pt x="86944" y="20040"/>
                </a:lnTo>
                <a:lnTo>
                  <a:pt x="80683" y="21374"/>
                </a:lnTo>
                <a:lnTo>
                  <a:pt x="76276" y="26504"/>
                </a:lnTo>
                <a:lnTo>
                  <a:pt x="65265" y="73672"/>
                </a:lnTo>
                <a:lnTo>
                  <a:pt x="63538" y="121716"/>
                </a:lnTo>
                <a:lnTo>
                  <a:pt x="66040" y="170205"/>
                </a:lnTo>
                <a:lnTo>
                  <a:pt x="67652" y="218706"/>
                </a:lnTo>
                <a:lnTo>
                  <a:pt x="66802" y="295376"/>
                </a:lnTo>
                <a:lnTo>
                  <a:pt x="66738" y="320941"/>
                </a:lnTo>
                <a:lnTo>
                  <a:pt x="67513" y="346189"/>
                </a:lnTo>
                <a:lnTo>
                  <a:pt x="70751" y="396468"/>
                </a:lnTo>
                <a:lnTo>
                  <a:pt x="71386" y="421741"/>
                </a:lnTo>
                <a:lnTo>
                  <a:pt x="70891" y="472109"/>
                </a:lnTo>
                <a:lnTo>
                  <a:pt x="68668" y="623354"/>
                </a:lnTo>
                <a:lnTo>
                  <a:pt x="68262" y="673760"/>
                </a:lnTo>
                <a:lnTo>
                  <a:pt x="68313" y="724128"/>
                </a:lnTo>
                <a:lnTo>
                  <a:pt x="68999" y="774446"/>
                </a:lnTo>
                <a:lnTo>
                  <a:pt x="70497" y="824687"/>
                </a:lnTo>
                <a:lnTo>
                  <a:pt x="89827" y="843419"/>
                </a:lnTo>
                <a:lnTo>
                  <a:pt x="102831" y="838746"/>
                </a:lnTo>
                <a:lnTo>
                  <a:pt x="109105" y="824687"/>
                </a:lnTo>
                <a:close/>
              </a:path>
              <a:path w="195579" h="843915">
                <a:moveTo>
                  <a:pt x="168871" y="791921"/>
                </a:moveTo>
                <a:lnTo>
                  <a:pt x="157886" y="742251"/>
                </a:lnTo>
                <a:lnTo>
                  <a:pt x="153187" y="631113"/>
                </a:lnTo>
                <a:lnTo>
                  <a:pt x="150266" y="508660"/>
                </a:lnTo>
                <a:lnTo>
                  <a:pt x="148412" y="410679"/>
                </a:lnTo>
                <a:lnTo>
                  <a:pt x="147650" y="361302"/>
                </a:lnTo>
                <a:lnTo>
                  <a:pt x="147142" y="311924"/>
                </a:lnTo>
                <a:lnTo>
                  <a:pt x="146494" y="163842"/>
                </a:lnTo>
                <a:lnTo>
                  <a:pt x="146189" y="139192"/>
                </a:lnTo>
                <a:lnTo>
                  <a:pt x="145516" y="114554"/>
                </a:lnTo>
                <a:lnTo>
                  <a:pt x="145542" y="93052"/>
                </a:lnTo>
                <a:lnTo>
                  <a:pt x="146685" y="71755"/>
                </a:lnTo>
                <a:lnTo>
                  <a:pt x="148056" y="50469"/>
                </a:lnTo>
                <a:lnTo>
                  <a:pt x="148767" y="29019"/>
                </a:lnTo>
                <a:lnTo>
                  <a:pt x="148793" y="22948"/>
                </a:lnTo>
                <a:lnTo>
                  <a:pt x="139661" y="22987"/>
                </a:lnTo>
                <a:lnTo>
                  <a:pt x="139420" y="29019"/>
                </a:lnTo>
                <a:lnTo>
                  <a:pt x="137934" y="50495"/>
                </a:lnTo>
                <a:lnTo>
                  <a:pt x="135788" y="71729"/>
                </a:lnTo>
                <a:lnTo>
                  <a:pt x="133883" y="93002"/>
                </a:lnTo>
                <a:lnTo>
                  <a:pt x="133134" y="114554"/>
                </a:lnTo>
                <a:lnTo>
                  <a:pt x="133134" y="139192"/>
                </a:lnTo>
                <a:lnTo>
                  <a:pt x="132511" y="213144"/>
                </a:lnTo>
                <a:lnTo>
                  <a:pt x="131902" y="318338"/>
                </a:lnTo>
                <a:lnTo>
                  <a:pt x="131330" y="370916"/>
                </a:lnTo>
                <a:lnTo>
                  <a:pt x="128587" y="524332"/>
                </a:lnTo>
                <a:lnTo>
                  <a:pt x="127508" y="574738"/>
                </a:lnTo>
                <a:lnTo>
                  <a:pt x="126225" y="625144"/>
                </a:lnTo>
                <a:lnTo>
                  <a:pt x="123901" y="669074"/>
                </a:lnTo>
                <a:lnTo>
                  <a:pt x="121145" y="713905"/>
                </a:lnTo>
                <a:lnTo>
                  <a:pt x="120599" y="758609"/>
                </a:lnTo>
                <a:lnTo>
                  <a:pt x="124904" y="802157"/>
                </a:lnTo>
                <a:lnTo>
                  <a:pt x="126111" y="808977"/>
                </a:lnTo>
                <a:lnTo>
                  <a:pt x="132892" y="815073"/>
                </a:lnTo>
                <a:lnTo>
                  <a:pt x="143065" y="817626"/>
                </a:lnTo>
                <a:lnTo>
                  <a:pt x="157886" y="815835"/>
                </a:lnTo>
                <a:lnTo>
                  <a:pt x="166916" y="805459"/>
                </a:lnTo>
                <a:lnTo>
                  <a:pt x="168871" y="791921"/>
                </a:lnTo>
                <a:close/>
              </a:path>
              <a:path w="195579" h="843915">
                <a:moveTo>
                  <a:pt x="195084" y="733742"/>
                </a:moveTo>
                <a:lnTo>
                  <a:pt x="193586" y="712647"/>
                </a:lnTo>
                <a:lnTo>
                  <a:pt x="190639" y="691896"/>
                </a:lnTo>
                <a:lnTo>
                  <a:pt x="187502" y="671207"/>
                </a:lnTo>
                <a:lnTo>
                  <a:pt x="185407" y="650316"/>
                </a:lnTo>
                <a:lnTo>
                  <a:pt x="185216" y="631190"/>
                </a:lnTo>
                <a:lnTo>
                  <a:pt x="186143" y="611873"/>
                </a:lnTo>
                <a:lnTo>
                  <a:pt x="187363" y="592543"/>
                </a:lnTo>
                <a:lnTo>
                  <a:pt x="188036" y="573366"/>
                </a:lnTo>
                <a:lnTo>
                  <a:pt x="188061" y="548386"/>
                </a:lnTo>
                <a:lnTo>
                  <a:pt x="187350" y="473430"/>
                </a:lnTo>
                <a:lnTo>
                  <a:pt x="187934" y="455028"/>
                </a:lnTo>
                <a:lnTo>
                  <a:pt x="190957" y="418553"/>
                </a:lnTo>
                <a:lnTo>
                  <a:pt x="191909" y="400240"/>
                </a:lnTo>
                <a:lnTo>
                  <a:pt x="191109" y="359689"/>
                </a:lnTo>
                <a:lnTo>
                  <a:pt x="188137" y="319392"/>
                </a:lnTo>
                <a:lnTo>
                  <a:pt x="184810" y="279146"/>
                </a:lnTo>
                <a:lnTo>
                  <a:pt x="182943" y="238760"/>
                </a:lnTo>
                <a:lnTo>
                  <a:pt x="183184" y="218846"/>
                </a:lnTo>
                <a:lnTo>
                  <a:pt x="184277" y="199136"/>
                </a:lnTo>
                <a:lnTo>
                  <a:pt x="185915" y="179438"/>
                </a:lnTo>
                <a:lnTo>
                  <a:pt x="187820" y="159613"/>
                </a:lnTo>
                <a:lnTo>
                  <a:pt x="188861" y="135991"/>
                </a:lnTo>
                <a:lnTo>
                  <a:pt x="188023" y="112471"/>
                </a:lnTo>
                <a:lnTo>
                  <a:pt x="183972" y="60185"/>
                </a:lnTo>
                <a:lnTo>
                  <a:pt x="176453" y="60096"/>
                </a:lnTo>
                <a:lnTo>
                  <a:pt x="176225" y="65366"/>
                </a:lnTo>
                <a:lnTo>
                  <a:pt x="173418" y="108750"/>
                </a:lnTo>
                <a:lnTo>
                  <a:pt x="169519" y="152069"/>
                </a:lnTo>
                <a:lnTo>
                  <a:pt x="165976" y="195389"/>
                </a:lnTo>
                <a:lnTo>
                  <a:pt x="164299" y="238760"/>
                </a:lnTo>
                <a:lnTo>
                  <a:pt x="165392" y="279158"/>
                </a:lnTo>
                <a:lnTo>
                  <a:pt x="167932" y="319417"/>
                </a:lnTo>
                <a:lnTo>
                  <a:pt x="170116" y="359714"/>
                </a:lnTo>
                <a:lnTo>
                  <a:pt x="170129" y="400240"/>
                </a:lnTo>
                <a:lnTo>
                  <a:pt x="168808" y="418553"/>
                </a:lnTo>
                <a:lnTo>
                  <a:pt x="165061" y="455002"/>
                </a:lnTo>
                <a:lnTo>
                  <a:pt x="164134" y="473430"/>
                </a:lnTo>
                <a:lnTo>
                  <a:pt x="163550" y="523392"/>
                </a:lnTo>
                <a:lnTo>
                  <a:pt x="163398" y="548386"/>
                </a:lnTo>
                <a:lnTo>
                  <a:pt x="163461" y="573366"/>
                </a:lnTo>
                <a:lnTo>
                  <a:pt x="163182" y="592556"/>
                </a:lnTo>
                <a:lnTo>
                  <a:pt x="162509" y="611886"/>
                </a:lnTo>
                <a:lnTo>
                  <a:pt x="162140" y="631190"/>
                </a:lnTo>
                <a:lnTo>
                  <a:pt x="162750" y="650316"/>
                </a:lnTo>
                <a:lnTo>
                  <a:pt x="165239" y="671207"/>
                </a:lnTo>
                <a:lnTo>
                  <a:pt x="172453" y="712647"/>
                </a:lnTo>
                <a:lnTo>
                  <a:pt x="174523" y="733742"/>
                </a:lnTo>
                <a:lnTo>
                  <a:pt x="178003" y="741197"/>
                </a:lnTo>
                <a:lnTo>
                  <a:pt x="185102" y="743712"/>
                </a:lnTo>
                <a:lnTo>
                  <a:pt x="192049" y="741235"/>
                </a:lnTo>
                <a:lnTo>
                  <a:pt x="195084" y="733742"/>
                </a:lnTo>
                <a:close/>
              </a:path>
            </a:pathLst>
          </a:custGeom>
          <a:solidFill>
            <a:srgbClr val="C3C7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 txBox="1">
            <a:spLocks noGrp="1"/>
          </p:cNvSpPr>
          <p:nvPr>
            <p:ph type="title"/>
          </p:nvPr>
        </p:nvSpPr>
        <p:spPr>
          <a:xfrm>
            <a:off x="1532889" y="2472054"/>
            <a:ext cx="9754235" cy="185483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270">
              <a:lnSpc>
                <a:spcPct val="100000"/>
              </a:lnSpc>
              <a:spcBef>
                <a:spcPts val="100"/>
              </a:spcBef>
            </a:pPr>
            <a:r>
              <a:rPr dirty="0" sz="2400" spc="65">
                <a:solidFill>
                  <a:srgbClr val="000000"/>
                </a:solidFill>
              </a:rPr>
              <a:t>Manusia</a:t>
            </a:r>
            <a:r>
              <a:rPr dirty="0" sz="2400" spc="-75">
                <a:solidFill>
                  <a:srgbClr val="000000"/>
                </a:solidFill>
              </a:rPr>
              <a:t> </a:t>
            </a:r>
            <a:r>
              <a:rPr dirty="0" sz="2400" spc="145">
                <a:solidFill>
                  <a:srgbClr val="000000"/>
                </a:solidFill>
              </a:rPr>
              <a:t>adalah</a:t>
            </a:r>
            <a:r>
              <a:rPr dirty="0" sz="2400" spc="-70">
                <a:solidFill>
                  <a:srgbClr val="000000"/>
                </a:solidFill>
              </a:rPr>
              <a:t> </a:t>
            </a:r>
            <a:r>
              <a:rPr dirty="0" sz="2400" spc="-10">
                <a:solidFill>
                  <a:srgbClr val="000000"/>
                </a:solidFill>
              </a:rPr>
              <a:t>makhluk</a:t>
            </a:r>
            <a:r>
              <a:rPr dirty="0" sz="2400" spc="-105">
                <a:solidFill>
                  <a:srgbClr val="000000"/>
                </a:solidFill>
              </a:rPr>
              <a:t> </a:t>
            </a:r>
            <a:r>
              <a:rPr dirty="0" sz="2400" spc="110">
                <a:solidFill>
                  <a:srgbClr val="000000"/>
                </a:solidFill>
              </a:rPr>
              <a:t>ciptaan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-70">
                <a:solidFill>
                  <a:srgbClr val="000000"/>
                </a:solidFill>
              </a:rPr>
              <a:t>Allah,</a:t>
            </a:r>
            <a:r>
              <a:rPr dirty="0" sz="2400" spc="-90">
                <a:solidFill>
                  <a:srgbClr val="000000"/>
                </a:solidFill>
              </a:rPr>
              <a:t> </a:t>
            </a:r>
            <a:r>
              <a:rPr dirty="0" sz="2400" spc="20">
                <a:solidFill>
                  <a:srgbClr val="000000"/>
                </a:solidFill>
              </a:rPr>
              <a:t>Tuhan</a:t>
            </a:r>
            <a:r>
              <a:rPr dirty="0" sz="2400" spc="-85">
                <a:solidFill>
                  <a:srgbClr val="000000"/>
                </a:solidFill>
              </a:rPr>
              <a:t> </a:t>
            </a:r>
            <a:r>
              <a:rPr dirty="0" sz="2400" spc="75">
                <a:solidFill>
                  <a:srgbClr val="000000"/>
                </a:solidFill>
              </a:rPr>
              <a:t>Yang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140">
                <a:solidFill>
                  <a:srgbClr val="000000"/>
                </a:solidFill>
              </a:rPr>
              <a:t>Maha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65">
                <a:solidFill>
                  <a:srgbClr val="000000"/>
                </a:solidFill>
              </a:rPr>
              <a:t>Esa</a:t>
            </a:r>
            <a:r>
              <a:rPr dirty="0" sz="2400" spc="-85">
                <a:solidFill>
                  <a:srgbClr val="000000"/>
                </a:solidFill>
              </a:rPr>
              <a:t> </a:t>
            </a:r>
            <a:r>
              <a:rPr dirty="0" sz="2400" spc="105">
                <a:solidFill>
                  <a:srgbClr val="000000"/>
                </a:solidFill>
              </a:rPr>
              <a:t>d </a:t>
            </a:r>
            <a:r>
              <a:rPr dirty="0" sz="2400" spc="-745">
                <a:solidFill>
                  <a:srgbClr val="000000"/>
                </a:solidFill>
              </a:rPr>
              <a:t> </a:t>
            </a:r>
            <a:r>
              <a:rPr dirty="0" sz="2400" spc="125">
                <a:solidFill>
                  <a:srgbClr val="000000"/>
                </a:solidFill>
              </a:rPr>
              <a:t>engan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-65">
                <a:solidFill>
                  <a:srgbClr val="000000"/>
                </a:solidFill>
              </a:rPr>
              <a:t>struktur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140">
                <a:solidFill>
                  <a:srgbClr val="000000"/>
                </a:solidFill>
              </a:rPr>
              <a:t>dan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-10">
                <a:solidFill>
                  <a:srgbClr val="000000"/>
                </a:solidFill>
              </a:rPr>
              <a:t>fungsi</a:t>
            </a:r>
            <a:r>
              <a:rPr dirty="0" sz="2400" spc="-90">
                <a:solidFill>
                  <a:srgbClr val="000000"/>
                </a:solidFill>
              </a:rPr>
              <a:t> </a:t>
            </a:r>
            <a:r>
              <a:rPr dirty="0" sz="2400" spc="125">
                <a:solidFill>
                  <a:srgbClr val="000000"/>
                </a:solidFill>
              </a:rPr>
              <a:t>yang</a:t>
            </a:r>
            <a:r>
              <a:rPr dirty="0" sz="2400" spc="-70">
                <a:solidFill>
                  <a:srgbClr val="000000"/>
                </a:solidFill>
              </a:rPr>
              <a:t> </a:t>
            </a:r>
            <a:r>
              <a:rPr dirty="0" sz="2400" spc="114">
                <a:solidFill>
                  <a:srgbClr val="000000"/>
                </a:solidFill>
              </a:rPr>
              <a:t>sangat</a:t>
            </a:r>
            <a:r>
              <a:rPr dirty="0" sz="2400" spc="-90">
                <a:solidFill>
                  <a:srgbClr val="000000"/>
                </a:solidFill>
              </a:rPr>
              <a:t> </a:t>
            </a:r>
            <a:r>
              <a:rPr dirty="0" sz="2400" spc="85">
                <a:solidFill>
                  <a:srgbClr val="000000"/>
                </a:solidFill>
              </a:rPr>
              <a:t>sempurna</a:t>
            </a:r>
            <a:r>
              <a:rPr dirty="0" sz="2400" spc="-55">
                <a:solidFill>
                  <a:srgbClr val="000000"/>
                </a:solidFill>
              </a:rPr>
              <a:t> </a:t>
            </a:r>
            <a:r>
              <a:rPr dirty="0" sz="2400" spc="25">
                <a:solidFill>
                  <a:srgbClr val="000000"/>
                </a:solidFill>
              </a:rPr>
              <a:t>bila</a:t>
            </a:r>
            <a:r>
              <a:rPr dirty="0" sz="2400" spc="-90">
                <a:solidFill>
                  <a:srgbClr val="000000"/>
                </a:solidFill>
              </a:rPr>
              <a:t> </a:t>
            </a:r>
            <a:r>
              <a:rPr dirty="0" sz="2400" spc="45">
                <a:solidFill>
                  <a:srgbClr val="000000"/>
                </a:solidFill>
              </a:rPr>
              <a:t>dibandin </a:t>
            </a:r>
            <a:r>
              <a:rPr dirty="0" sz="2400" spc="50">
                <a:solidFill>
                  <a:srgbClr val="000000"/>
                </a:solidFill>
              </a:rPr>
              <a:t> </a:t>
            </a:r>
            <a:r>
              <a:rPr dirty="0" sz="2400" spc="45">
                <a:solidFill>
                  <a:srgbClr val="000000"/>
                </a:solidFill>
              </a:rPr>
              <a:t>gkan</a:t>
            </a:r>
            <a:r>
              <a:rPr dirty="0" sz="2400" spc="-85">
                <a:solidFill>
                  <a:srgbClr val="000000"/>
                </a:solidFill>
              </a:rPr>
              <a:t> </a:t>
            </a:r>
            <a:r>
              <a:rPr dirty="0" sz="2400" spc="120">
                <a:solidFill>
                  <a:srgbClr val="000000"/>
                </a:solidFill>
              </a:rPr>
              <a:t>dengan</a:t>
            </a:r>
            <a:r>
              <a:rPr dirty="0" sz="2400" spc="-70">
                <a:solidFill>
                  <a:srgbClr val="000000"/>
                </a:solidFill>
              </a:rPr>
              <a:t> </a:t>
            </a:r>
            <a:r>
              <a:rPr dirty="0" sz="2400" spc="-15">
                <a:solidFill>
                  <a:srgbClr val="000000"/>
                </a:solidFill>
              </a:rPr>
              <a:t>makhluk</a:t>
            </a:r>
            <a:r>
              <a:rPr dirty="0" sz="2400" spc="-95">
                <a:solidFill>
                  <a:srgbClr val="000000"/>
                </a:solidFill>
              </a:rPr>
              <a:t> </a:t>
            </a:r>
            <a:r>
              <a:rPr dirty="0" sz="2400" spc="20">
                <a:solidFill>
                  <a:srgbClr val="000000"/>
                </a:solidFill>
              </a:rPr>
              <a:t>Tuhan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10">
                <a:solidFill>
                  <a:srgbClr val="000000"/>
                </a:solidFill>
              </a:rPr>
              <a:t>lainnya.</a:t>
            </a:r>
            <a:r>
              <a:rPr dirty="0" sz="2400" spc="-85">
                <a:solidFill>
                  <a:srgbClr val="000000"/>
                </a:solidFill>
              </a:rPr>
              <a:t> </a:t>
            </a:r>
            <a:r>
              <a:rPr dirty="0" sz="2400" spc="65">
                <a:solidFill>
                  <a:srgbClr val="000000"/>
                </a:solidFill>
              </a:rPr>
              <a:t>Manusia</a:t>
            </a:r>
            <a:r>
              <a:rPr dirty="0" sz="2400" spc="-65">
                <a:solidFill>
                  <a:srgbClr val="000000"/>
                </a:solidFill>
              </a:rPr>
              <a:t> </a:t>
            </a:r>
            <a:r>
              <a:rPr dirty="0" sz="2400" spc="70">
                <a:solidFill>
                  <a:srgbClr val="000000"/>
                </a:solidFill>
              </a:rPr>
              <a:t>juga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50">
                <a:solidFill>
                  <a:srgbClr val="000000"/>
                </a:solidFill>
              </a:rPr>
              <a:t>diciptakan</a:t>
            </a:r>
            <a:r>
              <a:rPr dirty="0" sz="2400" spc="-90">
                <a:solidFill>
                  <a:srgbClr val="000000"/>
                </a:solidFill>
              </a:rPr>
              <a:t> </a:t>
            </a:r>
            <a:r>
              <a:rPr dirty="0" sz="2400">
                <a:solidFill>
                  <a:srgbClr val="000000"/>
                </a:solidFill>
              </a:rPr>
              <a:t>s </a:t>
            </a:r>
            <a:r>
              <a:rPr dirty="0" sz="2400" spc="-745">
                <a:solidFill>
                  <a:srgbClr val="000000"/>
                </a:solidFill>
              </a:rPr>
              <a:t> </a:t>
            </a:r>
            <a:r>
              <a:rPr dirty="0" sz="2400" spc="135">
                <a:solidFill>
                  <a:srgbClr val="000000"/>
                </a:solidFill>
              </a:rPr>
              <a:t>ebagai</a:t>
            </a:r>
            <a:r>
              <a:rPr dirty="0" sz="2400" spc="-65">
                <a:solidFill>
                  <a:srgbClr val="000000"/>
                </a:solidFill>
              </a:rPr>
              <a:t> </a:t>
            </a:r>
            <a:r>
              <a:rPr dirty="0" sz="2400" spc="-15">
                <a:solidFill>
                  <a:srgbClr val="000000"/>
                </a:solidFill>
              </a:rPr>
              <a:t>makhluk</a:t>
            </a:r>
            <a:r>
              <a:rPr dirty="0" sz="2400" spc="-90">
                <a:solidFill>
                  <a:srgbClr val="000000"/>
                </a:solidFill>
              </a:rPr>
              <a:t> </a:t>
            </a:r>
            <a:r>
              <a:rPr dirty="0" sz="2400">
                <a:solidFill>
                  <a:srgbClr val="000000"/>
                </a:solidFill>
              </a:rPr>
              <a:t>multidimensional,</a:t>
            </a:r>
            <a:r>
              <a:rPr dirty="0" sz="2400" spc="-90">
                <a:solidFill>
                  <a:srgbClr val="000000"/>
                </a:solidFill>
              </a:rPr>
              <a:t> </a:t>
            </a:r>
            <a:r>
              <a:rPr dirty="0" sz="2400" spc="-35">
                <a:solidFill>
                  <a:srgbClr val="000000"/>
                </a:solidFill>
              </a:rPr>
              <a:t>memiliki</a:t>
            </a:r>
            <a:r>
              <a:rPr dirty="0" sz="2400" spc="-85">
                <a:solidFill>
                  <a:srgbClr val="000000"/>
                </a:solidFill>
              </a:rPr>
              <a:t> </a:t>
            </a:r>
            <a:r>
              <a:rPr dirty="0" sz="2400" spc="45">
                <a:solidFill>
                  <a:srgbClr val="000000"/>
                </a:solidFill>
              </a:rPr>
              <a:t>akal</a:t>
            </a:r>
            <a:r>
              <a:rPr dirty="0" sz="2400" spc="-70">
                <a:solidFill>
                  <a:srgbClr val="000000"/>
                </a:solidFill>
              </a:rPr>
              <a:t> </a:t>
            </a:r>
            <a:r>
              <a:rPr dirty="0" sz="2400" spc="-35">
                <a:solidFill>
                  <a:srgbClr val="000000"/>
                </a:solidFill>
              </a:rPr>
              <a:t>pikiran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140">
                <a:solidFill>
                  <a:srgbClr val="000000"/>
                </a:solidFill>
              </a:rPr>
              <a:t>dan</a:t>
            </a:r>
            <a:r>
              <a:rPr dirty="0" sz="2400" spc="-70">
                <a:solidFill>
                  <a:srgbClr val="000000"/>
                </a:solidFill>
              </a:rPr>
              <a:t> </a:t>
            </a:r>
            <a:r>
              <a:rPr dirty="0" sz="2400" spc="35">
                <a:solidFill>
                  <a:srgbClr val="000000"/>
                </a:solidFill>
              </a:rPr>
              <a:t>kem </a:t>
            </a:r>
            <a:r>
              <a:rPr dirty="0" sz="2400" spc="-745">
                <a:solidFill>
                  <a:srgbClr val="000000"/>
                </a:solidFill>
              </a:rPr>
              <a:t> </a:t>
            </a:r>
            <a:r>
              <a:rPr dirty="0" sz="2400" spc="160">
                <a:solidFill>
                  <a:srgbClr val="000000"/>
                </a:solidFill>
              </a:rPr>
              <a:t>ampuan</a:t>
            </a:r>
            <a:r>
              <a:rPr dirty="0" sz="2400" spc="-75">
                <a:solidFill>
                  <a:srgbClr val="000000"/>
                </a:solidFill>
              </a:rPr>
              <a:t> </a:t>
            </a:r>
            <a:r>
              <a:rPr dirty="0" sz="2400" spc="-10">
                <a:solidFill>
                  <a:srgbClr val="000000"/>
                </a:solidFill>
              </a:rPr>
              <a:t>berinteraksi</a:t>
            </a:r>
            <a:r>
              <a:rPr dirty="0" sz="2400" spc="-70">
                <a:solidFill>
                  <a:srgbClr val="000000"/>
                </a:solidFill>
              </a:rPr>
              <a:t> </a:t>
            </a:r>
            <a:r>
              <a:rPr dirty="0" sz="2400" spc="145">
                <a:solidFill>
                  <a:srgbClr val="000000"/>
                </a:solidFill>
              </a:rPr>
              <a:t>secara</a:t>
            </a:r>
            <a:r>
              <a:rPr dirty="0" sz="2400" spc="-80">
                <a:solidFill>
                  <a:srgbClr val="000000"/>
                </a:solidFill>
              </a:rPr>
              <a:t> </a:t>
            </a:r>
            <a:r>
              <a:rPr dirty="0" sz="2400" spc="45">
                <a:solidFill>
                  <a:srgbClr val="000000"/>
                </a:solidFill>
              </a:rPr>
              <a:t>personal</a:t>
            </a:r>
            <a:r>
              <a:rPr dirty="0" sz="2400" spc="-75">
                <a:solidFill>
                  <a:srgbClr val="000000"/>
                </a:solidFill>
              </a:rPr>
              <a:t> </a:t>
            </a:r>
            <a:r>
              <a:rPr dirty="0" sz="2400" spc="114">
                <a:solidFill>
                  <a:srgbClr val="000000"/>
                </a:solidFill>
              </a:rPr>
              <a:t>maupun</a:t>
            </a:r>
            <a:r>
              <a:rPr dirty="0" sz="2400" spc="-65">
                <a:solidFill>
                  <a:srgbClr val="000000"/>
                </a:solidFill>
              </a:rPr>
              <a:t> </a:t>
            </a:r>
            <a:r>
              <a:rPr dirty="0" sz="2400" spc="-40">
                <a:solidFill>
                  <a:srgbClr val="000000"/>
                </a:solidFill>
              </a:rPr>
              <a:t>sosial.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9" y="5371711"/>
            <a:ext cx="2262505" cy="1483995"/>
          </a:xfrm>
          <a:custGeom>
            <a:avLst/>
            <a:gdLst/>
            <a:ahLst/>
            <a:cxnLst/>
            <a:rect l="l" t="t" r="r" b="b"/>
            <a:pathLst>
              <a:path w="2262505" h="1483995">
                <a:moveTo>
                  <a:pt x="1980958" y="1483743"/>
                </a:moveTo>
                <a:lnTo>
                  <a:pt x="0" y="1483743"/>
                </a:lnTo>
                <a:lnTo>
                  <a:pt x="0" y="550851"/>
                </a:lnTo>
                <a:lnTo>
                  <a:pt x="78157" y="482402"/>
                </a:lnTo>
                <a:lnTo>
                  <a:pt x="117431" y="448413"/>
                </a:lnTo>
                <a:lnTo>
                  <a:pt x="156855" y="414606"/>
                </a:lnTo>
                <a:lnTo>
                  <a:pt x="196444" y="381002"/>
                </a:lnTo>
                <a:lnTo>
                  <a:pt x="236214" y="347620"/>
                </a:lnTo>
                <a:lnTo>
                  <a:pt x="276179" y="314480"/>
                </a:lnTo>
                <a:lnTo>
                  <a:pt x="316354" y="281601"/>
                </a:lnTo>
                <a:lnTo>
                  <a:pt x="356755" y="249005"/>
                </a:lnTo>
                <a:lnTo>
                  <a:pt x="397396" y="216709"/>
                </a:lnTo>
                <a:lnTo>
                  <a:pt x="438293" y="184734"/>
                </a:lnTo>
                <a:lnTo>
                  <a:pt x="479461" y="153100"/>
                </a:lnTo>
                <a:lnTo>
                  <a:pt x="520915" y="121826"/>
                </a:lnTo>
                <a:lnTo>
                  <a:pt x="560522" y="93304"/>
                </a:lnTo>
                <a:lnTo>
                  <a:pt x="602134" y="66185"/>
                </a:lnTo>
                <a:lnTo>
                  <a:pt x="645359" y="41882"/>
                </a:lnTo>
                <a:lnTo>
                  <a:pt x="689809" y="21808"/>
                </a:lnTo>
                <a:lnTo>
                  <a:pt x="735091" y="7376"/>
                </a:lnTo>
                <a:lnTo>
                  <a:pt x="780817" y="0"/>
                </a:lnTo>
                <a:lnTo>
                  <a:pt x="826596" y="1092"/>
                </a:lnTo>
                <a:lnTo>
                  <a:pt x="872037" y="12065"/>
                </a:lnTo>
                <a:lnTo>
                  <a:pt x="906815" y="28088"/>
                </a:lnTo>
                <a:lnTo>
                  <a:pt x="939570" y="48198"/>
                </a:lnTo>
                <a:lnTo>
                  <a:pt x="971570" y="69902"/>
                </a:lnTo>
                <a:lnTo>
                  <a:pt x="1004086" y="90704"/>
                </a:lnTo>
                <a:lnTo>
                  <a:pt x="1046243" y="112220"/>
                </a:lnTo>
                <a:lnTo>
                  <a:pt x="1090104" y="128562"/>
                </a:lnTo>
                <a:lnTo>
                  <a:pt x="1135390" y="140133"/>
                </a:lnTo>
                <a:lnTo>
                  <a:pt x="1181818" y="147335"/>
                </a:lnTo>
                <a:lnTo>
                  <a:pt x="1229108" y="150572"/>
                </a:lnTo>
                <a:lnTo>
                  <a:pt x="1276980" y="150245"/>
                </a:lnTo>
                <a:lnTo>
                  <a:pt x="1325152" y="146758"/>
                </a:lnTo>
                <a:lnTo>
                  <a:pt x="1373344" y="140514"/>
                </a:lnTo>
                <a:lnTo>
                  <a:pt x="1421274" y="131914"/>
                </a:lnTo>
                <a:lnTo>
                  <a:pt x="1468662" y="121362"/>
                </a:lnTo>
                <a:lnTo>
                  <a:pt x="1515228" y="109260"/>
                </a:lnTo>
                <a:lnTo>
                  <a:pt x="1565919" y="94709"/>
                </a:lnTo>
                <a:lnTo>
                  <a:pt x="1667370" y="64180"/>
                </a:lnTo>
                <a:lnTo>
                  <a:pt x="1718217" y="49375"/>
                </a:lnTo>
                <a:lnTo>
                  <a:pt x="1769204" y="35659"/>
                </a:lnTo>
                <a:lnTo>
                  <a:pt x="1820373" y="23617"/>
                </a:lnTo>
                <a:lnTo>
                  <a:pt x="1871770" y="13838"/>
                </a:lnTo>
                <a:lnTo>
                  <a:pt x="1923436" y="6906"/>
                </a:lnTo>
                <a:lnTo>
                  <a:pt x="1975416" y="3410"/>
                </a:lnTo>
                <a:lnTo>
                  <a:pt x="2027754" y="3934"/>
                </a:lnTo>
                <a:lnTo>
                  <a:pt x="2071280" y="8282"/>
                </a:lnTo>
                <a:lnTo>
                  <a:pt x="2113927" y="17775"/>
                </a:lnTo>
                <a:lnTo>
                  <a:pt x="2153892" y="33860"/>
                </a:lnTo>
                <a:lnTo>
                  <a:pt x="2189370" y="57983"/>
                </a:lnTo>
                <a:lnTo>
                  <a:pt x="2221940" y="96125"/>
                </a:lnTo>
                <a:lnTo>
                  <a:pt x="2243633" y="141267"/>
                </a:lnTo>
                <a:lnTo>
                  <a:pt x="2256325" y="191071"/>
                </a:lnTo>
                <a:lnTo>
                  <a:pt x="2261890" y="243198"/>
                </a:lnTo>
                <a:lnTo>
                  <a:pt x="2262202" y="295312"/>
                </a:lnTo>
                <a:lnTo>
                  <a:pt x="2259270" y="348749"/>
                </a:lnTo>
                <a:lnTo>
                  <a:pt x="2254266" y="402020"/>
                </a:lnTo>
                <a:lnTo>
                  <a:pt x="2247601" y="455144"/>
                </a:lnTo>
                <a:lnTo>
                  <a:pt x="2239684" y="508139"/>
                </a:lnTo>
                <a:lnTo>
                  <a:pt x="2230927" y="561024"/>
                </a:lnTo>
                <a:lnTo>
                  <a:pt x="2215340" y="651415"/>
                </a:lnTo>
                <a:lnTo>
                  <a:pt x="2193873" y="781018"/>
                </a:lnTo>
                <a:lnTo>
                  <a:pt x="2185646" y="828722"/>
                </a:lnTo>
                <a:lnTo>
                  <a:pt x="2176725" y="878129"/>
                </a:lnTo>
                <a:lnTo>
                  <a:pt x="2167014" y="928907"/>
                </a:lnTo>
                <a:lnTo>
                  <a:pt x="2156420" y="980728"/>
                </a:lnTo>
                <a:lnTo>
                  <a:pt x="2144846" y="1033262"/>
                </a:lnTo>
                <a:lnTo>
                  <a:pt x="2132199" y="1086179"/>
                </a:lnTo>
                <a:lnTo>
                  <a:pt x="2118382" y="1139150"/>
                </a:lnTo>
                <a:lnTo>
                  <a:pt x="2103301" y="1191844"/>
                </a:lnTo>
                <a:lnTo>
                  <a:pt x="2086862" y="1243932"/>
                </a:lnTo>
                <a:lnTo>
                  <a:pt x="2068969" y="1295085"/>
                </a:lnTo>
                <a:lnTo>
                  <a:pt x="2049527" y="1344972"/>
                </a:lnTo>
                <a:lnTo>
                  <a:pt x="2028441" y="1393264"/>
                </a:lnTo>
                <a:lnTo>
                  <a:pt x="2005616" y="1439631"/>
                </a:lnTo>
                <a:lnTo>
                  <a:pt x="1980958" y="1483743"/>
                </a:lnTo>
                <a:close/>
              </a:path>
            </a:pathLst>
          </a:custGeom>
          <a:solidFill>
            <a:srgbClr val="EDDFDC">
              <a:alpha val="26666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2883" y="5032423"/>
            <a:ext cx="2318513" cy="182449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448" y="0"/>
            <a:ext cx="3006725" cy="970280"/>
          </a:xfrm>
          <a:custGeom>
            <a:avLst/>
            <a:gdLst/>
            <a:ahLst/>
            <a:cxnLst/>
            <a:rect l="l" t="t" r="r" b="b"/>
            <a:pathLst>
              <a:path w="3006725" h="970280">
                <a:moveTo>
                  <a:pt x="2393279" y="969999"/>
                </a:moveTo>
                <a:lnTo>
                  <a:pt x="2321943" y="968933"/>
                </a:lnTo>
                <a:lnTo>
                  <a:pt x="2270675" y="967188"/>
                </a:lnTo>
                <a:lnTo>
                  <a:pt x="2219445" y="964772"/>
                </a:lnTo>
                <a:lnTo>
                  <a:pt x="2168254" y="961708"/>
                </a:lnTo>
                <a:lnTo>
                  <a:pt x="2117106" y="958021"/>
                </a:lnTo>
                <a:lnTo>
                  <a:pt x="2066004" y="953733"/>
                </a:lnTo>
                <a:lnTo>
                  <a:pt x="2014949" y="948869"/>
                </a:lnTo>
                <a:lnTo>
                  <a:pt x="1963946" y="943453"/>
                </a:lnTo>
                <a:lnTo>
                  <a:pt x="1912996" y="937508"/>
                </a:lnTo>
                <a:lnTo>
                  <a:pt x="1862102" y="931060"/>
                </a:lnTo>
                <a:lnTo>
                  <a:pt x="1811267" y="924131"/>
                </a:lnTo>
                <a:lnTo>
                  <a:pt x="1760494" y="916746"/>
                </a:lnTo>
                <a:lnTo>
                  <a:pt x="1709785" y="908928"/>
                </a:lnTo>
                <a:lnTo>
                  <a:pt x="1659143" y="900702"/>
                </a:lnTo>
                <a:lnTo>
                  <a:pt x="1608571" y="892091"/>
                </a:lnTo>
                <a:lnTo>
                  <a:pt x="1508440" y="873960"/>
                </a:lnTo>
                <a:lnTo>
                  <a:pt x="1409372" y="854743"/>
                </a:lnTo>
                <a:lnTo>
                  <a:pt x="1310530" y="834468"/>
                </a:lnTo>
                <a:lnTo>
                  <a:pt x="1211879" y="813308"/>
                </a:lnTo>
                <a:lnTo>
                  <a:pt x="1064179" y="780285"/>
                </a:lnTo>
                <a:lnTo>
                  <a:pt x="572727" y="666077"/>
                </a:lnTo>
                <a:lnTo>
                  <a:pt x="425074" y="632810"/>
                </a:lnTo>
                <a:lnTo>
                  <a:pt x="326467" y="611426"/>
                </a:lnTo>
                <a:lnTo>
                  <a:pt x="227680" y="590876"/>
                </a:lnTo>
                <a:lnTo>
                  <a:pt x="128675" y="571333"/>
                </a:lnTo>
                <a:lnTo>
                  <a:pt x="68739" y="562886"/>
                </a:lnTo>
                <a:lnTo>
                  <a:pt x="0" y="556456"/>
                </a:lnTo>
                <a:lnTo>
                  <a:pt x="0" y="0"/>
                </a:lnTo>
                <a:lnTo>
                  <a:pt x="3006373" y="0"/>
                </a:lnTo>
                <a:lnTo>
                  <a:pt x="2987425" y="47789"/>
                </a:lnTo>
                <a:lnTo>
                  <a:pt x="2967854" y="95326"/>
                </a:lnTo>
                <a:lnTo>
                  <a:pt x="2947664" y="142603"/>
                </a:lnTo>
                <a:lnTo>
                  <a:pt x="2926860" y="189612"/>
                </a:lnTo>
                <a:lnTo>
                  <a:pt x="2905444" y="236346"/>
                </a:lnTo>
                <a:lnTo>
                  <a:pt x="2883422" y="282796"/>
                </a:lnTo>
                <a:lnTo>
                  <a:pt x="2860796" y="328955"/>
                </a:lnTo>
                <a:lnTo>
                  <a:pt x="2837571" y="374814"/>
                </a:lnTo>
                <a:lnTo>
                  <a:pt x="2813750" y="420366"/>
                </a:lnTo>
                <a:lnTo>
                  <a:pt x="2789337" y="465603"/>
                </a:lnTo>
                <a:lnTo>
                  <a:pt x="2764337" y="510517"/>
                </a:lnTo>
                <a:lnTo>
                  <a:pt x="2738752" y="555099"/>
                </a:lnTo>
                <a:lnTo>
                  <a:pt x="2712587" y="599342"/>
                </a:lnTo>
                <a:lnTo>
                  <a:pt x="2685845" y="643238"/>
                </a:lnTo>
                <a:lnTo>
                  <a:pt x="2658531" y="686779"/>
                </a:lnTo>
                <a:lnTo>
                  <a:pt x="2630648" y="729957"/>
                </a:lnTo>
                <a:lnTo>
                  <a:pt x="2602200" y="772765"/>
                </a:lnTo>
                <a:lnTo>
                  <a:pt x="2573191" y="815193"/>
                </a:lnTo>
                <a:lnTo>
                  <a:pt x="2543625" y="857235"/>
                </a:lnTo>
                <a:lnTo>
                  <a:pt x="2513505" y="898881"/>
                </a:lnTo>
                <a:lnTo>
                  <a:pt x="2485790" y="933033"/>
                </a:lnTo>
                <a:lnTo>
                  <a:pt x="2451300" y="958900"/>
                </a:lnTo>
                <a:lnTo>
                  <a:pt x="2413232" y="968826"/>
                </a:lnTo>
                <a:lnTo>
                  <a:pt x="2393279" y="969999"/>
                </a:lnTo>
                <a:close/>
              </a:path>
            </a:pathLst>
          </a:custGeom>
          <a:solidFill>
            <a:srgbClr val="C3C7C1">
              <a:alpha val="24705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10197906" y="0"/>
            <a:ext cx="1993264" cy="1144270"/>
            <a:chOff x="10197906" y="0"/>
            <a:chExt cx="1993264" cy="1144270"/>
          </a:xfrm>
        </p:grpSpPr>
        <p:sp>
          <p:nvSpPr>
            <p:cNvPr id="6" name="object 6"/>
            <p:cNvSpPr/>
            <p:nvPr/>
          </p:nvSpPr>
          <p:spPr>
            <a:xfrm>
              <a:off x="10197906" y="0"/>
              <a:ext cx="1993264" cy="1144270"/>
            </a:xfrm>
            <a:custGeom>
              <a:avLst/>
              <a:gdLst/>
              <a:ahLst/>
              <a:cxnLst/>
              <a:rect l="l" t="t" r="r" b="b"/>
              <a:pathLst>
                <a:path w="1993265" h="1144270">
                  <a:moveTo>
                    <a:pt x="859608" y="1144121"/>
                  </a:moveTo>
                  <a:lnTo>
                    <a:pt x="908047" y="1141452"/>
                  </a:lnTo>
                  <a:lnTo>
                    <a:pt x="956645" y="1136232"/>
                  </a:lnTo>
                  <a:lnTo>
                    <a:pt x="1005264" y="1129022"/>
                  </a:lnTo>
                  <a:lnTo>
                    <a:pt x="1053766" y="1120381"/>
                  </a:lnTo>
                  <a:lnTo>
                    <a:pt x="1102013" y="1110869"/>
                  </a:lnTo>
                  <a:lnTo>
                    <a:pt x="1199080" y="1091067"/>
                  </a:lnTo>
                  <a:lnTo>
                    <a:pt x="1248351" y="1081380"/>
                  </a:lnTo>
                  <a:lnTo>
                    <a:pt x="1297679" y="1071984"/>
                  </a:lnTo>
                  <a:lnTo>
                    <a:pt x="1347060" y="1062879"/>
                  </a:lnTo>
                  <a:lnTo>
                    <a:pt x="1396494" y="1054065"/>
                  </a:lnTo>
                  <a:lnTo>
                    <a:pt x="1445979" y="1045543"/>
                  </a:lnTo>
                  <a:lnTo>
                    <a:pt x="1495514" y="1037311"/>
                  </a:lnTo>
                  <a:lnTo>
                    <a:pt x="1545095" y="1029371"/>
                  </a:lnTo>
                  <a:lnTo>
                    <a:pt x="1594723" y="1021722"/>
                  </a:lnTo>
                  <a:lnTo>
                    <a:pt x="1644394" y="1014364"/>
                  </a:lnTo>
                  <a:lnTo>
                    <a:pt x="1694108" y="1007298"/>
                  </a:lnTo>
                  <a:lnTo>
                    <a:pt x="1743863" y="1000523"/>
                  </a:lnTo>
                  <a:lnTo>
                    <a:pt x="1793657" y="994038"/>
                  </a:lnTo>
                  <a:lnTo>
                    <a:pt x="1843488" y="987846"/>
                  </a:lnTo>
                  <a:lnTo>
                    <a:pt x="1893355" y="981944"/>
                  </a:lnTo>
                  <a:lnTo>
                    <a:pt x="1943256" y="976334"/>
                  </a:lnTo>
                  <a:lnTo>
                    <a:pt x="1993189" y="971015"/>
                  </a:lnTo>
                  <a:lnTo>
                    <a:pt x="1993190" y="0"/>
                  </a:lnTo>
                  <a:lnTo>
                    <a:pt x="362495" y="0"/>
                  </a:lnTo>
                  <a:lnTo>
                    <a:pt x="327243" y="32122"/>
                  </a:lnTo>
                  <a:lnTo>
                    <a:pt x="293687" y="66894"/>
                  </a:lnTo>
                  <a:lnTo>
                    <a:pt x="261777" y="103943"/>
                  </a:lnTo>
                  <a:lnTo>
                    <a:pt x="231461" y="142898"/>
                  </a:lnTo>
                  <a:lnTo>
                    <a:pt x="202689" y="183384"/>
                  </a:lnTo>
                  <a:lnTo>
                    <a:pt x="175409" y="225029"/>
                  </a:lnTo>
                  <a:lnTo>
                    <a:pt x="149571" y="267461"/>
                  </a:lnTo>
                  <a:lnTo>
                    <a:pt x="125125" y="310305"/>
                  </a:lnTo>
                  <a:lnTo>
                    <a:pt x="102018" y="353190"/>
                  </a:lnTo>
                  <a:lnTo>
                    <a:pt x="80200" y="395741"/>
                  </a:lnTo>
                  <a:lnTo>
                    <a:pt x="59621" y="437588"/>
                  </a:lnTo>
                  <a:lnTo>
                    <a:pt x="40230" y="478355"/>
                  </a:lnTo>
                  <a:lnTo>
                    <a:pt x="13706" y="542379"/>
                  </a:lnTo>
                  <a:lnTo>
                    <a:pt x="0" y="609615"/>
                  </a:lnTo>
                  <a:lnTo>
                    <a:pt x="3469" y="658903"/>
                  </a:lnTo>
                  <a:lnTo>
                    <a:pt x="17993" y="705783"/>
                  </a:lnTo>
                  <a:lnTo>
                    <a:pt x="41782" y="749568"/>
                  </a:lnTo>
                  <a:lnTo>
                    <a:pt x="73045" y="789566"/>
                  </a:lnTo>
                  <a:lnTo>
                    <a:pt x="109992" y="825091"/>
                  </a:lnTo>
                  <a:lnTo>
                    <a:pt x="150835" y="855452"/>
                  </a:lnTo>
                  <a:lnTo>
                    <a:pt x="194067" y="881098"/>
                  </a:lnTo>
                  <a:lnTo>
                    <a:pt x="238961" y="903699"/>
                  </a:lnTo>
                  <a:lnTo>
                    <a:pt x="284900" y="924420"/>
                  </a:lnTo>
                  <a:lnTo>
                    <a:pt x="331263" y="944424"/>
                  </a:lnTo>
                  <a:lnTo>
                    <a:pt x="377431" y="964874"/>
                  </a:lnTo>
                  <a:lnTo>
                    <a:pt x="422786" y="986934"/>
                  </a:lnTo>
                  <a:lnTo>
                    <a:pt x="463759" y="1009531"/>
                  </a:lnTo>
                  <a:lnTo>
                    <a:pt x="544431" y="1057339"/>
                  </a:lnTo>
                  <a:lnTo>
                    <a:pt x="585192" y="1080219"/>
                  </a:lnTo>
                  <a:lnTo>
                    <a:pt x="626943" y="1100865"/>
                  </a:lnTo>
                  <a:lnTo>
                    <a:pt x="670216" y="1118109"/>
                  </a:lnTo>
                  <a:lnTo>
                    <a:pt x="716633" y="1131235"/>
                  </a:lnTo>
                  <a:lnTo>
                    <a:pt x="763763" y="1139573"/>
                  </a:lnTo>
                  <a:lnTo>
                    <a:pt x="811468" y="1143682"/>
                  </a:lnTo>
                  <a:lnTo>
                    <a:pt x="859608" y="1144121"/>
                  </a:lnTo>
                  <a:close/>
                </a:path>
              </a:pathLst>
            </a:custGeom>
            <a:solidFill>
              <a:srgbClr val="EDDFDC">
                <a:alpha val="2666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0601513" y="0"/>
              <a:ext cx="1588135" cy="458470"/>
            </a:xfrm>
            <a:custGeom>
              <a:avLst/>
              <a:gdLst/>
              <a:ahLst/>
              <a:cxnLst/>
              <a:rect l="l" t="t" r="r" b="b"/>
              <a:pathLst>
                <a:path w="1588134" h="458470">
                  <a:moveTo>
                    <a:pt x="318285" y="0"/>
                  </a:moveTo>
                  <a:lnTo>
                    <a:pt x="318285" y="151510"/>
                  </a:lnTo>
                  <a:lnTo>
                    <a:pt x="310601" y="145988"/>
                  </a:lnTo>
                  <a:lnTo>
                    <a:pt x="303169" y="140448"/>
                  </a:lnTo>
                  <a:lnTo>
                    <a:pt x="296230" y="134880"/>
                  </a:lnTo>
                  <a:lnTo>
                    <a:pt x="290022" y="129280"/>
                  </a:lnTo>
                  <a:lnTo>
                    <a:pt x="262356" y="144780"/>
                  </a:lnTo>
                  <a:lnTo>
                    <a:pt x="239853" y="162410"/>
                  </a:lnTo>
                  <a:lnTo>
                    <a:pt x="223598" y="182674"/>
                  </a:lnTo>
                  <a:lnTo>
                    <a:pt x="214674" y="206077"/>
                  </a:lnTo>
                  <a:lnTo>
                    <a:pt x="199815" y="212861"/>
                  </a:lnTo>
                  <a:lnTo>
                    <a:pt x="185357" y="219542"/>
                  </a:lnTo>
                  <a:lnTo>
                    <a:pt x="171008" y="226409"/>
                  </a:lnTo>
                  <a:lnTo>
                    <a:pt x="156477" y="233750"/>
                  </a:lnTo>
                  <a:lnTo>
                    <a:pt x="0" y="0"/>
                  </a:lnTo>
                  <a:lnTo>
                    <a:pt x="318285" y="0"/>
                  </a:lnTo>
                  <a:close/>
                </a:path>
                <a:path w="1588134" h="458470">
                  <a:moveTo>
                    <a:pt x="398258" y="0"/>
                  </a:moveTo>
                  <a:lnTo>
                    <a:pt x="398258" y="240134"/>
                  </a:lnTo>
                  <a:lnTo>
                    <a:pt x="397573" y="233343"/>
                  </a:lnTo>
                  <a:lnTo>
                    <a:pt x="388651" y="223757"/>
                  </a:lnTo>
                  <a:lnTo>
                    <a:pt x="379303" y="214663"/>
                  </a:lnTo>
                  <a:lnTo>
                    <a:pt x="369590" y="205778"/>
                  </a:lnTo>
                  <a:lnTo>
                    <a:pt x="359570" y="196818"/>
                  </a:lnTo>
                  <a:lnTo>
                    <a:pt x="272458" y="197454"/>
                  </a:lnTo>
                  <a:lnTo>
                    <a:pt x="283129" y="186105"/>
                  </a:lnTo>
                  <a:lnTo>
                    <a:pt x="294407" y="174535"/>
                  </a:lnTo>
                  <a:lnTo>
                    <a:pt x="306167" y="162938"/>
                  </a:lnTo>
                  <a:lnTo>
                    <a:pt x="318285" y="151510"/>
                  </a:lnTo>
                  <a:lnTo>
                    <a:pt x="318285" y="0"/>
                  </a:lnTo>
                  <a:lnTo>
                    <a:pt x="398258" y="0"/>
                  </a:lnTo>
                  <a:close/>
                </a:path>
                <a:path w="1588134" h="458470">
                  <a:moveTo>
                    <a:pt x="650586" y="0"/>
                  </a:moveTo>
                  <a:lnTo>
                    <a:pt x="650587" y="248364"/>
                  </a:lnTo>
                  <a:lnTo>
                    <a:pt x="646755" y="246614"/>
                  </a:lnTo>
                  <a:lnTo>
                    <a:pt x="641042" y="246066"/>
                  </a:lnTo>
                  <a:lnTo>
                    <a:pt x="637156" y="244388"/>
                  </a:lnTo>
                  <a:lnTo>
                    <a:pt x="605560" y="245538"/>
                  </a:lnTo>
                  <a:lnTo>
                    <a:pt x="573878" y="246952"/>
                  </a:lnTo>
                  <a:lnTo>
                    <a:pt x="542526" y="248118"/>
                  </a:lnTo>
                  <a:lnTo>
                    <a:pt x="511918" y="248523"/>
                  </a:lnTo>
                  <a:lnTo>
                    <a:pt x="474217" y="271194"/>
                  </a:lnTo>
                  <a:lnTo>
                    <a:pt x="435784" y="279477"/>
                  </a:lnTo>
                  <a:lnTo>
                    <a:pt x="407441" y="283193"/>
                  </a:lnTo>
                  <a:lnTo>
                    <a:pt x="389803" y="279950"/>
                  </a:lnTo>
                  <a:lnTo>
                    <a:pt x="383486" y="267360"/>
                  </a:lnTo>
                  <a:lnTo>
                    <a:pt x="388459" y="257905"/>
                  </a:lnTo>
                  <a:lnTo>
                    <a:pt x="394302" y="248576"/>
                  </a:lnTo>
                  <a:lnTo>
                    <a:pt x="398258" y="240134"/>
                  </a:lnTo>
                  <a:lnTo>
                    <a:pt x="398258" y="0"/>
                  </a:lnTo>
                  <a:lnTo>
                    <a:pt x="650586" y="0"/>
                  </a:lnTo>
                  <a:close/>
                </a:path>
                <a:path w="1588134" h="458470">
                  <a:moveTo>
                    <a:pt x="713002" y="0"/>
                  </a:moveTo>
                  <a:lnTo>
                    <a:pt x="713002" y="353267"/>
                  </a:lnTo>
                  <a:lnTo>
                    <a:pt x="668754" y="347866"/>
                  </a:lnTo>
                  <a:lnTo>
                    <a:pt x="652997" y="324601"/>
                  </a:lnTo>
                  <a:lnTo>
                    <a:pt x="641654" y="303972"/>
                  </a:lnTo>
                  <a:lnTo>
                    <a:pt x="639319" y="280414"/>
                  </a:lnTo>
                  <a:lnTo>
                    <a:pt x="650587" y="248364"/>
                  </a:lnTo>
                  <a:lnTo>
                    <a:pt x="650586" y="0"/>
                  </a:lnTo>
                  <a:lnTo>
                    <a:pt x="694816" y="0"/>
                  </a:lnTo>
                  <a:lnTo>
                    <a:pt x="694817" y="234934"/>
                  </a:lnTo>
                  <a:lnTo>
                    <a:pt x="694851" y="241263"/>
                  </a:lnTo>
                  <a:lnTo>
                    <a:pt x="698817" y="243911"/>
                  </a:lnTo>
                  <a:lnTo>
                    <a:pt x="705285" y="244213"/>
                  </a:lnTo>
                  <a:lnTo>
                    <a:pt x="712825" y="243504"/>
                  </a:lnTo>
                  <a:lnTo>
                    <a:pt x="712824" y="0"/>
                  </a:lnTo>
                  <a:lnTo>
                    <a:pt x="713002" y="0"/>
                  </a:lnTo>
                  <a:close/>
                </a:path>
                <a:path w="1588134" h="458470">
                  <a:moveTo>
                    <a:pt x="712824" y="0"/>
                  </a:moveTo>
                  <a:lnTo>
                    <a:pt x="712825" y="243504"/>
                  </a:lnTo>
                  <a:lnTo>
                    <a:pt x="707254" y="240730"/>
                  </a:lnTo>
                  <a:lnTo>
                    <a:pt x="701346" y="237902"/>
                  </a:lnTo>
                  <a:lnTo>
                    <a:pt x="694817" y="234934"/>
                  </a:lnTo>
                  <a:lnTo>
                    <a:pt x="694816" y="0"/>
                  </a:lnTo>
                  <a:lnTo>
                    <a:pt x="712824" y="0"/>
                  </a:lnTo>
                  <a:close/>
                </a:path>
                <a:path w="1588134" h="458470">
                  <a:moveTo>
                    <a:pt x="930781" y="0"/>
                  </a:moveTo>
                  <a:lnTo>
                    <a:pt x="930781" y="405562"/>
                  </a:lnTo>
                  <a:lnTo>
                    <a:pt x="911532" y="378568"/>
                  </a:lnTo>
                  <a:lnTo>
                    <a:pt x="905854" y="378038"/>
                  </a:lnTo>
                  <a:lnTo>
                    <a:pt x="900124" y="377637"/>
                  </a:lnTo>
                  <a:lnTo>
                    <a:pt x="896238" y="376027"/>
                  </a:lnTo>
                  <a:lnTo>
                    <a:pt x="875189" y="368087"/>
                  </a:lnTo>
                  <a:lnTo>
                    <a:pt x="862638" y="359612"/>
                  </a:lnTo>
                  <a:lnTo>
                    <a:pt x="853882" y="354321"/>
                  </a:lnTo>
                  <a:lnTo>
                    <a:pt x="844220" y="355933"/>
                  </a:lnTo>
                  <a:lnTo>
                    <a:pt x="828111" y="361683"/>
                  </a:lnTo>
                  <a:lnTo>
                    <a:pt x="812005" y="367046"/>
                  </a:lnTo>
                  <a:lnTo>
                    <a:pt x="796132" y="372008"/>
                  </a:lnTo>
                  <a:lnTo>
                    <a:pt x="780722" y="376555"/>
                  </a:lnTo>
                  <a:lnTo>
                    <a:pt x="766252" y="374915"/>
                  </a:lnTo>
                  <a:lnTo>
                    <a:pt x="759086" y="365038"/>
                  </a:lnTo>
                  <a:lnTo>
                    <a:pt x="749845" y="360781"/>
                  </a:lnTo>
                  <a:lnTo>
                    <a:pt x="729147" y="376005"/>
                  </a:lnTo>
                  <a:lnTo>
                    <a:pt x="716897" y="376356"/>
                  </a:lnTo>
                  <a:lnTo>
                    <a:pt x="712206" y="370630"/>
                  </a:lnTo>
                  <a:lnTo>
                    <a:pt x="711950" y="361908"/>
                  </a:lnTo>
                  <a:lnTo>
                    <a:pt x="713002" y="353267"/>
                  </a:lnTo>
                  <a:lnTo>
                    <a:pt x="713002" y="0"/>
                  </a:lnTo>
                  <a:lnTo>
                    <a:pt x="930781" y="0"/>
                  </a:lnTo>
                  <a:close/>
                </a:path>
                <a:path w="1588134" h="458470">
                  <a:moveTo>
                    <a:pt x="1008241" y="388624"/>
                  </a:moveTo>
                  <a:lnTo>
                    <a:pt x="996280" y="400971"/>
                  </a:lnTo>
                  <a:lnTo>
                    <a:pt x="992283" y="413045"/>
                  </a:lnTo>
                  <a:lnTo>
                    <a:pt x="985877" y="424654"/>
                  </a:lnTo>
                  <a:lnTo>
                    <a:pt x="966691" y="435606"/>
                  </a:lnTo>
                  <a:lnTo>
                    <a:pt x="945970" y="438528"/>
                  </a:lnTo>
                  <a:lnTo>
                    <a:pt x="934205" y="431430"/>
                  </a:lnTo>
                  <a:lnTo>
                    <a:pt x="929706" y="418909"/>
                  </a:lnTo>
                  <a:lnTo>
                    <a:pt x="930781" y="405562"/>
                  </a:lnTo>
                  <a:lnTo>
                    <a:pt x="930781" y="0"/>
                  </a:lnTo>
                  <a:lnTo>
                    <a:pt x="982267" y="0"/>
                  </a:lnTo>
                  <a:lnTo>
                    <a:pt x="982268" y="333914"/>
                  </a:lnTo>
                  <a:lnTo>
                    <a:pt x="985493" y="341925"/>
                  </a:lnTo>
                  <a:lnTo>
                    <a:pt x="988138" y="350174"/>
                  </a:lnTo>
                  <a:lnTo>
                    <a:pt x="990314" y="358472"/>
                  </a:lnTo>
                  <a:lnTo>
                    <a:pt x="992132" y="366626"/>
                  </a:lnTo>
                  <a:lnTo>
                    <a:pt x="1008241" y="388624"/>
                  </a:lnTo>
                  <a:close/>
                </a:path>
                <a:path w="1588134" h="458470">
                  <a:moveTo>
                    <a:pt x="1435763" y="407469"/>
                  </a:moveTo>
                  <a:lnTo>
                    <a:pt x="1432889" y="414477"/>
                  </a:lnTo>
                  <a:lnTo>
                    <a:pt x="1426023" y="426990"/>
                  </a:lnTo>
                  <a:lnTo>
                    <a:pt x="1383301" y="458029"/>
                  </a:lnTo>
                  <a:lnTo>
                    <a:pt x="1373732" y="451313"/>
                  </a:lnTo>
                  <a:lnTo>
                    <a:pt x="1364195" y="444304"/>
                  </a:lnTo>
                  <a:lnTo>
                    <a:pt x="1354981" y="437032"/>
                  </a:lnTo>
                  <a:lnTo>
                    <a:pt x="1346380" y="429531"/>
                  </a:lnTo>
                  <a:lnTo>
                    <a:pt x="1316204" y="424794"/>
                  </a:lnTo>
                  <a:lnTo>
                    <a:pt x="1296768" y="412409"/>
                  </a:lnTo>
                  <a:lnTo>
                    <a:pt x="1279384" y="401260"/>
                  </a:lnTo>
                  <a:lnTo>
                    <a:pt x="1255365" y="400227"/>
                  </a:lnTo>
                  <a:lnTo>
                    <a:pt x="1250443" y="379632"/>
                  </a:lnTo>
                  <a:lnTo>
                    <a:pt x="1239189" y="361370"/>
                  </a:lnTo>
                  <a:lnTo>
                    <a:pt x="1225641" y="344086"/>
                  </a:lnTo>
                  <a:lnTo>
                    <a:pt x="1213832" y="326419"/>
                  </a:lnTo>
                  <a:lnTo>
                    <a:pt x="1170482" y="322974"/>
                  </a:lnTo>
                  <a:lnTo>
                    <a:pt x="1128370" y="318416"/>
                  </a:lnTo>
                  <a:lnTo>
                    <a:pt x="1105909" y="287842"/>
                  </a:lnTo>
                  <a:lnTo>
                    <a:pt x="1096506" y="289790"/>
                  </a:lnTo>
                  <a:lnTo>
                    <a:pt x="1089001" y="290574"/>
                  </a:lnTo>
                  <a:lnTo>
                    <a:pt x="1081443" y="291336"/>
                  </a:lnTo>
                  <a:lnTo>
                    <a:pt x="1052354" y="303603"/>
                  </a:lnTo>
                  <a:lnTo>
                    <a:pt x="1035681" y="305249"/>
                  </a:lnTo>
                  <a:lnTo>
                    <a:pt x="1024068" y="306184"/>
                  </a:lnTo>
                  <a:lnTo>
                    <a:pt x="1010157" y="316321"/>
                  </a:lnTo>
                  <a:lnTo>
                    <a:pt x="982268" y="333914"/>
                  </a:lnTo>
                  <a:lnTo>
                    <a:pt x="982267" y="0"/>
                  </a:lnTo>
                  <a:lnTo>
                    <a:pt x="1408972" y="0"/>
                  </a:lnTo>
                  <a:lnTo>
                    <a:pt x="1408973" y="391673"/>
                  </a:lnTo>
                  <a:lnTo>
                    <a:pt x="1416040" y="395272"/>
                  </a:lnTo>
                  <a:lnTo>
                    <a:pt x="1423040" y="399126"/>
                  </a:lnTo>
                  <a:lnTo>
                    <a:pt x="1429703" y="403202"/>
                  </a:lnTo>
                  <a:lnTo>
                    <a:pt x="1435763" y="407469"/>
                  </a:lnTo>
                  <a:close/>
                </a:path>
                <a:path w="1588134" h="458470">
                  <a:moveTo>
                    <a:pt x="1481572" y="345347"/>
                  </a:moveTo>
                  <a:lnTo>
                    <a:pt x="1408973" y="391673"/>
                  </a:lnTo>
                  <a:lnTo>
                    <a:pt x="1408972" y="0"/>
                  </a:lnTo>
                  <a:lnTo>
                    <a:pt x="1458241" y="0"/>
                  </a:lnTo>
                  <a:lnTo>
                    <a:pt x="1458241" y="299169"/>
                  </a:lnTo>
                  <a:lnTo>
                    <a:pt x="1474329" y="303548"/>
                  </a:lnTo>
                  <a:lnTo>
                    <a:pt x="1478775" y="316121"/>
                  </a:lnTo>
                  <a:lnTo>
                    <a:pt x="1478787" y="331763"/>
                  </a:lnTo>
                  <a:lnTo>
                    <a:pt x="1481572" y="345347"/>
                  </a:lnTo>
                  <a:close/>
                </a:path>
                <a:path w="1588134" h="458470">
                  <a:moveTo>
                    <a:pt x="1570759" y="118200"/>
                  </a:moveTo>
                  <a:lnTo>
                    <a:pt x="1568485" y="125410"/>
                  </a:lnTo>
                  <a:lnTo>
                    <a:pt x="1566822" y="132461"/>
                  </a:lnTo>
                  <a:lnTo>
                    <a:pt x="1564177" y="145926"/>
                  </a:lnTo>
                  <a:lnTo>
                    <a:pt x="1556366" y="178309"/>
                  </a:lnTo>
                  <a:lnTo>
                    <a:pt x="1536846" y="205435"/>
                  </a:lnTo>
                  <a:lnTo>
                    <a:pt x="1510965" y="228231"/>
                  </a:lnTo>
                  <a:lnTo>
                    <a:pt x="1484073" y="247622"/>
                  </a:lnTo>
                  <a:lnTo>
                    <a:pt x="1471281" y="256139"/>
                  </a:lnTo>
                  <a:lnTo>
                    <a:pt x="1465799" y="259815"/>
                  </a:lnTo>
                  <a:lnTo>
                    <a:pt x="1463259" y="269707"/>
                  </a:lnTo>
                  <a:lnTo>
                    <a:pt x="1461082" y="279654"/>
                  </a:lnTo>
                  <a:lnTo>
                    <a:pt x="1459375" y="289520"/>
                  </a:lnTo>
                  <a:lnTo>
                    <a:pt x="1458241" y="299169"/>
                  </a:lnTo>
                  <a:lnTo>
                    <a:pt x="1458241" y="0"/>
                  </a:lnTo>
                  <a:lnTo>
                    <a:pt x="1557630" y="0"/>
                  </a:lnTo>
                  <a:lnTo>
                    <a:pt x="1557630" y="67962"/>
                  </a:lnTo>
                  <a:lnTo>
                    <a:pt x="1570759" y="118200"/>
                  </a:lnTo>
                  <a:close/>
                </a:path>
                <a:path w="1588134" h="458470">
                  <a:moveTo>
                    <a:pt x="1587649" y="0"/>
                  </a:moveTo>
                  <a:lnTo>
                    <a:pt x="1557630" y="67962"/>
                  </a:lnTo>
                  <a:lnTo>
                    <a:pt x="1557630" y="0"/>
                  </a:lnTo>
                  <a:lnTo>
                    <a:pt x="1587649" y="0"/>
                  </a:lnTo>
                  <a:close/>
                </a:path>
              </a:pathLst>
            </a:custGeom>
            <a:solidFill>
              <a:srgbClr val="D6AA94">
                <a:alpha val="619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/>
          <p:nvPr/>
        </p:nvSpPr>
        <p:spPr>
          <a:xfrm>
            <a:off x="0" y="5929354"/>
            <a:ext cx="929005" cy="927735"/>
          </a:xfrm>
          <a:custGeom>
            <a:avLst/>
            <a:gdLst/>
            <a:ahLst/>
            <a:cxnLst/>
            <a:rect l="l" t="t" r="r" b="b"/>
            <a:pathLst>
              <a:path w="929005" h="927734">
                <a:moveTo>
                  <a:pt x="562953" y="58325"/>
                </a:moveTo>
                <a:lnTo>
                  <a:pt x="355682" y="58325"/>
                </a:lnTo>
                <a:lnTo>
                  <a:pt x="365350" y="55220"/>
                </a:lnTo>
                <a:lnTo>
                  <a:pt x="374863" y="51788"/>
                </a:lnTo>
                <a:lnTo>
                  <a:pt x="384054" y="48009"/>
                </a:lnTo>
                <a:lnTo>
                  <a:pt x="392756" y="43864"/>
                </a:lnTo>
                <a:lnTo>
                  <a:pt x="387977" y="28087"/>
                </a:lnTo>
                <a:lnTo>
                  <a:pt x="396215" y="17726"/>
                </a:lnTo>
                <a:lnTo>
                  <a:pt x="409367" y="9457"/>
                </a:lnTo>
                <a:lnTo>
                  <a:pt x="419285" y="0"/>
                </a:lnTo>
                <a:lnTo>
                  <a:pt x="419419" y="0"/>
                </a:lnTo>
                <a:lnTo>
                  <a:pt x="496491" y="36299"/>
                </a:lnTo>
                <a:lnTo>
                  <a:pt x="565075" y="36299"/>
                </a:lnTo>
                <a:lnTo>
                  <a:pt x="564346" y="46016"/>
                </a:lnTo>
                <a:lnTo>
                  <a:pt x="563075" y="57568"/>
                </a:lnTo>
                <a:lnTo>
                  <a:pt x="562953" y="58325"/>
                </a:lnTo>
                <a:close/>
              </a:path>
              <a:path w="929005" h="927734">
                <a:moveTo>
                  <a:pt x="565075" y="36299"/>
                </a:moveTo>
                <a:lnTo>
                  <a:pt x="496491" y="36299"/>
                </a:lnTo>
                <a:lnTo>
                  <a:pt x="495801" y="28472"/>
                </a:lnTo>
                <a:lnTo>
                  <a:pt x="495359" y="20574"/>
                </a:lnTo>
                <a:lnTo>
                  <a:pt x="495281" y="12844"/>
                </a:lnTo>
                <a:lnTo>
                  <a:pt x="495685" y="5527"/>
                </a:lnTo>
                <a:lnTo>
                  <a:pt x="503100" y="4224"/>
                </a:lnTo>
                <a:lnTo>
                  <a:pt x="517246" y="3383"/>
                </a:lnTo>
                <a:lnTo>
                  <a:pt x="565836" y="22784"/>
                </a:lnTo>
                <a:lnTo>
                  <a:pt x="565222" y="34334"/>
                </a:lnTo>
                <a:lnTo>
                  <a:pt x="565075" y="36299"/>
                </a:lnTo>
                <a:close/>
              </a:path>
              <a:path w="929005" h="927734">
                <a:moveTo>
                  <a:pt x="928558" y="927180"/>
                </a:moveTo>
                <a:lnTo>
                  <a:pt x="0" y="927180"/>
                </a:lnTo>
                <a:lnTo>
                  <a:pt x="116" y="445937"/>
                </a:lnTo>
                <a:lnTo>
                  <a:pt x="2431" y="439893"/>
                </a:lnTo>
                <a:lnTo>
                  <a:pt x="12266" y="397222"/>
                </a:lnTo>
                <a:lnTo>
                  <a:pt x="18344" y="353145"/>
                </a:lnTo>
                <a:lnTo>
                  <a:pt x="20529" y="330864"/>
                </a:lnTo>
                <a:lnTo>
                  <a:pt x="22429" y="308562"/>
                </a:lnTo>
                <a:lnTo>
                  <a:pt x="24258" y="286349"/>
                </a:lnTo>
                <a:lnTo>
                  <a:pt x="26230" y="264334"/>
                </a:lnTo>
                <a:lnTo>
                  <a:pt x="28289" y="242798"/>
                </a:lnTo>
                <a:lnTo>
                  <a:pt x="30788" y="221770"/>
                </a:lnTo>
                <a:lnTo>
                  <a:pt x="34037" y="201297"/>
                </a:lnTo>
                <a:lnTo>
                  <a:pt x="38343" y="181427"/>
                </a:lnTo>
                <a:lnTo>
                  <a:pt x="32651" y="165683"/>
                </a:lnTo>
                <a:lnTo>
                  <a:pt x="30775" y="148175"/>
                </a:lnTo>
                <a:lnTo>
                  <a:pt x="31047" y="129749"/>
                </a:lnTo>
                <a:lnTo>
                  <a:pt x="31803" y="111249"/>
                </a:lnTo>
                <a:lnTo>
                  <a:pt x="38111" y="107299"/>
                </a:lnTo>
                <a:lnTo>
                  <a:pt x="44840" y="102295"/>
                </a:lnTo>
                <a:lnTo>
                  <a:pt x="49214" y="97335"/>
                </a:lnTo>
                <a:lnTo>
                  <a:pt x="73781" y="93386"/>
                </a:lnTo>
                <a:lnTo>
                  <a:pt x="146008" y="82749"/>
                </a:lnTo>
                <a:lnTo>
                  <a:pt x="181357" y="45210"/>
                </a:lnTo>
                <a:lnTo>
                  <a:pt x="188614" y="43314"/>
                </a:lnTo>
                <a:lnTo>
                  <a:pt x="195420" y="40987"/>
                </a:lnTo>
                <a:lnTo>
                  <a:pt x="208141" y="36089"/>
                </a:lnTo>
                <a:lnTo>
                  <a:pt x="239482" y="25535"/>
                </a:lnTo>
                <a:lnTo>
                  <a:pt x="272564" y="27552"/>
                </a:lnTo>
                <a:lnTo>
                  <a:pt x="305351" y="37178"/>
                </a:lnTo>
                <a:lnTo>
                  <a:pt x="335804" y="49455"/>
                </a:lnTo>
                <a:lnTo>
                  <a:pt x="355682" y="58325"/>
                </a:lnTo>
                <a:lnTo>
                  <a:pt x="562953" y="58325"/>
                </a:lnTo>
                <a:lnTo>
                  <a:pt x="561278" y="68729"/>
                </a:lnTo>
                <a:lnTo>
                  <a:pt x="573175" y="96506"/>
                </a:lnTo>
                <a:lnTo>
                  <a:pt x="572985" y="119323"/>
                </a:lnTo>
                <a:lnTo>
                  <a:pt x="572753" y="139763"/>
                </a:lnTo>
                <a:lnTo>
                  <a:pt x="584522" y="160412"/>
                </a:lnTo>
                <a:lnTo>
                  <a:pt x="569788" y="175406"/>
                </a:lnTo>
                <a:lnTo>
                  <a:pt x="560351" y="194472"/>
                </a:lnTo>
                <a:lnTo>
                  <a:pt x="552942" y="214947"/>
                </a:lnTo>
                <a:lnTo>
                  <a:pt x="544293" y="234164"/>
                </a:lnTo>
                <a:lnTo>
                  <a:pt x="554353" y="253225"/>
                </a:lnTo>
                <a:lnTo>
                  <a:pt x="564197" y="272269"/>
                </a:lnTo>
                <a:lnTo>
                  <a:pt x="573646" y="291203"/>
                </a:lnTo>
                <a:lnTo>
                  <a:pt x="582523" y="309940"/>
                </a:lnTo>
                <a:lnTo>
                  <a:pt x="579124" y="318567"/>
                </a:lnTo>
                <a:lnTo>
                  <a:pt x="575678" y="327410"/>
                </a:lnTo>
                <a:lnTo>
                  <a:pt x="572180" y="336256"/>
                </a:lnTo>
                <a:lnTo>
                  <a:pt x="568623" y="344893"/>
                </a:lnTo>
                <a:lnTo>
                  <a:pt x="575196" y="351726"/>
                </a:lnTo>
                <a:lnTo>
                  <a:pt x="584416" y="363535"/>
                </a:lnTo>
                <a:lnTo>
                  <a:pt x="610030" y="381402"/>
                </a:lnTo>
                <a:lnTo>
                  <a:pt x="620180" y="394489"/>
                </a:lnTo>
                <a:lnTo>
                  <a:pt x="627076" y="403719"/>
                </a:lnTo>
                <a:lnTo>
                  <a:pt x="642928" y="410016"/>
                </a:lnTo>
                <a:lnTo>
                  <a:pt x="649052" y="412942"/>
                </a:lnTo>
                <a:lnTo>
                  <a:pt x="155933" y="412942"/>
                </a:lnTo>
                <a:lnTo>
                  <a:pt x="156158" y="425033"/>
                </a:lnTo>
                <a:lnTo>
                  <a:pt x="156567" y="437212"/>
                </a:lnTo>
                <a:lnTo>
                  <a:pt x="157327" y="449569"/>
                </a:lnTo>
                <a:lnTo>
                  <a:pt x="158605" y="462192"/>
                </a:lnTo>
                <a:lnTo>
                  <a:pt x="748412" y="462192"/>
                </a:lnTo>
                <a:lnTo>
                  <a:pt x="749731" y="464803"/>
                </a:lnTo>
                <a:lnTo>
                  <a:pt x="752378" y="469796"/>
                </a:lnTo>
                <a:lnTo>
                  <a:pt x="753097" y="473896"/>
                </a:lnTo>
                <a:lnTo>
                  <a:pt x="757498" y="495709"/>
                </a:lnTo>
                <a:lnTo>
                  <a:pt x="756979" y="510811"/>
                </a:lnTo>
                <a:lnTo>
                  <a:pt x="137849" y="510811"/>
                </a:lnTo>
                <a:lnTo>
                  <a:pt x="134148" y="568383"/>
                </a:lnTo>
                <a:lnTo>
                  <a:pt x="812115" y="568383"/>
                </a:lnTo>
                <a:lnTo>
                  <a:pt x="814343" y="570346"/>
                </a:lnTo>
                <a:lnTo>
                  <a:pt x="820579" y="583329"/>
                </a:lnTo>
                <a:lnTo>
                  <a:pt x="816039" y="594546"/>
                </a:lnTo>
                <a:lnTo>
                  <a:pt x="817315" y="604533"/>
                </a:lnTo>
                <a:lnTo>
                  <a:pt x="841004" y="613831"/>
                </a:lnTo>
                <a:lnTo>
                  <a:pt x="847740" y="623910"/>
                </a:lnTo>
                <a:lnTo>
                  <a:pt x="845395" y="630865"/>
                </a:lnTo>
                <a:lnTo>
                  <a:pt x="838199" y="635685"/>
                </a:lnTo>
                <a:lnTo>
                  <a:pt x="830382" y="639358"/>
                </a:lnTo>
                <a:lnTo>
                  <a:pt x="849102" y="679252"/>
                </a:lnTo>
                <a:lnTo>
                  <a:pt x="841040" y="697474"/>
                </a:lnTo>
                <a:lnTo>
                  <a:pt x="738127" y="697474"/>
                </a:lnTo>
                <a:lnTo>
                  <a:pt x="738723" y="703588"/>
                </a:lnTo>
                <a:lnTo>
                  <a:pt x="739459" y="710036"/>
                </a:lnTo>
                <a:lnTo>
                  <a:pt x="740406" y="717079"/>
                </a:lnTo>
                <a:lnTo>
                  <a:pt x="830934" y="717079"/>
                </a:lnTo>
                <a:lnTo>
                  <a:pt x="826440" y="725125"/>
                </a:lnTo>
                <a:lnTo>
                  <a:pt x="807851" y="739517"/>
                </a:lnTo>
                <a:lnTo>
                  <a:pt x="774973" y="747004"/>
                </a:lnTo>
                <a:lnTo>
                  <a:pt x="775516" y="751139"/>
                </a:lnTo>
                <a:lnTo>
                  <a:pt x="778058" y="756220"/>
                </a:lnTo>
                <a:lnTo>
                  <a:pt x="778706" y="760337"/>
                </a:lnTo>
                <a:lnTo>
                  <a:pt x="796301" y="786180"/>
                </a:lnTo>
                <a:lnTo>
                  <a:pt x="814156" y="811959"/>
                </a:lnTo>
                <a:lnTo>
                  <a:pt x="831628" y="837590"/>
                </a:lnTo>
                <a:lnTo>
                  <a:pt x="848068" y="862989"/>
                </a:lnTo>
                <a:lnTo>
                  <a:pt x="877289" y="877724"/>
                </a:lnTo>
                <a:lnTo>
                  <a:pt x="911124" y="907226"/>
                </a:lnTo>
                <a:lnTo>
                  <a:pt x="920778" y="917758"/>
                </a:lnTo>
                <a:lnTo>
                  <a:pt x="928558" y="927180"/>
                </a:lnTo>
                <a:close/>
              </a:path>
              <a:path w="929005" h="927734">
                <a:moveTo>
                  <a:pt x="753935" y="376973"/>
                </a:moveTo>
                <a:lnTo>
                  <a:pt x="721431" y="376973"/>
                </a:lnTo>
                <a:lnTo>
                  <a:pt x="733690" y="373950"/>
                </a:lnTo>
                <a:lnTo>
                  <a:pt x="746827" y="373188"/>
                </a:lnTo>
                <a:lnTo>
                  <a:pt x="753935" y="376973"/>
                </a:lnTo>
                <a:close/>
              </a:path>
              <a:path w="929005" h="927734">
                <a:moveTo>
                  <a:pt x="769948" y="424103"/>
                </a:moveTo>
                <a:lnTo>
                  <a:pt x="672411" y="424103"/>
                </a:lnTo>
                <a:lnTo>
                  <a:pt x="677456" y="417173"/>
                </a:lnTo>
                <a:lnTo>
                  <a:pt x="683005" y="410605"/>
                </a:lnTo>
                <a:lnTo>
                  <a:pt x="688841" y="404409"/>
                </a:lnTo>
                <a:lnTo>
                  <a:pt x="694743" y="398593"/>
                </a:lnTo>
                <a:lnTo>
                  <a:pt x="704752" y="373469"/>
                </a:lnTo>
                <a:lnTo>
                  <a:pt x="721431" y="376973"/>
                </a:lnTo>
                <a:lnTo>
                  <a:pt x="753935" y="376973"/>
                </a:lnTo>
                <a:lnTo>
                  <a:pt x="766138" y="383473"/>
                </a:lnTo>
                <a:lnTo>
                  <a:pt x="779495" y="399286"/>
                </a:lnTo>
                <a:lnTo>
                  <a:pt x="779679" y="410605"/>
                </a:lnTo>
                <a:lnTo>
                  <a:pt x="779674" y="412942"/>
                </a:lnTo>
                <a:lnTo>
                  <a:pt x="771554" y="423266"/>
                </a:lnTo>
                <a:lnTo>
                  <a:pt x="769948" y="424103"/>
                </a:lnTo>
                <a:close/>
              </a:path>
              <a:path w="929005" h="927734">
                <a:moveTo>
                  <a:pt x="748412" y="462192"/>
                </a:moveTo>
                <a:lnTo>
                  <a:pt x="158605" y="462192"/>
                </a:lnTo>
                <a:lnTo>
                  <a:pt x="169451" y="456162"/>
                </a:lnTo>
                <a:lnTo>
                  <a:pt x="176775" y="445937"/>
                </a:lnTo>
                <a:lnTo>
                  <a:pt x="174346" y="431527"/>
                </a:lnTo>
                <a:lnTo>
                  <a:pt x="155933" y="412942"/>
                </a:lnTo>
                <a:lnTo>
                  <a:pt x="649052" y="412942"/>
                </a:lnTo>
                <a:lnTo>
                  <a:pt x="672411" y="424103"/>
                </a:lnTo>
                <a:lnTo>
                  <a:pt x="769948" y="424103"/>
                </a:lnTo>
                <a:lnTo>
                  <a:pt x="759758" y="429411"/>
                </a:lnTo>
                <a:lnTo>
                  <a:pt x="747190" y="459774"/>
                </a:lnTo>
                <a:lnTo>
                  <a:pt x="748412" y="462192"/>
                </a:lnTo>
                <a:close/>
              </a:path>
              <a:path w="929005" h="927734">
                <a:moveTo>
                  <a:pt x="812115" y="568383"/>
                </a:moveTo>
                <a:lnTo>
                  <a:pt x="134148" y="568383"/>
                </a:lnTo>
                <a:lnTo>
                  <a:pt x="138669" y="558239"/>
                </a:lnTo>
                <a:lnTo>
                  <a:pt x="145213" y="554682"/>
                </a:lnTo>
                <a:lnTo>
                  <a:pt x="149363" y="547954"/>
                </a:lnTo>
                <a:lnTo>
                  <a:pt x="147961" y="534512"/>
                </a:lnTo>
                <a:lnTo>
                  <a:pt x="137849" y="510811"/>
                </a:lnTo>
                <a:lnTo>
                  <a:pt x="756979" y="510811"/>
                </a:lnTo>
                <a:lnTo>
                  <a:pt x="757137" y="520821"/>
                </a:lnTo>
                <a:lnTo>
                  <a:pt x="763579" y="528069"/>
                </a:lnTo>
                <a:lnTo>
                  <a:pt x="776894" y="538511"/>
                </a:lnTo>
                <a:lnTo>
                  <a:pt x="789881" y="549161"/>
                </a:lnTo>
                <a:lnTo>
                  <a:pt x="802408" y="559835"/>
                </a:lnTo>
                <a:lnTo>
                  <a:pt x="812115" y="568383"/>
                </a:lnTo>
                <a:close/>
              </a:path>
              <a:path w="929005" h="927734">
                <a:moveTo>
                  <a:pt x="830934" y="717079"/>
                </a:moveTo>
                <a:lnTo>
                  <a:pt x="740406" y="717079"/>
                </a:lnTo>
                <a:lnTo>
                  <a:pt x="745695" y="713698"/>
                </a:lnTo>
                <a:lnTo>
                  <a:pt x="745827" y="708978"/>
                </a:lnTo>
                <a:lnTo>
                  <a:pt x="742679" y="703407"/>
                </a:lnTo>
                <a:lnTo>
                  <a:pt x="738127" y="697474"/>
                </a:lnTo>
                <a:lnTo>
                  <a:pt x="841040" y="697474"/>
                </a:lnTo>
                <a:lnTo>
                  <a:pt x="837828" y="704735"/>
                </a:lnTo>
                <a:lnTo>
                  <a:pt x="830934" y="717079"/>
                </a:lnTo>
                <a:close/>
              </a:path>
            </a:pathLst>
          </a:custGeom>
          <a:solidFill>
            <a:srgbClr val="EDDF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1040130" cy="1069340"/>
          </a:xfrm>
          <a:custGeom>
            <a:avLst/>
            <a:gdLst/>
            <a:ahLst/>
            <a:cxnLst/>
            <a:rect l="l" t="t" r="r" b="b"/>
            <a:pathLst>
              <a:path w="1040130" h="1069340">
                <a:moveTo>
                  <a:pt x="1040107" y="15058"/>
                </a:moveTo>
                <a:lnTo>
                  <a:pt x="298863" y="15058"/>
                </a:lnTo>
                <a:lnTo>
                  <a:pt x="307961" y="14206"/>
                </a:lnTo>
                <a:lnTo>
                  <a:pt x="311265" y="7017"/>
                </a:lnTo>
                <a:lnTo>
                  <a:pt x="313997" y="0"/>
                </a:lnTo>
                <a:lnTo>
                  <a:pt x="1040107" y="0"/>
                </a:lnTo>
                <a:lnTo>
                  <a:pt x="1040107" y="15058"/>
                </a:lnTo>
                <a:close/>
              </a:path>
              <a:path w="1040130" h="1069340">
                <a:moveTo>
                  <a:pt x="207192" y="980325"/>
                </a:moveTo>
                <a:lnTo>
                  <a:pt x="174713" y="962477"/>
                </a:lnTo>
                <a:lnTo>
                  <a:pt x="144484" y="947208"/>
                </a:lnTo>
                <a:lnTo>
                  <a:pt x="124283" y="930643"/>
                </a:lnTo>
                <a:lnTo>
                  <a:pt x="115806" y="888173"/>
                </a:lnTo>
                <a:lnTo>
                  <a:pt x="62291" y="856440"/>
                </a:lnTo>
                <a:lnTo>
                  <a:pt x="0" y="826323"/>
                </a:lnTo>
                <a:lnTo>
                  <a:pt x="0" y="550952"/>
                </a:lnTo>
                <a:lnTo>
                  <a:pt x="4156" y="547995"/>
                </a:lnTo>
                <a:lnTo>
                  <a:pt x="20958" y="531019"/>
                </a:lnTo>
                <a:lnTo>
                  <a:pt x="37234" y="513767"/>
                </a:lnTo>
                <a:lnTo>
                  <a:pt x="55759" y="498639"/>
                </a:lnTo>
                <a:lnTo>
                  <a:pt x="82651" y="487230"/>
                </a:lnTo>
                <a:lnTo>
                  <a:pt x="113115" y="478636"/>
                </a:lnTo>
                <a:lnTo>
                  <a:pt x="143842" y="466703"/>
                </a:lnTo>
                <a:lnTo>
                  <a:pt x="171523" y="445280"/>
                </a:lnTo>
                <a:lnTo>
                  <a:pt x="176085" y="443096"/>
                </a:lnTo>
                <a:lnTo>
                  <a:pt x="180583" y="440887"/>
                </a:lnTo>
                <a:lnTo>
                  <a:pt x="183696" y="437953"/>
                </a:lnTo>
                <a:lnTo>
                  <a:pt x="187739" y="414097"/>
                </a:lnTo>
                <a:lnTo>
                  <a:pt x="198922" y="363244"/>
                </a:lnTo>
                <a:lnTo>
                  <a:pt x="214249" y="296305"/>
                </a:lnTo>
                <a:lnTo>
                  <a:pt x="230719" y="224192"/>
                </a:lnTo>
                <a:lnTo>
                  <a:pt x="245335" y="157817"/>
                </a:lnTo>
                <a:lnTo>
                  <a:pt x="255096" y="108089"/>
                </a:lnTo>
                <a:lnTo>
                  <a:pt x="257005" y="85921"/>
                </a:lnTo>
                <a:lnTo>
                  <a:pt x="262255" y="71382"/>
                </a:lnTo>
                <a:lnTo>
                  <a:pt x="273930" y="62321"/>
                </a:lnTo>
                <a:lnTo>
                  <a:pt x="288147" y="55507"/>
                </a:lnTo>
                <a:lnTo>
                  <a:pt x="301023" y="47710"/>
                </a:lnTo>
                <a:lnTo>
                  <a:pt x="294163" y="31403"/>
                </a:lnTo>
                <a:lnTo>
                  <a:pt x="290679" y="20476"/>
                </a:lnTo>
                <a:lnTo>
                  <a:pt x="291827" y="15003"/>
                </a:lnTo>
                <a:lnTo>
                  <a:pt x="1040107" y="15058"/>
                </a:lnTo>
                <a:lnTo>
                  <a:pt x="1040107" y="106359"/>
                </a:lnTo>
                <a:lnTo>
                  <a:pt x="1039543" y="107014"/>
                </a:lnTo>
                <a:lnTo>
                  <a:pt x="965833" y="107014"/>
                </a:lnTo>
                <a:lnTo>
                  <a:pt x="957458" y="124878"/>
                </a:lnTo>
                <a:lnTo>
                  <a:pt x="961736" y="131261"/>
                </a:lnTo>
                <a:lnTo>
                  <a:pt x="966233" y="137852"/>
                </a:lnTo>
                <a:lnTo>
                  <a:pt x="969481" y="144299"/>
                </a:lnTo>
                <a:lnTo>
                  <a:pt x="970013" y="150247"/>
                </a:lnTo>
                <a:lnTo>
                  <a:pt x="964576" y="158519"/>
                </a:lnTo>
                <a:lnTo>
                  <a:pt x="953187" y="174781"/>
                </a:lnTo>
                <a:lnTo>
                  <a:pt x="950317" y="179151"/>
                </a:lnTo>
                <a:lnTo>
                  <a:pt x="932218" y="179151"/>
                </a:lnTo>
                <a:lnTo>
                  <a:pt x="930697" y="182260"/>
                </a:lnTo>
                <a:lnTo>
                  <a:pt x="927176" y="191855"/>
                </a:lnTo>
                <a:lnTo>
                  <a:pt x="940423" y="202528"/>
                </a:lnTo>
                <a:lnTo>
                  <a:pt x="958547" y="213908"/>
                </a:lnTo>
                <a:lnTo>
                  <a:pt x="969441" y="225397"/>
                </a:lnTo>
                <a:lnTo>
                  <a:pt x="952254" y="225397"/>
                </a:lnTo>
                <a:lnTo>
                  <a:pt x="943177" y="230707"/>
                </a:lnTo>
                <a:lnTo>
                  <a:pt x="938391" y="238689"/>
                </a:lnTo>
                <a:lnTo>
                  <a:pt x="933927" y="246361"/>
                </a:lnTo>
                <a:lnTo>
                  <a:pt x="892143" y="246361"/>
                </a:lnTo>
                <a:lnTo>
                  <a:pt x="888096" y="257334"/>
                </a:lnTo>
                <a:lnTo>
                  <a:pt x="880433" y="264866"/>
                </a:lnTo>
                <a:lnTo>
                  <a:pt x="869577" y="269450"/>
                </a:lnTo>
                <a:lnTo>
                  <a:pt x="855952" y="271580"/>
                </a:lnTo>
                <a:lnTo>
                  <a:pt x="849052" y="286462"/>
                </a:lnTo>
                <a:lnTo>
                  <a:pt x="855317" y="295312"/>
                </a:lnTo>
                <a:lnTo>
                  <a:pt x="861631" y="304096"/>
                </a:lnTo>
                <a:lnTo>
                  <a:pt x="867885" y="313025"/>
                </a:lnTo>
                <a:lnTo>
                  <a:pt x="873971" y="322310"/>
                </a:lnTo>
                <a:lnTo>
                  <a:pt x="900674" y="345253"/>
                </a:lnTo>
                <a:lnTo>
                  <a:pt x="914083" y="356981"/>
                </a:lnTo>
                <a:lnTo>
                  <a:pt x="927139" y="368786"/>
                </a:lnTo>
                <a:lnTo>
                  <a:pt x="927393" y="376615"/>
                </a:lnTo>
                <a:lnTo>
                  <a:pt x="927774" y="384514"/>
                </a:lnTo>
                <a:lnTo>
                  <a:pt x="928422" y="392559"/>
                </a:lnTo>
                <a:lnTo>
                  <a:pt x="929477" y="400824"/>
                </a:lnTo>
                <a:lnTo>
                  <a:pt x="925077" y="425641"/>
                </a:lnTo>
                <a:lnTo>
                  <a:pt x="910661" y="464400"/>
                </a:lnTo>
                <a:lnTo>
                  <a:pt x="889189" y="513132"/>
                </a:lnTo>
                <a:lnTo>
                  <a:pt x="863626" y="567873"/>
                </a:lnTo>
                <a:lnTo>
                  <a:pt x="836934" y="624654"/>
                </a:lnTo>
                <a:lnTo>
                  <a:pt x="814772" y="673559"/>
                </a:lnTo>
                <a:lnTo>
                  <a:pt x="13909" y="673558"/>
                </a:lnTo>
                <a:lnTo>
                  <a:pt x="12340" y="680327"/>
                </a:lnTo>
                <a:lnTo>
                  <a:pt x="13315" y="682282"/>
                </a:lnTo>
                <a:lnTo>
                  <a:pt x="810939" y="682283"/>
                </a:lnTo>
                <a:lnTo>
                  <a:pt x="792014" y="728474"/>
                </a:lnTo>
                <a:lnTo>
                  <a:pt x="779712" y="767580"/>
                </a:lnTo>
                <a:lnTo>
                  <a:pt x="778133" y="792860"/>
                </a:lnTo>
                <a:lnTo>
                  <a:pt x="761750" y="797114"/>
                </a:lnTo>
                <a:lnTo>
                  <a:pt x="738403" y="797114"/>
                </a:lnTo>
                <a:lnTo>
                  <a:pt x="719785" y="801692"/>
                </a:lnTo>
                <a:lnTo>
                  <a:pt x="714609" y="820453"/>
                </a:lnTo>
                <a:lnTo>
                  <a:pt x="716655" y="830866"/>
                </a:lnTo>
                <a:lnTo>
                  <a:pt x="716286" y="835298"/>
                </a:lnTo>
                <a:lnTo>
                  <a:pt x="719442" y="842440"/>
                </a:lnTo>
                <a:lnTo>
                  <a:pt x="722490" y="849444"/>
                </a:lnTo>
                <a:lnTo>
                  <a:pt x="725207" y="856440"/>
                </a:lnTo>
                <a:lnTo>
                  <a:pt x="673264" y="856448"/>
                </a:lnTo>
                <a:lnTo>
                  <a:pt x="627563" y="898129"/>
                </a:lnTo>
                <a:lnTo>
                  <a:pt x="626153" y="901050"/>
                </a:lnTo>
                <a:lnTo>
                  <a:pt x="627563" y="905494"/>
                </a:lnTo>
                <a:lnTo>
                  <a:pt x="629317" y="909215"/>
                </a:lnTo>
                <a:lnTo>
                  <a:pt x="629660" y="912186"/>
                </a:lnTo>
                <a:lnTo>
                  <a:pt x="633638" y="928505"/>
                </a:lnTo>
                <a:lnTo>
                  <a:pt x="632630" y="929431"/>
                </a:lnTo>
                <a:lnTo>
                  <a:pt x="579784" y="929430"/>
                </a:lnTo>
                <a:lnTo>
                  <a:pt x="575206" y="935798"/>
                </a:lnTo>
                <a:lnTo>
                  <a:pt x="570301" y="941822"/>
                </a:lnTo>
                <a:lnTo>
                  <a:pt x="565134" y="947711"/>
                </a:lnTo>
                <a:lnTo>
                  <a:pt x="559770" y="953672"/>
                </a:lnTo>
                <a:lnTo>
                  <a:pt x="558059" y="962869"/>
                </a:lnTo>
                <a:lnTo>
                  <a:pt x="556279" y="971864"/>
                </a:lnTo>
                <a:lnTo>
                  <a:pt x="554418" y="980012"/>
                </a:lnTo>
                <a:lnTo>
                  <a:pt x="217729" y="980012"/>
                </a:lnTo>
                <a:lnTo>
                  <a:pt x="207192" y="980325"/>
                </a:lnTo>
                <a:close/>
              </a:path>
              <a:path w="1040130" h="1069340">
                <a:moveTo>
                  <a:pt x="1040081" y="169803"/>
                </a:moveTo>
                <a:lnTo>
                  <a:pt x="1007247" y="143089"/>
                </a:lnTo>
                <a:lnTo>
                  <a:pt x="1006140" y="128622"/>
                </a:lnTo>
                <a:lnTo>
                  <a:pt x="965833" y="107014"/>
                </a:lnTo>
                <a:lnTo>
                  <a:pt x="1039543" y="107014"/>
                </a:lnTo>
                <a:lnTo>
                  <a:pt x="1037222" y="109710"/>
                </a:lnTo>
                <a:lnTo>
                  <a:pt x="1033563" y="112559"/>
                </a:lnTo>
                <a:lnTo>
                  <a:pt x="1028416" y="114432"/>
                </a:lnTo>
                <a:lnTo>
                  <a:pt x="1032737" y="120081"/>
                </a:lnTo>
                <a:lnTo>
                  <a:pt x="1036485" y="125412"/>
                </a:lnTo>
                <a:lnTo>
                  <a:pt x="1040081" y="130654"/>
                </a:lnTo>
                <a:lnTo>
                  <a:pt x="1040081" y="169803"/>
                </a:lnTo>
                <a:close/>
              </a:path>
              <a:path w="1040130" h="1069340">
                <a:moveTo>
                  <a:pt x="942755" y="183247"/>
                </a:moveTo>
                <a:lnTo>
                  <a:pt x="936907" y="180712"/>
                </a:lnTo>
                <a:lnTo>
                  <a:pt x="932218" y="179151"/>
                </a:lnTo>
                <a:lnTo>
                  <a:pt x="950317" y="179151"/>
                </a:lnTo>
                <a:lnTo>
                  <a:pt x="947750" y="183060"/>
                </a:lnTo>
                <a:lnTo>
                  <a:pt x="942755" y="183247"/>
                </a:lnTo>
                <a:close/>
              </a:path>
              <a:path w="1040130" h="1069340">
                <a:moveTo>
                  <a:pt x="969657" y="225625"/>
                </a:moveTo>
                <a:lnTo>
                  <a:pt x="952254" y="225397"/>
                </a:lnTo>
                <a:lnTo>
                  <a:pt x="969441" y="225397"/>
                </a:lnTo>
                <a:lnTo>
                  <a:pt x="969657" y="225625"/>
                </a:lnTo>
                <a:close/>
              </a:path>
              <a:path w="1040130" h="1069340">
                <a:moveTo>
                  <a:pt x="923274" y="246770"/>
                </a:moveTo>
                <a:lnTo>
                  <a:pt x="912854" y="246709"/>
                </a:lnTo>
                <a:lnTo>
                  <a:pt x="892143" y="246361"/>
                </a:lnTo>
                <a:lnTo>
                  <a:pt x="933927" y="246361"/>
                </a:lnTo>
                <a:lnTo>
                  <a:pt x="923274" y="246770"/>
                </a:lnTo>
                <a:close/>
              </a:path>
              <a:path w="1040130" h="1069340">
                <a:moveTo>
                  <a:pt x="812246" y="679133"/>
                </a:moveTo>
                <a:lnTo>
                  <a:pt x="27032" y="679133"/>
                </a:lnTo>
                <a:lnTo>
                  <a:pt x="19899" y="675692"/>
                </a:lnTo>
                <a:lnTo>
                  <a:pt x="13909" y="673558"/>
                </a:lnTo>
                <a:lnTo>
                  <a:pt x="814772" y="673559"/>
                </a:lnTo>
                <a:lnTo>
                  <a:pt x="812246" y="679133"/>
                </a:lnTo>
                <a:close/>
              </a:path>
              <a:path w="1040130" h="1069340">
                <a:moveTo>
                  <a:pt x="810939" y="682283"/>
                </a:moveTo>
                <a:lnTo>
                  <a:pt x="13315" y="682282"/>
                </a:lnTo>
                <a:lnTo>
                  <a:pt x="15920" y="680250"/>
                </a:lnTo>
                <a:lnTo>
                  <a:pt x="20036" y="678866"/>
                </a:lnTo>
                <a:lnTo>
                  <a:pt x="27032" y="679133"/>
                </a:lnTo>
                <a:lnTo>
                  <a:pt x="812246" y="679133"/>
                </a:lnTo>
                <a:lnTo>
                  <a:pt x="810939" y="682283"/>
                </a:lnTo>
                <a:close/>
              </a:path>
              <a:path w="1040130" h="1069340">
                <a:moveTo>
                  <a:pt x="761005" y="797307"/>
                </a:moveTo>
                <a:lnTo>
                  <a:pt x="738403" y="797114"/>
                </a:lnTo>
                <a:lnTo>
                  <a:pt x="761750" y="797114"/>
                </a:lnTo>
                <a:lnTo>
                  <a:pt x="761005" y="797307"/>
                </a:lnTo>
                <a:close/>
              </a:path>
              <a:path w="1040130" h="1069340">
                <a:moveTo>
                  <a:pt x="719044" y="881317"/>
                </a:moveTo>
                <a:lnTo>
                  <a:pt x="673272" y="856440"/>
                </a:lnTo>
                <a:lnTo>
                  <a:pt x="725210" y="856448"/>
                </a:lnTo>
                <a:lnTo>
                  <a:pt x="727380" y="863590"/>
                </a:lnTo>
                <a:lnTo>
                  <a:pt x="719044" y="881317"/>
                </a:lnTo>
                <a:close/>
              </a:path>
              <a:path w="1040130" h="1069340">
                <a:moveTo>
                  <a:pt x="591576" y="930281"/>
                </a:moveTo>
                <a:lnTo>
                  <a:pt x="586392" y="930243"/>
                </a:lnTo>
                <a:lnTo>
                  <a:pt x="579784" y="929430"/>
                </a:lnTo>
                <a:lnTo>
                  <a:pt x="632630" y="929431"/>
                </a:lnTo>
                <a:lnTo>
                  <a:pt x="632492" y="929557"/>
                </a:lnTo>
                <a:lnTo>
                  <a:pt x="597091" y="929557"/>
                </a:lnTo>
                <a:lnTo>
                  <a:pt x="591576" y="930281"/>
                </a:lnTo>
                <a:close/>
              </a:path>
              <a:path w="1040130" h="1069340">
                <a:moveTo>
                  <a:pt x="629681" y="932138"/>
                </a:moveTo>
                <a:lnTo>
                  <a:pt x="621485" y="930186"/>
                </a:lnTo>
                <a:lnTo>
                  <a:pt x="612747" y="929748"/>
                </a:lnTo>
                <a:lnTo>
                  <a:pt x="597091" y="929557"/>
                </a:lnTo>
                <a:lnTo>
                  <a:pt x="632492" y="929557"/>
                </a:lnTo>
                <a:lnTo>
                  <a:pt x="629681" y="932138"/>
                </a:lnTo>
                <a:close/>
              </a:path>
              <a:path w="1040130" h="1069340">
                <a:moveTo>
                  <a:pt x="395374" y="1068789"/>
                </a:moveTo>
                <a:lnTo>
                  <a:pt x="355614" y="1053773"/>
                </a:lnTo>
                <a:lnTo>
                  <a:pt x="347040" y="1033108"/>
                </a:lnTo>
                <a:lnTo>
                  <a:pt x="344012" y="1026116"/>
                </a:lnTo>
                <a:lnTo>
                  <a:pt x="307946" y="1004460"/>
                </a:lnTo>
                <a:lnTo>
                  <a:pt x="283970" y="994395"/>
                </a:lnTo>
                <a:lnTo>
                  <a:pt x="275277" y="990638"/>
                </a:lnTo>
                <a:lnTo>
                  <a:pt x="228112" y="980054"/>
                </a:lnTo>
                <a:lnTo>
                  <a:pt x="217729" y="980012"/>
                </a:lnTo>
                <a:lnTo>
                  <a:pt x="554418" y="980012"/>
                </a:lnTo>
                <a:lnTo>
                  <a:pt x="554255" y="980727"/>
                </a:lnTo>
                <a:lnTo>
                  <a:pt x="551815" y="989532"/>
                </a:lnTo>
                <a:lnTo>
                  <a:pt x="544013" y="992857"/>
                </a:lnTo>
                <a:lnTo>
                  <a:pt x="528928" y="999787"/>
                </a:lnTo>
                <a:lnTo>
                  <a:pt x="521140" y="1003119"/>
                </a:lnTo>
                <a:lnTo>
                  <a:pt x="515637" y="1007462"/>
                </a:lnTo>
                <a:lnTo>
                  <a:pt x="511533" y="1012567"/>
                </a:lnTo>
                <a:lnTo>
                  <a:pt x="506056" y="1016909"/>
                </a:lnTo>
                <a:lnTo>
                  <a:pt x="499453" y="1037079"/>
                </a:lnTo>
                <a:lnTo>
                  <a:pt x="491017" y="1052266"/>
                </a:lnTo>
                <a:lnTo>
                  <a:pt x="485454" y="1054738"/>
                </a:lnTo>
                <a:lnTo>
                  <a:pt x="447005" y="1054738"/>
                </a:lnTo>
                <a:lnTo>
                  <a:pt x="437822" y="1057223"/>
                </a:lnTo>
                <a:lnTo>
                  <a:pt x="428332" y="1059641"/>
                </a:lnTo>
                <a:lnTo>
                  <a:pt x="418774" y="1062204"/>
                </a:lnTo>
                <a:lnTo>
                  <a:pt x="409391" y="1065125"/>
                </a:lnTo>
                <a:lnTo>
                  <a:pt x="395374" y="1068789"/>
                </a:lnTo>
                <a:close/>
              </a:path>
              <a:path w="1040130" h="1069340">
                <a:moveTo>
                  <a:pt x="475338" y="1059232"/>
                </a:moveTo>
                <a:lnTo>
                  <a:pt x="447005" y="1054738"/>
                </a:lnTo>
                <a:lnTo>
                  <a:pt x="485454" y="1054738"/>
                </a:lnTo>
                <a:lnTo>
                  <a:pt x="475338" y="1059232"/>
                </a:lnTo>
                <a:close/>
              </a:path>
            </a:pathLst>
          </a:custGeom>
          <a:solidFill>
            <a:srgbClr val="D6D9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5987750"/>
            <a:ext cx="2313305" cy="869315"/>
          </a:xfrm>
          <a:custGeom>
            <a:avLst/>
            <a:gdLst/>
            <a:ahLst/>
            <a:cxnLst/>
            <a:rect l="l" t="t" r="r" b="b"/>
            <a:pathLst>
              <a:path w="2313305" h="869315">
                <a:moveTo>
                  <a:pt x="2303694" y="868725"/>
                </a:moveTo>
                <a:lnTo>
                  <a:pt x="2312342" y="868725"/>
                </a:lnTo>
                <a:lnTo>
                  <a:pt x="2312973" y="840280"/>
                </a:lnTo>
                <a:lnTo>
                  <a:pt x="2312724" y="790867"/>
                </a:lnTo>
                <a:lnTo>
                  <a:pt x="2311147" y="742220"/>
                </a:lnTo>
                <a:lnTo>
                  <a:pt x="2308276" y="694427"/>
                </a:lnTo>
                <a:lnTo>
                  <a:pt x="2304143" y="647575"/>
                </a:lnTo>
                <a:lnTo>
                  <a:pt x="2298780" y="601752"/>
                </a:lnTo>
                <a:lnTo>
                  <a:pt x="2292219" y="557044"/>
                </a:lnTo>
                <a:lnTo>
                  <a:pt x="2284494" y="513539"/>
                </a:lnTo>
                <a:lnTo>
                  <a:pt x="2275636" y="471325"/>
                </a:lnTo>
                <a:lnTo>
                  <a:pt x="2265677" y="430487"/>
                </a:lnTo>
                <a:lnTo>
                  <a:pt x="2254652" y="391115"/>
                </a:lnTo>
                <a:lnTo>
                  <a:pt x="2242591" y="353294"/>
                </a:lnTo>
                <a:lnTo>
                  <a:pt x="2229527" y="317112"/>
                </a:lnTo>
                <a:lnTo>
                  <a:pt x="2190258" y="229582"/>
                </a:lnTo>
                <a:lnTo>
                  <a:pt x="2162753" y="181770"/>
                </a:lnTo>
                <a:lnTo>
                  <a:pt x="2133091" y="139338"/>
                </a:lnTo>
                <a:lnTo>
                  <a:pt x="2101387" y="102405"/>
                </a:lnTo>
                <a:lnTo>
                  <a:pt x="2067754" y="71089"/>
                </a:lnTo>
                <a:lnTo>
                  <a:pt x="2032306" y="45510"/>
                </a:lnTo>
                <a:lnTo>
                  <a:pt x="1995157" y="25785"/>
                </a:lnTo>
                <a:lnTo>
                  <a:pt x="1956421" y="12034"/>
                </a:lnTo>
                <a:lnTo>
                  <a:pt x="1911419" y="2910"/>
                </a:lnTo>
                <a:lnTo>
                  <a:pt x="1867782" y="0"/>
                </a:lnTo>
                <a:lnTo>
                  <a:pt x="1821153" y="3281"/>
                </a:lnTo>
                <a:lnTo>
                  <a:pt x="1795794" y="8504"/>
                </a:lnTo>
                <a:lnTo>
                  <a:pt x="1860975" y="8504"/>
                </a:lnTo>
                <a:lnTo>
                  <a:pt x="1906718" y="11012"/>
                </a:lnTo>
                <a:lnTo>
                  <a:pt x="1954152" y="20453"/>
                </a:lnTo>
                <a:lnTo>
                  <a:pt x="1991919" y="33894"/>
                </a:lnTo>
                <a:lnTo>
                  <a:pt x="2028167" y="53215"/>
                </a:lnTo>
                <a:lnTo>
                  <a:pt x="2062785" y="78298"/>
                </a:lnTo>
                <a:lnTo>
                  <a:pt x="2095659" y="109028"/>
                </a:lnTo>
                <a:lnTo>
                  <a:pt x="2126679" y="145289"/>
                </a:lnTo>
                <a:lnTo>
                  <a:pt x="2155730" y="186965"/>
                </a:lnTo>
                <a:lnTo>
                  <a:pt x="2182702" y="233939"/>
                </a:lnTo>
                <a:lnTo>
                  <a:pt x="2207483" y="286096"/>
                </a:lnTo>
                <a:lnTo>
                  <a:pt x="2234418" y="356319"/>
                </a:lnTo>
                <a:lnTo>
                  <a:pt x="2246405" y="393921"/>
                </a:lnTo>
                <a:lnTo>
                  <a:pt x="2257363" y="433066"/>
                </a:lnTo>
                <a:lnTo>
                  <a:pt x="2267259" y="473668"/>
                </a:lnTo>
                <a:lnTo>
                  <a:pt x="2276061" y="515641"/>
                </a:lnTo>
                <a:lnTo>
                  <a:pt x="2283736" y="558898"/>
                </a:lnTo>
                <a:lnTo>
                  <a:pt x="2290253" y="603352"/>
                </a:lnTo>
                <a:lnTo>
                  <a:pt x="2295578" y="648916"/>
                </a:lnTo>
                <a:lnTo>
                  <a:pt x="2299680" y="695504"/>
                </a:lnTo>
                <a:lnTo>
                  <a:pt x="2302527" y="743029"/>
                </a:lnTo>
                <a:lnTo>
                  <a:pt x="2304086" y="791404"/>
                </a:lnTo>
                <a:lnTo>
                  <a:pt x="2304324" y="840543"/>
                </a:lnTo>
                <a:lnTo>
                  <a:pt x="2303694" y="868725"/>
                </a:lnTo>
                <a:close/>
              </a:path>
              <a:path w="2313305" h="869315">
                <a:moveTo>
                  <a:pt x="1051469" y="377562"/>
                </a:moveTo>
                <a:lnTo>
                  <a:pt x="1104166" y="377398"/>
                </a:lnTo>
                <a:lnTo>
                  <a:pt x="1156914" y="371090"/>
                </a:lnTo>
                <a:lnTo>
                  <a:pt x="1202198" y="359973"/>
                </a:lnTo>
                <a:lnTo>
                  <a:pt x="1246198" y="344078"/>
                </a:lnTo>
                <a:lnTo>
                  <a:pt x="1289050" y="324124"/>
                </a:lnTo>
                <a:lnTo>
                  <a:pt x="1330890" y="300830"/>
                </a:lnTo>
                <a:lnTo>
                  <a:pt x="1371854" y="274913"/>
                </a:lnTo>
                <a:lnTo>
                  <a:pt x="1412077" y="247092"/>
                </a:lnTo>
                <a:lnTo>
                  <a:pt x="1451696" y="218086"/>
                </a:lnTo>
                <a:lnTo>
                  <a:pt x="1530787" y="158536"/>
                </a:lnTo>
                <a:lnTo>
                  <a:pt x="1570536" y="129429"/>
                </a:lnTo>
                <a:lnTo>
                  <a:pt x="1610302" y="101955"/>
                </a:lnTo>
                <a:lnTo>
                  <a:pt x="1650295" y="76777"/>
                </a:lnTo>
                <a:lnTo>
                  <a:pt x="1690723" y="54556"/>
                </a:lnTo>
                <a:lnTo>
                  <a:pt x="1731796" y="35956"/>
                </a:lnTo>
                <a:lnTo>
                  <a:pt x="1773723" y="21639"/>
                </a:lnTo>
                <a:lnTo>
                  <a:pt x="1816713" y="12267"/>
                </a:lnTo>
                <a:lnTo>
                  <a:pt x="1860975" y="8504"/>
                </a:lnTo>
                <a:lnTo>
                  <a:pt x="1795794" y="8504"/>
                </a:lnTo>
                <a:lnTo>
                  <a:pt x="1731849" y="27191"/>
                </a:lnTo>
                <a:lnTo>
                  <a:pt x="1688895" y="46263"/>
                </a:lnTo>
                <a:lnTo>
                  <a:pt x="1646887" y="69041"/>
                </a:lnTo>
                <a:lnTo>
                  <a:pt x="1605688" y="94744"/>
                </a:lnTo>
                <a:lnTo>
                  <a:pt x="1565156" y="122596"/>
                </a:lnTo>
                <a:lnTo>
                  <a:pt x="1525154" y="151815"/>
                </a:lnTo>
                <a:lnTo>
                  <a:pt x="1446708" y="210861"/>
                </a:lnTo>
                <a:lnTo>
                  <a:pt x="1407420" y="239634"/>
                </a:lnTo>
                <a:lnTo>
                  <a:pt x="1367556" y="267227"/>
                </a:lnTo>
                <a:lnTo>
                  <a:pt x="1326995" y="292926"/>
                </a:lnTo>
                <a:lnTo>
                  <a:pt x="1285613" y="316014"/>
                </a:lnTo>
                <a:lnTo>
                  <a:pt x="1243288" y="335775"/>
                </a:lnTo>
                <a:lnTo>
                  <a:pt x="1199897" y="351495"/>
                </a:lnTo>
                <a:lnTo>
                  <a:pt x="1155319" y="362458"/>
                </a:lnTo>
                <a:lnTo>
                  <a:pt x="1103396" y="368672"/>
                </a:lnTo>
                <a:lnTo>
                  <a:pt x="976555" y="368796"/>
                </a:lnTo>
                <a:lnTo>
                  <a:pt x="998899" y="372629"/>
                </a:lnTo>
                <a:lnTo>
                  <a:pt x="1051469" y="377562"/>
                </a:lnTo>
                <a:close/>
              </a:path>
              <a:path w="2313305" h="869315">
                <a:moveTo>
                  <a:pt x="976555" y="368796"/>
                </a:moveTo>
                <a:lnTo>
                  <a:pt x="1051415" y="368796"/>
                </a:lnTo>
                <a:lnTo>
                  <a:pt x="999468" y="363870"/>
                </a:lnTo>
                <a:lnTo>
                  <a:pt x="947646" y="354935"/>
                </a:lnTo>
                <a:lnTo>
                  <a:pt x="896040" y="343029"/>
                </a:lnTo>
                <a:lnTo>
                  <a:pt x="844741" y="329193"/>
                </a:lnTo>
                <a:lnTo>
                  <a:pt x="749255" y="301528"/>
                </a:lnTo>
                <a:lnTo>
                  <a:pt x="704146" y="289100"/>
                </a:lnTo>
                <a:lnTo>
                  <a:pt x="658734" y="277906"/>
                </a:lnTo>
                <a:lnTo>
                  <a:pt x="613237" y="268675"/>
                </a:lnTo>
                <a:lnTo>
                  <a:pt x="566522" y="261982"/>
                </a:lnTo>
                <a:lnTo>
                  <a:pt x="519545" y="258274"/>
                </a:lnTo>
                <a:lnTo>
                  <a:pt x="472449" y="257482"/>
                </a:lnTo>
                <a:lnTo>
                  <a:pt x="425378" y="259541"/>
                </a:lnTo>
                <a:lnTo>
                  <a:pt x="378474" y="264381"/>
                </a:lnTo>
                <a:lnTo>
                  <a:pt x="367040" y="266235"/>
                </a:lnTo>
                <a:lnTo>
                  <a:pt x="472480" y="266235"/>
                </a:lnTo>
                <a:lnTo>
                  <a:pt x="519064" y="267018"/>
                </a:lnTo>
                <a:lnTo>
                  <a:pt x="565529" y="270687"/>
                </a:lnTo>
                <a:lnTo>
                  <a:pt x="611732" y="277307"/>
                </a:lnTo>
                <a:lnTo>
                  <a:pt x="656916" y="286487"/>
                </a:lnTo>
                <a:lnTo>
                  <a:pt x="702082" y="297628"/>
                </a:lnTo>
                <a:lnTo>
                  <a:pt x="746982" y="309999"/>
                </a:lnTo>
                <a:lnTo>
                  <a:pt x="842691" y="337720"/>
                </a:lnTo>
                <a:lnTo>
                  <a:pt x="894436" y="351660"/>
                </a:lnTo>
                <a:lnTo>
                  <a:pt x="946530" y="363645"/>
                </a:lnTo>
                <a:lnTo>
                  <a:pt x="976555" y="368796"/>
                </a:lnTo>
                <a:close/>
              </a:path>
              <a:path w="2313305" h="869315">
                <a:moveTo>
                  <a:pt x="0" y="424041"/>
                </a:moveTo>
                <a:lnTo>
                  <a:pt x="71269" y="378052"/>
                </a:lnTo>
                <a:lnTo>
                  <a:pt x="112542" y="355861"/>
                </a:lnTo>
                <a:lnTo>
                  <a:pt x="154973" y="335956"/>
                </a:lnTo>
                <a:lnTo>
                  <a:pt x="198419" y="318404"/>
                </a:lnTo>
                <a:lnTo>
                  <a:pt x="242739" y="303272"/>
                </a:lnTo>
                <a:lnTo>
                  <a:pt x="287790" y="290626"/>
                </a:lnTo>
                <a:lnTo>
                  <a:pt x="333432" y="280533"/>
                </a:lnTo>
                <a:lnTo>
                  <a:pt x="379523" y="273059"/>
                </a:lnTo>
                <a:lnTo>
                  <a:pt x="425919" y="268271"/>
                </a:lnTo>
                <a:lnTo>
                  <a:pt x="472480" y="266235"/>
                </a:lnTo>
                <a:lnTo>
                  <a:pt x="367040" y="266235"/>
                </a:lnTo>
                <a:lnTo>
                  <a:pt x="285745" y="282140"/>
                </a:lnTo>
                <a:lnTo>
                  <a:pt x="240206" y="294924"/>
                </a:lnTo>
                <a:lnTo>
                  <a:pt x="195409" y="310222"/>
                </a:lnTo>
                <a:lnTo>
                  <a:pt x="151497" y="327965"/>
                </a:lnTo>
                <a:lnTo>
                  <a:pt x="108613" y="348088"/>
                </a:lnTo>
                <a:lnTo>
                  <a:pt x="66901" y="370521"/>
                </a:lnTo>
                <a:lnTo>
                  <a:pt x="26505" y="395199"/>
                </a:lnTo>
                <a:lnTo>
                  <a:pt x="0" y="413479"/>
                </a:lnTo>
                <a:lnTo>
                  <a:pt x="0" y="424041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590827" y="0"/>
            <a:ext cx="1601470" cy="2364105"/>
          </a:xfrm>
          <a:custGeom>
            <a:avLst/>
            <a:gdLst/>
            <a:ahLst/>
            <a:cxnLst/>
            <a:rect l="l" t="t" r="r" b="b"/>
            <a:pathLst>
              <a:path w="1601470" h="2364105">
                <a:moveTo>
                  <a:pt x="197965" y="687536"/>
                </a:moveTo>
                <a:lnTo>
                  <a:pt x="122788" y="678658"/>
                </a:lnTo>
                <a:lnTo>
                  <a:pt x="74796" y="649833"/>
                </a:lnTo>
                <a:lnTo>
                  <a:pt x="38273" y="598965"/>
                </a:lnTo>
                <a:lnTo>
                  <a:pt x="20207" y="551642"/>
                </a:lnTo>
                <a:lnTo>
                  <a:pt x="10802" y="511641"/>
                </a:lnTo>
                <a:lnTo>
                  <a:pt x="4065" y="464146"/>
                </a:lnTo>
                <a:lnTo>
                  <a:pt x="470" y="408528"/>
                </a:lnTo>
                <a:lnTo>
                  <a:pt x="0" y="377478"/>
                </a:lnTo>
                <a:lnTo>
                  <a:pt x="493" y="344161"/>
                </a:lnTo>
                <a:lnTo>
                  <a:pt x="4611" y="270417"/>
                </a:lnTo>
                <a:lnTo>
                  <a:pt x="8354" y="229831"/>
                </a:lnTo>
                <a:lnTo>
                  <a:pt x="13298" y="186666"/>
                </a:lnTo>
                <a:lnTo>
                  <a:pt x="19505" y="140843"/>
                </a:lnTo>
                <a:lnTo>
                  <a:pt x="27145" y="91628"/>
                </a:lnTo>
                <a:lnTo>
                  <a:pt x="36024" y="40464"/>
                </a:lnTo>
                <a:lnTo>
                  <a:pt x="43739" y="0"/>
                </a:lnTo>
                <a:lnTo>
                  <a:pt x="51837" y="0"/>
                </a:lnTo>
                <a:lnTo>
                  <a:pt x="44007" y="40908"/>
                </a:lnTo>
                <a:lnTo>
                  <a:pt x="35061" y="92283"/>
                </a:lnTo>
                <a:lnTo>
                  <a:pt x="27617" y="139980"/>
                </a:lnTo>
                <a:lnTo>
                  <a:pt x="21387" y="185600"/>
                </a:lnTo>
                <a:lnTo>
                  <a:pt x="16413" y="228566"/>
                </a:lnTo>
                <a:lnTo>
                  <a:pt x="12636" y="268956"/>
                </a:lnTo>
                <a:lnTo>
                  <a:pt x="8437" y="342323"/>
                </a:lnTo>
                <a:lnTo>
                  <a:pt x="7925" y="377478"/>
                </a:lnTo>
                <a:lnTo>
                  <a:pt x="8318" y="406330"/>
                </a:lnTo>
                <a:lnTo>
                  <a:pt x="11805" y="461606"/>
                </a:lnTo>
                <a:lnTo>
                  <a:pt x="18424" y="508778"/>
                </a:lnTo>
                <a:lnTo>
                  <a:pt x="27702" y="548476"/>
                </a:lnTo>
                <a:lnTo>
                  <a:pt x="45569" y="595382"/>
                </a:lnTo>
                <a:lnTo>
                  <a:pt x="80141" y="643683"/>
                </a:lnTo>
                <a:lnTo>
                  <a:pt x="125336" y="670972"/>
                </a:lnTo>
                <a:lnTo>
                  <a:pt x="169861" y="679724"/>
                </a:lnTo>
                <a:lnTo>
                  <a:pt x="239386" y="679724"/>
                </a:lnTo>
                <a:lnTo>
                  <a:pt x="236905" y="680624"/>
                </a:lnTo>
                <a:lnTo>
                  <a:pt x="197965" y="687536"/>
                </a:lnTo>
                <a:close/>
              </a:path>
              <a:path w="1601470" h="2364105">
                <a:moveTo>
                  <a:pt x="239386" y="679724"/>
                </a:moveTo>
                <a:lnTo>
                  <a:pt x="169861" y="679724"/>
                </a:lnTo>
                <a:lnTo>
                  <a:pt x="213787" y="677489"/>
                </a:lnTo>
                <a:lnTo>
                  <a:pt x="256776" y="665753"/>
                </a:lnTo>
                <a:lnTo>
                  <a:pt x="298488" y="646004"/>
                </a:lnTo>
                <a:lnTo>
                  <a:pt x="338585" y="619727"/>
                </a:lnTo>
                <a:lnTo>
                  <a:pt x="376729" y="588409"/>
                </a:lnTo>
                <a:lnTo>
                  <a:pt x="412582" y="553537"/>
                </a:lnTo>
                <a:lnTo>
                  <a:pt x="445804" y="516595"/>
                </a:lnTo>
                <a:lnTo>
                  <a:pt x="476057" y="479072"/>
                </a:lnTo>
                <a:lnTo>
                  <a:pt x="507626" y="438828"/>
                </a:lnTo>
                <a:lnTo>
                  <a:pt x="540656" y="399362"/>
                </a:lnTo>
                <a:lnTo>
                  <a:pt x="575266" y="361927"/>
                </a:lnTo>
                <a:lnTo>
                  <a:pt x="611573" y="327780"/>
                </a:lnTo>
                <a:lnTo>
                  <a:pt x="649695" y="298173"/>
                </a:lnTo>
                <a:lnTo>
                  <a:pt x="689748" y="274361"/>
                </a:lnTo>
                <a:lnTo>
                  <a:pt x="731852" y="257599"/>
                </a:lnTo>
                <a:lnTo>
                  <a:pt x="776123" y="249140"/>
                </a:lnTo>
                <a:lnTo>
                  <a:pt x="822678" y="250240"/>
                </a:lnTo>
                <a:lnTo>
                  <a:pt x="851661" y="257323"/>
                </a:lnTo>
                <a:lnTo>
                  <a:pt x="776423" y="257323"/>
                </a:lnTo>
                <a:lnTo>
                  <a:pt x="733338" y="265724"/>
                </a:lnTo>
                <a:lnTo>
                  <a:pt x="692262" y="282290"/>
                </a:lnTo>
                <a:lnTo>
                  <a:pt x="653098" y="305786"/>
                </a:lnTo>
                <a:lnTo>
                  <a:pt x="615745" y="334979"/>
                </a:lnTo>
                <a:lnTo>
                  <a:pt x="580107" y="368634"/>
                </a:lnTo>
                <a:lnTo>
                  <a:pt x="546084" y="405517"/>
                </a:lnTo>
                <a:lnTo>
                  <a:pt x="513577" y="444394"/>
                </a:lnTo>
                <a:lnTo>
                  <a:pt x="482489" y="484029"/>
                </a:lnTo>
                <a:lnTo>
                  <a:pt x="440692" y="534960"/>
                </a:lnTo>
                <a:lnTo>
                  <a:pt x="399093" y="578705"/>
                </a:lnTo>
                <a:lnTo>
                  <a:pt x="357804" y="615204"/>
                </a:lnTo>
                <a:lnTo>
                  <a:pt x="316936" y="644398"/>
                </a:lnTo>
                <a:lnTo>
                  <a:pt x="276599" y="666224"/>
                </a:lnTo>
                <a:lnTo>
                  <a:pt x="239386" y="679724"/>
                </a:lnTo>
                <a:close/>
              </a:path>
              <a:path w="1601470" h="2364105">
                <a:moveTo>
                  <a:pt x="1601138" y="2364008"/>
                </a:moveTo>
                <a:lnTo>
                  <a:pt x="1546859" y="2359035"/>
                </a:lnTo>
                <a:lnTo>
                  <a:pt x="1498046" y="2352558"/>
                </a:lnTo>
                <a:lnTo>
                  <a:pt x="1449860" y="2344229"/>
                </a:lnTo>
                <a:lnTo>
                  <a:pt x="1402453" y="2333999"/>
                </a:lnTo>
                <a:lnTo>
                  <a:pt x="1355971" y="2321815"/>
                </a:lnTo>
                <a:lnTo>
                  <a:pt x="1310566" y="2307626"/>
                </a:lnTo>
                <a:lnTo>
                  <a:pt x="1266386" y="2291381"/>
                </a:lnTo>
                <a:lnTo>
                  <a:pt x="1223580" y="2273029"/>
                </a:lnTo>
                <a:lnTo>
                  <a:pt x="1182298" y="2252517"/>
                </a:lnTo>
                <a:lnTo>
                  <a:pt x="1142688" y="2229796"/>
                </a:lnTo>
                <a:lnTo>
                  <a:pt x="1104900" y="2204812"/>
                </a:lnTo>
                <a:lnTo>
                  <a:pt x="1069083" y="2177516"/>
                </a:lnTo>
                <a:lnTo>
                  <a:pt x="1035387" y="2147856"/>
                </a:lnTo>
                <a:lnTo>
                  <a:pt x="1003960" y="2115780"/>
                </a:lnTo>
                <a:lnTo>
                  <a:pt x="975425" y="2082601"/>
                </a:lnTo>
                <a:lnTo>
                  <a:pt x="948918" y="2048139"/>
                </a:lnTo>
                <a:lnTo>
                  <a:pt x="924440" y="2012409"/>
                </a:lnTo>
                <a:lnTo>
                  <a:pt x="901994" y="1975432"/>
                </a:lnTo>
                <a:lnTo>
                  <a:pt x="881580" y="1937224"/>
                </a:lnTo>
                <a:lnTo>
                  <a:pt x="863202" y="1897805"/>
                </a:lnTo>
                <a:lnTo>
                  <a:pt x="846861" y="1857191"/>
                </a:lnTo>
                <a:lnTo>
                  <a:pt x="832559" y="1815402"/>
                </a:lnTo>
                <a:lnTo>
                  <a:pt x="820298" y="1772455"/>
                </a:lnTo>
                <a:lnTo>
                  <a:pt x="810080" y="1728368"/>
                </a:lnTo>
                <a:lnTo>
                  <a:pt x="801907" y="1683160"/>
                </a:lnTo>
                <a:lnTo>
                  <a:pt x="795781" y="1636848"/>
                </a:lnTo>
                <a:lnTo>
                  <a:pt x="791704" y="1589451"/>
                </a:lnTo>
                <a:lnTo>
                  <a:pt x="789678" y="1540986"/>
                </a:lnTo>
                <a:lnTo>
                  <a:pt x="789733" y="1490794"/>
                </a:lnTo>
                <a:lnTo>
                  <a:pt x="791787" y="1440927"/>
                </a:lnTo>
                <a:lnTo>
                  <a:pt x="795925" y="1389369"/>
                </a:lnTo>
                <a:lnTo>
                  <a:pt x="802122" y="1336816"/>
                </a:lnTo>
                <a:lnTo>
                  <a:pt x="810380" y="1283287"/>
                </a:lnTo>
                <a:lnTo>
                  <a:pt x="820700" y="1228798"/>
                </a:lnTo>
                <a:lnTo>
                  <a:pt x="833085" y="1173369"/>
                </a:lnTo>
                <a:lnTo>
                  <a:pt x="847537" y="1117017"/>
                </a:lnTo>
                <a:lnTo>
                  <a:pt x="864057" y="1059760"/>
                </a:lnTo>
                <a:lnTo>
                  <a:pt x="882647" y="1001618"/>
                </a:lnTo>
                <a:lnTo>
                  <a:pt x="895456" y="965686"/>
                </a:lnTo>
                <a:lnTo>
                  <a:pt x="909429" y="930017"/>
                </a:lnTo>
                <a:lnTo>
                  <a:pt x="924093" y="894722"/>
                </a:lnTo>
                <a:lnTo>
                  <a:pt x="957479" y="816512"/>
                </a:lnTo>
                <a:lnTo>
                  <a:pt x="975377" y="772561"/>
                </a:lnTo>
                <a:lnTo>
                  <a:pt x="991854" y="728009"/>
                </a:lnTo>
                <a:lnTo>
                  <a:pt x="1006095" y="682800"/>
                </a:lnTo>
                <a:lnTo>
                  <a:pt x="1017285" y="636881"/>
                </a:lnTo>
                <a:lnTo>
                  <a:pt x="1024610" y="590196"/>
                </a:lnTo>
                <a:lnTo>
                  <a:pt x="1026450" y="541175"/>
                </a:lnTo>
                <a:lnTo>
                  <a:pt x="1021606" y="491884"/>
                </a:lnTo>
                <a:lnTo>
                  <a:pt x="1010329" y="443741"/>
                </a:lnTo>
                <a:lnTo>
                  <a:pt x="992869" y="398161"/>
                </a:lnTo>
                <a:lnTo>
                  <a:pt x="969477" y="356563"/>
                </a:lnTo>
                <a:lnTo>
                  <a:pt x="940405" y="320364"/>
                </a:lnTo>
                <a:lnTo>
                  <a:pt x="905904" y="290979"/>
                </a:lnTo>
                <a:lnTo>
                  <a:pt x="866224" y="269826"/>
                </a:lnTo>
                <a:lnTo>
                  <a:pt x="821616" y="258322"/>
                </a:lnTo>
                <a:lnTo>
                  <a:pt x="776423" y="257323"/>
                </a:lnTo>
                <a:lnTo>
                  <a:pt x="851661" y="257323"/>
                </a:lnTo>
                <a:lnTo>
                  <a:pt x="902018" y="278768"/>
                </a:lnTo>
                <a:lnTo>
                  <a:pt x="935349" y="304176"/>
                </a:lnTo>
                <a:lnTo>
                  <a:pt x="964202" y="335598"/>
                </a:lnTo>
                <a:lnTo>
                  <a:pt x="988388" y="371975"/>
                </a:lnTo>
                <a:lnTo>
                  <a:pt x="1007717" y="412246"/>
                </a:lnTo>
                <a:lnTo>
                  <a:pt x="1022001" y="455349"/>
                </a:lnTo>
                <a:lnTo>
                  <a:pt x="1031050" y="500225"/>
                </a:lnTo>
                <a:lnTo>
                  <a:pt x="1034675" y="545812"/>
                </a:lnTo>
                <a:lnTo>
                  <a:pt x="1032686" y="591050"/>
                </a:lnTo>
                <a:lnTo>
                  <a:pt x="1025289" y="638295"/>
                </a:lnTo>
                <a:lnTo>
                  <a:pt x="1014010" y="684679"/>
                </a:lnTo>
                <a:lnTo>
                  <a:pt x="999667" y="730276"/>
                </a:lnTo>
                <a:lnTo>
                  <a:pt x="983080" y="775160"/>
                </a:lnTo>
                <a:lnTo>
                  <a:pt x="965067" y="819404"/>
                </a:lnTo>
                <a:lnTo>
                  <a:pt x="931616" y="897779"/>
                </a:lnTo>
                <a:lnTo>
                  <a:pt x="917006" y="932936"/>
                </a:lnTo>
                <a:lnTo>
                  <a:pt x="903087" y="968439"/>
                </a:lnTo>
                <a:lnTo>
                  <a:pt x="871852" y="1061951"/>
                </a:lnTo>
                <a:lnTo>
                  <a:pt x="855430" y="1118839"/>
                </a:lnTo>
                <a:lnTo>
                  <a:pt x="841061" y="1174825"/>
                </a:lnTo>
                <a:lnTo>
                  <a:pt x="828742" y="1229891"/>
                </a:lnTo>
                <a:lnTo>
                  <a:pt x="818472" y="1284019"/>
                </a:lnTo>
                <a:lnTo>
                  <a:pt x="810248" y="1337192"/>
                </a:lnTo>
                <a:lnTo>
                  <a:pt x="804069" y="1389390"/>
                </a:lnTo>
                <a:lnTo>
                  <a:pt x="799932" y="1440597"/>
                </a:lnTo>
                <a:lnTo>
                  <a:pt x="797837" y="1490794"/>
                </a:lnTo>
                <a:lnTo>
                  <a:pt x="797822" y="1540986"/>
                </a:lnTo>
                <a:lnTo>
                  <a:pt x="799760" y="1588087"/>
                </a:lnTo>
                <a:lnTo>
                  <a:pt x="803774" y="1635148"/>
                </a:lnTo>
                <a:lnTo>
                  <a:pt x="809822" y="1681126"/>
                </a:lnTo>
                <a:lnTo>
                  <a:pt x="817901" y="1726005"/>
                </a:lnTo>
                <a:lnTo>
                  <a:pt x="828008" y="1769767"/>
                </a:lnTo>
                <a:lnTo>
                  <a:pt x="840143" y="1812393"/>
                </a:lnTo>
                <a:lnTo>
                  <a:pt x="854302" y="1853865"/>
                </a:lnTo>
                <a:lnTo>
                  <a:pt x="870485" y="1894166"/>
                </a:lnTo>
                <a:lnTo>
                  <a:pt x="888688" y="1933277"/>
                </a:lnTo>
                <a:lnTo>
                  <a:pt x="908911" y="1971181"/>
                </a:lnTo>
                <a:lnTo>
                  <a:pt x="931151" y="2007860"/>
                </a:lnTo>
                <a:lnTo>
                  <a:pt x="955407" y="2043296"/>
                </a:lnTo>
                <a:lnTo>
                  <a:pt x="981675" y="2077470"/>
                </a:lnTo>
                <a:lnTo>
                  <a:pt x="1009955" y="2110364"/>
                </a:lnTo>
                <a:lnTo>
                  <a:pt x="1041100" y="2142139"/>
                </a:lnTo>
                <a:lnTo>
                  <a:pt x="1074503" y="2171519"/>
                </a:lnTo>
                <a:lnTo>
                  <a:pt x="1110016" y="2198555"/>
                </a:lnTo>
                <a:lnTo>
                  <a:pt x="1147490" y="2223299"/>
                </a:lnTo>
                <a:lnTo>
                  <a:pt x="1186778" y="2245801"/>
                </a:lnTo>
                <a:lnTo>
                  <a:pt x="1227731" y="2266113"/>
                </a:lnTo>
                <a:lnTo>
                  <a:pt x="1270201" y="2284284"/>
                </a:lnTo>
                <a:lnTo>
                  <a:pt x="1314040" y="2300367"/>
                </a:lnTo>
                <a:lnTo>
                  <a:pt x="1359100" y="2314411"/>
                </a:lnTo>
                <a:lnTo>
                  <a:pt x="1405232" y="2326468"/>
                </a:lnTo>
                <a:lnTo>
                  <a:pt x="1452289" y="2336589"/>
                </a:lnTo>
                <a:lnTo>
                  <a:pt x="1500122" y="2344825"/>
                </a:lnTo>
                <a:lnTo>
                  <a:pt x="1548583" y="2351226"/>
                </a:lnTo>
                <a:lnTo>
                  <a:pt x="1597524" y="2355843"/>
                </a:lnTo>
                <a:lnTo>
                  <a:pt x="1601138" y="2356055"/>
                </a:lnTo>
                <a:lnTo>
                  <a:pt x="1601138" y="2364008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781726" y="5858642"/>
            <a:ext cx="367665" cy="264160"/>
          </a:xfrm>
          <a:custGeom>
            <a:avLst/>
            <a:gdLst/>
            <a:ahLst/>
            <a:cxnLst/>
            <a:rect l="l" t="t" r="r" b="b"/>
            <a:pathLst>
              <a:path w="367664" h="264160">
                <a:moveTo>
                  <a:pt x="360104" y="168228"/>
                </a:moveTo>
                <a:lnTo>
                  <a:pt x="327427" y="217213"/>
                </a:lnTo>
                <a:lnTo>
                  <a:pt x="275124" y="244508"/>
                </a:lnTo>
                <a:lnTo>
                  <a:pt x="244444" y="248237"/>
                </a:lnTo>
                <a:lnTo>
                  <a:pt x="211449" y="245934"/>
                </a:lnTo>
                <a:lnTo>
                  <a:pt x="189135" y="247572"/>
                </a:lnTo>
                <a:lnTo>
                  <a:pt x="167074" y="251764"/>
                </a:lnTo>
                <a:lnTo>
                  <a:pt x="145000" y="257871"/>
                </a:lnTo>
                <a:lnTo>
                  <a:pt x="119711" y="263373"/>
                </a:lnTo>
                <a:lnTo>
                  <a:pt x="69432" y="259444"/>
                </a:lnTo>
                <a:lnTo>
                  <a:pt x="17602" y="224214"/>
                </a:lnTo>
                <a:lnTo>
                  <a:pt x="0" y="152142"/>
                </a:lnTo>
                <a:lnTo>
                  <a:pt x="6130" y="115559"/>
                </a:lnTo>
                <a:lnTo>
                  <a:pt x="34194" y="63545"/>
                </a:lnTo>
                <a:lnTo>
                  <a:pt x="79886" y="25941"/>
                </a:lnTo>
                <a:lnTo>
                  <a:pt x="145465" y="3305"/>
                </a:lnTo>
                <a:lnTo>
                  <a:pt x="179721" y="0"/>
                </a:lnTo>
                <a:lnTo>
                  <a:pt x="214885" y="1538"/>
                </a:lnTo>
                <a:lnTo>
                  <a:pt x="254854" y="9478"/>
                </a:lnTo>
                <a:lnTo>
                  <a:pt x="294135" y="25068"/>
                </a:lnTo>
                <a:lnTo>
                  <a:pt x="328697" y="48520"/>
                </a:lnTo>
                <a:lnTo>
                  <a:pt x="354508" y="80047"/>
                </a:lnTo>
                <a:lnTo>
                  <a:pt x="367077" y="123891"/>
                </a:lnTo>
                <a:lnTo>
                  <a:pt x="365816" y="146358"/>
                </a:lnTo>
                <a:lnTo>
                  <a:pt x="360104" y="168228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1669080" y="2145792"/>
            <a:ext cx="270510" cy="220979"/>
          </a:xfrm>
          <a:custGeom>
            <a:avLst/>
            <a:gdLst/>
            <a:ahLst/>
            <a:cxnLst/>
            <a:rect l="l" t="t" r="r" b="b"/>
            <a:pathLst>
              <a:path w="270509" h="220980">
                <a:moveTo>
                  <a:pt x="53403" y="194996"/>
                </a:moveTo>
                <a:lnTo>
                  <a:pt x="13605" y="151129"/>
                </a:lnTo>
                <a:lnTo>
                  <a:pt x="0" y="108186"/>
                </a:lnTo>
                <a:lnTo>
                  <a:pt x="854" y="92736"/>
                </a:lnTo>
                <a:lnTo>
                  <a:pt x="22851" y="39379"/>
                </a:lnTo>
                <a:lnTo>
                  <a:pt x="68226" y="4651"/>
                </a:lnTo>
                <a:lnTo>
                  <a:pt x="95925" y="0"/>
                </a:lnTo>
                <a:lnTo>
                  <a:pt x="123270" y="3666"/>
                </a:lnTo>
                <a:lnTo>
                  <a:pt x="174130" y="27065"/>
                </a:lnTo>
                <a:lnTo>
                  <a:pt x="216767" y="55993"/>
                </a:lnTo>
                <a:lnTo>
                  <a:pt x="253572" y="94989"/>
                </a:lnTo>
                <a:lnTo>
                  <a:pt x="270250" y="154892"/>
                </a:lnTo>
                <a:lnTo>
                  <a:pt x="262365" y="177553"/>
                </a:lnTo>
                <a:lnTo>
                  <a:pt x="223703" y="208980"/>
                </a:lnTo>
                <a:lnTo>
                  <a:pt x="184399" y="218261"/>
                </a:lnTo>
                <a:lnTo>
                  <a:pt x="144141" y="220755"/>
                </a:lnTo>
                <a:lnTo>
                  <a:pt x="135152" y="220439"/>
                </a:lnTo>
                <a:lnTo>
                  <a:pt x="79159" y="208506"/>
                </a:lnTo>
                <a:lnTo>
                  <a:pt x="53403" y="194996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81642" y="58514"/>
            <a:ext cx="37465" cy="38735"/>
          </a:xfrm>
          <a:custGeom>
            <a:avLst/>
            <a:gdLst/>
            <a:ahLst/>
            <a:cxnLst/>
            <a:rect l="l" t="t" r="r" b="b"/>
            <a:pathLst>
              <a:path w="37464" h="38735">
                <a:moveTo>
                  <a:pt x="12628" y="38371"/>
                </a:moveTo>
                <a:lnTo>
                  <a:pt x="6533" y="36421"/>
                </a:lnTo>
                <a:lnTo>
                  <a:pt x="2118" y="31179"/>
                </a:lnTo>
                <a:lnTo>
                  <a:pt x="0" y="24366"/>
                </a:lnTo>
                <a:lnTo>
                  <a:pt x="302" y="16954"/>
                </a:lnTo>
                <a:lnTo>
                  <a:pt x="3150" y="9918"/>
                </a:lnTo>
                <a:lnTo>
                  <a:pt x="9186" y="3304"/>
                </a:lnTo>
                <a:lnTo>
                  <a:pt x="16371" y="0"/>
                </a:lnTo>
                <a:lnTo>
                  <a:pt x="24069" y="144"/>
                </a:lnTo>
                <a:lnTo>
                  <a:pt x="31645" y="3874"/>
                </a:lnTo>
                <a:lnTo>
                  <a:pt x="35398" y="9074"/>
                </a:lnTo>
                <a:lnTo>
                  <a:pt x="37023" y="16387"/>
                </a:lnTo>
                <a:lnTo>
                  <a:pt x="36422" y="24323"/>
                </a:lnTo>
                <a:lnTo>
                  <a:pt x="33494" y="31392"/>
                </a:lnTo>
                <a:lnTo>
                  <a:pt x="28323" y="35445"/>
                </a:lnTo>
                <a:lnTo>
                  <a:pt x="20630" y="37908"/>
                </a:lnTo>
                <a:lnTo>
                  <a:pt x="12628" y="3837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39496" y="27253"/>
            <a:ext cx="149225" cy="180340"/>
          </a:xfrm>
          <a:custGeom>
            <a:avLst/>
            <a:gdLst/>
            <a:ahLst/>
            <a:cxnLst/>
            <a:rect l="l" t="t" r="r" b="b"/>
            <a:pathLst>
              <a:path w="149225" h="180340">
                <a:moveTo>
                  <a:pt x="37071" y="69697"/>
                </a:moveTo>
                <a:lnTo>
                  <a:pt x="35496" y="62369"/>
                </a:lnTo>
                <a:lnTo>
                  <a:pt x="31788" y="57150"/>
                </a:lnTo>
                <a:lnTo>
                  <a:pt x="24231" y="53365"/>
                </a:lnTo>
                <a:lnTo>
                  <a:pt x="16535" y="53174"/>
                </a:lnTo>
                <a:lnTo>
                  <a:pt x="9334" y="56426"/>
                </a:lnTo>
                <a:lnTo>
                  <a:pt x="3251" y="63004"/>
                </a:lnTo>
                <a:lnTo>
                  <a:pt x="355" y="70015"/>
                </a:lnTo>
                <a:lnTo>
                  <a:pt x="0" y="77419"/>
                </a:lnTo>
                <a:lnTo>
                  <a:pt x="2070" y="84251"/>
                </a:lnTo>
                <a:lnTo>
                  <a:pt x="6451" y="89522"/>
                </a:lnTo>
                <a:lnTo>
                  <a:pt x="12534" y="91516"/>
                </a:lnTo>
                <a:lnTo>
                  <a:pt x="20535" y="91109"/>
                </a:lnTo>
                <a:lnTo>
                  <a:pt x="28244" y="88696"/>
                </a:lnTo>
                <a:lnTo>
                  <a:pt x="33439" y="84683"/>
                </a:lnTo>
                <a:lnTo>
                  <a:pt x="36423" y="77635"/>
                </a:lnTo>
                <a:lnTo>
                  <a:pt x="37071" y="69697"/>
                </a:lnTo>
                <a:close/>
              </a:path>
              <a:path w="149225" h="180340">
                <a:moveTo>
                  <a:pt x="74688" y="157670"/>
                </a:moveTo>
                <a:lnTo>
                  <a:pt x="70180" y="138061"/>
                </a:lnTo>
                <a:lnTo>
                  <a:pt x="64909" y="133718"/>
                </a:lnTo>
                <a:lnTo>
                  <a:pt x="60680" y="127914"/>
                </a:lnTo>
                <a:lnTo>
                  <a:pt x="54876" y="127584"/>
                </a:lnTo>
                <a:lnTo>
                  <a:pt x="48361" y="125361"/>
                </a:lnTo>
                <a:lnTo>
                  <a:pt x="36537" y="130403"/>
                </a:lnTo>
                <a:lnTo>
                  <a:pt x="33324" y="138277"/>
                </a:lnTo>
                <a:lnTo>
                  <a:pt x="36423" y="151409"/>
                </a:lnTo>
                <a:lnTo>
                  <a:pt x="40043" y="156883"/>
                </a:lnTo>
                <a:lnTo>
                  <a:pt x="43853" y="161366"/>
                </a:lnTo>
                <a:lnTo>
                  <a:pt x="48818" y="165277"/>
                </a:lnTo>
                <a:lnTo>
                  <a:pt x="54559" y="166700"/>
                </a:lnTo>
                <a:lnTo>
                  <a:pt x="60655" y="165849"/>
                </a:lnTo>
                <a:lnTo>
                  <a:pt x="66725" y="162915"/>
                </a:lnTo>
                <a:lnTo>
                  <a:pt x="74688" y="157670"/>
                </a:lnTo>
                <a:close/>
              </a:path>
              <a:path w="149225" h="180340">
                <a:moveTo>
                  <a:pt x="105664" y="28143"/>
                </a:moveTo>
                <a:lnTo>
                  <a:pt x="98437" y="15379"/>
                </a:lnTo>
                <a:lnTo>
                  <a:pt x="92087" y="9626"/>
                </a:lnTo>
                <a:lnTo>
                  <a:pt x="89242" y="6248"/>
                </a:lnTo>
                <a:lnTo>
                  <a:pt x="83604" y="2768"/>
                </a:lnTo>
                <a:lnTo>
                  <a:pt x="81102" y="0"/>
                </a:lnTo>
                <a:lnTo>
                  <a:pt x="68834" y="3594"/>
                </a:lnTo>
                <a:lnTo>
                  <a:pt x="68186" y="6388"/>
                </a:lnTo>
                <a:lnTo>
                  <a:pt x="67411" y="14744"/>
                </a:lnTo>
                <a:lnTo>
                  <a:pt x="68821" y="22669"/>
                </a:lnTo>
                <a:lnTo>
                  <a:pt x="72123" y="30162"/>
                </a:lnTo>
                <a:lnTo>
                  <a:pt x="77000" y="37172"/>
                </a:lnTo>
                <a:lnTo>
                  <a:pt x="81559" y="42722"/>
                </a:lnTo>
                <a:lnTo>
                  <a:pt x="89471" y="43141"/>
                </a:lnTo>
                <a:lnTo>
                  <a:pt x="103047" y="34340"/>
                </a:lnTo>
                <a:lnTo>
                  <a:pt x="105664" y="28143"/>
                </a:lnTo>
                <a:close/>
              </a:path>
              <a:path w="149225" h="180340">
                <a:moveTo>
                  <a:pt x="120738" y="92506"/>
                </a:moveTo>
                <a:lnTo>
                  <a:pt x="113525" y="79730"/>
                </a:lnTo>
                <a:lnTo>
                  <a:pt x="107162" y="73990"/>
                </a:lnTo>
                <a:lnTo>
                  <a:pt x="104317" y="70612"/>
                </a:lnTo>
                <a:lnTo>
                  <a:pt x="98691" y="67119"/>
                </a:lnTo>
                <a:lnTo>
                  <a:pt x="96189" y="64363"/>
                </a:lnTo>
                <a:lnTo>
                  <a:pt x="83921" y="67957"/>
                </a:lnTo>
                <a:lnTo>
                  <a:pt x="83273" y="70751"/>
                </a:lnTo>
                <a:lnTo>
                  <a:pt x="82499" y="79108"/>
                </a:lnTo>
                <a:lnTo>
                  <a:pt x="83908" y="87033"/>
                </a:lnTo>
                <a:lnTo>
                  <a:pt x="87210" y="94526"/>
                </a:lnTo>
                <a:lnTo>
                  <a:pt x="92087" y="101536"/>
                </a:lnTo>
                <a:lnTo>
                  <a:pt x="96647" y="107099"/>
                </a:lnTo>
                <a:lnTo>
                  <a:pt x="104559" y="107505"/>
                </a:lnTo>
                <a:lnTo>
                  <a:pt x="118122" y="98691"/>
                </a:lnTo>
                <a:lnTo>
                  <a:pt x="120738" y="92506"/>
                </a:lnTo>
                <a:close/>
              </a:path>
              <a:path w="149225" h="180340">
                <a:moveTo>
                  <a:pt x="149085" y="165087"/>
                </a:moveTo>
                <a:lnTo>
                  <a:pt x="141871" y="152311"/>
                </a:lnTo>
                <a:lnTo>
                  <a:pt x="135509" y="146558"/>
                </a:lnTo>
                <a:lnTo>
                  <a:pt x="132651" y="143192"/>
                </a:lnTo>
                <a:lnTo>
                  <a:pt x="127025" y="139700"/>
                </a:lnTo>
                <a:lnTo>
                  <a:pt x="124510" y="136944"/>
                </a:lnTo>
                <a:lnTo>
                  <a:pt x="112255" y="140538"/>
                </a:lnTo>
                <a:lnTo>
                  <a:pt x="111607" y="143332"/>
                </a:lnTo>
                <a:lnTo>
                  <a:pt x="110832" y="151676"/>
                </a:lnTo>
                <a:lnTo>
                  <a:pt x="112242" y="159613"/>
                </a:lnTo>
                <a:lnTo>
                  <a:pt x="115544" y="167106"/>
                </a:lnTo>
                <a:lnTo>
                  <a:pt x="120408" y="174117"/>
                </a:lnTo>
                <a:lnTo>
                  <a:pt x="124968" y="179666"/>
                </a:lnTo>
                <a:lnTo>
                  <a:pt x="132880" y="180086"/>
                </a:lnTo>
                <a:lnTo>
                  <a:pt x="146469" y="171272"/>
                </a:lnTo>
                <a:lnTo>
                  <a:pt x="149085" y="165087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93175" y="177675"/>
            <a:ext cx="40640" cy="34925"/>
          </a:xfrm>
          <a:custGeom>
            <a:avLst/>
            <a:gdLst/>
            <a:ahLst/>
            <a:cxnLst/>
            <a:rect l="l" t="t" r="r" b="b"/>
            <a:pathLst>
              <a:path w="40640" h="34925">
                <a:moveTo>
                  <a:pt x="32251" y="34522"/>
                </a:moveTo>
                <a:lnTo>
                  <a:pt x="439" y="6826"/>
                </a:lnTo>
                <a:lnTo>
                  <a:pt x="0" y="4987"/>
                </a:lnTo>
                <a:lnTo>
                  <a:pt x="3947" y="57"/>
                </a:lnTo>
                <a:lnTo>
                  <a:pt x="5971" y="0"/>
                </a:lnTo>
                <a:lnTo>
                  <a:pt x="15251" y="335"/>
                </a:lnTo>
                <a:lnTo>
                  <a:pt x="23934" y="2331"/>
                </a:lnTo>
                <a:lnTo>
                  <a:pt x="31512" y="6648"/>
                </a:lnTo>
                <a:lnTo>
                  <a:pt x="37476" y="13951"/>
                </a:lnTo>
                <a:lnTo>
                  <a:pt x="40113" y="18723"/>
                </a:lnTo>
                <a:lnTo>
                  <a:pt x="39284" y="25401"/>
                </a:lnTo>
                <a:lnTo>
                  <a:pt x="40080" y="31622"/>
                </a:lnTo>
                <a:lnTo>
                  <a:pt x="35627" y="32807"/>
                </a:lnTo>
                <a:lnTo>
                  <a:pt x="32251" y="34522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07441" y="96887"/>
            <a:ext cx="84455" cy="70485"/>
          </a:xfrm>
          <a:custGeom>
            <a:avLst/>
            <a:gdLst/>
            <a:ahLst/>
            <a:cxnLst/>
            <a:rect l="l" t="t" r="r" b="b"/>
            <a:pathLst>
              <a:path w="84454" h="70485">
                <a:moveTo>
                  <a:pt x="30835" y="55791"/>
                </a:moveTo>
                <a:lnTo>
                  <a:pt x="29502" y="48260"/>
                </a:lnTo>
                <a:lnTo>
                  <a:pt x="26581" y="41833"/>
                </a:lnTo>
                <a:lnTo>
                  <a:pt x="22771" y="39306"/>
                </a:lnTo>
                <a:lnTo>
                  <a:pt x="15176" y="39979"/>
                </a:lnTo>
                <a:lnTo>
                  <a:pt x="5397" y="43383"/>
                </a:lnTo>
                <a:lnTo>
                  <a:pt x="1320" y="49047"/>
                </a:lnTo>
                <a:lnTo>
                  <a:pt x="0" y="53987"/>
                </a:lnTo>
                <a:lnTo>
                  <a:pt x="2298" y="58470"/>
                </a:lnTo>
                <a:lnTo>
                  <a:pt x="6413" y="62598"/>
                </a:lnTo>
                <a:lnTo>
                  <a:pt x="10553" y="66459"/>
                </a:lnTo>
                <a:lnTo>
                  <a:pt x="13970" y="70053"/>
                </a:lnTo>
                <a:lnTo>
                  <a:pt x="27292" y="66306"/>
                </a:lnTo>
                <a:lnTo>
                  <a:pt x="29908" y="61633"/>
                </a:lnTo>
                <a:lnTo>
                  <a:pt x="30835" y="55791"/>
                </a:lnTo>
                <a:close/>
              </a:path>
              <a:path w="84454" h="70485">
                <a:moveTo>
                  <a:pt x="84239" y="18719"/>
                </a:moveTo>
                <a:lnTo>
                  <a:pt x="50101" y="0"/>
                </a:lnTo>
                <a:lnTo>
                  <a:pt x="48082" y="63"/>
                </a:lnTo>
                <a:lnTo>
                  <a:pt x="44132" y="5003"/>
                </a:lnTo>
                <a:lnTo>
                  <a:pt x="44564" y="6832"/>
                </a:lnTo>
                <a:lnTo>
                  <a:pt x="73050" y="34417"/>
                </a:lnTo>
                <a:lnTo>
                  <a:pt x="76377" y="34518"/>
                </a:lnTo>
                <a:lnTo>
                  <a:pt x="79768" y="32804"/>
                </a:lnTo>
                <a:lnTo>
                  <a:pt x="84213" y="31623"/>
                </a:lnTo>
                <a:lnTo>
                  <a:pt x="83413" y="25400"/>
                </a:lnTo>
                <a:lnTo>
                  <a:pt x="84239" y="18719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6014" y="4126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72" y="30748"/>
                </a:moveTo>
                <a:lnTo>
                  <a:pt x="10559" y="27149"/>
                </a:lnTo>
                <a:lnTo>
                  <a:pt x="6421" y="23299"/>
                </a:lnTo>
                <a:lnTo>
                  <a:pt x="2300" y="19176"/>
                </a:lnTo>
                <a:lnTo>
                  <a:pt x="0" y="14687"/>
                </a:lnTo>
                <a:lnTo>
                  <a:pt x="1325" y="9742"/>
                </a:lnTo>
                <a:lnTo>
                  <a:pt x="5395" y="4076"/>
                </a:lnTo>
                <a:lnTo>
                  <a:pt x="15187" y="676"/>
                </a:lnTo>
                <a:lnTo>
                  <a:pt x="22780" y="0"/>
                </a:lnTo>
                <a:lnTo>
                  <a:pt x="26585" y="2526"/>
                </a:lnTo>
                <a:lnTo>
                  <a:pt x="29500" y="8956"/>
                </a:lnTo>
                <a:lnTo>
                  <a:pt x="30838" y="16490"/>
                </a:lnTo>
                <a:lnTo>
                  <a:pt x="29914" y="22327"/>
                </a:lnTo>
                <a:lnTo>
                  <a:pt x="27287" y="26990"/>
                </a:lnTo>
                <a:lnTo>
                  <a:pt x="13972" y="3074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16897" y="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13967" y="30758"/>
                </a:moveTo>
                <a:lnTo>
                  <a:pt x="10558" y="27149"/>
                </a:lnTo>
                <a:lnTo>
                  <a:pt x="6420" y="23295"/>
                </a:lnTo>
                <a:lnTo>
                  <a:pt x="2299" y="19172"/>
                </a:lnTo>
                <a:lnTo>
                  <a:pt x="0" y="14686"/>
                </a:lnTo>
                <a:lnTo>
                  <a:pt x="1328" y="9742"/>
                </a:lnTo>
                <a:lnTo>
                  <a:pt x="5392" y="4075"/>
                </a:lnTo>
                <a:lnTo>
                  <a:pt x="15186" y="675"/>
                </a:lnTo>
                <a:lnTo>
                  <a:pt x="22782" y="0"/>
                </a:lnTo>
                <a:lnTo>
                  <a:pt x="26585" y="2526"/>
                </a:lnTo>
                <a:lnTo>
                  <a:pt x="29499" y="8956"/>
                </a:lnTo>
                <a:lnTo>
                  <a:pt x="30838" y="16490"/>
                </a:lnTo>
                <a:lnTo>
                  <a:pt x="29915" y="22327"/>
                </a:lnTo>
                <a:lnTo>
                  <a:pt x="27277" y="27000"/>
                </a:lnTo>
                <a:lnTo>
                  <a:pt x="13967" y="3075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38413" y="52648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13972" y="30761"/>
                </a:moveTo>
                <a:lnTo>
                  <a:pt x="10555" y="27149"/>
                </a:lnTo>
                <a:lnTo>
                  <a:pt x="6418" y="23298"/>
                </a:lnTo>
                <a:lnTo>
                  <a:pt x="2298" y="19176"/>
                </a:lnTo>
                <a:lnTo>
                  <a:pt x="0" y="14688"/>
                </a:lnTo>
                <a:lnTo>
                  <a:pt x="1325" y="9742"/>
                </a:lnTo>
                <a:lnTo>
                  <a:pt x="5397" y="4076"/>
                </a:lnTo>
                <a:lnTo>
                  <a:pt x="15182" y="679"/>
                </a:lnTo>
                <a:lnTo>
                  <a:pt x="22779" y="0"/>
                </a:lnTo>
                <a:lnTo>
                  <a:pt x="26585" y="2529"/>
                </a:lnTo>
                <a:lnTo>
                  <a:pt x="29498" y="8961"/>
                </a:lnTo>
                <a:lnTo>
                  <a:pt x="30835" y="16493"/>
                </a:lnTo>
                <a:lnTo>
                  <a:pt x="29911" y="22327"/>
                </a:lnTo>
                <a:lnTo>
                  <a:pt x="27282" y="27000"/>
                </a:lnTo>
                <a:lnTo>
                  <a:pt x="13972" y="3076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29016" y="41325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59" y="30761"/>
                </a:moveTo>
                <a:lnTo>
                  <a:pt x="10558" y="27149"/>
                </a:lnTo>
                <a:lnTo>
                  <a:pt x="6420" y="23293"/>
                </a:lnTo>
                <a:lnTo>
                  <a:pt x="2299" y="19169"/>
                </a:lnTo>
                <a:lnTo>
                  <a:pt x="0" y="14684"/>
                </a:lnTo>
                <a:lnTo>
                  <a:pt x="1328" y="9742"/>
                </a:lnTo>
                <a:lnTo>
                  <a:pt x="5392" y="4076"/>
                </a:lnTo>
                <a:lnTo>
                  <a:pt x="15186" y="679"/>
                </a:lnTo>
                <a:lnTo>
                  <a:pt x="22782" y="0"/>
                </a:lnTo>
                <a:lnTo>
                  <a:pt x="26585" y="2525"/>
                </a:lnTo>
                <a:lnTo>
                  <a:pt x="29499" y="8954"/>
                </a:lnTo>
                <a:lnTo>
                  <a:pt x="30838" y="16488"/>
                </a:lnTo>
                <a:lnTo>
                  <a:pt x="29915" y="22327"/>
                </a:lnTo>
                <a:lnTo>
                  <a:pt x="27286" y="27000"/>
                </a:lnTo>
                <a:lnTo>
                  <a:pt x="13959" y="3076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46878" y="4623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67" y="30758"/>
                </a:moveTo>
                <a:lnTo>
                  <a:pt x="10558" y="27149"/>
                </a:lnTo>
                <a:lnTo>
                  <a:pt x="6420" y="23299"/>
                </a:lnTo>
                <a:lnTo>
                  <a:pt x="2299" y="19176"/>
                </a:lnTo>
                <a:lnTo>
                  <a:pt x="0" y="14687"/>
                </a:lnTo>
                <a:lnTo>
                  <a:pt x="1328" y="9742"/>
                </a:lnTo>
                <a:lnTo>
                  <a:pt x="5392" y="4075"/>
                </a:lnTo>
                <a:lnTo>
                  <a:pt x="15186" y="676"/>
                </a:lnTo>
                <a:lnTo>
                  <a:pt x="22782" y="0"/>
                </a:lnTo>
                <a:lnTo>
                  <a:pt x="26585" y="2526"/>
                </a:lnTo>
                <a:lnTo>
                  <a:pt x="29499" y="8956"/>
                </a:lnTo>
                <a:lnTo>
                  <a:pt x="30838" y="16490"/>
                </a:lnTo>
                <a:lnTo>
                  <a:pt x="29915" y="22327"/>
                </a:lnTo>
                <a:lnTo>
                  <a:pt x="27277" y="27000"/>
                </a:lnTo>
                <a:lnTo>
                  <a:pt x="13967" y="3075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9054" y="14786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8484" y="25851"/>
                </a:moveTo>
                <a:lnTo>
                  <a:pt x="11790" y="24310"/>
                </a:lnTo>
                <a:lnTo>
                  <a:pt x="5334" y="20317"/>
                </a:lnTo>
                <a:lnTo>
                  <a:pt x="607" y="16398"/>
                </a:lnTo>
                <a:lnTo>
                  <a:pt x="0" y="7674"/>
                </a:lnTo>
                <a:lnTo>
                  <a:pt x="4189" y="3822"/>
                </a:lnTo>
                <a:lnTo>
                  <a:pt x="9551" y="727"/>
                </a:lnTo>
                <a:lnTo>
                  <a:pt x="15795" y="0"/>
                </a:lnTo>
                <a:lnTo>
                  <a:pt x="22021" y="1784"/>
                </a:lnTo>
                <a:lnTo>
                  <a:pt x="27328" y="6224"/>
                </a:lnTo>
                <a:lnTo>
                  <a:pt x="30380" y="10127"/>
                </a:lnTo>
                <a:lnTo>
                  <a:pt x="29923" y="16788"/>
                </a:lnTo>
                <a:lnTo>
                  <a:pt x="30686" y="20449"/>
                </a:lnTo>
                <a:lnTo>
                  <a:pt x="24941" y="24658"/>
                </a:lnTo>
                <a:lnTo>
                  <a:pt x="18484" y="2585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54629" y="1317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86" y="25849"/>
                </a:moveTo>
                <a:lnTo>
                  <a:pt x="11794" y="24310"/>
                </a:lnTo>
                <a:lnTo>
                  <a:pt x="5340" y="20319"/>
                </a:lnTo>
                <a:lnTo>
                  <a:pt x="613" y="16403"/>
                </a:lnTo>
                <a:lnTo>
                  <a:pt x="0" y="7674"/>
                </a:lnTo>
                <a:lnTo>
                  <a:pt x="4196" y="3826"/>
                </a:lnTo>
                <a:lnTo>
                  <a:pt x="9554" y="729"/>
                </a:lnTo>
                <a:lnTo>
                  <a:pt x="15798" y="0"/>
                </a:lnTo>
                <a:lnTo>
                  <a:pt x="22023" y="1783"/>
                </a:lnTo>
                <a:lnTo>
                  <a:pt x="27325" y="6222"/>
                </a:lnTo>
                <a:lnTo>
                  <a:pt x="30385" y="10130"/>
                </a:lnTo>
                <a:lnTo>
                  <a:pt x="29929" y="16790"/>
                </a:lnTo>
                <a:lnTo>
                  <a:pt x="30692" y="20448"/>
                </a:lnTo>
                <a:lnTo>
                  <a:pt x="24943" y="24656"/>
                </a:lnTo>
                <a:lnTo>
                  <a:pt x="18486" y="25849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75870" y="17565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8481" y="25851"/>
                </a:moveTo>
                <a:lnTo>
                  <a:pt x="11787" y="24310"/>
                </a:lnTo>
                <a:lnTo>
                  <a:pt x="5332" y="20317"/>
                </a:lnTo>
                <a:lnTo>
                  <a:pt x="605" y="16398"/>
                </a:lnTo>
                <a:lnTo>
                  <a:pt x="0" y="7674"/>
                </a:lnTo>
                <a:lnTo>
                  <a:pt x="4188" y="3822"/>
                </a:lnTo>
                <a:lnTo>
                  <a:pt x="9550" y="727"/>
                </a:lnTo>
                <a:lnTo>
                  <a:pt x="15794" y="0"/>
                </a:lnTo>
                <a:lnTo>
                  <a:pt x="22019" y="1784"/>
                </a:lnTo>
                <a:lnTo>
                  <a:pt x="27325" y="6224"/>
                </a:lnTo>
                <a:lnTo>
                  <a:pt x="30377" y="10127"/>
                </a:lnTo>
                <a:lnTo>
                  <a:pt x="29921" y="16788"/>
                </a:lnTo>
                <a:lnTo>
                  <a:pt x="30684" y="20449"/>
                </a:lnTo>
                <a:lnTo>
                  <a:pt x="24938" y="24658"/>
                </a:lnTo>
                <a:lnTo>
                  <a:pt x="18481" y="2585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19858" y="25968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5">
                <a:moveTo>
                  <a:pt x="18481" y="25845"/>
                </a:moveTo>
                <a:lnTo>
                  <a:pt x="11787" y="24306"/>
                </a:lnTo>
                <a:lnTo>
                  <a:pt x="5332" y="20317"/>
                </a:lnTo>
                <a:lnTo>
                  <a:pt x="605" y="16398"/>
                </a:lnTo>
                <a:lnTo>
                  <a:pt x="0" y="7674"/>
                </a:lnTo>
                <a:lnTo>
                  <a:pt x="4188" y="3822"/>
                </a:lnTo>
                <a:lnTo>
                  <a:pt x="9546" y="727"/>
                </a:lnTo>
                <a:lnTo>
                  <a:pt x="15791" y="0"/>
                </a:lnTo>
                <a:lnTo>
                  <a:pt x="22018" y="1784"/>
                </a:lnTo>
                <a:lnTo>
                  <a:pt x="27325" y="6224"/>
                </a:lnTo>
                <a:lnTo>
                  <a:pt x="30377" y="10127"/>
                </a:lnTo>
                <a:lnTo>
                  <a:pt x="29921" y="16788"/>
                </a:lnTo>
                <a:lnTo>
                  <a:pt x="30684" y="20449"/>
                </a:lnTo>
                <a:lnTo>
                  <a:pt x="24938" y="24653"/>
                </a:lnTo>
                <a:lnTo>
                  <a:pt x="18481" y="25845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93401" y="0"/>
            <a:ext cx="31115" cy="19685"/>
          </a:xfrm>
          <a:custGeom>
            <a:avLst/>
            <a:gdLst/>
            <a:ahLst/>
            <a:cxnLst/>
            <a:rect l="l" t="t" r="r" b="b"/>
            <a:pathLst>
              <a:path w="31114" h="19685">
                <a:moveTo>
                  <a:pt x="18479" y="19405"/>
                </a:moveTo>
                <a:lnTo>
                  <a:pt x="11786" y="17865"/>
                </a:lnTo>
                <a:lnTo>
                  <a:pt x="5332" y="13875"/>
                </a:lnTo>
                <a:lnTo>
                  <a:pt x="605" y="9958"/>
                </a:lnTo>
                <a:lnTo>
                  <a:pt x="0" y="1230"/>
                </a:lnTo>
                <a:lnTo>
                  <a:pt x="1339" y="0"/>
                </a:lnTo>
                <a:lnTo>
                  <a:pt x="27498" y="0"/>
                </a:lnTo>
                <a:lnTo>
                  <a:pt x="30385" y="3685"/>
                </a:lnTo>
                <a:lnTo>
                  <a:pt x="29921" y="10346"/>
                </a:lnTo>
                <a:lnTo>
                  <a:pt x="30692" y="14005"/>
                </a:lnTo>
                <a:lnTo>
                  <a:pt x="24938" y="18212"/>
                </a:lnTo>
                <a:lnTo>
                  <a:pt x="18479" y="19405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01059" y="332727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5">
                <a:moveTo>
                  <a:pt x="18481" y="25854"/>
                </a:moveTo>
                <a:lnTo>
                  <a:pt x="11787" y="24313"/>
                </a:lnTo>
                <a:lnTo>
                  <a:pt x="5332" y="20320"/>
                </a:lnTo>
                <a:lnTo>
                  <a:pt x="605" y="16401"/>
                </a:lnTo>
                <a:lnTo>
                  <a:pt x="0" y="7677"/>
                </a:lnTo>
                <a:lnTo>
                  <a:pt x="4188" y="3825"/>
                </a:lnTo>
                <a:lnTo>
                  <a:pt x="9550" y="726"/>
                </a:lnTo>
                <a:lnTo>
                  <a:pt x="15794" y="0"/>
                </a:lnTo>
                <a:lnTo>
                  <a:pt x="22019" y="1786"/>
                </a:lnTo>
                <a:lnTo>
                  <a:pt x="27325" y="6228"/>
                </a:lnTo>
                <a:lnTo>
                  <a:pt x="30377" y="10130"/>
                </a:lnTo>
                <a:lnTo>
                  <a:pt x="29921" y="16791"/>
                </a:lnTo>
                <a:lnTo>
                  <a:pt x="30684" y="20453"/>
                </a:lnTo>
                <a:lnTo>
                  <a:pt x="24938" y="24661"/>
                </a:lnTo>
                <a:lnTo>
                  <a:pt x="18481" y="25854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32400" y="28842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8488" y="25845"/>
                </a:moveTo>
                <a:lnTo>
                  <a:pt x="11791" y="24306"/>
                </a:lnTo>
                <a:lnTo>
                  <a:pt x="5332" y="20317"/>
                </a:lnTo>
                <a:lnTo>
                  <a:pt x="605" y="16398"/>
                </a:lnTo>
                <a:lnTo>
                  <a:pt x="0" y="7674"/>
                </a:lnTo>
                <a:lnTo>
                  <a:pt x="4188" y="3822"/>
                </a:lnTo>
                <a:lnTo>
                  <a:pt x="9550" y="727"/>
                </a:lnTo>
                <a:lnTo>
                  <a:pt x="15794" y="0"/>
                </a:lnTo>
                <a:lnTo>
                  <a:pt x="22019" y="1784"/>
                </a:lnTo>
                <a:lnTo>
                  <a:pt x="27325" y="6224"/>
                </a:lnTo>
                <a:lnTo>
                  <a:pt x="30385" y="10127"/>
                </a:lnTo>
                <a:lnTo>
                  <a:pt x="29921" y="16788"/>
                </a:lnTo>
                <a:lnTo>
                  <a:pt x="30692" y="20449"/>
                </a:lnTo>
                <a:lnTo>
                  <a:pt x="24947" y="24653"/>
                </a:lnTo>
                <a:lnTo>
                  <a:pt x="18488" y="25845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63280" y="39661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79" y="25854"/>
                </a:moveTo>
                <a:lnTo>
                  <a:pt x="11786" y="24313"/>
                </a:lnTo>
                <a:lnTo>
                  <a:pt x="5332" y="20320"/>
                </a:lnTo>
                <a:lnTo>
                  <a:pt x="605" y="16401"/>
                </a:lnTo>
                <a:lnTo>
                  <a:pt x="0" y="7677"/>
                </a:lnTo>
                <a:lnTo>
                  <a:pt x="4188" y="3825"/>
                </a:lnTo>
                <a:lnTo>
                  <a:pt x="9550" y="726"/>
                </a:lnTo>
                <a:lnTo>
                  <a:pt x="15794" y="0"/>
                </a:lnTo>
                <a:lnTo>
                  <a:pt x="22019" y="1786"/>
                </a:lnTo>
                <a:lnTo>
                  <a:pt x="27325" y="6228"/>
                </a:lnTo>
                <a:lnTo>
                  <a:pt x="30377" y="10130"/>
                </a:lnTo>
                <a:lnTo>
                  <a:pt x="29921" y="16791"/>
                </a:lnTo>
                <a:lnTo>
                  <a:pt x="30692" y="20453"/>
                </a:lnTo>
                <a:lnTo>
                  <a:pt x="24938" y="24661"/>
                </a:lnTo>
                <a:lnTo>
                  <a:pt x="18479" y="25854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23687" y="222181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4" h="29845">
                <a:moveTo>
                  <a:pt x="15179" y="29362"/>
                </a:moveTo>
                <a:lnTo>
                  <a:pt x="9728" y="26286"/>
                </a:lnTo>
                <a:lnTo>
                  <a:pt x="4727" y="20089"/>
                </a:lnTo>
                <a:lnTo>
                  <a:pt x="721" y="11258"/>
                </a:lnTo>
                <a:lnTo>
                  <a:pt x="0" y="9080"/>
                </a:lnTo>
                <a:lnTo>
                  <a:pt x="547" y="3040"/>
                </a:lnTo>
                <a:lnTo>
                  <a:pt x="1658" y="2038"/>
                </a:lnTo>
                <a:lnTo>
                  <a:pt x="2297" y="1002"/>
                </a:lnTo>
                <a:lnTo>
                  <a:pt x="4702" y="903"/>
                </a:lnTo>
                <a:lnTo>
                  <a:pt x="7414" y="0"/>
                </a:lnTo>
                <a:lnTo>
                  <a:pt x="9371" y="836"/>
                </a:lnTo>
                <a:lnTo>
                  <a:pt x="16985" y="4926"/>
                </a:lnTo>
                <a:lnTo>
                  <a:pt x="21823" y="9699"/>
                </a:lnTo>
                <a:lnTo>
                  <a:pt x="24210" y="15656"/>
                </a:lnTo>
                <a:lnTo>
                  <a:pt x="24472" y="23296"/>
                </a:lnTo>
                <a:lnTo>
                  <a:pt x="24315" y="25268"/>
                </a:lnTo>
                <a:lnTo>
                  <a:pt x="22366" y="27936"/>
                </a:lnTo>
                <a:lnTo>
                  <a:pt x="20533" y="28830"/>
                </a:lnTo>
                <a:lnTo>
                  <a:pt x="15179" y="29362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09156" y="586901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5" h="29845">
                <a:moveTo>
                  <a:pt x="15183" y="29368"/>
                </a:moveTo>
                <a:lnTo>
                  <a:pt x="9732" y="26295"/>
                </a:lnTo>
                <a:lnTo>
                  <a:pt x="4731" y="20097"/>
                </a:lnTo>
                <a:lnTo>
                  <a:pt x="721" y="11258"/>
                </a:lnTo>
                <a:lnTo>
                  <a:pt x="0" y="9088"/>
                </a:lnTo>
                <a:lnTo>
                  <a:pt x="547" y="3048"/>
                </a:lnTo>
                <a:lnTo>
                  <a:pt x="1658" y="2038"/>
                </a:lnTo>
                <a:lnTo>
                  <a:pt x="2297" y="1010"/>
                </a:lnTo>
                <a:lnTo>
                  <a:pt x="4718" y="911"/>
                </a:lnTo>
                <a:lnTo>
                  <a:pt x="7422" y="0"/>
                </a:lnTo>
                <a:lnTo>
                  <a:pt x="9371" y="828"/>
                </a:lnTo>
                <a:lnTo>
                  <a:pt x="16985" y="4918"/>
                </a:lnTo>
                <a:lnTo>
                  <a:pt x="21824" y="9691"/>
                </a:lnTo>
                <a:lnTo>
                  <a:pt x="24213" y="15647"/>
                </a:lnTo>
                <a:lnTo>
                  <a:pt x="24481" y="23288"/>
                </a:lnTo>
                <a:lnTo>
                  <a:pt x="24323" y="25276"/>
                </a:lnTo>
                <a:lnTo>
                  <a:pt x="22366" y="27936"/>
                </a:lnTo>
                <a:lnTo>
                  <a:pt x="20542" y="28830"/>
                </a:lnTo>
                <a:lnTo>
                  <a:pt x="15183" y="2936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77011" y="5793028"/>
            <a:ext cx="195580" cy="842010"/>
          </a:xfrm>
          <a:custGeom>
            <a:avLst/>
            <a:gdLst/>
            <a:ahLst/>
            <a:cxnLst/>
            <a:rect l="l" t="t" r="r" b="b"/>
            <a:pathLst>
              <a:path w="195579" h="842009">
                <a:moveTo>
                  <a:pt x="51269" y="816521"/>
                </a:moveTo>
                <a:lnTo>
                  <a:pt x="51117" y="796086"/>
                </a:lnTo>
                <a:lnTo>
                  <a:pt x="50012" y="775589"/>
                </a:lnTo>
                <a:lnTo>
                  <a:pt x="49364" y="755078"/>
                </a:lnTo>
                <a:lnTo>
                  <a:pt x="48780" y="730300"/>
                </a:lnTo>
                <a:lnTo>
                  <a:pt x="46126" y="680859"/>
                </a:lnTo>
                <a:lnTo>
                  <a:pt x="45618" y="656043"/>
                </a:lnTo>
                <a:lnTo>
                  <a:pt x="46609" y="445985"/>
                </a:lnTo>
                <a:lnTo>
                  <a:pt x="45643" y="399910"/>
                </a:lnTo>
                <a:lnTo>
                  <a:pt x="40424" y="308127"/>
                </a:lnTo>
                <a:lnTo>
                  <a:pt x="38963" y="262191"/>
                </a:lnTo>
                <a:lnTo>
                  <a:pt x="39560" y="209600"/>
                </a:lnTo>
                <a:lnTo>
                  <a:pt x="43040" y="104394"/>
                </a:lnTo>
                <a:lnTo>
                  <a:pt x="43383" y="51790"/>
                </a:lnTo>
                <a:lnTo>
                  <a:pt x="37655" y="36334"/>
                </a:lnTo>
                <a:lnTo>
                  <a:pt x="22910" y="31076"/>
                </a:lnTo>
                <a:lnTo>
                  <a:pt x="7696" y="36182"/>
                </a:lnTo>
                <a:lnTo>
                  <a:pt x="520" y="51790"/>
                </a:lnTo>
                <a:lnTo>
                  <a:pt x="0" y="105702"/>
                </a:lnTo>
                <a:lnTo>
                  <a:pt x="266" y="160083"/>
                </a:lnTo>
                <a:lnTo>
                  <a:pt x="1714" y="214439"/>
                </a:lnTo>
                <a:lnTo>
                  <a:pt x="4787" y="268224"/>
                </a:lnTo>
                <a:lnTo>
                  <a:pt x="8255" y="312610"/>
                </a:lnTo>
                <a:lnTo>
                  <a:pt x="11531" y="356971"/>
                </a:lnTo>
                <a:lnTo>
                  <a:pt x="14020" y="401396"/>
                </a:lnTo>
                <a:lnTo>
                  <a:pt x="15100" y="445985"/>
                </a:lnTo>
                <a:lnTo>
                  <a:pt x="16167" y="662393"/>
                </a:lnTo>
                <a:lnTo>
                  <a:pt x="17030" y="706399"/>
                </a:lnTo>
                <a:lnTo>
                  <a:pt x="20307" y="751014"/>
                </a:lnTo>
                <a:lnTo>
                  <a:pt x="27482" y="794931"/>
                </a:lnTo>
                <a:lnTo>
                  <a:pt x="40068" y="836879"/>
                </a:lnTo>
                <a:lnTo>
                  <a:pt x="48120" y="841895"/>
                </a:lnTo>
                <a:lnTo>
                  <a:pt x="49085" y="836891"/>
                </a:lnTo>
                <a:lnTo>
                  <a:pt x="51269" y="816521"/>
                </a:lnTo>
                <a:close/>
              </a:path>
              <a:path w="195579" h="842009">
                <a:moveTo>
                  <a:pt x="109105" y="18707"/>
                </a:moveTo>
                <a:lnTo>
                  <a:pt x="102831" y="4660"/>
                </a:lnTo>
                <a:lnTo>
                  <a:pt x="89827" y="0"/>
                </a:lnTo>
                <a:lnTo>
                  <a:pt x="76822" y="4686"/>
                </a:lnTo>
                <a:lnTo>
                  <a:pt x="70497" y="18707"/>
                </a:lnTo>
                <a:lnTo>
                  <a:pt x="68999" y="68846"/>
                </a:lnTo>
                <a:lnTo>
                  <a:pt x="68313" y="119075"/>
                </a:lnTo>
                <a:lnTo>
                  <a:pt x="68262" y="169354"/>
                </a:lnTo>
                <a:lnTo>
                  <a:pt x="68668" y="219671"/>
                </a:lnTo>
                <a:lnTo>
                  <a:pt x="70891" y="370649"/>
                </a:lnTo>
                <a:lnTo>
                  <a:pt x="71386" y="420916"/>
                </a:lnTo>
                <a:lnTo>
                  <a:pt x="70751" y="446138"/>
                </a:lnTo>
                <a:lnTo>
                  <a:pt x="67513" y="496328"/>
                </a:lnTo>
                <a:lnTo>
                  <a:pt x="66738" y="521538"/>
                </a:lnTo>
                <a:lnTo>
                  <a:pt x="66802" y="547052"/>
                </a:lnTo>
                <a:lnTo>
                  <a:pt x="67652" y="623582"/>
                </a:lnTo>
                <a:lnTo>
                  <a:pt x="66040" y="672007"/>
                </a:lnTo>
                <a:lnTo>
                  <a:pt x="63538" y="720407"/>
                </a:lnTo>
                <a:lnTo>
                  <a:pt x="65265" y="768362"/>
                </a:lnTo>
                <a:lnTo>
                  <a:pt x="76276" y="815441"/>
                </a:lnTo>
                <a:lnTo>
                  <a:pt x="80683" y="820572"/>
                </a:lnTo>
                <a:lnTo>
                  <a:pt x="86944" y="821905"/>
                </a:lnTo>
                <a:lnTo>
                  <a:pt x="92443" y="819378"/>
                </a:lnTo>
                <a:lnTo>
                  <a:pt x="94615" y="812952"/>
                </a:lnTo>
                <a:lnTo>
                  <a:pt x="91313" y="762241"/>
                </a:lnTo>
                <a:lnTo>
                  <a:pt x="90652" y="737120"/>
                </a:lnTo>
                <a:lnTo>
                  <a:pt x="92202" y="711365"/>
                </a:lnTo>
                <a:lnTo>
                  <a:pt x="94602" y="684707"/>
                </a:lnTo>
                <a:lnTo>
                  <a:pt x="95783" y="658063"/>
                </a:lnTo>
                <a:lnTo>
                  <a:pt x="96062" y="631393"/>
                </a:lnTo>
                <a:lnTo>
                  <a:pt x="95719" y="604634"/>
                </a:lnTo>
                <a:lnTo>
                  <a:pt x="95821" y="556907"/>
                </a:lnTo>
                <a:lnTo>
                  <a:pt x="97332" y="509422"/>
                </a:lnTo>
                <a:lnTo>
                  <a:pt x="99148" y="461987"/>
                </a:lnTo>
                <a:lnTo>
                  <a:pt x="100152" y="414413"/>
                </a:lnTo>
                <a:lnTo>
                  <a:pt x="101155" y="204419"/>
                </a:lnTo>
                <a:lnTo>
                  <a:pt x="101053" y="179070"/>
                </a:lnTo>
                <a:lnTo>
                  <a:pt x="100774" y="153657"/>
                </a:lnTo>
                <a:lnTo>
                  <a:pt x="100838" y="128257"/>
                </a:lnTo>
                <a:lnTo>
                  <a:pt x="101777" y="102946"/>
                </a:lnTo>
                <a:lnTo>
                  <a:pt x="103822" y="81800"/>
                </a:lnTo>
                <a:lnTo>
                  <a:pt x="106514" y="61010"/>
                </a:lnTo>
                <a:lnTo>
                  <a:pt x="108661" y="40132"/>
                </a:lnTo>
                <a:lnTo>
                  <a:pt x="109105" y="18707"/>
                </a:lnTo>
                <a:close/>
              </a:path>
              <a:path w="195579" h="842009">
                <a:moveTo>
                  <a:pt x="168871" y="51396"/>
                </a:moveTo>
                <a:lnTo>
                  <a:pt x="166916" y="37884"/>
                </a:lnTo>
                <a:lnTo>
                  <a:pt x="157886" y="27533"/>
                </a:lnTo>
                <a:lnTo>
                  <a:pt x="143065" y="25755"/>
                </a:lnTo>
                <a:lnTo>
                  <a:pt x="132892" y="28295"/>
                </a:lnTo>
                <a:lnTo>
                  <a:pt x="126111" y="34391"/>
                </a:lnTo>
                <a:lnTo>
                  <a:pt x="124904" y="41186"/>
                </a:lnTo>
                <a:lnTo>
                  <a:pt x="120599" y="84658"/>
                </a:lnTo>
                <a:lnTo>
                  <a:pt x="121145" y="129286"/>
                </a:lnTo>
                <a:lnTo>
                  <a:pt x="123901" y="174040"/>
                </a:lnTo>
                <a:lnTo>
                  <a:pt x="126225" y="217881"/>
                </a:lnTo>
                <a:lnTo>
                  <a:pt x="127508" y="268185"/>
                </a:lnTo>
                <a:lnTo>
                  <a:pt x="128587" y="318516"/>
                </a:lnTo>
                <a:lnTo>
                  <a:pt x="131330" y="471639"/>
                </a:lnTo>
                <a:lnTo>
                  <a:pt x="131902" y="524141"/>
                </a:lnTo>
                <a:lnTo>
                  <a:pt x="132511" y="629132"/>
                </a:lnTo>
                <a:lnTo>
                  <a:pt x="133134" y="702957"/>
                </a:lnTo>
                <a:lnTo>
                  <a:pt x="133134" y="727557"/>
                </a:lnTo>
                <a:lnTo>
                  <a:pt x="133883" y="749071"/>
                </a:lnTo>
                <a:lnTo>
                  <a:pt x="135788" y="770293"/>
                </a:lnTo>
                <a:lnTo>
                  <a:pt x="137934" y="791502"/>
                </a:lnTo>
                <a:lnTo>
                  <a:pt x="139420" y="812939"/>
                </a:lnTo>
                <a:lnTo>
                  <a:pt x="139661" y="818946"/>
                </a:lnTo>
                <a:lnTo>
                  <a:pt x="148793" y="818997"/>
                </a:lnTo>
                <a:lnTo>
                  <a:pt x="148767" y="812939"/>
                </a:lnTo>
                <a:lnTo>
                  <a:pt x="148056" y="791514"/>
                </a:lnTo>
                <a:lnTo>
                  <a:pt x="146685" y="770267"/>
                </a:lnTo>
                <a:lnTo>
                  <a:pt x="145542" y="749007"/>
                </a:lnTo>
                <a:lnTo>
                  <a:pt x="145516" y="727557"/>
                </a:lnTo>
                <a:lnTo>
                  <a:pt x="146189" y="702957"/>
                </a:lnTo>
                <a:lnTo>
                  <a:pt x="146494" y="678357"/>
                </a:lnTo>
                <a:lnTo>
                  <a:pt x="147142" y="530542"/>
                </a:lnTo>
                <a:lnTo>
                  <a:pt x="147650" y="481253"/>
                </a:lnTo>
                <a:lnTo>
                  <a:pt x="148412" y="431952"/>
                </a:lnTo>
                <a:lnTo>
                  <a:pt x="150266" y="334149"/>
                </a:lnTo>
                <a:lnTo>
                  <a:pt x="152450" y="236347"/>
                </a:lnTo>
                <a:lnTo>
                  <a:pt x="156845" y="120345"/>
                </a:lnTo>
                <a:lnTo>
                  <a:pt x="159626" y="81470"/>
                </a:lnTo>
                <a:lnTo>
                  <a:pt x="162483" y="62661"/>
                </a:lnTo>
                <a:lnTo>
                  <a:pt x="168871" y="51396"/>
                </a:lnTo>
                <a:close/>
              </a:path>
              <a:path w="195579" h="842009">
                <a:moveTo>
                  <a:pt x="195084" y="109474"/>
                </a:moveTo>
                <a:lnTo>
                  <a:pt x="192049" y="101993"/>
                </a:lnTo>
                <a:lnTo>
                  <a:pt x="185102" y="99529"/>
                </a:lnTo>
                <a:lnTo>
                  <a:pt x="178003" y="102031"/>
                </a:lnTo>
                <a:lnTo>
                  <a:pt x="174523" y="109474"/>
                </a:lnTo>
                <a:lnTo>
                  <a:pt x="172453" y="130543"/>
                </a:lnTo>
                <a:lnTo>
                  <a:pt x="165239" y="171894"/>
                </a:lnTo>
                <a:lnTo>
                  <a:pt x="162750" y="192760"/>
                </a:lnTo>
                <a:lnTo>
                  <a:pt x="162140" y="211848"/>
                </a:lnTo>
                <a:lnTo>
                  <a:pt x="162509" y="231114"/>
                </a:lnTo>
                <a:lnTo>
                  <a:pt x="163182" y="250418"/>
                </a:lnTo>
                <a:lnTo>
                  <a:pt x="163461" y="269570"/>
                </a:lnTo>
                <a:lnTo>
                  <a:pt x="163550" y="319443"/>
                </a:lnTo>
                <a:lnTo>
                  <a:pt x="164134" y="369328"/>
                </a:lnTo>
                <a:lnTo>
                  <a:pt x="168808" y="424103"/>
                </a:lnTo>
                <a:lnTo>
                  <a:pt x="170129" y="442379"/>
                </a:lnTo>
                <a:lnTo>
                  <a:pt x="170116" y="482828"/>
                </a:lnTo>
                <a:lnTo>
                  <a:pt x="167932" y="523062"/>
                </a:lnTo>
                <a:lnTo>
                  <a:pt x="165392" y="563245"/>
                </a:lnTo>
                <a:lnTo>
                  <a:pt x="164299" y="603567"/>
                </a:lnTo>
                <a:lnTo>
                  <a:pt x="165976" y="646861"/>
                </a:lnTo>
                <a:lnTo>
                  <a:pt x="169519" y="690105"/>
                </a:lnTo>
                <a:lnTo>
                  <a:pt x="173418" y="733348"/>
                </a:lnTo>
                <a:lnTo>
                  <a:pt x="176225" y="776643"/>
                </a:lnTo>
                <a:lnTo>
                  <a:pt x="176453" y="781913"/>
                </a:lnTo>
                <a:lnTo>
                  <a:pt x="183972" y="781824"/>
                </a:lnTo>
                <a:lnTo>
                  <a:pt x="188023" y="729627"/>
                </a:lnTo>
                <a:lnTo>
                  <a:pt x="188861" y="706158"/>
                </a:lnTo>
                <a:lnTo>
                  <a:pt x="187820" y="682574"/>
                </a:lnTo>
                <a:lnTo>
                  <a:pt x="185915" y="662787"/>
                </a:lnTo>
                <a:lnTo>
                  <a:pt x="184277" y="643128"/>
                </a:lnTo>
                <a:lnTo>
                  <a:pt x="183184" y="623443"/>
                </a:lnTo>
                <a:lnTo>
                  <a:pt x="182943" y="603567"/>
                </a:lnTo>
                <a:lnTo>
                  <a:pt x="184810" y="563257"/>
                </a:lnTo>
                <a:lnTo>
                  <a:pt x="188137" y="523074"/>
                </a:lnTo>
                <a:lnTo>
                  <a:pt x="191109" y="482854"/>
                </a:lnTo>
                <a:lnTo>
                  <a:pt x="191909" y="442379"/>
                </a:lnTo>
                <a:lnTo>
                  <a:pt x="190957" y="424103"/>
                </a:lnTo>
                <a:lnTo>
                  <a:pt x="187934" y="387692"/>
                </a:lnTo>
                <a:lnTo>
                  <a:pt x="187350" y="369328"/>
                </a:lnTo>
                <a:lnTo>
                  <a:pt x="188061" y="294500"/>
                </a:lnTo>
                <a:lnTo>
                  <a:pt x="188036" y="269570"/>
                </a:lnTo>
                <a:lnTo>
                  <a:pt x="187363" y="250418"/>
                </a:lnTo>
                <a:lnTo>
                  <a:pt x="186143" y="231127"/>
                </a:lnTo>
                <a:lnTo>
                  <a:pt x="185216" y="211848"/>
                </a:lnTo>
                <a:lnTo>
                  <a:pt x="185407" y="192760"/>
                </a:lnTo>
                <a:lnTo>
                  <a:pt x="187502" y="171907"/>
                </a:lnTo>
                <a:lnTo>
                  <a:pt x="190639" y="151257"/>
                </a:lnTo>
                <a:lnTo>
                  <a:pt x="193586" y="130543"/>
                </a:lnTo>
                <a:lnTo>
                  <a:pt x="195084" y="109474"/>
                </a:lnTo>
                <a:close/>
              </a:path>
            </a:pathLst>
          </a:custGeom>
          <a:solidFill>
            <a:srgbClr val="C3C7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3379557" y="1436389"/>
            <a:ext cx="5436235" cy="4039235"/>
          </a:xfrm>
          <a:custGeom>
            <a:avLst/>
            <a:gdLst/>
            <a:ahLst/>
            <a:cxnLst/>
            <a:rect l="l" t="t" r="r" b="b"/>
            <a:pathLst>
              <a:path w="5436234" h="4039235">
                <a:moveTo>
                  <a:pt x="2610315" y="0"/>
                </a:moveTo>
                <a:lnTo>
                  <a:pt x="2560978" y="404"/>
                </a:lnTo>
                <a:lnTo>
                  <a:pt x="2511553" y="1349"/>
                </a:lnTo>
                <a:lnTo>
                  <a:pt x="2462058" y="2841"/>
                </a:lnTo>
                <a:lnTo>
                  <a:pt x="2412513" y="4882"/>
                </a:lnTo>
                <a:lnTo>
                  <a:pt x="2362935" y="7478"/>
                </a:lnTo>
                <a:lnTo>
                  <a:pt x="2313345" y="10632"/>
                </a:lnTo>
                <a:lnTo>
                  <a:pt x="2263760" y="14350"/>
                </a:lnTo>
                <a:lnTo>
                  <a:pt x="2214199" y="18634"/>
                </a:lnTo>
                <a:lnTo>
                  <a:pt x="2164682" y="23490"/>
                </a:lnTo>
                <a:lnTo>
                  <a:pt x="2115227" y="28922"/>
                </a:lnTo>
                <a:lnTo>
                  <a:pt x="2065853" y="34934"/>
                </a:lnTo>
                <a:lnTo>
                  <a:pt x="2016579" y="41531"/>
                </a:lnTo>
                <a:lnTo>
                  <a:pt x="1967424" y="48716"/>
                </a:lnTo>
                <a:lnTo>
                  <a:pt x="1918406" y="56495"/>
                </a:lnTo>
                <a:lnTo>
                  <a:pt x="1869544" y="64870"/>
                </a:lnTo>
                <a:lnTo>
                  <a:pt x="1820857" y="73848"/>
                </a:lnTo>
                <a:lnTo>
                  <a:pt x="1772365" y="83431"/>
                </a:lnTo>
                <a:lnTo>
                  <a:pt x="1724085" y="93625"/>
                </a:lnTo>
                <a:lnTo>
                  <a:pt x="1676037" y="104433"/>
                </a:lnTo>
                <a:lnTo>
                  <a:pt x="1628239" y="115860"/>
                </a:lnTo>
                <a:lnTo>
                  <a:pt x="1580710" y="127910"/>
                </a:lnTo>
                <a:lnTo>
                  <a:pt x="1533470" y="140588"/>
                </a:lnTo>
                <a:lnTo>
                  <a:pt x="1486536" y="153897"/>
                </a:lnTo>
                <a:lnTo>
                  <a:pt x="1439928" y="167843"/>
                </a:lnTo>
                <a:lnTo>
                  <a:pt x="1393665" y="182429"/>
                </a:lnTo>
                <a:lnTo>
                  <a:pt x="1347765" y="197660"/>
                </a:lnTo>
                <a:lnTo>
                  <a:pt x="1302247" y="213539"/>
                </a:lnTo>
                <a:lnTo>
                  <a:pt x="1257130" y="230072"/>
                </a:lnTo>
                <a:lnTo>
                  <a:pt x="1212433" y="247263"/>
                </a:lnTo>
                <a:lnTo>
                  <a:pt x="1168175" y="265115"/>
                </a:lnTo>
                <a:lnTo>
                  <a:pt x="1124374" y="283634"/>
                </a:lnTo>
                <a:lnTo>
                  <a:pt x="1081050" y="302823"/>
                </a:lnTo>
                <a:lnTo>
                  <a:pt x="1038221" y="322687"/>
                </a:lnTo>
                <a:lnTo>
                  <a:pt x="995905" y="343231"/>
                </a:lnTo>
                <a:lnTo>
                  <a:pt x="954123" y="364457"/>
                </a:lnTo>
                <a:lnTo>
                  <a:pt x="912892" y="386372"/>
                </a:lnTo>
                <a:lnTo>
                  <a:pt x="872232" y="408978"/>
                </a:lnTo>
                <a:lnTo>
                  <a:pt x="832161" y="432281"/>
                </a:lnTo>
                <a:lnTo>
                  <a:pt x="792698" y="456284"/>
                </a:lnTo>
                <a:lnTo>
                  <a:pt x="753862" y="480992"/>
                </a:lnTo>
                <a:lnTo>
                  <a:pt x="715671" y="506410"/>
                </a:lnTo>
                <a:lnTo>
                  <a:pt x="678145" y="532541"/>
                </a:lnTo>
                <a:lnTo>
                  <a:pt x="641303" y="559390"/>
                </a:lnTo>
                <a:lnTo>
                  <a:pt x="605163" y="586961"/>
                </a:lnTo>
                <a:lnTo>
                  <a:pt x="569744" y="615258"/>
                </a:lnTo>
                <a:lnTo>
                  <a:pt x="535065" y="644287"/>
                </a:lnTo>
                <a:lnTo>
                  <a:pt x="501145" y="674050"/>
                </a:lnTo>
                <a:lnTo>
                  <a:pt x="468002" y="704553"/>
                </a:lnTo>
                <a:lnTo>
                  <a:pt x="435655" y="735799"/>
                </a:lnTo>
                <a:lnTo>
                  <a:pt x="404124" y="767793"/>
                </a:lnTo>
                <a:lnTo>
                  <a:pt x="373426" y="800540"/>
                </a:lnTo>
                <a:lnTo>
                  <a:pt x="343582" y="834043"/>
                </a:lnTo>
                <a:lnTo>
                  <a:pt x="314609" y="868307"/>
                </a:lnTo>
                <a:lnTo>
                  <a:pt x="286527" y="903337"/>
                </a:lnTo>
                <a:lnTo>
                  <a:pt x="259354" y="939135"/>
                </a:lnTo>
                <a:lnTo>
                  <a:pt x="233109" y="975708"/>
                </a:lnTo>
                <a:lnTo>
                  <a:pt x="207811" y="1013059"/>
                </a:lnTo>
                <a:lnTo>
                  <a:pt x="183718" y="1051047"/>
                </a:lnTo>
                <a:lnTo>
                  <a:pt x="161213" y="1089309"/>
                </a:lnTo>
                <a:lnTo>
                  <a:pt x="140274" y="1127832"/>
                </a:lnTo>
                <a:lnTo>
                  <a:pt x="120882" y="1166601"/>
                </a:lnTo>
                <a:lnTo>
                  <a:pt x="103014" y="1205604"/>
                </a:lnTo>
                <a:lnTo>
                  <a:pt x="86651" y="1244827"/>
                </a:lnTo>
                <a:lnTo>
                  <a:pt x="71772" y="1284257"/>
                </a:lnTo>
                <a:lnTo>
                  <a:pt x="58355" y="1323881"/>
                </a:lnTo>
                <a:lnTo>
                  <a:pt x="46380" y="1363684"/>
                </a:lnTo>
                <a:lnTo>
                  <a:pt x="35826" y="1403655"/>
                </a:lnTo>
                <a:lnTo>
                  <a:pt x="26673" y="1443779"/>
                </a:lnTo>
                <a:lnTo>
                  <a:pt x="18900" y="1484043"/>
                </a:lnTo>
                <a:lnTo>
                  <a:pt x="12485" y="1524434"/>
                </a:lnTo>
                <a:lnTo>
                  <a:pt x="7409" y="1564938"/>
                </a:lnTo>
                <a:lnTo>
                  <a:pt x="3649" y="1605543"/>
                </a:lnTo>
                <a:lnTo>
                  <a:pt x="1187" y="1646234"/>
                </a:lnTo>
                <a:lnTo>
                  <a:pt x="0" y="1686999"/>
                </a:lnTo>
                <a:lnTo>
                  <a:pt x="67" y="1727824"/>
                </a:lnTo>
                <a:lnTo>
                  <a:pt x="1369" y="1768696"/>
                </a:lnTo>
                <a:lnTo>
                  <a:pt x="3885" y="1809601"/>
                </a:lnTo>
                <a:lnTo>
                  <a:pt x="7593" y="1850526"/>
                </a:lnTo>
                <a:lnTo>
                  <a:pt x="12473" y="1891458"/>
                </a:lnTo>
                <a:lnTo>
                  <a:pt x="18504" y="1932384"/>
                </a:lnTo>
                <a:lnTo>
                  <a:pt x="25665" y="1973289"/>
                </a:lnTo>
                <a:lnTo>
                  <a:pt x="33935" y="2014161"/>
                </a:lnTo>
                <a:lnTo>
                  <a:pt x="43294" y="2054987"/>
                </a:lnTo>
                <a:lnTo>
                  <a:pt x="53721" y="2095753"/>
                </a:lnTo>
                <a:lnTo>
                  <a:pt x="65196" y="2136445"/>
                </a:lnTo>
                <a:lnTo>
                  <a:pt x="77696" y="2177050"/>
                </a:lnTo>
                <a:lnTo>
                  <a:pt x="91202" y="2217556"/>
                </a:lnTo>
                <a:lnTo>
                  <a:pt x="105693" y="2257948"/>
                </a:lnTo>
                <a:lnTo>
                  <a:pt x="121148" y="2298214"/>
                </a:lnTo>
                <a:lnTo>
                  <a:pt x="137546" y="2338340"/>
                </a:lnTo>
                <a:lnTo>
                  <a:pt x="154866" y="2378312"/>
                </a:lnTo>
                <a:lnTo>
                  <a:pt x="173088" y="2418117"/>
                </a:lnTo>
                <a:lnTo>
                  <a:pt x="192191" y="2457743"/>
                </a:lnTo>
                <a:lnTo>
                  <a:pt x="212154" y="2497175"/>
                </a:lnTo>
                <a:lnTo>
                  <a:pt x="232956" y="2536400"/>
                </a:lnTo>
                <a:lnTo>
                  <a:pt x="254576" y="2575406"/>
                </a:lnTo>
                <a:lnTo>
                  <a:pt x="276995" y="2614177"/>
                </a:lnTo>
                <a:lnTo>
                  <a:pt x="300190" y="2652703"/>
                </a:lnTo>
                <a:lnTo>
                  <a:pt x="324141" y="2690968"/>
                </a:lnTo>
                <a:lnTo>
                  <a:pt x="348828" y="2728959"/>
                </a:lnTo>
                <a:lnTo>
                  <a:pt x="374229" y="2766664"/>
                </a:lnTo>
                <a:lnTo>
                  <a:pt x="400324" y="2804069"/>
                </a:lnTo>
                <a:lnTo>
                  <a:pt x="427092" y="2841160"/>
                </a:lnTo>
                <a:lnTo>
                  <a:pt x="454513" y="2877925"/>
                </a:lnTo>
                <a:lnTo>
                  <a:pt x="482564" y="2914349"/>
                </a:lnTo>
                <a:lnTo>
                  <a:pt x="511227" y="2950420"/>
                </a:lnTo>
                <a:lnTo>
                  <a:pt x="540479" y="2986124"/>
                </a:lnTo>
                <a:lnTo>
                  <a:pt x="570300" y="3021448"/>
                </a:lnTo>
                <a:lnTo>
                  <a:pt x="600669" y="3056378"/>
                </a:lnTo>
                <a:lnTo>
                  <a:pt x="631566" y="3090901"/>
                </a:lnTo>
                <a:lnTo>
                  <a:pt x="662970" y="3125005"/>
                </a:lnTo>
                <a:lnTo>
                  <a:pt x="694860" y="3158674"/>
                </a:lnTo>
                <a:lnTo>
                  <a:pt x="727215" y="3191897"/>
                </a:lnTo>
                <a:lnTo>
                  <a:pt x="760014" y="3224660"/>
                </a:lnTo>
                <a:lnTo>
                  <a:pt x="793237" y="3256949"/>
                </a:lnTo>
                <a:lnTo>
                  <a:pt x="826862" y="3288751"/>
                </a:lnTo>
                <a:lnTo>
                  <a:pt x="860870" y="3320053"/>
                </a:lnTo>
                <a:lnTo>
                  <a:pt x="895239" y="3350841"/>
                </a:lnTo>
                <a:lnTo>
                  <a:pt x="929948" y="3381103"/>
                </a:lnTo>
                <a:lnTo>
                  <a:pt x="964977" y="3410824"/>
                </a:lnTo>
                <a:lnTo>
                  <a:pt x="1000305" y="3439991"/>
                </a:lnTo>
                <a:lnTo>
                  <a:pt x="1035911" y="3468592"/>
                </a:lnTo>
                <a:lnTo>
                  <a:pt x="1071774" y="3496612"/>
                </a:lnTo>
                <a:lnTo>
                  <a:pt x="1107874" y="3524039"/>
                </a:lnTo>
                <a:lnTo>
                  <a:pt x="1144190" y="3550858"/>
                </a:lnTo>
                <a:lnTo>
                  <a:pt x="1180700" y="3577058"/>
                </a:lnTo>
                <a:lnTo>
                  <a:pt x="1217385" y="3602623"/>
                </a:lnTo>
                <a:lnTo>
                  <a:pt x="1254223" y="3627542"/>
                </a:lnTo>
                <a:lnTo>
                  <a:pt x="1291194" y="3651800"/>
                </a:lnTo>
                <a:lnTo>
                  <a:pt x="1328277" y="3675385"/>
                </a:lnTo>
                <a:lnTo>
                  <a:pt x="1365450" y="3698282"/>
                </a:lnTo>
                <a:lnTo>
                  <a:pt x="1402694" y="3720480"/>
                </a:lnTo>
                <a:lnTo>
                  <a:pt x="1439987" y="3741963"/>
                </a:lnTo>
                <a:lnTo>
                  <a:pt x="1477310" y="3762720"/>
                </a:lnTo>
                <a:lnTo>
                  <a:pt x="1514640" y="3782736"/>
                </a:lnTo>
                <a:lnTo>
                  <a:pt x="1551957" y="3801998"/>
                </a:lnTo>
                <a:lnTo>
                  <a:pt x="1589240" y="3820493"/>
                </a:lnTo>
                <a:lnTo>
                  <a:pt x="1626469" y="3838208"/>
                </a:lnTo>
                <a:lnTo>
                  <a:pt x="1663623" y="3855129"/>
                </a:lnTo>
                <a:lnTo>
                  <a:pt x="1700681" y="3871243"/>
                </a:lnTo>
                <a:lnTo>
                  <a:pt x="1737622" y="3886536"/>
                </a:lnTo>
                <a:lnTo>
                  <a:pt x="1774425" y="3900996"/>
                </a:lnTo>
                <a:lnTo>
                  <a:pt x="1811070" y="3914608"/>
                </a:lnTo>
                <a:lnTo>
                  <a:pt x="1847536" y="3927360"/>
                </a:lnTo>
                <a:lnTo>
                  <a:pt x="1883802" y="3939239"/>
                </a:lnTo>
                <a:lnTo>
                  <a:pt x="1955651" y="3960320"/>
                </a:lnTo>
                <a:lnTo>
                  <a:pt x="2026451" y="3977747"/>
                </a:lnTo>
                <a:lnTo>
                  <a:pt x="2075546" y="3988110"/>
                </a:lnTo>
                <a:lnTo>
                  <a:pt x="2124774" y="3997473"/>
                </a:lnTo>
                <a:lnTo>
                  <a:pt x="2174125" y="4005847"/>
                </a:lnTo>
                <a:lnTo>
                  <a:pt x="2223586" y="4013245"/>
                </a:lnTo>
                <a:lnTo>
                  <a:pt x="2273148" y="4019678"/>
                </a:lnTo>
                <a:lnTo>
                  <a:pt x="2322800" y="4025159"/>
                </a:lnTo>
                <a:lnTo>
                  <a:pt x="2372530" y="4029700"/>
                </a:lnTo>
                <a:lnTo>
                  <a:pt x="2422328" y="4033314"/>
                </a:lnTo>
                <a:lnTo>
                  <a:pt x="2472183" y="4036011"/>
                </a:lnTo>
                <a:lnTo>
                  <a:pt x="2522084" y="4037806"/>
                </a:lnTo>
                <a:lnTo>
                  <a:pt x="2572021" y="4038709"/>
                </a:lnTo>
                <a:lnTo>
                  <a:pt x="2621981" y="4038733"/>
                </a:lnTo>
                <a:lnTo>
                  <a:pt x="2671956" y="4037889"/>
                </a:lnTo>
                <a:lnTo>
                  <a:pt x="2721933" y="4036191"/>
                </a:lnTo>
                <a:lnTo>
                  <a:pt x="2771901" y="4033651"/>
                </a:lnTo>
                <a:lnTo>
                  <a:pt x="2821851" y="4030280"/>
                </a:lnTo>
                <a:lnTo>
                  <a:pt x="2871771" y="4026091"/>
                </a:lnTo>
                <a:lnTo>
                  <a:pt x="2921650" y="4021095"/>
                </a:lnTo>
                <a:lnTo>
                  <a:pt x="2971477" y="4015306"/>
                </a:lnTo>
                <a:lnTo>
                  <a:pt x="3021242" y="4008735"/>
                </a:lnTo>
                <a:lnTo>
                  <a:pt x="3070933" y="4001394"/>
                </a:lnTo>
                <a:lnTo>
                  <a:pt x="3120541" y="3993296"/>
                </a:lnTo>
                <a:lnTo>
                  <a:pt x="3170053" y="3984452"/>
                </a:lnTo>
                <a:lnTo>
                  <a:pt x="3219459" y="3974875"/>
                </a:lnTo>
                <a:lnTo>
                  <a:pt x="3268749" y="3964578"/>
                </a:lnTo>
                <a:lnTo>
                  <a:pt x="3317911" y="3953571"/>
                </a:lnTo>
                <a:lnTo>
                  <a:pt x="3366934" y="3941868"/>
                </a:lnTo>
                <a:lnTo>
                  <a:pt x="3415809" y="3929481"/>
                </a:lnTo>
                <a:lnTo>
                  <a:pt x="3464522" y="3916421"/>
                </a:lnTo>
                <a:lnTo>
                  <a:pt x="3513065" y="3902702"/>
                </a:lnTo>
                <a:lnTo>
                  <a:pt x="3561426" y="3888334"/>
                </a:lnTo>
                <a:lnTo>
                  <a:pt x="3609594" y="3873330"/>
                </a:lnTo>
                <a:lnTo>
                  <a:pt x="3657559" y="3857703"/>
                </a:lnTo>
                <a:lnTo>
                  <a:pt x="3705309" y="3841465"/>
                </a:lnTo>
                <a:lnTo>
                  <a:pt x="3752833" y="3824627"/>
                </a:lnTo>
                <a:lnTo>
                  <a:pt x="3800122" y="3807202"/>
                </a:lnTo>
                <a:lnTo>
                  <a:pt x="3847163" y="3789202"/>
                </a:lnTo>
                <a:lnTo>
                  <a:pt x="3893946" y="3770639"/>
                </a:lnTo>
                <a:lnTo>
                  <a:pt x="3940461" y="3751526"/>
                </a:lnTo>
                <a:lnTo>
                  <a:pt x="3986696" y="3731875"/>
                </a:lnTo>
                <a:lnTo>
                  <a:pt x="4030332" y="3712639"/>
                </a:lnTo>
                <a:lnTo>
                  <a:pt x="4073864" y="3692685"/>
                </a:lnTo>
                <a:lnTo>
                  <a:pt x="4117261" y="3672020"/>
                </a:lnTo>
                <a:lnTo>
                  <a:pt x="4160493" y="3650649"/>
                </a:lnTo>
                <a:lnTo>
                  <a:pt x="4203527" y="3628577"/>
                </a:lnTo>
                <a:lnTo>
                  <a:pt x="4246334" y="3605812"/>
                </a:lnTo>
                <a:lnTo>
                  <a:pt x="4288883" y="3582359"/>
                </a:lnTo>
                <a:lnTo>
                  <a:pt x="4331142" y="3558224"/>
                </a:lnTo>
                <a:lnTo>
                  <a:pt x="4373081" y="3533414"/>
                </a:lnTo>
                <a:lnTo>
                  <a:pt x="4414669" y="3507933"/>
                </a:lnTo>
                <a:lnTo>
                  <a:pt x="4455874" y="3481789"/>
                </a:lnTo>
                <a:lnTo>
                  <a:pt x="4496667" y="3454986"/>
                </a:lnTo>
                <a:lnTo>
                  <a:pt x="4537016" y="3427532"/>
                </a:lnTo>
                <a:lnTo>
                  <a:pt x="4576890" y="3399432"/>
                </a:lnTo>
                <a:lnTo>
                  <a:pt x="4616259" y="3370692"/>
                </a:lnTo>
                <a:lnTo>
                  <a:pt x="4655091" y="3341319"/>
                </a:lnTo>
                <a:lnTo>
                  <a:pt x="4693356" y="3311317"/>
                </a:lnTo>
                <a:lnTo>
                  <a:pt x="4731023" y="3280694"/>
                </a:lnTo>
                <a:lnTo>
                  <a:pt x="4768060" y="3249455"/>
                </a:lnTo>
                <a:lnTo>
                  <a:pt x="4804438" y="3217606"/>
                </a:lnTo>
                <a:lnTo>
                  <a:pt x="4840124" y="3185153"/>
                </a:lnTo>
                <a:lnTo>
                  <a:pt x="4875089" y="3152103"/>
                </a:lnTo>
                <a:lnTo>
                  <a:pt x="4909301" y="3118460"/>
                </a:lnTo>
                <a:lnTo>
                  <a:pt x="4942729" y="3084232"/>
                </a:lnTo>
                <a:lnTo>
                  <a:pt x="4975343" y="3049424"/>
                </a:lnTo>
                <a:lnTo>
                  <a:pt x="5007112" y="3014043"/>
                </a:lnTo>
                <a:lnTo>
                  <a:pt x="5038004" y="2978093"/>
                </a:lnTo>
                <a:lnTo>
                  <a:pt x="5067989" y="2941582"/>
                </a:lnTo>
                <a:lnTo>
                  <a:pt x="5097037" y="2904515"/>
                </a:lnTo>
                <a:lnTo>
                  <a:pt x="5125115" y="2866898"/>
                </a:lnTo>
                <a:lnTo>
                  <a:pt x="5152193" y="2828737"/>
                </a:lnTo>
                <a:lnTo>
                  <a:pt x="5178241" y="2790039"/>
                </a:lnTo>
                <a:lnTo>
                  <a:pt x="5203227" y="2750809"/>
                </a:lnTo>
                <a:lnTo>
                  <a:pt x="5227121" y="2711053"/>
                </a:lnTo>
                <a:lnTo>
                  <a:pt x="5249891" y="2670778"/>
                </a:lnTo>
                <a:lnTo>
                  <a:pt x="5271507" y="2629988"/>
                </a:lnTo>
                <a:lnTo>
                  <a:pt x="5291938" y="2588691"/>
                </a:lnTo>
                <a:lnTo>
                  <a:pt x="5311153" y="2546892"/>
                </a:lnTo>
                <a:lnTo>
                  <a:pt x="5329121" y="2504598"/>
                </a:lnTo>
                <a:lnTo>
                  <a:pt x="5345811" y="2461814"/>
                </a:lnTo>
                <a:lnTo>
                  <a:pt x="5361193" y="2418546"/>
                </a:lnTo>
                <a:lnTo>
                  <a:pt x="5375235" y="2374800"/>
                </a:lnTo>
                <a:lnTo>
                  <a:pt x="5387906" y="2330583"/>
                </a:lnTo>
                <a:lnTo>
                  <a:pt x="5399176" y="2285900"/>
                </a:lnTo>
                <a:lnTo>
                  <a:pt x="5409014" y="2240757"/>
                </a:lnTo>
                <a:lnTo>
                  <a:pt x="5417389" y="2195160"/>
                </a:lnTo>
                <a:lnTo>
                  <a:pt x="5424270" y="2149116"/>
                </a:lnTo>
                <a:lnTo>
                  <a:pt x="5429626" y="2102630"/>
                </a:lnTo>
                <a:lnTo>
                  <a:pt x="5433426" y="2055709"/>
                </a:lnTo>
                <a:lnTo>
                  <a:pt x="5435639" y="2008358"/>
                </a:lnTo>
                <a:lnTo>
                  <a:pt x="5436218" y="1960955"/>
                </a:lnTo>
                <a:lnTo>
                  <a:pt x="5435171" y="1913901"/>
                </a:lnTo>
                <a:lnTo>
                  <a:pt x="5432527" y="1867208"/>
                </a:lnTo>
                <a:lnTo>
                  <a:pt x="5428317" y="1820883"/>
                </a:lnTo>
                <a:lnTo>
                  <a:pt x="5422569" y="1774938"/>
                </a:lnTo>
                <a:lnTo>
                  <a:pt x="5415313" y="1729381"/>
                </a:lnTo>
                <a:lnTo>
                  <a:pt x="5406580" y="1684222"/>
                </a:lnTo>
                <a:lnTo>
                  <a:pt x="5396397" y="1639470"/>
                </a:lnTo>
                <a:lnTo>
                  <a:pt x="5384795" y="1595137"/>
                </a:lnTo>
                <a:lnTo>
                  <a:pt x="5371804" y="1551230"/>
                </a:lnTo>
                <a:lnTo>
                  <a:pt x="5357453" y="1507760"/>
                </a:lnTo>
                <a:lnTo>
                  <a:pt x="5341771" y="1464737"/>
                </a:lnTo>
                <a:lnTo>
                  <a:pt x="5324788" y="1422170"/>
                </a:lnTo>
                <a:lnTo>
                  <a:pt x="5306534" y="1380069"/>
                </a:lnTo>
                <a:lnTo>
                  <a:pt x="5287038" y="1338443"/>
                </a:lnTo>
                <a:lnTo>
                  <a:pt x="5266330" y="1297302"/>
                </a:lnTo>
                <a:lnTo>
                  <a:pt x="5244439" y="1256656"/>
                </a:lnTo>
                <a:lnTo>
                  <a:pt x="5221395" y="1216514"/>
                </a:lnTo>
                <a:lnTo>
                  <a:pt x="5197227" y="1176887"/>
                </a:lnTo>
                <a:lnTo>
                  <a:pt x="5171966" y="1137783"/>
                </a:lnTo>
                <a:lnTo>
                  <a:pt x="5145640" y="1099213"/>
                </a:lnTo>
                <a:lnTo>
                  <a:pt x="5118278" y="1061186"/>
                </a:lnTo>
                <a:lnTo>
                  <a:pt x="5089912" y="1023712"/>
                </a:lnTo>
                <a:lnTo>
                  <a:pt x="5060569" y="986800"/>
                </a:lnTo>
                <a:lnTo>
                  <a:pt x="5030281" y="950460"/>
                </a:lnTo>
                <a:lnTo>
                  <a:pt x="4999075" y="914702"/>
                </a:lnTo>
                <a:lnTo>
                  <a:pt x="4966983" y="879535"/>
                </a:lnTo>
                <a:lnTo>
                  <a:pt x="4934032" y="844970"/>
                </a:lnTo>
                <a:lnTo>
                  <a:pt x="4900254" y="811015"/>
                </a:lnTo>
                <a:lnTo>
                  <a:pt x="4865677" y="777681"/>
                </a:lnTo>
                <a:lnTo>
                  <a:pt x="4830331" y="744976"/>
                </a:lnTo>
                <a:lnTo>
                  <a:pt x="4794246" y="712912"/>
                </a:lnTo>
                <a:lnTo>
                  <a:pt x="4757451" y="681497"/>
                </a:lnTo>
                <a:lnTo>
                  <a:pt x="4719976" y="650741"/>
                </a:lnTo>
                <a:lnTo>
                  <a:pt x="4681849" y="620653"/>
                </a:lnTo>
                <a:lnTo>
                  <a:pt x="4643102" y="591244"/>
                </a:lnTo>
                <a:lnTo>
                  <a:pt x="4603763" y="562523"/>
                </a:lnTo>
                <a:lnTo>
                  <a:pt x="4563862" y="534500"/>
                </a:lnTo>
                <a:lnTo>
                  <a:pt x="4523428" y="507184"/>
                </a:lnTo>
                <a:lnTo>
                  <a:pt x="4482491" y="480586"/>
                </a:lnTo>
                <a:lnTo>
                  <a:pt x="4441081" y="454713"/>
                </a:lnTo>
                <a:lnTo>
                  <a:pt x="4399227" y="429578"/>
                </a:lnTo>
                <a:lnTo>
                  <a:pt x="4356959" y="405188"/>
                </a:lnTo>
                <a:lnTo>
                  <a:pt x="4314306" y="381554"/>
                </a:lnTo>
                <a:lnTo>
                  <a:pt x="4271297" y="358686"/>
                </a:lnTo>
                <a:lnTo>
                  <a:pt x="4227963" y="336592"/>
                </a:lnTo>
                <a:lnTo>
                  <a:pt x="4184333" y="315283"/>
                </a:lnTo>
                <a:lnTo>
                  <a:pt x="4140437" y="294769"/>
                </a:lnTo>
                <a:lnTo>
                  <a:pt x="4096303" y="275058"/>
                </a:lnTo>
                <a:lnTo>
                  <a:pt x="4051962" y="256161"/>
                </a:lnTo>
                <a:lnTo>
                  <a:pt x="4007443" y="238088"/>
                </a:lnTo>
                <a:lnTo>
                  <a:pt x="3962775" y="220847"/>
                </a:lnTo>
                <a:lnTo>
                  <a:pt x="3917989" y="204450"/>
                </a:lnTo>
                <a:lnTo>
                  <a:pt x="3879406" y="191025"/>
                </a:lnTo>
                <a:lnTo>
                  <a:pt x="3840189" y="178016"/>
                </a:lnTo>
                <a:lnTo>
                  <a:pt x="3800356" y="165429"/>
                </a:lnTo>
                <a:lnTo>
                  <a:pt x="3759926" y="153267"/>
                </a:lnTo>
                <a:lnTo>
                  <a:pt x="3718919" y="141534"/>
                </a:lnTo>
                <a:lnTo>
                  <a:pt x="3677352" y="130235"/>
                </a:lnTo>
                <a:lnTo>
                  <a:pt x="3635245" y="119375"/>
                </a:lnTo>
                <a:lnTo>
                  <a:pt x="3592617" y="108956"/>
                </a:lnTo>
                <a:lnTo>
                  <a:pt x="3549486" y="98985"/>
                </a:lnTo>
                <a:lnTo>
                  <a:pt x="3505872" y="89465"/>
                </a:lnTo>
                <a:lnTo>
                  <a:pt x="3461792" y="80400"/>
                </a:lnTo>
                <a:lnTo>
                  <a:pt x="3417266" y="71794"/>
                </a:lnTo>
                <a:lnTo>
                  <a:pt x="3372313" y="63653"/>
                </a:lnTo>
                <a:lnTo>
                  <a:pt x="3326952" y="55980"/>
                </a:lnTo>
                <a:lnTo>
                  <a:pt x="3281201" y="48779"/>
                </a:lnTo>
                <a:lnTo>
                  <a:pt x="3235079" y="42055"/>
                </a:lnTo>
                <a:lnTo>
                  <a:pt x="3188605" y="35813"/>
                </a:lnTo>
                <a:lnTo>
                  <a:pt x="3141798" y="30055"/>
                </a:lnTo>
                <a:lnTo>
                  <a:pt x="3094676" y="24788"/>
                </a:lnTo>
                <a:lnTo>
                  <a:pt x="3047259" y="20015"/>
                </a:lnTo>
                <a:lnTo>
                  <a:pt x="2999566" y="15740"/>
                </a:lnTo>
                <a:lnTo>
                  <a:pt x="2951614" y="11968"/>
                </a:lnTo>
                <a:lnTo>
                  <a:pt x="2903424" y="8703"/>
                </a:lnTo>
                <a:lnTo>
                  <a:pt x="2855013" y="5949"/>
                </a:lnTo>
                <a:lnTo>
                  <a:pt x="2806401" y="3711"/>
                </a:lnTo>
                <a:lnTo>
                  <a:pt x="2757606" y="1992"/>
                </a:lnTo>
                <a:lnTo>
                  <a:pt x="2708648" y="798"/>
                </a:lnTo>
                <a:lnTo>
                  <a:pt x="2659544" y="132"/>
                </a:lnTo>
                <a:lnTo>
                  <a:pt x="2610315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52400" marR="5080" indent="-140335">
              <a:lnSpc>
                <a:spcPct val="100000"/>
              </a:lnSpc>
              <a:spcBef>
                <a:spcPts val="105"/>
              </a:spcBef>
            </a:pPr>
            <a:r>
              <a:rPr dirty="0" spc="125"/>
              <a:t>Manusia</a:t>
            </a:r>
            <a:r>
              <a:rPr dirty="0" spc="-250"/>
              <a:t> </a:t>
            </a:r>
            <a:r>
              <a:rPr dirty="0" spc="240"/>
              <a:t>Sebagai </a:t>
            </a:r>
            <a:r>
              <a:rPr dirty="0" spc="-1380"/>
              <a:t> </a:t>
            </a:r>
            <a:r>
              <a:rPr dirty="0" spc="-85"/>
              <a:t>Makhluk</a:t>
            </a:r>
            <a:r>
              <a:rPr dirty="0" spc="-250"/>
              <a:t> </a:t>
            </a:r>
            <a:r>
              <a:rPr dirty="0" spc="-15"/>
              <a:t>Individu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39" y="5371711"/>
            <a:ext cx="2262505" cy="1483995"/>
          </a:xfrm>
          <a:custGeom>
            <a:avLst/>
            <a:gdLst/>
            <a:ahLst/>
            <a:cxnLst/>
            <a:rect l="l" t="t" r="r" b="b"/>
            <a:pathLst>
              <a:path w="2262505" h="1483995">
                <a:moveTo>
                  <a:pt x="1980958" y="1483743"/>
                </a:moveTo>
                <a:lnTo>
                  <a:pt x="0" y="1483743"/>
                </a:lnTo>
                <a:lnTo>
                  <a:pt x="0" y="550851"/>
                </a:lnTo>
                <a:lnTo>
                  <a:pt x="78157" y="482402"/>
                </a:lnTo>
                <a:lnTo>
                  <a:pt x="117431" y="448413"/>
                </a:lnTo>
                <a:lnTo>
                  <a:pt x="156855" y="414606"/>
                </a:lnTo>
                <a:lnTo>
                  <a:pt x="196444" y="381002"/>
                </a:lnTo>
                <a:lnTo>
                  <a:pt x="236214" y="347620"/>
                </a:lnTo>
                <a:lnTo>
                  <a:pt x="276179" y="314480"/>
                </a:lnTo>
                <a:lnTo>
                  <a:pt x="316354" y="281601"/>
                </a:lnTo>
                <a:lnTo>
                  <a:pt x="356755" y="249005"/>
                </a:lnTo>
                <a:lnTo>
                  <a:pt x="397396" y="216709"/>
                </a:lnTo>
                <a:lnTo>
                  <a:pt x="438293" y="184734"/>
                </a:lnTo>
                <a:lnTo>
                  <a:pt x="479461" y="153100"/>
                </a:lnTo>
                <a:lnTo>
                  <a:pt x="520915" y="121826"/>
                </a:lnTo>
                <a:lnTo>
                  <a:pt x="560522" y="93304"/>
                </a:lnTo>
                <a:lnTo>
                  <a:pt x="602134" y="66185"/>
                </a:lnTo>
                <a:lnTo>
                  <a:pt x="645359" y="41882"/>
                </a:lnTo>
                <a:lnTo>
                  <a:pt x="689809" y="21808"/>
                </a:lnTo>
                <a:lnTo>
                  <a:pt x="735091" y="7376"/>
                </a:lnTo>
                <a:lnTo>
                  <a:pt x="780817" y="0"/>
                </a:lnTo>
                <a:lnTo>
                  <a:pt x="826596" y="1092"/>
                </a:lnTo>
                <a:lnTo>
                  <a:pt x="872037" y="12065"/>
                </a:lnTo>
                <a:lnTo>
                  <a:pt x="906815" y="28088"/>
                </a:lnTo>
                <a:lnTo>
                  <a:pt x="939570" y="48198"/>
                </a:lnTo>
                <a:lnTo>
                  <a:pt x="971570" y="69902"/>
                </a:lnTo>
                <a:lnTo>
                  <a:pt x="1004086" y="90704"/>
                </a:lnTo>
                <a:lnTo>
                  <a:pt x="1046243" y="112220"/>
                </a:lnTo>
                <a:lnTo>
                  <a:pt x="1090104" y="128562"/>
                </a:lnTo>
                <a:lnTo>
                  <a:pt x="1135390" y="140133"/>
                </a:lnTo>
                <a:lnTo>
                  <a:pt x="1181818" y="147335"/>
                </a:lnTo>
                <a:lnTo>
                  <a:pt x="1229108" y="150572"/>
                </a:lnTo>
                <a:lnTo>
                  <a:pt x="1276980" y="150245"/>
                </a:lnTo>
                <a:lnTo>
                  <a:pt x="1325152" y="146758"/>
                </a:lnTo>
                <a:lnTo>
                  <a:pt x="1373344" y="140514"/>
                </a:lnTo>
                <a:lnTo>
                  <a:pt x="1421274" y="131914"/>
                </a:lnTo>
                <a:lnTo>
                  <a:pt x="1468662" y="121362"/>
                </a:lnTo>
                <a:lnTo>
                  <a:pt x="1515228" y="109260"/>
                </a:lnTo>
                <a:lnTo>
                  <a:pt x="1565919" y="94709"/>
                </a:lnTo>
                <a:lnTo>
                  <a:pt x="1667370" y="64180"/>
                </a:lnTo>
                <a:lnTo>
                  <a:pt x="1718217" y="49375"/>
                </a:lnTo>
                <a:lnTo>
                  <a:pt x="1769204" y="35659"/>
                </a:lnTo>
                <a:lnTo>
                  <a:pt x="1820373" y="23617"/>
                </a:lnTo>
                <a:lnTo>
                  <a:pt x="1871770" y="13838"/>
                </a:lnTo>
                <a:lnTo>
                  <a:pt x="1923436" y="6906"/>
                </a:lnTo>
                <a:lnTo>
                  <a:pt x="1975416" y="3410"/>
                </a:lnTo>
                <a:lnTo>
                  <a:pt x="2027754" y="3934"/>
                </a:lnTo>
                <a:lnTo>
                  <a:pt x="2071280" y="8282"/>
                </a:lnTo>
                <a:lnTo>
                  <a:pt x="2113927" y="17775"/>
                </a:lnTo>
                <a:lnTo>
                  <a:pt x="2153892" y="33860"/>
                </a:lnTo>
                <a:lnTo>
                  <a:pt x="2189370" y="57983"/>
                </a:lnTo>
                <a:lnTo>
                  <a:pt x="2221940" y="96125"/>
                </a:lnTo>
                <a:lnTo>
                  <a:pt x="2243633" y="141267"/>
                </a:lnTo>
                <a:lnTo>
                  <a:pt x="2256325" y="191071"/>
                </a:lnTo>
                <a:lnTo>
                  <a:pt x="2261890" y="243198"/>
                </a:lnTo>
                <a:lnTo>
                  <a:pt x="2262202" y="295312"/>
                </a:lnTo>
                <a:lnTo>
                  <a:pt x="2259270" y="348749"/>
                </a:lnTo>
                <a:lnTo>
                  <a:pt x="2254266" y="402020"/>
                </a:lnTo>
                <a:lnTo>
                  <a:pt x="2247601" y="455144"/>
                </a:lnTo>
                <a:lnTo>
                  <a:pt x="2239684" y="508139"/>
                </a:lnTo>
                <a:lnTo>
                  <a:pt x="2230927" y="561024"/>
                </a:lnTo>
                <a:lnTo>
                  <a:pt x="2215340" y="651415"/>
                </a:lnTo>
                <a:lnTo>
                  <a:pt x="2193873" y="781018"/>
                </a:lnTo>
                <a:lnTo>
                  <a:pt x="2185646" y="828722"/>
                </a:lnTo>
                <a:lnTo>
                  <a:pt x="2176725" y="878129"/>
                </a:lnTo>
                <a:lnTo>
                  <a:pt x="2167014" y="928907"/>
                </a:lnTo>
                <a:lnTo>
                  <a:pt x="2156420" y="980728"/>
                </a:lnTo>
                <a:lnTo>
                  <a:pt x="2144846" y="1033262"/>
                </a:lnTo>
                <a:lnTo>
                  <a:pt x="2132199" y="1086179"/>
                </a:lnTo>
                <a:lnTo>
                  <a:pt x="2118382" y="1139150"/>
                </a:lnTo>
                <a:lnTo>
                  <a:pt x="2103301" y="1191844"/>
                </a:lnTo>
                <a:lnTo>
                  <a:pt x="2086862" y="1243932"/>
                </a:lnTo>
                <a:lnTo>
                  <a:pt x="2068969" y="1295085"/>
                </a:lnTo>
                <a:lnTo>
                  <a:pt x="2049527" y="1344972"/>
                </a:lnTo>
                <a:lnTo>
                  <a:pt x="2028441" y="1393264"/>
                </a:lnTo>
                <a:lnTo>
                  <a:pt x="2005616" y="1439631"/>
                </a:lnTo>
                <a:lnTo>
                  <a:pt x="1980958" y="1483743"/>
                </a:lnTo>
                <a:close/>
              </a:path>
            </a:pathLst>
          </a:custGeom>
          <a:solidFill>
            <a:srgbClr val="EDDFDC">
              <a:alpha val="26666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2883" y="5032423"/>
            <a:ext cx="2318513" cy="1824495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448" y="0"/>
            <a:ext cx="3006725" cy="970280"/>
          </a:xfrm>
          <a:custGeom>
            <a:avLst/>
            <a:gdLst/>
            <a:ahLst/>
            <a:cxnLst/>
            <a:rect l="l" t="t" r="r" b="b"/>
            <a:pathLst>
              <a:path w="3006725" h="970280">
                <a:moveTo>
                  <a:pt x="2393279" y="969999"/>
                </a:moveTo>
                <a:lnTo>
                  <a:pt x="2321943" y="968933"/>
                </a:lnTo>
                <a:lnTo>
                  <a:pt x="2270675" y="967188"/>
                </a:lnTo>
                <a:lnTo>
                  <a:pt x="2219445" y="964772"/>
                </a:lnTo>
                <a:lnTo>
                  <a:pt x="2168254" y="961708"/>
                </a:lnTo>
                <a:lnTo>
                  <a:pt x="2117106" y="958021"/>
                </a:lnTo>
                <a:lnTo>
                  <a:pt x="2066004" y="953733"/>
                </a:lnTo>
                <a:lnTo>
                  <a:pt x="2014949" y="948869"/>
                </a:lnTo>
                <a:lnTo>
                  <a:pt x="1963946" y="943453"/>
                </a:lnTo>
                <a:lnTo>
                  <a:pt x="1912996" y="937508"/>
                </a:lnTo>
                <a:lnTo>
                  <a:pt x="1862102" y="931060"/>
                </a:lnTo>
                <a:lnTo>
                  <a:pt x="1811267" y="924131"/>
                </a:lnTo>
                <a:lnTo>
                  <a:pt x="1760494" y="916746"/>
                </a:lnTo>
                <a:lnTo>
                  <a:pt x="1709785" y="908928"/>
                </a:lnTo>
                <a:lnTo>
                  <a:pt x="1659143" y="900702"/>
                </a:lnTo>
                <a:lnTo>
                  <a:pt x="1608571" y="892091"/>
                </a:lnTo>
                <a:lnTo>
                  <a:pt x="1508440" y="873960"/>
                </a:lnTo>
                <a:lnTo>
                  <a:pt x="1409372" y="854743"/>
                </a:lnTo>
                <a:lnTo>
                  <a:pt x="1310530" y="834468"/>
                </a:lnTo>
                <a:lnTo>
                  <a:pt x="1211879" y="813308"/>
                </a:lnTo>
                <a:lnTo>
                  <a:pt x="1064179" y="780285"/>
                </a:lnTo>
                <a:lnTo>
                  <a:pt x="572727" y="666077"/>
                </a:lnTo>
                <a:lnTo>
                  <a:pt x="425074" y="632810"/>
                </a:lnTo>
                <a:lnTo>
                  <a:pt x="326467" y="611426"/>
                </a:lnTo>
                <a:lnTo>
                  <a:pt x="227680" y="590876"/>
                </a:lnTo>
                <a:lnTo>
                  <a:pt x="128675" y="571333"/>
                </a:lnTo>
                <a:lnTo>
                  <a:pt x="68739" y="562886"/>
                </a:lnTo>
                <a:lnTo>
                  <a:pt x="0" y="556456"/>
                </a:lnTo>
                <a:lnTo>
                  <a:pt x="0" y="0"/>
                </a:lnTo>
                <a:lnTo>
                  <a:pt x="3006373" y="0"/>
                </a:lnTo>
                <a:lnTo>
                  <a:pt x="2987425" y="47789"/>
                </a:lnTo>
                <a:lnTo>
                  <a:pt x="2967854" y="95326"/>
                </a:lnTo>
                <a:lnTo>
                  <a:pt x="2947664" y="142603"/>
                </a:lnTo>
                <a:lnTo>
                  <a:pt x="2926860" y="189612"/>
                </a:lnTo>
                <a:lnTo>
                  <a:pt x="2905444" y="236346"/>
                </a:lnTo>
                <a:lnTo>
                  <a:pt x="2883422" y="282796"/>
                </a:lnTo>
                <a:lnTo>
                  <a:pt x="2860796" y="328955"/>
                </a:lnTo>
                <a:lnTo>
                  <a:pt x="2837571" y="374814"/>
                </a:lnTo>
                <a:lnTo>
                  <a:pt x="2813750" y="420366"/>
                </a:lnTo>
                <a:lnTo>
                  <a:pt x="2789337" y="465603"/>
                </a:lnTo>
                <a:lnTo>
                  <a:pt x="2764337" y="510517"/>
                </a:lnTo>
                <a:lnTo>
                  <a:pt x="2738752" y="555099"/>
                </a:lnTo>
                <a:lnTo>
                  <a:pt x="2712587" y="599342"/>
                </a:lnTo>
                <a:lnTo>
                  <a:pt x="2685845" y="643238"/>
                </a:lnTo>
                <a:lnTo>
                  <a:pt x="2658531" y="686779"/>
                </a:lnTo>
                <a:lnTo>
                  <a:pt x="2630648" y="729957"/>
                </a:lnTo>
                <a:lnTo>
                  <a:pt x="2602200" y="772765"/>
                </a:lnTo>
                <a:lnTo>
                  <a:pt x="2573191" y="815193"/>
                </a:lnTo>
                <a:lnTo>
                  <a:pt x="2543625" y="857235"/>
                </a:lnTo>
                <a:lnTo>
                  <a:pt x="2513505" y="898881"/>
                </a:lnTo>
                <a:lnTo>
                  <a:pt x="2485790" y="933033"/>
                </a:lnTo>
                <a:lnTo>
                  <a:pt x="2451300" y="958900"/>
                </a:lnTo>
                <a:lnTo>
                  <a:pt x="2413232" y="968826"/>
                </a:lnTo>
                <a:lnTo>
                  <a:pt x="2393279" y="969999"/>
                </a:lnTo>
                <a:close/>
              </a:path>
            </a:pathLst>
          </a:custGeom>
          <a:solidFill>
            <a:srgbClr val="C3C7C1">
              <a:alpha val="24705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10197906" y="0"/>
            <a:ext cx="1993264" cy="1144270"/>
            <a:chOff x="10197906" y="0"/>
            <a:chExt cx="1993264" cy="1144270"/>
          </a:xfrm>
        </p:grpSpPr>
        <p:sp>
          <p:nvSpPr>
            <p:cNvPr id="6" name="object 6"/>
            <p:cNvSpPr/>
            <p:nvPr/>
          </p:nvSpPr>
          <p:spPr>
            <a:xfrm>
              <a:off x="10197906" y="0"/>
              <a:ext cx="1993264" cy="1144270"/>
            </a:xfrm>
            <a:custGeom>
              <a:avLst/>
              <a:gdLst/>
              <a:ahLst/>
              <a:cxnLst/>
              <a:rect l="l" t="t" r="r" b="b"/>
              <a:pathLst>
                <a:path w="1993265" h="1144270">
                  <a:moveTo>
                    <a:pt x="859608" y="1144121"/>
                  </a:moveTo>
                  <a:lnTo>
                    <a:pt x="908047" y="1141452"/>
                  </a:lnTo>
                  <a:lnTo>
                    <a:pt x="956645" y="1136232"/>
                  </a:lnTo>
                  <a:lnTo>
                    <a:pt x="1005264" y="1129022"/>
                  </a:lnTo>
                  <a:lnTo>
                    <a:pt x="1053766" y="1120381"/>
                  </a:lnTo>
                  <a:lnTo>
                    <a:pt x="1102013" y="1110869"/>
                  </a:lnTo>
                  <a:lnTo>
                    <a:pt x="1199080" y="1091067"/>
                  </a:lnTo>
                  <a:lnTo>
                    <a:pt x="1248351" y="1081380"/>
                  </a:lnTo>
                  <a:lnTo>
                    <a:pt x="1297679" y="1071984"/>
                  </a:lnTo>
                  <a:lnTo>
                    <a:pt x="1347060" y="1062879"/>
                  </a:lnTo>
                  <a:lnTo>
                    <a:pt x="1396494" y="1054065"/>
                  </a:lnTo>
                  <a:lnTo>
                    <a:pt x="1445979" y="1045543"/>
                  </a:lnTo>
                  <a:lnTo>
                    <a:pt x="1495514" y="1037311"/>
                  </a:lnTo>
                  <a:lnTo>
                    <a:pt x="1545095" y="1029371"/>
                  </a:lnTo>
                  <a:lnTo>
                    <a:pt x="1594723" y="1021722"/>
                  </a:lnTo>
                  <a:lnTo>
                    <a:pt x="1644394" y="1014364"/>
                  </a:lnTo>
                  <a:lnTo>
                    <a:pt x="1694108" y="1007298"/>
                  </a:lnTo>
                  <a:lnTo>
                    <a:pt x="1743863" y="1000523"/>
                  </a:lnTo>
                  <a:lnTo>
                    <a:pt x="1793657" y="994038"/>
                  </a:lnTo>
                  <a:lnTo>
                    <a:pt x="1843488" y="987846"/>
                  </a:lnTo>
                  <a:lnTo>
                    <a:pt x="1893355" y="981944"/>
                  </a:lnTo>
                  <a:lnTo>
                    <a:pt x="1943256" y="976334"/>
                  </a:lnTo>
                  <a:lnTo>
                    <a:pt x="1993189" y="971015"/>
                  </a:lnTo>
                  <a:lnTo>
                    <a:pt x="1993190" y="0"/>
                  </a:lnTo>
                  <a:lnTo>
                    <a:pt x="362495" y="0"/>
                  </a:lnTo>
                  <a:lnTo>
                    <a:pt x="327243" y="32122"/>
                  </a:lnTo>
                  <a:lnTo>
                    <a:pt x="293687" y="66894"/>
                  </a:lnTo>
                  <a:lnTo>
                    <a:pt x="261777" y="103943"/>
                  </a:lnTo>
                  <a:lnTo>
                    <a:pt x="231461" y="142898"/>
                  </a:lnTo>
                  <a:lnTo>
                    <a:pt x="202689" y="183384"/>
                  </a:lnTo>
                  <a:lnTo>
                    <a:pt x="175409" y="225029"/>
                  </a:lnTo>
                  <a:lnTo>
                    <a:pt x="149571" y="267461"/>
                  </a:lnTo>
                  <a:lnTo>
                    <a:pt x="125125" y="310305"/>
                  </a:lnTo>
                  <a:lnTo>
                    <a:pt x="102018" y="353190"/>
                  </a:lnTo>
                  <a:lnTo>
                    <a:pt x="80200" y="395741"/>
                  </a:lnTo>
                  <a:lnTo>
                    <a:pt x="59621" y="437588"/>
                  </a:lnTo>
                  <a:lnTo>
                    <a:pt x="40230" y="478355"/>
                  </a:lnTo>
                  <a:lnTo>
                    <a:pt x="13706" y="542379"/>
                  </a:lnTo>
                  <a:lnTo>
                    <a:pt x="0" y="609615"/>
                  </a:lnTo>
                  <a:lnTo>
                    <a:pt x="3469" y="658903"/>
                  </a:lnTo>
                  <a:lnTo>
                    <a:pt x="17993" y="705783"/>
                  </a:lnTo>
                  <a:lnTo>
                    <a:pt x="41782" y="749568"/>
                  </a:lnTo>
                  <a:lnTo>
                    <a:pt x="73045" y="789566"/>
                  </a:lnTo>
                  <a:lnTo>
                    <a:pt x="109992" y="825091"/>
                  </a:lnTo>
                  <a:lnTo>
                    <a:pt x="150835" y="855452"/>
                  </a:lnTo>
                  <a:lnTo>
                    <a:pt x="194067" y="881098"/>
                  </a:lnTo>
                  <a:lnTo>
                    <a:pt x="238961" y="903699"/>
                  </a:lnTo>
                  <a:lnTo>
                    <a:pt x="284900" y="924420"/>
                  </a:lnTo>
                  <a:lnTo>
                    <a:pt x="331263" y="944424"/>
                  </a:lnTo>
                  <a:lnTo>
                    <a:pt x="377431" y="964874"/>
                  </a:lnTo>
                  <a:lnTo>
                    <a:pt x="422786" y="986934"/>
                  </a:lnTo>
                  <a:lnTo>
                    <a:pt x="463759" y="1009531"/>
                  </a:lnTo>
                  <a:lnTo>
                    <a:pt x="544431" y="1057339"/>
                  </a:lnTo>
                  <a:lnTo>
                    <a:pt x="585192" y="1080219"/>
                  </a:lnTo>
                  <a:lnTo>
                    <a:pt x="626943" y="1100865"/>
                  </a:lnTo>
                  <a:lnTo>
                    <a:pt x="670216" y="1118109"/>
                  </a:lnTo>
                  <a:lnTo>
                    <a:pt x="716633" y="1131235"/>
                  </a:lnTo>
                  <a:lnTo>
                    <a:pt x="763763" y="1139573"/>
                  </a:lnTo>
                  <a:lnTo>
                    <a:pt x="811468" y="1143682"/>
                  </a:lnTo>
                  <a:lnTo>
                    <a:pt x="859608" y="1144121"/>
                  </a:lnTo>
                  <a:close/>
                </a:path>
              </a:pathLst>
            </a:custGeom>
            <a:solidFill>
              <a:srgbClr val="EDDFDC">
                <a:alpha val="2666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0601513" y="0"/>
              <a:ext cx="1588135" cy="458470"/>
            </a:xfrm>
            <a:custGeom>
              <a:avLst/>
              <a:gdLst/>
              <a:ahLst/>
              <a:cxnLst/>
              <a:rect l="l" t="t" r="r" b="b"/>
              <a:pathLst>
                <a:path w="1588134" h="458470">
                  <a:moveTo>
                    <a:pt x="318285" y="0"/>
                  </a:moveTo>
                  <a:lnTo>
                    <a:pt x="318285" y="151510"/>
                  </a:lnTo>
                  <a:lnTo>
                    <a:pt x="310601" y="145988"/>
                  </a:lnTo>
                  <a:lnTo>
                    <a:pt x="303169" y="140448"/>
                  </a:lnTo>
                  <a:lnTo>
                    <a:pt x="296230" y="134880"/>
                  </a:lnTo>
                  <a:lnTo>
                    <a:pt x="290022" y="129280"/>
                  </a:lnTo>
                  <a:lnTo>
                    <a:pt x="262356" y="144780"/>
                  </a:lnTo>
                  <a:lnTo>
                    <a:pt x="239853" y="162410"/>
                  </a:lnTo>
                  <a:lnTo>
                    <a:pt x="223598" y="182674"/>
                  </a:lnTo>
                  <a:lnTo>
                    <a:pt x="214674" y="206077"/>
                  </a:lnTo>
                  <a:lnTo>
                    <a:pt x="199815" y="212861"/>
                  </a:lnTo>
                  <a:lnTo>
                    <a:pt x="185357" y="219542"/>
                  </a:lnTo>
                  <a:lnTo>
                    <a:pt x="171008" y="226409"/>
                  </a:lnTo>
                  <a:lnTo>
                    <a:pt x="156477" y="233750"/>
                  </a:lnTo>
                  <a:lnTo>
                    <a:pt x="0" y="0"/>
                  </a:lnTo>
                  <a:lnTo>
                    <a:pt x="318285" y="0"/>
                  </a:lnTo>
                  <a:close/>
                </a:path>
                <a:path w="1588134" h="458470">
                  <a:moveTo>
                    <a:pt x="398258" y="0"/>
                  </a:moveTo>
                  <a:lnTo>
                    <a:pt x="398258" y="240134"/>
                  </a:lnTo>
                  <a:lnTo>
                    <a:pt x="397573" y="233343"/>
                  </a:lnTo>
                  <a:lnTo>
                    <a:pt x="388651" y="223757"/>
                  </a:lnTo>
                  <a:lnTo>
                    <a:pt x="379303" y="214663"/>
                  </a:lnTo>
                  <a:lnTo>
                    <a:pt x="369590" y="205778"/>
                  </a:lnTo>
                  <a:lnTo>
                    <a:pt x="359570" y="196818"/>
                  </a:lnTo>
                  <a:lnTo>
                    <a:pt x="272458" y="197454"/>
                  </a:lnTo>
                  <a:lnTo>
                    <a:pt x="283129" y="186105"/>
                  </a:lnTo>
                  <a:lnTo>
                    <a:pt x="294407" y="174535"/>
                  </a:lnTo>
                  <a:lnTo>
                    <a:pt x="306167" y="162938"/>
                  </a:lnTo>
                  <a:lnTo>
                    <a:pt x="318285" y="151510"/>
                  </a:lnTo>
                  <a:lnTo>
                    <a:pt x="318285" y="0"/>
                  </a:lnTo>
                  <a:lnTo>
                    <a:pt x="398258" y="0"/>
                  </a:lnTo>
                  <a:close/>
                </a:path>
                <a:path w="1588134" h="458470">
                  <a:moveTo>
                    <a:pt x="650586" y="0"/>
                  </a:moveTo>
                  <a:lnTo>
                    <a:pt x="650587" y="248364"/>
                  </a:lnTo>
                  <a:lnTo>
                    <a:pt x="646755" y="246614"/>
                  </a:lnTo>
                  <a:lnTo>
                    <a:pt x="641042" y="246066"/>
                  </a:lnTo>
                  <a:lnTo>
                    <a:pt x="637156" y="244388"/>
                  </a:lnTo>
                  <a:lnTo>
                    <a:pt x="605560" y="245538"/>
                  </a:lnTo>
                  <a:lnTo>
                    <a:pt x="573878" y="246952"/>
                  </a:lnTo>
                  <a:lnTo>
                    <a:pt x="542526" y="248118"/>
                  </a:lnTo>
                  <a:lnTo>
                    <a:pt x="511918" y="248523"/>
                  </a:lnTo>
                  <a:lnTo>
                    <a:pt x="474217" y="271194"/>
                  </a:lnTo>
                  <a:lnTo>
                    <a:pt x="435784" y="279477"/>
                  </a:lnTo>
                  <a:lnTo>
                    <a:pt x="407441" y="283193"/>
                  </a:lnTo>
                  <a:lnTo>
                    <a:pt x="389803" y="279950"/>
                  </a:lnTo>
                  <a:lnTo>
                    <a:pt x="383486" y="267360"/>
                  </a:lnTo>
                  <a:lnTo>
                    <a:pt x="388459" y="257905"/>
                  </a:lnTo>
                  <a:lnTo>
                    <a:pt x="394302" y="248576"/>
                  </a:lnTo>
                  <a:lnTo>
                    <a:pt x="398258" y="240134"/>
                  </a:lnTo>
                  <a:lnTo>
                    <a:pt x="398258" y="0"/>
                  </a:lnTo>
                  <a:lnTo>
                    <a:pt x="650586" y="0"/>
                  </a:lnTo>
                  <a:close/>
                </a:path>
                <a:path w="1588134" h="458470">
                  <a:moveTo>
                    <a:pt x="713002" y="0"/>
                  </a:moveTo>
                  <a:lnTo>
                    <a:pt x="713002" y="353267"/>
                  </a:lnTo>
                  <a:lnTo>
                    <a:pt x="668754" y="347866"/>
                  </a:lnTo>
                  <a:lnTo>
                    <a:pt x="652997" y="324601"/>
                  </a:lnTo>
                  <a:lnTo>
                    <a:pt x="641654" y="303972"/>
                  </a:lnTo>
                  <a:lnTo>
                    <a:pt x="639319" y="280414"/>
                  </a:lnTo>
                  <a:lnTo>
                    <a:pt x="650587" y="248364"/>
                  </a:lnTo>
                  <a:lnTo>
                    <a:pt x="650586" y="0"/>
                  </a:lnTo>
                  <a:lnTo>
                    <a:pt x="694816" y="0"/>
                  </a:lnTo>
                  <a:lnTo>
                    <a:pt x="694817" y="234934"/>
                  </a:lnTo>
                  <a:lnTo>
                    <a:pt x="694851" y="241263"/>
                  </a:lnTo>
                  <a:lnTo>
                    <a:pt x="698817" y="243911"/>
                  </a:lnTo>
                  <a:lnTo>
                    <a:pt x="705285" y="244213"/>
                  </a:lnTo>
                  <a:lnTo>
                    <a:pt x="712825" y="243504"/>
                  </a:lnTo>
                  <a:lnTo>
                    <a:pt x="712824" y="0"/>
                  </a:lnTo>
                  <a:lnTo>
                    <a:pt x="713002" y="0"/>
                  </a:lnTo>
                  <a:close/>
                </a:path>
                <a:path w="1588134" h="458470">
                  <a:moveTo>
                    <a:pt x="712824" y="0"/>
                  </a:moveTo>
                  <a:lnTo>
                    <a:pt x="712825" y="243504"/>
                  </a:lnTo>
                  <a:lnTo>
                    <a:pt x="707254" y="240730"/>
                  </a:lnTo>
                  <a:lnTo>
                    <a:pt x="701346" y="237902"/>
                  </a:lnTo>
                  <a:lnTo>
                    <a:pt x="694817" y="234934"/>
                  </a:lnTo>
                  <a:lnTo>
                    <a:pt x="694816" y="0"/>
                  </a:lnTo>
                  <a:lnTo>
                    <a:pt x="712824" y="0"/>
                  </a:lnTo>
                  <a:close/>
                </a:path>
                <a:path w="1588134" h="458470">
                  <a:moveTo>
                    <a:pt x="930781" y="0"/>
                  </a:moveTo>
                  <a:lnTo>
                    <a:pt x="930781" y="405562"/>
                  </a:lnTo>
                  <a:lnTo>
                    <a:pt x="911532" y="378568"/>
                  </a:lnTo>
                  <a:lnTo>
                    <a:pt x="905854" y="378038"/>
                  </a:lnTo>
                  <a:lnTo>
                    <a:pt x="900124" y="377637"/>
                  </a:lnTo>
                  <a:lnTo>
                    <a:pt x="896238" y="376027"/>
                  </a:lnTo>
                  <a:lnTo>
                    <a:pt x="875189" y="368087"/>
                  </a:lnTo>
                  <a:lnTo>
                    <a:pt x="862638" y="359612"/>
                  </a:lnTo>
                  <a:lnTo>
                    <a:pt x="853882" y="354321"/>
                  </a:lnTo>
                  <a:lnTo>
                    <a:pt x="844220" y="355933"/>
                  </a:lnTo>
                  <a:lnTo>
                    <a:pt x="828111" y="361683"/>
                  </a:lnTo>
                  <a:lnTo>
                    <a:pt x="812005" y="367046"/>
                  </a:lnTo>
                  <a:lnTo>
                    <a:pt x="796132" y="372008"/>
                  </a:lnTo>
                  <a:lnTo>
                    <a:pt x="780722" y="376555"/>
                  </a:lnTo>
                  <a:lnTo>
                    <a:pt x="766252" y="374915"/>
                  </a:lnTo>
                  <a:lnTo>
                    <a:pt x="759086" y="365038"/>
                  </a:lnTo>
                  <a:lnTo>
                    <a:pt x="749845" y="360781"/>
                  </a:lnTo>
                  <a:lnTo>
                    <a:pt x="729147" y="376005"/>
                  </a:lnTo>
                  <a:lnTo>
                    <a:pt x="716897" y="376356"/>
                  </a:lnTo>
                  <a:lnTo>
                    <a:pt x="712206" y="370630"/>
                  </a:lnTo>
                  <a:lnTo>
                    <a:pt x="711950" y="361908"/>
                  </a:lnTo>
                  <a:lnTo>
                    <a:pt x="713002" y="353267"/>
                  </a:lnTo>
                  <a:lnTo>
                    <a:pt x="713002" y="0"/>
                  </a:lnTo>
                  <a:lnTo>
                    <a:pt x="930781" y="0"/>
                  </a:lnTo>
                  <a:close/>
                </a:path>
                <a:path w="1588134" h="458470">
                  <a:moveTo>
                    <a:pt x="1008241" y="388624"/>
                  </a:moveTo>
                  <a:lnTo>
                    <a:pt x="996280" y="400971"/>
                  </a:lnTo>
                  <a:lnTo>
                    <a:pt x="992283" y="413045"/>
                  </a:lnTo>
                  <a:lnTo>
                    <a:pt x="985877" y="424654"/>
                  </a:lnTo>
                  <a:lnTo>
                    <a:pt x="966691" y="435606"/>
                  </a:lnTo>
                  <a:lnTo>
                    <a:pt x="945970" y="438528"/>
                  </a:lnTo>
                  <a:lnTo>
                    <a:pt x="934205" y="431430"/>
                  </a:lnTo>
                  <a:lnTo>
                    <a:pt x="929706" y="418909"/>
                  </a:lnTo>
                  <a:lnTo>
                    <a:pt x="930781" y="405562"/>
                  </a:lnTo>
                  <a:lnTo>
                    <a:pt x="930781" y="0"/>
                  </a:lnTo>
                  <a:lnTo>
                    <a:pt x="982267" y="0"/>
                  </a:lnTo>
                  <a:lnTo>
                    <a:pt x="982268" y="333914"/>
                  </a:lnTo>
                  <a:lnTo>
                    <a:pt x="985493" y="341925"/>
                  </a:lnTo>
                  <a:lnTo>
                    <a:pt x="988138" y="350174"/>
                  </a:lnTo>
                  <a:lnTo>
                    <a:pt x="990314" y="358472"/>
                  </a:lnTo>
                  <a:lnTo>
                    <a:pt x="992132" y="366626"/>
                  </a:lnTo>
                  <a:lnTo>
                    <a:pt x="1008241" y="388624"/>
                  </a:lnTo>
                  <a:close/>
                </a:path>
                <a:path w="1588134" h="458470">
                  <a:moveTo>
                    <a:pt x="1435763" y="407469"/>
                  </a:moveTo>
                  <a:lnTo>
                    <a:pt x="1432889" y="414477"/>
                  </a:lnTo>
                  <a:lnTo>
                    <a:pt x="1426023" y="426990"/>
                  </a:lnTo>
                  <a:lnTo>
                    <a:pt x="1383301" y="458029"/>
                  </a:lnTo>
                  <a:lnTo>
                    <a:pt x="1373732" y="451313"/>
                  </a:lnTo>
                  <a:lnTo>
                    <a:pt x="1364195" y="444304"/>
                  </a:lnTo>
                  <a:lnTo>
                    <a:pt x="1354981" y="437032"/>
                  </a:lnTo>
                  <a:lnTo>
                    <a:pt x="1346380" y="429531"/>
                  </a:lnTo>
                  <a:lnTo>
                    <a:pt x="1316204" y="424794"/>
                  </a:lnTo>
                  <a:lnTo>
                    <a:pt x="1296768" y="412409"/>
                  </a:lnTo>
                  <a:lnTo>
                    <a:pt x="1279384" y="401260"/>
                  </a:lnTo>
                  <a:lnTo>
                    <a:pt x="1255365" y="400227"/>
                  </a:lnTo>
                  <a:lnTo>
                    <a:pt x="1250443" y="379632"/>
                  </a:lnTo>
                  <a:lnTo>
                    <a:pt x="1239189" y="361370"/>
                  </a:lnTo>
                  <a:lnTo>
                    <a:pt x="1225641" y="344086"/>
                  </a:lnTo>
                  <a:lnTo>
                    <a:pt x="1213832" y="326419"/>
                  </a:lnTo>
                  <a:lnTo>
                    <a:pt x="1170482" y="322974"/>
                  </a:lnTo>
                  <a:lnTo>
                    <a:pt x="1128370" y="318416"/>
                  </a:lnTo>
                  <a:lnTo>
                    <a:pt x="1105909" y="287842"/>
                  </a:lnTo>
                  <a:lnTo>
                    <a:pt x="1096506" y="289790"/>
                  </a:lnTo>
                  <a:lnTo>
                    <a:pt x="1089001" y="290574"/>
                  </a:lnTo>
                  <a:lnTo>
                    <a:pt x="1081443" y="291336"/>
                  </a:lnTo>
                  <a:lnTo>
                    <a:pt x="1052354" y="303603"/>
                  </a:lnTo>
                  <a:lnTo>
                    <a:pt x="1035681" y="305249"/>
                  </a:lnTo>
                  <a:lnTo>
                    <a:pt x="1024068" y="306184"/>
                  </a:lnTo>
                  <a:lnTo>
                    <a:pt x="1010157" y="316321"/>
                  </a:lnTo>
                  <a:lnTo>
                    <a:pt x="982268" y="333914"/>
                  </a:lnTo>
                  <a:lnTo>
                    <a:pt x="982267" y="0"/>
                  </a:lnTo>
                  <a:lnTo>
                    <a:pt x="1408972" y="0"/>
                  </a:lnTo>
                  <a:lnTo>
                    <a:pt x="1408973" y="391673"/>
                  </a:lnTo>
                  <a:lnTo>
                    <a:pt x="1416040" y="395272"/>
                  </a:lnTo>
                  <a:lnTo>
                    <a:pt x="1423040" y="399126"/>
                  </a:lnTo>
                  <a:lnTo>
                    <a:pt x="1429703" y="403202"/>
                  </a:lnTo>
                  <a:lnTo>
                    <a:pt x="1435763" y="407469"/>
                  </a:lnTo>
                  <a:close/>
                </a:path>
                <a:path w="1588134" h="458470">
                  <a:moveTo>
                    <a:pt x="1481572" y="345347"/>
                  </a:moveTo>
                  <a:lnTo>
                    <a:pt x="1408973" y="391673"/>
                  </a:lnTo>
                  <a:lnTo>
                    <a:pt x="1408972" y="0"/>
                  </a:lnTo>
                  <a:lnTo>
                    <a:pt x="1458241" y="0"/>
                  </a:lnTo>
                  <a:lnTo>
                    <a:pt x="1458241" y="299169"/>
                  </a:lnTo>
                  <a:lnTo>
                    <a:pt x="1474329" y="303548"/>
                  </a:lnTo>
                  <a:lnTo>
                    <a:pt x="1478775" y="316121"/>
                  </a:lnTo>
                  <a:lnTo>
                    <a:pt x="1478787" y="331763"/>
                  </a:lnTo>
                  <a:lnTo>
                    <a:pt x="1481572" y="345347"/>
                  </a:lnTo>
                  <a:close/>
                </a:path>
                <a:path w="1588134" h="458470">
                  <a:moveTo>
                    <a:pt x="1570759" y="118200"/>
                  </a:moveTo>
                  <a:lnTo>
                    <a:pt x="1568485" y="125410"/>
                  </a:lnTo>
                  <a:lnTo>
                    <a:pt x="1566822" y="132461"/>
                  </a:lnTo>
                  <a:lnTo>
                    <a:pt x="1564177" y="145926"/>
                  </a:lnTo>
                  <a:lnTo>
                    <a:pt x="1556366" y="178309"/>
                  </a:lnTo>
                  <a:lnTo>
                    <a:pt x="1536846" y="205435"/>
                  </a:lnTo>
                  <a:lnTo>
                    <a:pt x="1510965" y="228231"/>
                  </a:lnTo>
                  <a:lnTo>
                    <a:pt x="1484073" y="247622"/>
                  </a:lnTo>
                  <a:lnTo>
                    <a:pt x="1471281" y="256139"/>
                  </a:lnTo>
                  <a:lnTo>
                    <a:pt x="1465799" y="259815"/>
                  </a:lnTo>
                  <a:lnTo>
                    <a:pt x="1463259" y="269707"/>
                  </a:lnTo>
                  <a:lnTo>
                    <a:pt x="1461082" y="279654"/>
                  </a:lnTo>
                  <a:lnTo>
                    <a:pt x="1459375" y="289520"/>
                  </a:lnTo>
                  <a:lnTo>
                    <a:pt x="1458241" y="299169"/>
                  </a:lnTo>
                  <a:lnTo>
                    <a:pt x="1458241" y="0"/>
                  </a:lnTo>
                  <a:lnTo>
                    <a:pt x="1557630" y="0"/>
                  </a:lnTo>
                  <a:lnTo>
                    <a:pt x="1557630" y="67962"/>
                  </a:lnTo>
                  <a:lnTo>
                    <a:pt x="1570759" y="118200"/>
                  </a:lnTo>
                  <a:close/>
                </a:path>
                <a:path w="1588134" h="458470">
                  <a:moveTo>
                    <a:pt x="1587649" y="0"/>
                  </a:moveTo>
                  <a:lnTo>
                    <a:pt x="1557630" y="67962"/>
                  </a:lnTo>
                  <a:lnTo>
                    <a:pt x="1557630" y="0"/>
                  </a:lnTo>
                  <a:lnTo>
                    <a:pt x="1587649" y="0"/>
                  </a:lnTo>
                  <a:close/>
                </a:path>
              </a:pathLst>
            </a:custGeom>
            <a:solidFill>
              <a:srgbClr val="D6AA94">
                <a:alpha val="619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/>
          <p:nvPr/>
        </p:nvSpPr>
        <p:spPr>
          <a:xfrm>
            <a:off x="0" y="5929354"/>
            <a:ext cx="929005" cy="927735"/>
          </a:xfrm>
          <a:custGeom>
            <a:avLst/>
            <a:gdLst/>
            <a:ahLst/>
            <a:cxnLst/>
            <a:rect l="l" t="t" r="r" b="b"/>
            <a:pathLst>
              <a:path w="929005" h="927734">
                <a:moveTo>
                  <a:pt x="562953" y="58325"/>
                </a:moveTo>
                <a:lnTo>
                  <a:pt x="355682" y="58325"/>
                </a:lnTo>
                <a:lnTo>
                  <a:pt x="365350" y="55220"/>
                </a:lnTo>
                <a:lnTo>
                  <a:pt x="374863" y="51788"/>
                </a:lnTo>
                <a:lnTo>
                  <a:pt x="384054" y="48009"/>
                </a:lnTo>
                <a:lnTo>
                  <a:pt x="392756" y="43864"/>
                </a:lnTo>
                <a:lnTo>
                  <a:pt x="387977" y="28087"/>
                </a:lnTo>
                <a:lnTo>
                  <a:pt x="396215" y="17726"/>
                </a:lnTo>
                <a:lnTo>
                  <a:pt x="409367" y="9457"/>
                </a:lnTo>
                <a:lnTo>
                  <a:pt x="419285" y="0"/>
                </a:lnTo>
                <a:lnTo>
                  <a:pt x="419419" y="0"/>
                </a:lnTo>
                <a:lnTo>
                  <a:pt x="496491" y="36299"/>
                </a:lnTo>
                <a:lnTo>
                  <a:pt x="565075" y="36299"/>
                </a:lnTo>
                <a:lnTo>
                  <a:pt x="564346" y="46016"/>
                </a:lnTo>
                <a:lnTo>
                  <a:pt x="563075" y="57568"/>
                </a:lnTo>
                <a:lnTo>
                  <a:pt x="562953" y="58325"/>
                </a:lnTo>
                <a:close/>
              </a:path>
              <a:path w="929005" h="927734">
                <a:moveTo>
                  <a:pt x="565075" y="36299"/>
                </a:moveTo>
                <a:lnTo>
                  <a:pt x="496491" y="36299"/>
                </a:lnTo>
                <a:lnTo>
                  <a:pt x="495801" y="28472"/>
                </a:lnTo>
                <a:lnTo>
                  <a:pt x="495359" y="20574"/>
                </a:lnTo>
                <a:lnTo>
                  <a:pt x="495281" y="12844"/>
                </a:lnTo>
                <a:lnTo>
                  <a:pt x="495685" y="5527"/>
                </a:lnTo>
                <a:lnTo>
                  <a:pt x="503100" y="4224"/>
                </a:lnTo>
                <a:lnTo>
                  <a:pt x="517246" y="3383"/>
                </a:lnTo>
                <a:lnTo>
                  <a:pt x="565836" y="22784"/>
                </a:lnTo>
                <a:lnTo>
                  <a:pt x="565222" y="34334"/>
                </a:lnTo>
                <a:lnTo>
                  <a:pt x="565075" y="36299"/>
                </a:lnTo>
                <a:close/>
              </a:path>
              <a:path w="929005" h="927734">
                <a:moveTo>
                  <a:pt x="928558" y="927180"/>
                </a:moveTo>
                <a:lnTo>
                  <a:pt x="0" y="927180"/>
                </a:lnTo>
                <a:lnTo>
                  <a:pt x="116" y="445937"/>
                </a:lnTo>
                <a:lnTo>
                  <a:pt x="2431" y="439893"/>
                </a:lnTo>
                <a:lnTo>
                  <a:pt x="12266" y="397222"/>
                </a:lnTo>
                <a:lnTo>
                  <a:pt x="18344" y="353145"/>
                </a:lnTo>
                <a:lnTo>
                  <a:pt x="20529" y="330864"/>
                </a:lnTo>
                <a:lnTo>
                  <a:pt x="22429" y="308562"/>
                </a:lnTo>
                <a:lnTo>
                  <a:pt x="24258" y="286349"/>
                </a:lnTo>
                <a:lnTo>
                  <a:pt x="26230" y="264334"/>
                </a:lnTo>
                <a:lnTo>
                  <a:pt x="28289" y="242798"/>
                </a:lnTo>
                <a:lnTo>
                  <a:pt x="30788" y="221770"/>
                </a:lnTo>
                <a:lnTo>
                  <a:pt x="34037" y="201297"/>
                </a:lnTo>
                <a:lnTo>
                  <a:pt x="38343" y="181427"/>
                </a:lnTo>
                <a:lnTo>
                  <a:pt x="32651" y="165683"/>
                </a:lnTo>
                <a:lnTo>
                  <a:pt x="30775" y="148175"/>
                </a:lnTo>
                <a:lnTo>
                  <a:pt x="31047" y="129749"/>
                </a:lnTo>
                <a:lnTo>
                  <a:pt x="31803" y="111249"/>
                </a:lnTo>
                <a:lnTo>
                  <a:pt x="38111" y="107299"/>
                </a:lnTo>
                <a:lnTo>
                  <a:pt x="44840" y="102295"/>
                </a:lnTo>
                <a:lnTo>
                  <a:pt x="49214" y="97335"/>
                </a:lnTo>
                <a:lnTo>
                  <a:pt x="73781" y="93386"/>
                </a:lnTo>
                <a:lnTo>
                  <a:pt x="146008" y="82749"/>
                </a:lnTo>
                <a:lnTo>
                  <a:pt x="181357" y="45210"/>
                </a:lnTo>
                <a:lnTo>
                  <a:pt x="188614" y="43314"/>
                </a:lnTo>
                <a:lnTo>
                  <a:pt x="195420" y="40987"/>
                </a:lnTo>
                <a:lnTo>
                  <a:pt x="208141" y="36089"/>
                </a:lnTo>
                <a:lnTo>
                  <a:pt x="239482" y="25535"/>
                </a:lnTo>
                <a:lnTo>
                  <a:pt x="272564" y="27552"/>
                </a:lnTo>
                <a:lnTo>
                  <a:pt x="305351" y="37178"/>
                </a:lnTo>
                <a:lnTo>
                  <a:pt x="335804" y="49455"/>
                </a:lnTo>
                <a:lnTo>
                  <a:pt x="355682" y="58325"/>
                </a:lnTo>
                <a:lnTo>
                  <a:pt x="562953" y="58325"/>
                </a:lnTo>
                <a:lnTo>
                  <a:pt x="561278" y="68729"/>
                </a:lnTo>
                <a:lnTo>
                  <a:pt x="573175" y="96506"/>
                </a:lnTo>
                <a:lnTo>
                  <a:pt x="572985" y="119323"/>
                </a:lnTo>
                <a:lnTo>
                  <a:pt x="572753" y="139763"/>
                </a:lnTo>
                <a:lnTo>
                  <a:pt x="584522" y="160412"/>
                </a:lnTo>
                <a:lnTo>
                  <a:pt x="569788" y="175406"/>
                </a:lnTo>
                <a:lnTo>
                  <a:pt x="560351" y="194472"/>
                </a:lnTo>
                <a:lnTo>
                  <a:pt x="552942" y="214947"/>
                </a:lnTo>
                <a:lnTo>
                  <a:pt x="544293" y="234164"/>
                </a:lnTo>
                <a:lnTo>
                  <a:pt x="554353" y="253225"/>
                </a:lnTo>
                <a:lnTo>
                  <a:pt x="564197" y="272269"/>
                </a:lnTo>
                <a:lnTo>
                  <a:pt x="573646" y="291203"/>
                </a:lnTo>
                <a:lnTo>
                  <a:pt x="582523" y="309940"/>
                </a:lnTo>
                <a:lnTo>
                  <a:pt x="579124" y="318567"/>
                </a:lnTo>
                <a:lnTo>
                  <a:pt x="575678" y="327410"/>
                </a:lnTo>
                <a:lnTo>
                  <a:pt x="572180" y="336256"/>
                </a:lnTo>
                <a:lnTo>
                  <a:pt x="568623" y="344893"/>
                </a:lnTo>
                <a:lnTo>
                  <a:pt x="575196" y="351726"/>
                </a:lnTo>
                <a:lnTo>
                  <a:pt x="584416" y="363535"/>
                </a:lnTo>
                <a:lnTo>
                  <a:pt x="610030" y="381402"/>
                </a:lnTo>
                <a:lnTo>
                  <a:pt x="620180" y="394489"/>
                </a:lnTo>
                <a:lnTo>
                  <a:pt x="627076" y="403719"/>
                </a:lnTo>
                <a:lnTo>
                  <a:pt x="642928" y="410016"/>
                </a:lnTo>
                <a:lnTo>
                  <a:pt x="649052" y="412942"/>
                </a:lnTo>
                <a:lnTo>
                  <a:pt x="155933" y="412942"/>
                </a:lnTo>
                <a:lnTo>
                  <a:pt x="156158" y="425033"/>
                </a:lnTo>
                <a:lnTo>
                  <a:pt x="156567" y="437212"/>
                </a:lnTo>
                <a:lnTo>
                  <a:pt x="157327" y="449569"/>
                </a:lnTo>
                <a:lnTo>
                  <a:pt x="158605" y="462192"/>
                </a:lnTo>
                <a:lnTo>
                  <a:pt x="748412" y="462192"/>
                </a:lnTo>
                <a:lnTo>
                  <a:pt x="749731" y="464803"/>
                </a:lnTo>
                <a:lnTo>
                  <a:pt x="752378" y="469796"/>
                </a:lnTo>
                <a:lnTo>
                  <a:pt x="753097" y="473896"/>
                </a:lnTo>
                <a:lnTo>
                  <a:pt x="757498" y="495709"/>
                </a:lnTo>
                <a:lnTo>
                  <a:pt x="756979" y="510811"/>
                </a:lnTo>
                <a:lnTo>
                  <a:pt x="137849" y="510811"/>
                </a:lnTo>
                <a:lnTo>
                  <a:pt x="134148" y="568383"/>
                </a:lnTo>
                <a:lnTo>
                  <a:pt x="812115" y="568383"/>
                </a:lnTo>
                <a:lnTo>
                  <a:pt x="814343" y="570346"/>
                </a:lnTo>
                <a:lnTo>
                  <a:pt x="820579" y="583329"/>
                </a:lnTo>
                <a:lnTo>
                  <a:pt x="816039" y="594546"/>
                </a:lnTo>
                <a:lnTo>
                  <a:pt x="817315" y="604533"/>
                </a:lnTo>
                <a:lnTo>
                  <a:pt x="841004" y="613831"/>
                </a:lnTo>
                <a:lnTo>
                  <a:pt x="847740" y="623910"/>
                </a:lnTo>
                <a:lnTo>
                  <a:pt x="845395" y="630865"/>
                </a:lnTo>
                <a:lnTo>
                  <a:pt x="838199" y="635685"/>
                </a:lnTo>
                <a:lnTo>
                  <a:pt x="830382" y="639358"/>
                </a:lnTo>
                <a:lnTo>
                  <a:pt x="849102" y="679252"/>
                </a:lnTo>
                <a:lnTo>
                  <a:pt x="841040" y="697474"/>
                </a:lnTo>
                <a:lnTo>
                  <a:pt x="738127" y="697474"/>
                </a:lnTo>
                <a:lnTo>
                  <a:pt x="738723" y="703588"/>
                </a:lnTo>
                <a:lnTo>
                  <a:pt x="739459" y="710036"/>
                </a:lnTo>
                <a:lnTo>
                  <a:pt x="740406" y="717079"/>
                </a:lnTo>
                <a:lnTo>
                  <a:pt x="830934" y="717079"/>
                </a:lnTo>
                <a:lnTo>
                  <a:pt x="826440" y="725125"/>
                </a:lnTo>
                <a:lnTo>
                  <a:pt x="807851" y="739517"/>
                </a:lnTo>
                <a:lnTo>
                  <a:pt x="774973" y="747004"/>
                </a:lnTo>
                <a:lnTo>
                  <a:pt x="775516" y="751139"/>
                </a:lnTo>
                <a:lnTo>
                  <a:pt x="778058" y="756220"/>
                </a:lnTo>
                <a:lnTo>
                  <a:pt x="778706" y="760337"/>
                </a:lnTo>
                <a:lnTo>
                  <a:pt x="796301" y="786180"/>
                </a:lnTo>
                <a:lnTo>
                  <a:pt x="814156" y="811959"/>
                </a:lnTo>
                <a:lnTo>
                  <a:pt x="831628" y="837590"/>
                </a:lnTo>
                <a:lnTo>
                  <a:pt x="848068" y="862989"/>
                </a:lnTo>
                <a:lnTo>
                  <a:pt x="877289" y="877724"/>
                </a:lnTo>
                <a:lnTo>
                  <a:pt x="911124" y="907226"/>
                </a:lnTo>
                <a:lnTo>
                  <a:pt x="920778" y="917758"/>
                </a:lnTo>
                <a:lnTo>
                  <a:pt x="928558" y="927180"/>
                </a:lnTo>
                <a:close/>
              </a:path>
              <a:path w="929005" h="927734">
                <a:moveTo>
                  <a:pt x="753935" y="376973"/>
                </a:moveTo>
                <a:lnTo>
                  <a:pt x="721431" y="376973"/>
                </a:lnTo>
                <a:lnTo>
                  <a:pt x="733690" y="373950"/>
                </a:lnTo>
                <a:lnTo>
                  <a:pt x="746827" y="373188"/>
                </a:lnTo>
                <a:lnTo>
                  <a:pt x="753935" y="376973"/>
                </a:lnTo>
                <a:close/>
              </a:path>
              <a:path w="929005" h="927734">
                <a:moveTo>
                  <a:pt x="769948" y="424103"/>
                </a:moveTo>
                <a:lnTo>
                  <a:pt x="672411" y="424103"/>
                </a:lnTo>
                <a:lnTo>
                  <a:pt x="677456" y="417173"/>
                </a:lnTo>
                <a:lnTo>
                  <a:pt x="683005" y="410605"/>
                </a:lnTo>
                <a:lnTo>
                  <a:pt x="688841" y="404409"/>
                </a:lnTo>
                <a:lnTo>
                  <a:pt x="694743" y="398593"/>
                </a:lnTo>
                <a:lnTo>
                  <a:pt x="704752" y="373469"/>
                </a:lnTo>
                <a:lnTo>
                  <a:pt x="721431" y="376973"/>
                </a:lnTo>
                <a:lnTo>
                  <a:pt x="753935" y="376973"/>
                </a:lnTo>
                <a:lnTo>
                  <a:pt x="766138" y="383473"/>
                </a:lnTo>
                <a:lnTo>
                  <a:pt x="779495" y="399286"/>
                </a:lnTo>
                <a:lnTo>
                  <a:pt x="779679" y="410605"/>
                </a:lnTo>
                <a:lnTo>
                  <a:pt x="779674" y="412942"/>
                </a:lnTo>
                <a:lnTo>
                  <a:pt x="771554" y="423266"/>
                </a:lnTo>
                <a:lnTo>
                  <a:pt x="769948" y="424103"/>
                </a:lnTo>
                <a:close/>
              </a:path>
              <a:path w="929005" h="927734">
                <a:moveTo>
                  <a:pt x="748412" y="462192"/>
                </a:moveTo>
                <a:lnTo>
                  <a:pt x="158605" y="462192"/>
                </a:lnTo>
                <a:lnTo>
                  <a:pt x="169451" y="456162"/>
                </a:lnTo>
                <a:lnTo>
                  <a:pt x="176775" y="445937"/>
                </a:lnTo>
                <a:lnTo>
                  <a:pt x="174346" y="431527"/>
                </a:lnTo>
                <a:lnTo>
                  <a:pt x="155933" y="412942"/>
                </a:lnTo>
                <a:lnTo>
                  <a:pt x="649052" y="412942"/>
                </a:lnTo>
                <a:lnTo>
                  <a:pt x="672411" y="424103"/>
                </a:lnTo>
                <a:lnTo>
                  <a:pt x="769948" y="424103"/>
                </a:lnTo>
                <a:lnTo>
                  <a:pt x="759758" y="429411"/>
                </a:lnTo>
                <a:lnTo>
                  <a:pt x="747190" y="459774"/>
                </a:lnTo>
                <a:lnTo>
                  <a:pt x="748412" y="462192"/>
                </a:lnTo>
                <a:close/>
              </a:path>
              <a:path w="929005" h="927734">
                <a:moveTo>
                  <a:pt x="812115" y="568383"/>
                </a:moveTo>
                <a:lnTo>
                  <a:pt x="134148" y="568383"/>
                </a:lnTo>
                <a:lnTo>
                  <a:pt x="138669" y="558239"/>
                </a:lnTo>
                <a:lnTo>
                  <a:pt x="145213" y="554682"/>
                </a:lnTo>
                <a:lnTo>
                  <a:pt x="149363" y="547954"/>
                </a:lnTo>
                <a:lnTo>
                  <a:pt x="147961" y="534512"/>
                </a:lnTo>
                <a:lnTo>
                  <a:pt x="137849" y="510811"/>
                </a:lnTo>
                <a:lnTo>
                  <a:pt x="756979" y="510811"/>
                </a:lnTo>
                <a:lnTo>
                  <a:pt x="757137" y="520821"/>
                </a:lnTo>
                <a:lnTo>
                  <a:pt x="763579" y="528069"/>
                </a:lnTo>
                <a:lnTo>
                  <a:pt x="776894" y="538511"/>
                </a:lnTo>
                <a:lnTo>
                  <a:pt x="789881" y="549161"/>
                </a:lnTo>
                <a:lnTo>
                  <a:pt x="802408" y="559835"/>
                </a:lnTo>
                <a:lnTo>
                  <a:pt x="812115" y="568383"/>
                </a:lnTo>
                <a:close/>
              </a:path>
              <a:path w="929005" h="927734">
                <a:moveTo>
                  <a:pt x="830934" y="717079"/>
                </a:moveTo>
                <a:lnTo>
                  <a:pt x="740406" y="717079"/>
                </a:lnTo>
                <a:lnTo>
                  <a:pt x="745695" y="713698"/>
                </a:lnTo>
                <a:lnTo>
                  <a:pt x="745827" y="708978"/>
                </a:lnTo>
                <a:lnTo>
                  <a:pt x="742679" y="703407"/>
                </a:lnTo>
                <a:lnTo>
                  <a:pt x="738127" y="697474"/>
                </a:lnTo>
                <a:lnTo>
                  <a:pt x="841040" y="697474"/>
                </a:lnTo>
                <a:lnTo>
                  <a:pt x="837828" y="704735"/>
                </a:lnTo>
                <a:lnTo>
                  <a:pt x="830934" y="717079"/>
                </a:lnTo>
                <a:close/>
              </a:path>
            </a:pathLst>
          </a:custGeom>
          <a:solidFill>
            <a:srgbClr val="EDDF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0" y="0"/>
            <a:ext cx="1040130" cy="1069340"/>
          </a:xfrm>
          <a:custGeom>
            <a:avLst/>
            <a:gdLst/>
            <a:ahLst/>
            <a:cxnLst/>
            <a:rect l="l" t="t" r="r" b="b"/>
            <a:pathLst>
              <a:path w="1040130" h="1069340">
                <a:moveTo>
                  <a:pt x="1040107" y="15058"/>
                </a:moveTo>
                <a:lnTo>
                  <a:pt x="298863" y="15058"/>
                </a:lnTo>
                <a:lnTo>
                  <a:pt x="307961" y="14206"/>
                </a:lnTo>
                <a:lnTo>
                  <a:pt x="311265" y="7017"/>
                </a:lnTo>
                <a:lnTo>
                  <a:pt x="313997" y="0"/>
                </a:lnTo>
                <a:lnTo>
                  <a:pt x="1040107" y="0"/>
                </a:lnTo>
                <a:lnTo>
                  <a:pt x="1040107" y="15058"/>
                </a:lnTo>
                <a:close/>
              </a:path>
              <a:path w="1040130" h="1069340">
                <a:moveTo>
                  <a:pt x="207192" y="980325"/>
                </a:moveTo>
                <a:lnTo>
                  <a:pt x="174713" y="962477"/>
                </a:lnTo>
                <a:lnTo>
                  <a:pt x="144484" y="947208"/>
                </a:lnTo>
                <a:lnTo>
                  <a:pt x="124283" y="930643"/>
                </a:lnTo>
                <a:lnTo>
                  <a:pt x="115806" y="888173"/>
                </a:lnTo>
                <a:lnTo>
                  <a:pt x="62291" y="856440"/>
                </a:lnTo>
                <a:lnTo>
                  <a:pt x="0" y="826323"/>
                </a:lnTo>
                <a:lnTo>
                  <a:pt x="0" y="550952"/>
                </a:lnTo>
                <a:lnTo>
                  <a:pt x="4156" y="547995"/>
                </a:lnTo>
                <a:lnTo>
                  <a:pt x="20958" y="531019"/>
                </a:lnTo>
                <a:lnTo>
                  <a:pt x="37234" y="513767"/>
                </a:lnTo>
                <a:lnTo>
                  <a:pt x="55759" y="498639"/>
                </a:lnTo>
                <a:lnTo>
                  <a:pt x="82651" y="487230"/>
                </a:lnTo>
                <a:lnTo>
                  <a:pt x="113115" y="478636"/>
                </a:lnTo>
                <a:lnTo>
                  <a:pt x="143842" y="466703"/>
                </a:lnTo>
                <a:lnTo>
                  <a:pt x="171523" y="445280"/>
                </a:lnTo>
                <a:lnTo>
                  <a:pt x="176085" y="443096"/>
                </a:lnTo>
                <a:lnTo>
                  <a:pt x="180583" y="440887"/>
                </a:lnTo>
                <a:lnTo>
                  <a:pt x="183696" y="437953"/>
                </a:lnTo>
                <a:lnTo>
                  <a:pt x="187739" y="414097"/>
                </a:lnTo>
                <a:lnTo>
                  <a:pt x="198922" y="363244"/>
                </a:lnTo>
                <a:lnTo>
                  <a:pt x="214249" y="296305"/>
                </a:lnTo>
                <a:lnTo>
                  <a:pt x="230719" y="224192"/>
                </a:lnTo>
                <a:lnTo>
                  <a:pt x="245335" y="157817"/>
                </a:lnTo>
                <a:lnTo>
                  <a:pt x="255096" y="108089"/>
                </a:lnTo>
                <a:lnTo>
                  <a:pt x="257005" y="85921"/>
                </a:lnTo>
                <a:lnTo>
                  <a:pt x="262255" y="71382"/>
                </a:lnTo>
                <a:lnTo>
                  <a:pt x="273930" y="62321"/>
                </a:lnTo>
                <a:lnTo>
                  <a:pt x="288147" y="55507"/>
                </a:lnTo>
                <a:lnTo>
                  <a:pt x="301023" y="47710"/>
                </a:lnTo>
                <a:lnTo>
                  <a:pt x="294163" y="31403"/>
                </a:lnTo>
                <a:lnTo>
                  <a:pt x="290679" y="20476"/>
                </a:lnTo>
                <a:lnTo>
                  <a:pt x="291827" y="15003"/>
                </a:lnTo>
                <a:lnTo>
                  <a:pt x="1040107" y="15058"/>
                </a:lnTo>
                <a:lnTo>
                  <a:pt x="1040107" y="106359"/>
                </a:lnTo>
                <a:lnTo>
                  <a:pt x="1039543" y="107014"/>
                </a:lnTo>
                <a:lnTo>
                  <a:pt x="965833" y="107014"/>
                </a:lnTo>
                <a:lnTo>
                  <a:pt x="957458" y="124878"/>
                </a:lnTo>
                <a:lnTo>
                  <a:pt x="961736" y="131261"/>
                </a:lnTo>
                <a:lnTo>
                  <a:pt x="966233" y="137852"/>
                </a:lnTo>
                <a:lnTo>
                  <a:pt x="969481" y="144299"/>
                </a:lnTo>
                <a:lnTo>
                  <a:pt x="970013" y="150247"/>
                </a:lnTo>
                <a:lnTo>
                  <a:pt x="964576" y="158519"/>
                </a:lnTo>
                <a:lnTo>
                  <a:pt x="953187" y="174781"/>
                </a:lnTo>
                <a:lnTo>
                  <a:pt x="950317" y="179151"/>
                </a:lnTo>
                <a:lnTo>
                  <a:pt x="932218" y="179151"/>
                </a:lnTo>
                <a:lnTo>
                  <a:pt x="930697" y="182260"/>
                </a:lnTo>
                <a:lnTo>
                  <a:pt x="927176" y="191855"/>
                </a:lnTo>
                <a:lnTo>
                  <a:pt x="940423" y="202528"/>
                </a:lnTo>
                <a:lnTo>
                  <a:pt x="958547" y="213908"/>
                </a:lnTo>
                <a:lnTo>
                  <a:pt x="969441" y="225397"/>
                </a:lnTo>
                <a:lnTo>
                  <a:pt x="952254" y="225397"/>
                </a:lnTo>
                <a:lnTo>
                  <a:pt x="943177" y="230707"/>
                </a:lnTo>
                <a:lnTo>
                  <a:pt x="938391" y="238689"/>
                </a:lnTo>
                <a:lnTo>
                  <a:pt x="933927" y="246361"/>
                </a:lnTo>
                <a:lnTo>
                  <a:pt x="892143" y="246361"/>
                </a:lnTo>
                <a:lnTo>
                  <a:pt x="888096" y="257334"/>
                </a:lnTo>
                <a:lnTo>
                  <a:pt x="880433" y="264866"/>
                </a:lnTo>
                <a:lnTo>
                  <a:pt x="869577" y="269450"/>
                </a:lnTo>
                <a:lnTo>
                  <a:pt x="855952" y="271580"/>
                </a:lnTo>
                <a:lnTo>
                  <a:pt x="849052" y="286462"/>
                </a:lnTo>
                <a:lnTo>
                  <a:pt x="855317" y="295312"/>
                </a:lnTo>
                <a:lnTo>
                  <a:pt x="861631" y="304096"/>
                </a:lnTo>
                <a:lnTo>
                  <a:pt x="867885" y="313025"/>
                </a:lnTo>
                <a:lnTo>
                  <a:pt x="873971" y="322310"/>
                </a:lnTo>
                <a:lnTo>
                  <a:pt x="900674" y="345253"/>
                </a:lnTo>
                <a:lnTo>
                  <a:pt x="914083" y="356981"/>
                </a:lnTo>
                <a:lnTo>
                  <a:pt x="927139" y="368786"/>
                </a:lnTo>
                <a:lnTo>
                  <a:pt x="927393" y="376615"/>
                </a:lnTo>
                <a:lnTo>
                  <a:pt x="927774" y="384514"/>
                </a:lnTo>
                <a:lnTo>
                  <a:pt x="928422" y="392559"/>
                </a:lnTo>
                <a:lnTo>
                  <a:pt x="929477" y="400824"/>
                </a:lnTo>
                <a:lnTo>
                  <a:pt x="925077" y="425641"/>
                </a:lnTo>
                <a:lnTo>
                  <a:pt x="910661" y="464400"/>
                </a:lnTo>
                <a:lnTo>
                  <a:pt x="889189" y="513132"/>
                </a:lnTo>
                <a:lnTo>
                  <a:pt x="863626" y="567873"/>
                </a:lnTo>
                <a:lnTo>
                  <a:pt x="836934" y="624654"/>
                </a:lnTo>
                <a:lnTo>
                  <a:pt x="814772" y="673559"/>
                </a:lnTo>
                <a:lnTo>
                  <a:pt x="13909" y="673558"/>
                </a:lnTo>
                <a:lnTo>
                  <a:pt x="12340" y="680327"/>
                </a:lnTo>
                <a:lnTo>
                  <a:pt x="13315" y="682282"/>
                </a:lnTo>
                <a:lnTo>
                  <a:pt x="810939" y="682283"/>
                </a:lnTo>
                <a:lnTo>
                  <a:pt x="792014" y="728474"/>
                </a:lnTo>
                <a:lnTo>
                  <a:pt x="779712" y="767580"/>
                </a:lnTo>
                <a:lnTo>
                  <a:pt x="778133" y="792860"/>
                </a:lnTo>
                <a:lnTo>
                  <a:pt x="761750" y="797114"/>
                </a:lnTo>
                <a:lnTo>
                  <a:pt x="738403" y="797114"/>
                </a:lnTo>
                <a:lnTo>
                  <a:pt x="719785" y="801692"/>
                </a:lnTo>
                <a:lnTo>
                  <a:pt x="714609" y="820453"/>
                </a:lnTo>
                <a:lnTo>
                  <a:pt x="716655" y="830866"/>
                </a:lnTo>
                <a:lnTo>
                  <a:pt x="716286" y="835298"/>
                </a:lnTo>
                <a:lnTo>
                  <a:pt x="719442" y="842440"/>
                </a:lnTo>
                <a:lnTo>
                  <a:pt x="722490" y="849444"/>
                </a:lnTo>
                <a:lnTo>
                  <a:pt x="725207" y="856440"/>
                </a:lnTo>
                <a:lnTo>
                  <a:pt x="673264" y="856448"/>
                </a:lnTo>
                <a:lnTo>
                  <a:pt x="627563" y="898129"/>
                </a:lnTo>
                <a:lnTo>
                  <a:pt x="626153" y="901050"/>
                </a:lnTo>
                <a:lnTo>
                  <a:pt x="627563" y="905494"/>
                </a:lnTo>
                <a:lnTo>
                  <a:pt x="629317" y="909215"/>
                </a:lnTo>
                <a:lnTo>
                  <a:pt x="629660" y="912186"/>
                </a:lnTo>
                <a:lnTo>
                  <a:pt x="633638" y="928505"/>
                </a:lnTo>
                <a:lnTo>
                  <a:pt x="632630" y="929431"/>
                </a:lnTo>
                <a:lnTo>
                  <a:pt x="579784" y="929430"/>
                </a:lnTo>
                <a:lnTo>
                  <a:pt x="575206" y="935798"/>
                </a:lnTo>
                <a:lnTo>
                  <a:pt x="570301" y="941822"/>
                </a:lnTo>
                <a:lnTo>
                  <a:pt x="565134" y="947711"/>
                </a:lnTo>
                <a:lnTo>
                  <a:pt x="559770" y="953672"/>
                </a:lnTo>
                <a:lnTo>
                  <a:pt x="558059" y="962869"/>
                </a:lnTo>
                <a:lnTo>
                  <a:pt x="556279" y="971864"/>
                </a:lnTo>
                <a:lnTo>
                  <a:pt x="554418" y="980012"/>
                </a:lnTo>
                <a:lnTo>
                  <a:pt x="217729" y="980012"/>
                </a:lnTo>
                <a:lnTo>
                  <a:pt x="207192" y="980325"/>
                </a:lnTo>
                <a:close/>
              </a:path>
              <a:path w="1040130" h="1069340">
                <a:moveTo>
                  <a:pt x="1040081" y="169803"/>
                </a:moveTo>
                <a:lnTo>
                  <a:pt x="1007247" y="143089"/>
                </a:lnTo>
                <a:lnTo>
                  <a:pt x="1006140" y="128622"/>
                </a:lnTo>
                <a:lnTo>
                  <a:pt x="965833" y="107014"/>
                </a:lnTo>
                <a:lnTo>
                  <a:pt x="1039543" y="107014"/>
                </a:lnTo>
                <a:lnTo>
                  <a:pt x="1037222" y="109710"/>
                </a:lnTo>
                <a:lnTo>
                  <a:pt x="1033563" y="112559"/>
                </a:lnTo>
                <a:lnTo>
                  <a:pt x="1028416" y="114432"/>
                </a:lnTo>
                <a:lnTo>
                  <a:pt x="1032737" y="120081"/>
                </a:lnTo>
                <a:lnTo>
                  <a:pt x="1036485" y="125412"/>
                </a:lnTo>
                <a:lnTo>
                  <a:pt x="1040081" y="130654"/>
                </a:lnTo>
                <a:lnTo>
                  <a:pt x="1040081" y="169803"/>
                </a:lnTo>
                <a:close/>
              </a:path>
              <a:path w="1040130" h="1069340">
                <a:moveTo>
                  <a:pt x="942755" y="183247"/>
                </a:moveTo>
                <a:lnTo>
                  <a:pt x="936907" y="180712"/>
                </a:lnTo>
                <a:lnTo>
                  <a:pt x="932218" y="179151"/>
                </a:lnTo>
                <a:lnTo>
                  <a:pt x="950317" y="179151"/>
                </a:lnTo>
                <a:lnTo>
                  <a:pt x="947750" y="183060"/>
                </a:lnTo>
                <a:lnTo>
                  <a:pt x="942755" y="183247"/>
                </a:lnTo>
                <a:close/>
              </a:path>
              <a:path w="1040130" h="1069340">
                <a:moveTo>
                  <a:pt x="969657" y="225625"/>
                </a:moveTo>
                <a:lnTo>
                  <a:pt x="952254" y="225397"/>
                </a:lnTo>
                <a:lnTo>
                  <a:pt x="969441" y="225397"/>
                </a:lnTo>
                <a:lnTo>
                  <a:pt x="969657" y="225625"/>
                </a:lnTo>
                <a:close/>
              </a:path>
              <a:path w="1040130" h="1069340">
                <a:moveTo>
                  <a:pt x="923274" y="246770"/>
                </a:moveTo>
                <a:lnTo>
                  <a:pt x="912854" y="246709"/>
                </a:lnTo>
                <a:lnTo>
                  <a:pt x="892143" y="246361"/>
                </a:lnTo>
                <a:lnTo>
                  <a:pt x="933927" y="246361"/>
                </a:lnTo>
                <a:lnTo>
                  <a:pt x="923274" y="246770"/>
                </a:lnTo>
                <a:close/>
              </a:path>
              <a:path w="1040130" h="1069340">
                <a:moveTo>
                  <a:pt x="812246" y="679133"/>
                </a:moveTo>
                <a:lnTo>
                  <a:pt x="27032" y="679133"/>
                </a:lnTo>
                <a:lnTo>
                  <a:pt x="19899" y="675692"/>
                </a:lnTo>
                <a:lnTo>
                  <a:pt x="13909" y="673558"/>
                </a:lnTo>
                <a:lnTo>
                  <a:pt x="814772" y="673559"/>
                </a:lnTo>
                <a:lnTo>
                  <a:pt x="812246" y="679133"/>
                </a:lnTo>
                <a:close/>
              </a:path>
              <a:path w="1040130" h="1069340">
                <a:moveTo>
                  <a:pt x="810939" y="682283"/>
                </a:moveTo>
                <a:lnTo>
                  <a:pt x="13315" y="682282"/>
                </a:lnTo>
                <a:lnTo>
                  <a:pt x="15920" y="680250"/>
                </a:lnTo>
                <a:lnTo>
                  <a:pt x="20036" y="678866"/>
                </a:lnTo>
                <a:lnTo>
                  <a:pt x="27032" y="679133"/>
                </a:lnTo>
                <a:lnTo>
                  <a:pt x="812246" y="679133"/>
                </a:lnTo>
                <a:lnTo>
                  <a:pt x="810939" y="682283"/>
                </a:lnTo>
                <a:close/>
              </a:path>
              <a:path w="1040130" h="1069340">
                <a:moveTo>
                  <a:pt x="761005" y="797307"/>
                </a:moveTo>
                <a:lnTo>
                  <a:pt x="738403" y="797114"/>
                </a:lnTo>
                <a:lnTo>
                  <a:pt x="761750" y="797114"/>
                </a:lnTo>
                <a:lnTo>
                  <a:pt x="761005" y="797307"/>
                </a:lnTo>
                <a:close/>
              </a:path>
              <a:path w="1040130" h="1069340">
                <a:moveTo>
                  <a:pt x="719044" y="881317"/>
                </a:moveTo>
                <a:lnTo>
                  <a:pt x="673272" y="856440"/>
                </a:lnTo>
                <a:lnTo>
                  <a:pt x="725210" y="856448"/>
                </a:lnTo>
                <a:lnTo>
                  <a:pt x="727380" y="863590"/>
                </a:lnTo>
                <a:lnTo>
                  <a:pt x="719044" y="881317"/>
                </a:lnTo>
                <a:close/>
              </a:path>
              <a:path w="1040130" h="1069340">
                <a:moveTo>
                  <a:pt x="591576" y="930281"/>
                </a:moveTo>
                <a:lnTo>
                  <a:pt x="586392" y="930243"/>
                </a:lnTo>
                <a:lnTo>
                  <a:pt x="579784" y="929430"/>
                </a:lnTo>
                <a:lnTo>
                  <a:pt x="632630" y="929431"/>
                </a:lnTo>
                <a:lnTo>
                  <a:pt x="632492" y="929557"/>
                </a:lnTo>
                <a:lnTo>
                  <a:pt x="597091" y="929557"/>
                </a:lnTo>
                <a:lnTo>
                  <a:pt x="591576" y="930281"/>
                </a:lnTo>
                <a:close/>
              </a:path>
              <a:path w="1040130" h="1069340">
                <a:moveTo>
                  <a:pt x="629681" y="932138"/>
                </a:moveTo>
                <a:lnTo>
                  <a:pt x="621485" y="930186"/>
                </a:lnTo>
                <a:lnTo>
                  <a:pt x="612747" y="929748"/>
                </a:lnTo>
                <a:lnTo>
                  <a:pt x="597091" y="929557"/>
                </a:lnTo>
                <a:lnTo>
                  <a:pt x="632492" y="929557"/>
                </a:lnTo>
                <a:lnTo>
                  <a:pt x="629681" y="932138"/>
                </a:lnTo>
                <a:close/>
              </a:path>
              <a:path w="1040130" h="1069340">
                <a:moveTo>
                  <a:pt x="395374" y="1068789"/>
                </a:moveTo>
                <a:lnTo>
                  <a:pt x="355614" y="1053773"/>
                </a:lnTo>
                <a:lnTo>
                  <a:pt x="347040" y="1033108"/>
                </a:lnTo>
                <a:lnTo>
                  <a:pt x="344012" y="1026116"/>
                </a:lnTo>
                <a:lnTo>
                  <a:pt x="307946" y="1004460"/>
                </a:lnTo>
                <a:lnTo>
                  <a:pt x="283970" y="994395"/>
                </a:lnTo>
                <a:lnTo>
                  <a:pt x="275277" y="990638"/>
                </a:lnTo>
                <a:lnTo>
                  <a:pt x="228112" y="980054"/>
                </a:lnTo>
                <a:lnTo>
                  <a:pt x="217729" y="980012"/>
                </a:lnTo>
                <a:lnTo>
                  <a:pt x="554418" y="980012"/>
                </a:lnTo>
                <a:lnTo>
                  <a:pt x="554255" y="980727"/>
                </a:lnTo>
                <a:lnTo>
                  <a:pt x="551815" y="989532"/>
                </a:lnTo>
                <a:lnTo>
                  <a:pt x="544013" y="992857"/>
                </a:lnTo>
                <a:lnTo>
                  <a:pt x="528928" y="999787"/>
                </a:lnTo>
                <a:lnTo>
                  <a:pt x="521140" y="1003119"/>
                </a:lnTo>
                <a:lnTo>
                  <a:pt x="515637" y="1007462"/>
                </a:lnTo>
                <a:lnTo>
                  <a:pt x="511533" y="1012567"/>
                </a:lnTo>
                <a:lnTo>
                  <a:pt x="506056" y="1016909"/>
                </a:lnTo>
                <a:lnTo>
                  <a:pt x="499453" y="1037079"/>
                </a:lnTo>
                <a:lnTo>
                  <a:pt x="491017" y="1052266"/>
                </a:lnTo>
                <a:lnTo>
                  <a:pt x="485454" y="1054738"/>
                </a:lnTo>
                <a:lnTo>
                  <a:pt x="447005" y="1054738"/>
                </a:lnTo>
                <a:lnTo>
                  <a:pt x="437822" y="1057223"/>
                </a:lnTo>
                <a:lnTo>
                  <a:pt x="428332" y="1059641"/>
                </a:lnTo>
                <a:lnTo>
                  <a:pt x="418774" y="1062204"/>
                </a:lnTo>
                <a:lnTo>
                  <a:pt x="409391" y="1065125"/>
                </a:lnTo>
                <a:lnTo>
                  <a:pt x="395374" y="1068789"/>
                </a:lnTo>
                <a:close/>
              </a:path>
              <a:path w="1040130" h="1069340">
                <a:moveTo>
                  <a:pt x="475338" y="1059232"/>
                </a:moveTo>
                <a:lnTo>
                  <a:pt x="447005" y="1054738"/>
                </a:lnTo>
                <a:lnTo>
                  <a:pt x="485454" y="1054738"/>
                </a:lnTo>
                <a:lnTo>
                  <a:pt x="475338" y="1059232"/>
                </a:lnTo>
                <a:close/>
              </a:path>
            </a:pathLst>
          </a:custGeom>
          <a:solidFill>
            <a:srgbClr val="D6D9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0" y="5987750"/>
            <a:ext cx="2313305" cy="869315"/>
          </a:xfrm>
          <a:custGeom>
            <a:avLst/>
            <a:gdLst/>
            <a:ahLst/>
            <a:cxnLst/>
            <a:rect l="l" t="t" r="r" b="b"/>
            <a:pathLst>
              <a:path w="2313305" h="869315">
                <a:moveTo>
                  <a:pt x="2303694" y="868725"/>
                </a:moveTo>
                <a:lnTo>
                  <a:pt x="2312342" y="868725"/>
                </a:lnTo>
                <a:lnTo>
                  <a:pt x="2312973" y="840280"/>
                </a:lnTo>
                <a:lnTo>
                  <a:pt x="2312724" y="790867"/>
                </a:lnTo>
                <a:lnTo>
                  <a:pt x="2311147" y="742220"/>
                </a:lnTo>
                <a:lnTo>
                  <a:pt x="2308276" y="694427"/>
                </a:lnTo>
                <a:lnTo>
                  <a:pt x="2304143" y="647575"/>
                </a:lnTo>
                <a:lnTo>
                  <a:pt x="2298780" y="601752"/>
                </a:lnTo>
                <a:lnTo>
                  <a:pt x="2292219" y="557044"/>
                </a:lnTo>
                <a:lnTo>
                  <a:pt x="2284494" y="513539"/>
                </a:lnTo>
                <a:lnTo>
                  <a:pt x="2275636" y="471325"/>
                </a:lnTo>
                <a:lnTo>
                  <a:pt x="2265677" y="430487"/>
                </a:lnTo>
                <a:lnTo>
                  <a:pt x="2254652" y="391115"/>
                </a:lnTo>
                <a:lnTo>
                  <a:pt x="2242591" y="353294"/>
                </a:lnTo>
                <a:lnTo>
                  <a:pt x="2229527" y="317112"/>
                </a:lnTo>
                <a:lnTo>
                  <a:pt x="2190258" y="229582"/>
                </a:lnTo>
                <a:lnTo>
                  <a:pt x="2162753" y="181770"/>
                </a:lnTo>
                <a:lnTo>
                  <a:pt x="2133091" y="139338"/>
                </a:lnTo>
                <a:lnTo>
                  <a:pt x="2101387" y="102405"/>
                </a:lnTo>
                <a:lnTo>
                  <a:pt x="2067754" y="71089"/>
                </a:lnTo>
                <a:lnTo>
                  <a:pt x="2032306" y="45510"/>
                </a:lnTo>
                <a:lnTo>
                  <a:pt x="1995157" y="25785"/>
                </a:lnTo>
                <a:lnTo>
                  <a:pt x="1956421" y="12034"/>
                </a:lnTo>
                <a:lnTo>
                  <a:pt x="1911419" y="2910"/>
                </a:lnTo>
                <a:lnTo>
                  <a:pt x="1867782" y="0"/>
                </a:lnTo>
                <a:lnTo>
                  <a:pt x="1821153" y="3281"/>
                </a:lnTo>
                <a:lnTo>
                  <a:pt x="1795794" y="8504"/>
                </a:lnTo>
                <a:lnTo>
                  <a:pt x="1860975" y="8504"/>
                </a:lnTo>
                <a:lnTo>
                  <a:pt x="1906718" y="11012"/>
                </a:lnTo>
                <a:lnTo>
                  <a:pt x="1954152" y="20453"/>
                </a:lnTo>
                <a:lnTo>
                  <a:pt x="1991919" y="33894"/>
                </a:lnTo>
                <a:lnTo>
                  <a:pt x="2028167" y="53215"/>
                </a:lnTo>
                <a:lnTo>
                  <a:pt x="2062785" y="78298"/>
                </a:lnTo>
                <a:lnTo>
                  <a:pt x="2095659" y="109028"/>
                </a:lnTo>
                <a:lnTo>
                  <a:pt x="2126679" y="145289"/>
                </a:lnTo>
                <a:lnTo>
                  <a:pt x="2155730" y="186965"/>
                </a:lnTo>
                <a:lnTo>
                  <a:pt x="2182702" y="233939"/>
                </a:lnTo>
                <a:lnTo>
                  <a:pt x="2207483" y="286096"/>
                </a:lnTo>
                <a:lnTo>
                  <a:pt x="2234418" y="356319"/>
                </a:lnTo>
                <a:lnTo>
                  <a:pt x="2246405" y="393921"/>
                </a:lnTo>
                <a:lnTo>
                  <a:pt x="2257363" y="433066"/>
                </a:lnTo>
                <a:lnTo>
                  <a:pt x="2267259" y="473668"/>
                </a:lnTo>
                <a:lnTo>
                  <a:pt x="2276061" y="515641"/>
                </a:lnTo>
                <a:lnTo>
                  <a:pt x="2283736" y="558898"/>
                </a:lnTo>
                <a:lnTo>
                  <a:pt x="2290253" y="603352"/>
                </a:lnTo>
                <a:lnTo>
                  <a:pt x="2295578" y="648916"/>
                </a:lnTo>
                <a:lnTo>
                  <a:pt x="2299680" y="695504"/>
                </a:lnTo>
                <a:lnTo>
                  <a:pt x="2302527" y="743029"/>
                </a:lnTo>
                <a:lnTo>
                  <a:pt x="2304086" y="791404"/>
                </a:lnTo>
                <a:lnTo>
                  <a:pt x="2304324" y="840543"/>
                </a:lnTo>
                <a:lnTo>
                  <a:pt x="2303694" y="868725"/>
                </a:lnTo>
                <a:close/>
              </a:path>
              <a:path w="2313305" h="869315">
                <a:moveTo>
                  <a:pt x="1051469" y="377562"/>
                </a:moveTo>
                <a:lnTo>
                  <a:pt x="1104166" y="377398"/>
                </a:lnTo>
                <a:lnTo>
                  <a:pt x="1156914" y="371090"/>
                </a:lnTo>
                <a:lnTo>
                  <a:pt x="1202198" y="359973"/>
                </a:lnTo>
                <a:lnTo>
                  <a:pt x="1246198" y="344078"/>
                </a:lnTo>
                <a:lnTo>
                  <a:pt x="1289050" y="324124"/>
                </a:lnTo>
                <a:lnTo>
                  <a:pt x="1330890" y="300830"/>
                </a:lnTo>
                <a:lnTo>
                  <a:pt x="1371854" y="274913"/>
                </a:lnTo>
                <a:lnTo>
                  <a:pt x="1412077" y="247092"/>
                </a:lnTo>
                <a:lnTo>
                  <a:pt x="1451696" y="218086"/>
                </a:lnTo>
                <a:lnTo>
                  <a:pt x="1530787" y="158536"/>
                </a:lnTo>
                <a:lnTo>
                  <a:pt x="1570536" y="129429"/>
                </a:lnTo>
                <a:lnTo>
                  <a:pt x="1610302" y="101955"/>
                </a:lnTo>
                <a:lnTo>
                  <a:pt x="1650295" y="76777"/>
                </a:lnTo>
                <a:lnTo>
                  <a:pt x="1690723" y="54556"/>
                </a:lnTo>
                <a:lnTo>
                  <a:pt x="1731796" y="35956"/>
                </a:lnTo>
                <a:lnTo>
                  <a:pt x="1773723" y="21639"/>
                </a:lnTo>
                <a:lnTo>
                  <a:pt x="1816713" y="12267"/>
                </a:lnTo>
                <a:lnTo>
                  <a:pt x="1860975" y="8504"/>
                </a:lnTo>
                <a:lnTo>
                  <a:pt x="1795794" y="8504"/>
                </a:lnTo>
                <a:lnTo>
                  <a:pt x="1731849" y="27191"/>
                </a:lnTo>
                <a:lnTo>
                  <a:pt x="1688895" y="46263"/>
                </a:lnTo>
                <a:lnTo>
                  <a:pt x="1646887" y="69041"/>
                </a:lnTo>
                <a:lnTo>
                  <a:pt x="1605688" y="94744"/>
                </a:lnTo>
                <a:lnTo>
                  <a:pt x="1565156" y="122596"/>
                </a:lnTo>
                <a:lnTo>
                  <a:pt x="1525154" y="151815"/>
                </a:lnTo>
                <a:lnTo>
                  <a:pt x="1446708" y="210861"/>
                </a:lnTo>
                <a:lnTo>
                  <a:pt x="1407420" y="239634"/>
                </a:lnTo>
                <a:lnTo>
                  <a:pt x="1367556" y="267227"/>
                </a:lnTo>
                <a:lnTo>
                  <a:pt x="1326995" y="292926"/>
                </a:lnTo>
                <a:lnTo>
                  <a:pt x="1285613" y="316014"/>
                </a:lnTo>
                <a:lnTo>
                  <a:pt x="1243288" y="335775"/>
                </a:lnTo>
                <a:lnTo>
                  <a:pt x="1199897" y="351495"/>
                </a:lnTo>
                <a:lnTo>
                  <a:pt x="1155319" y="362458"/>
                </a:lnTo>
                <a:lnTo>
                  <a:pt x="1103396" y="368672"/>
                </a:lnTo>
                <a:lnTo>
                  <a:pt x="976555" y="368796"/>
                </a:lnTo>
                <a:lnTo>
                  <a:pt x="998899" y="372629"/>
                </a:lnTo>
                <a:lnTo>
                  <a:pt x="1051469" y="377562"/>
                </a:lnTo>
                <a:close/>
              </a:path>
              <a:path w="2313305" h="869315">
                <a:moveTo>
                  <a:pt x="976555" y="368796"/>
                </a:moveTo>
                <a:lnTo>
                  <a:pt x="1051415" y="368796"/>
                </a:lnTo>
                <a:lnTo>
                  <a:pt x="999468" y="363870"/>
                </a:lnTo>
                <a:lnTo>
                  <a:pt x="947646" y="354935"/>
                </a:lnTo>
                <a:lnTo>
                  <a:pt x="896040" y="343029"/>
                </a:lnTo>
                <a:lnTo>
                  <a:pt x="844741" y="329193"/>
                </a:lnTo>
                <a:lnTo>
                  <a:pt x="749255" y="301528"/>
                </a:lnTo>
                <a:lnTo>
                  <a:pt x="704146" y="289100"/>
                </a:lnTo>
                <a:lnTo>
                  <a:pt x="658734" y="277906"/>
                </a:lnTo>
                <a:lnTo>
                  <a:pt x="613237" y="268675"/>
                </a:lnTo>
                <a:lnTo>
                  <a:pt x="566522" y="261982"/>
                </a:lnTo>
                <a:lnTo>
                  <a:pt x="519545" y="258274"/>
                </a:lnTo>
                <a:lnTo>
                  <a:pt x="472449" y="257482"/>
                </a:lnTo>
                <a:lnTo>
                  <a:pt x="425378" y="259541"/>
                </a:lnTo>
                <a:lnTo>
                  <a:pt x="378474" y="264381"/>
                </a:lnTo>
                <a:lnTo>
                  <a:pt x="367040" y="266235"/>
                </a:lnTo>
                <a:lnTo>
                  <a:pt x="472480" y="266235"/>
                </a:lnTo>
                <a:lnTo>
                  <a:pt x="519064" y="267018"/>
                </a:lnTo>
                <a:lnTo>
                  <a:pt x="565529" y="270687"/>
                </a:lnTo>
                <a:lnTo>
                  <a:pt x="611732" y="277307"/>
                </a:lnTo>
                <a:lnTo>
                  <a:pt x="656916" y="286487"/>
                </a:lnTo>
                <a:lnTo>
                  <a:pt x="702082" y="297628"/>
                </a:lnTo>
                <a:lnTo>
                  <a:pt x="746982" y="309999"/>
                </a:lnTo>
                <a:lnTo>
                  <a:pt x="842691" y="337720"/>
                </a:lnTo>
                <a:lnTo>
                  <a:pt x="894436" y="351660"/>
                </a:lnTo>
                <a:lnTo>
                  <a:pt x="946530" y="363645"/>
                </a:lnTo>
                <a:lnTo>
                  <a:pt x="976555" y="368796"/>
                </a:lnTo>
                <a:close/>
              </a:path>
              <a:path w="2313305" h="869315">
                <a:moveTo>
                  <a:pt x="0" y="424041"/>
                </a:moveTo>
                <a:lnTo>
                  <a:pt x="71269" y="378052"/>
                </a:lnTo>
                <a:lnTo>
                  <a:pt x="112542" y="355861"/>
                </a:lnTo>
                <a:lnTo>
                  <a:pt x="154973" y="335956"/>
                </a:lnTo>
                <a:lnTo>
                  <a:pt x="198419" y="318404"/>
                </a:lnTo>
                <a:lnTo>
                  <a:pt x="242739" y="303272"/>
                </a:lnTo>
                <a:lnTo>
                  <a:pt x="287790" y="290626"/>
                </a:lnTo>
                <a:lnTo>
                  <a:pt x="333432" y="280533"/>
                </a:lnTo>
                <a:lnTo>
                  <a:pt x="379523" y="273059"/>
                </a:lnTo>
                <a:lnTo>
                  <a:pt x="425919" y="268271"/>
                </a:lnTo>
                <a:lnTo>
                  <a:pt x="472480" y="266235"/>
                </a:lnTo>
                <a:lnTo>
                  <a:pt x="367040" y="266235"/>
                </a:lnTo>
                <a:lnTo>
                  <a:pt x="285745" y="282140"/>
                </a:lnTo>
                <a:lnTo>
                  <a:pt x="240206" y="294924"/>
                </a:lnTo>
                <a:lnTo>
                  <a:pt x="195409" y="310222"/>
                </a:lnTo>
                <a:lnTo>
                  <a:pt x="151497" y="327965"/>
                </a:lnTo>
                <a:lnTo>
                  <a:pt x="108613" y="348088"/>
                </a:lnTo>
                <a:lnTo>
                  <a:pt x="66901" y="370521"/>
                </a:lnTo>
                <a:lnTo>
                  <a:pt x="26505" y="395199"/>
                </a:lnTo>
                <a:lnTo>
                  <a:pt x="0" y="413479"/>
                </a:lnTo>
                <a:lnTo>
                  <a:pt x="0" y="424041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0590827" y="0"/>
            <a:ext cx="1601470" cy="2364105"/>
          </a:xfrm>
          <a:custGeom>
            <a:avLst/>
            <a:gdLst/>
            <a:ahLst/>
            <a:cxnLst/>
            <a:rect l="l" t="t" r="r" b="b"/>
            <a:pathLst>
              <a:path w="1601470" h="2364105">
                <a:moveTo>
                  <a:pt x="197965" y="687536"/>
                </a:moveTo>
                <a:lnTo>
                  <a:pt x="122788" y="678658"/>
                </a:lnTo>
                <a:lnTo>
                  <a:pt x="74796" y="649833"/>
                </a:lnTo>
                <a:lnTo>
                  <a:pt x="38273" y="598965"/>
                </a:lnTo>
                <a:lnTo>
                  <a:pt x="20207" y="551642"/>
                </a:lnTo>
                <a:lnTo>
                  <a:pt x="10802" y="511641"/>
                </a:lnTo>
                <a:lnTo>
                  <a:pt x="4065" y="464146"/>
                </a:lnTo>
                <a:lnTo>
                  <a:pt x="470" y="408528"/>
                </a:lnTo>
                <a:lnTo>
                  <a:pt x="0" y="377478"/>
                </a:lnTo>
                <a:lnTo>
                  <a:pt x="493" y="344161"/>
                </a:lnTo>
                <a:lnTo>
                  <a:pt x="4611" y="270417"/>
                </a:lnTo>
                <a:lnTo>
                  <a:pt x="8354" y="229831"/>
                </a:lnTo>
                <a:lnTo>
                  <a:pt x="13298" y="186666"/>
                </a:lnTo>
                <a:lnTo>
                  <a:pt x="19505" y="140843"/>
                </a:lnTo>
                <a:lnTo>
                  <a:pt x="27145" y="91628"/>
                </a:lnTo>
                <a:lnTo>
                  <a:pt x="36024" y="40464"/>
                </a:lnTo>
                <a:lnTo>
                  <a:pt x="43739" y="0"/>
                </a:lnTo>
                <a:lnTo>
                  <a:pt x="51837" y="0"/>
                </a:lnTo>
                <a:lnTo>
                  <a:pt x="44007" y="40908"/>
                </a:lnTo>
                <a:lnTo>
                  <a:pt x="35061" y="92283"/>
                </a:lnTo>
                <a:lnTo>
                  <a:pt x="27617" y="139980"/>
                </a:lnTo>
                <a:lnTo>
                  <a:pt x="21387" y="185600"/>
                </a:lnTo>
                <a:lnTo>
                  <a:pt x="16413" y="228566"/>
                </a:lnTo>
                <a:lnTo>
                  <a:pt x="12636" y="268956"/>
                </a:lnTo>
                <a:lnTo>
                  <a:pt x="8437" y="342323"/>
                </a:lnTo>
                <a:lnTo>
                  <a:pt x="7925" y="377478"/>
                </a:lnTo>
                <a:lnTo>
                  <a:pt x="8318" y="406330"/>
                </a:lnTo>
                <a:lnTo>
                  <a:pt x="11805" y="461606"/>
                </a:lnTo>
                <a:lnTo>
                  <a:pt x="18424" y="508778"/>
                </a:lnTo>
                <a:lnTo>
                  <a:pt x="27702" y="548476"/>
                </a:lnTo>
                <a:lnTo>
                  <a:pt x="45569" y="595382"/>
                </a:lnTo>
                <a:lnTo>
                  <a:pt x="80141" y="643683"/>
                </a:lnTo>
                <a:lnTo>
                  <a:pt x="125336" y="670972"/>
                </a:lnTo>
                <a:lnTo>
                  <a:pt x="169861" y="679724"/>
                </a:lnTo>
                <a:lnTo>
                  <a:pt x="239386" y="679724"/>
                </a:lnTo>
                <a:lnTo>
                  <a:pt x="236905" y="680624"/>
                </a:lnTo>
                <a:lnTo>
                  <a:pt x="197965" y="687536"/>
                </a:lnTo>
                <a:close/>
              </a:path>
              <a:path w="1601470" h="2364105">
                <a:moveTo>
                  <a:pt x="239386" y="679724"/>
                </a:moveTo>
                <a:lnTo>
                  <a:pt x="169861" y="679724"/>
                </a:lnTo>
                <a:lnTo>
                  <a:pt x="213787" y="677489"/>
                </a:lnTo>
                <a:lnTo>
                  <a:pt x="256776" y="665753"/>
                </a:lnTo>
                <a:lnTo>
                  <a:pt x="298488" y="646004"/>
                </a:lnTo>
                <a:lnTo>
                  <a:pt x="338585" y="619727"/>
                </a:lnTo>
                <a:lnTo>
                  <a:pt x="376729" y="588409"/>
                </a:lnTo>
                <a:lnTo>
                  <a:pt x="412582" y="553537"/>
                </a:lnTo>
                <a:lnTo>
                  <a:pt x="445804" y="516595"/>
                </a:lnTo>
                <a:lnTo>
                  <a:pt x="476057" y="479072"/>
                </a:lnTo>
                <a:lnTo>
                  <a:pt x="507626" y="438828"/>
                </a:lnTo>
                <a:lnTo>
                  <a:pt x="540656" y="399362"/>
                </a:lnTo>
                <a:lnTo>
                  <a:pt x="575266" y="361927"/>
                </a:lnTo>
                <a:lnTo>
                  <a:pt x="611573" y="327780"/>
                </a:lnTo>
                <a:lnTo>
                  <a:pt x="649695" y="298173"/>
                </a:lnTo>
                <a:lnTo>
                  <a:pt x="689748" y="274361"/>
                </a:lnTo>
                <a:lnTo>
                  <a:pt x="731852" y="257599"/>
                </a:lnTo>
                <a:lnTo>
                  <a:pt x="776123" y="249140"/>
                </a:lnTo>
                <a:lnTo>
                  <a:pt x="822678" y="250240"/>
                </a:lnTo>
                <a:lnTo>
                  <a:pt x="851661" y="257323"/>
                </a:lnTo>
                <a:lnTo>
                  <a:pt x="776423" y="257323"/>
                </a:lnTo>
                <a:lnTo>
                  <a:pt x="733338" y="265724"/>
                </a:lnTo>
                <a:lnTo>
                  <a:pt x="692262" y="282290"/>
                </a:lnTo>
                <a:lnTo>
                  <a:pt x="653098" y="305786"/>
                </a:lnTo>
                <a:lnTo>
                  <a:pt x="615745" y="334979"/>
                </a:lnTo>
                <a:lnTo>
                  <a:pt x="580107" y="368634"/>
                </a:lnTo>
                <a:lnTo>
                  <a:pt x="546084" y="405517"/>
                </a:lnTo>
                <a:lnTo>
                  <a:pt x="513577" y="444394"/>
                </a:lnTo>
                <a:lnTo>
                  <a:pt x="482489" y="484029"/>
                </a:lnTo>
                <a:lnTo>
                  <a:pt x="440692" y="534960"/>
                </a:lnTo>
                <a:lnTo>
                  <a:pt x="399093" y="578705"/>
                </a:lnTo>
                <a:lnTo>
                  <a:pt x="357804" y="615204"/>
                </a:lnTo>
                <a:lnTo>
                  <a:pt x="316936" y="644398"/>
                </a:lnTo>
                <a:lnTo>
                  <a:pt x="276599" y="666224"/>
                </a:lnTo>
                <a:lnTo>
                  <a:pt x="239386" y="679724"/>
                </a:lnTo>
                <a:close/>
              </a:path>
              <a:path w="1601470" h="2364105">
                <a:moveTo>
                  <a:pt x="1601138" y="2364008"/>
                </a:moveTo>
                <a:lnTo>
                  <a:pt x="1546859" y="2359035"/>
                </a:lnTo>
                <a:lnTo>
                  <a:pt x="1498046" y="2352558"/>
                </a:lnTo>
                <a:lnTo>
                  <a:pt x="1449860" y="2344229"/>
                </a:lnTo>
                <a:lnTo>
                  <a:pt x="1402453" y="2333999"/>
                </a:lnTo>
                <a:lnTo>
                  <a:pt x="1355971" y="2321815"/>
                </a:lnTo>
                <a:lnTo>
                  <a:pt x="1310566" y="2307626"/>
                </a:lnTo>
                <a:lnTo>
                  <a:pt x="1266386" y="2291381"/>
                </a:lnTo>
                <a:lnTo>
                  <a:pt x="1223580" y="2273029"/>
                </a:lnTo>
                <a:lnTo>
                  <a:pt x="1182298" y="2252517"/>
                </a:lnTo>
                <a:lnTo>
                  <a:pt x="1142688" y="2229796"/>
                </a:lnTo>
                <a:lnTo>
                  <a:pt x="1104900" y="2204812"/>
                </a:lnTo>
                <a:lnTo>
                  <a:pt x="1069083" y="2177516"/>
                </a:lnTo>
                <a:lnTo>
                  <a:pt x="1035387" y="2147856"/>
                </a:lnTo>
                <a:lnTo>
                  <a:pt x="1003960" y="2115780"/>
                </a:lnTo>
                <a:lnTo>
                  <a:pt x="975425" y="2082601"/>
                </a:lnTo>
                <a:lnTo>
                  <a:pt x="948918" y="2048139"/>
                </a:lnTo>
                <a:lnTo>
                  <a:pt x="924440" y="2012409"/>
                </a:lnTo>
                <a:lnTo>
                  <a:pt x="901994" y="1975432"/>
                </a:lnTo>
                <a:lnTo>
                  <a:pt x="881580" y="1937224"/>
                </a:lnTo>
                <a:lnTo>
                  <a:pt x="863202" y="1897805"/>
                </a:lnTo>
                <a:lnTo>
                  <a:pt x="846861" y="1857191"/>
                </a:lnTo>
                <a:lnTo>
                  <a:pt x="832559" y="1815402"/>
                </a:lnTo>
                <a:lnTo>
                  <a:pt x="820298" y="1772455"/>
                </a:lnTo>
                <a:lnTo>
                  <a:pt x="810080" y="1728368"/>
                </a:lnTo>
                <a:lnTo>
                  <a:pt x="801907" y="1683160"/>
                </a:lnTo>
                <a:lnTo>
                  <a:pt x="795781" y="1636848"/>
                </a:lnTo>
                <a:lnTo>
                  <a:pt x="791704" y="1589451"/>
                </a:lnTo>
                <a:lnTo>
                  <a:pt x="789678" y="1540986"/>
                </a:lnTo>
                <a:lnTo>
                  <a:pt x="789733" y="1490794"/>
                </a:lnTo>
                <a:lnTo>
                  <a:pt x="791787" y="1440927"/>
                </a:lnTo>
                <a:lnTo>
                  <a:pt x="795925" y="1389369"/>
                </a:lnTo>
                <a:lnTo>
                  <a:pt x="802122" y="1336816"/>
                </a:lnTo>
                <a:lnTo>
                  <a:pt x="810380" y="1283287"/>
                </a:lnTo>
                <a:lnTo>
                  <a:pt x="820700" y="1228798"/>
                </a:lnTo>
                <a:lnTo>
                  <a:pt x="833085" y="1173369"/>
                </a:lnTo>
                <a:lnTo>
                  <a:pt x="847537" y="1117017"/>
                </a:lnTo>
                <a:lnTo>
                  <a:pt x="864057" y="1059760"/>
                </a:lnTo>
                <a:lnTo>
                  <a:pt x="882647" y="1001618"/>
                </a:lnTo>
                <a:lnTo>
                  <a:pt x="895456" y="965686"/>
                </a:lnTo>
                <a:lnTo>
                  <a:pt x="909429" y="930017"/>
                </a:lnTo>
                <a:lnTo>
                  <a:pt x="924093" y="894722"/>
                </a:lnTo>
                <a:lnTo>
                  <a:pt x="957479" y="816512"/>
                </a:lnTo>
                <a:lnTo>
                  <a:pt x="975377" y="772561"/>
                </a:lnTo>
                <a:lnTo>
                  <a:pt x="991854" y="728009"/>
                </a:lnTo>
                <a:lnTo>
                  <a:pt x="1006095" y="682800"/>
                </a:lnTo>
                <a:lnTo>
                  <a:pt x="1017285" y="636881"/>
                </a:lnTo>
                <a:lnTo>
                  <a:pt x="1024610" y="590196"/>
                </a:lnTo>
                <a:lnTo>
                  <a:pt x="1026450" y="541175"/>
                </a:lnTo>
                <a:lnTo>
                  <a:pt x="1021606" y="491884"/>
                </a:lnTo>
                <a:lnTo>
                  <a:pt x="1010329" y="443741"/>
                </a:lnTo>
                <a:lnTo>
                  <a:pt x="992869" y="398161"/>
                </a:lnTo>
                <a:lnTo>
                  <a:pt x="969477" y="356563"/>
                </a:lnTo>
                <a:lnTo>
                  <a:pt x="940405" y="320364"/>
                </a:lnTo>
                <a:lnTo>
                  <a:pt x="905904" y="290979"/>
                </a:lnTo>
                <a:lnTo>
                  <a:pt x="866224" y="269826"/>
                </a:lnTo>
                <a:lnTo>
                  <a:pt x="821616" y="258322"/>
                </a:lnTo>
                <a:lnTo>
                  <a:pt x="776423" y="257323"/>
                </a:lnTo>
                <a:lnTo>
                  <a:pt x="851661" y="257323"/>
                </a:lnTo>
                <a:lnTo>
                  <a:pt x="902018" y="278768"/>
                </a:lnTo>
                <a:lnTo>
                  <a:pt x="935349" y="304176"/>
                </a:lnTo>
                <a:lnTo>
                  <a:pt x="964202" y="335598"/>
                </a:lnTo>
                <a:lnTo>
                  <a:pt x="988388" y="371975"/>
                </a:lnTo>
                <a:lnTo>
                  <a:pt x="1007717" y="412246"/>
                </a:lnTo>
                <a:lnTo>
                  <a:pt x="1022001" y="455349"/>
                </a:lnTo>
                <a:lnTo>
                  <a:pt x="1031050" y="500225"/>
                </a:lnTo>
                <a:lnTo>
                  <a:pt x="1034675" y="545812"/>
                </a:lnTo>
                <a:lnTo>
                  <a:pt x="1032686" y="591050"/>
                </a:lnTo>
                <a:lnTo>
                  <a:pt x="1025289" y="638295"/>
                </a:lnTo>
                <a:lnTo>
                  <a:pt x="1014010" y="684679"/>
                </a:lnTo>
                <a:lnTo>
                  <a:pt x="999667" y="730276"/>
                </a:lnTo>
                <a:lnTo>
                  <a:pt x="983080" y="775160"/>
                </a:lnTo>
                <a:lnTo>
                  <a:pt x="965067" y="819404"/>
                </a:lnTo>
                <a:lnTo>
                  <a:pt x="931616" y="897779"/>
                </a:lnTo>
                <a:lnTo>
                  <a:pt x="917006" y="932936"/>
                </a:lnTo>
                <a:lnTo>
                  <a:pt x="903087" y="968439"/>
                </a:lnTo>
                <a:lnTo>
                  <a:pt x="871852" y="1061951"/>
                </a:lnTo>
                <a:lnTo>
                  <a:pt x="855430" y="1118839"/>
                </a:lnTo>
                <a:lnTo>
                  <a:pt x="841061" y="1174825"/>
                </a:lnTo>
                <a:lnTo>
                  <a:pt x="828742" y="1229891"/>
                </a:lnTo>
                <a:lnTo>
                  <a:pt x="818472" y="1284019"/>
                </a:lnTo>
                <a:lnTo>
                  <a:pt x="810248" y="1337192"/>
                </a:lnTo>
                <a:lnTo>
                  <a:pt x="804069" y="1389390"/>
                </a:lnTo>
                <a:lnTo>
                  <a:pt x="799932" y="1440597"/>
                </a:lnTo>
                <a:lnTo>
                  <a:pt x="797837" y="1490794"/>
                </a:lnTo>
                <a:lnTo>
                  <a:pt x="797822" y="1540986"/>
                </a:lnTo>
                <a:lnTo>
                  <a:pt x="799760" y="1588087"/>
                </a:lnTo>
                <a:lnTo>
                  <a:pt x="803774" y="1635148"/>
                </a:lnTo>
                <a:lnTo>
                  <a:pt x="809822" y="1681126"/>
                </a:lnTo>
                <a:lnTo>
                  <a:pt x="817901" y="1726005"/>
                </a:lnTo>
                <a:lnTo>
                  <a:pt x="828008" y="1769767"/>
                </a:lnTo>
                <a:lnTo>
                  <a:pt x="840143" y="1812393"/>
                </a:lnTo>
                <a:lnTo>
                  <a:pt x="854302" y="1853865"/>
                </a:lnTo>
                <a:lnTo>
                  <a:pt x="870485" y="1894166"/>
                </a:lnTo>
                <a:lnTo>
                  <a:pt x="888688" y="1933277"/>
                </a:lnTo>
                <a:lnTo>
                  <a:pt x="908911" y="1971181"/>
                </a:lnTo>
                <a:lnTo>
                  <a:pt x="931151" y="2007860"/>
                </a:lnTo>
                <a:lnTo>
                  <a:pt x="955407" y="2043296"/>
                </a:lnTo>
                <a:lnTo>
                  <a:pt x="981675" y="2077470"/>
                </a:lnTo>
                <a:lnTo>
                  <a:pt x="1009955" y="2110364"/>
                </a:lnTo>
                <a:lnTo>
                  <a:pt x="1041100" y="2142139"/>
                </a:lnTo>
                <a:lnTo>
                  <a:pt x="1074503" y="2171519"/>
                </a:lnTo>
                <a:lnTo>
                  <a:pt x="1110016" y="2198555"/>
                </a:lnTo>
                <a:lnTo>
                  <a:pt x="1147490" y="2223299"/>
                </a:lnTo>
                <a:lnTo>
                  <a:pt x="1186778" y="2245801"/>
                </a:lnTo>
                <a:lnTo>
                  <a:pt x="1227731" y="2266113"/>
                </a:lnTo>
                <a:lnTo>
                  <a:pt x="1270201" y="2284284"/>
                </a:lnTo>
                <a:lnTo>
                  <a:pt x="1314040" y="2300367"/>
                </a:lnTo>
                <a:lnTo>
                  <a:pt x="1359100" y="2314411"/>
                </a:lnTo>
                <a:lnTo>
                  <a:pt x="1405232" y="2326468"/>
                </a:lnTo>
                <a:lnTo>
                  <a:pt x="1452289" y="2336589"/>
                </a:lnTo>
                <a:lnTo>
                  <a:pt x="1500122" y="2344825"/>
                </a:lnTo>
                <a:lnTo>
                  <a:pt x="1548583" y="2351226"/>
                </a:lnTo>
                <a:lnTo>
                  <a:pt x="1597524" y="2355843"/>
                </a:lnTo>
                <a:lnTo>
                  <a:pt x="1601138" y="2356055"/>
                </a:lnTo>
                <a:lnTo>
                  <a:pt x="1601138" y="2364008"/>
                </a:lnTo>
                <a:close/>
              </a:path>
            </a:pathLst>
          </a:custGeom>
          <a:solidFill>
            <a:srgbClr val="734A4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781726" y="5858642"/>
            <a:ext cx="367665" cy="264160"/>
          </a:xfrm>
          <a:custGeom>
            <a:avLst/>
            <a:gdLst/>
            <a:ahLst/>
            <a:cxnLst/>
            <a:rect l="l" t="t" r="r" b="b"/>
            <a:pathLst>
              <a:path w="367664" h="264160">
                <a:moveTo>
                  <a:pt x="360104" y="168228"/>
                </a:moveTo>
                <a:lnTo>
                  <a:pt x="327427" y="217213"/>
                </a:lnTo>
                <a:lnTo>
                  <a:pt x="275124" y="244508"/>
                </a:lnTo>
                <a:lnTo>
                  <a:pt x="244444" y="248237"/>
                </a:lnTo>
                <a:lnTo>
                  <a:pt x="211449" y="245934"/>
                </a:lnTo>
                <a:lnTo>
                  <a:pt x="189135" y="247572"/>
                </a:lnTo>
                <a:lnTo>
                  <a:pt x="167074" y="251764"/>
                </a:lnTo>
                <a:lnTo>
                  <a:pt x="145000" y="257871"/>
                </a:lnTo>
                <a:lnTo>
                  <a:pt x="119711" y="263373"/>
                </a:lnTo>
                <a:lnTo>
                  <a:pt x="69432" y="259444"/>
                </a:lnTo>
                <a:lnTo>
                  <a:pt x="17602" y="224214"/>
                </a:lnTo>
                <a:lnTo>
                  <a:pt x="0" y="152142"/>
                </a:lnTo>
                <a:lnTo>
                  <a:pt x="6130" y="115559"/>
                </a:lnTo>
                <a:lnTo>
                  <a:pt x="34194" y="63545"/>
                </a:lnTo>
                <a:lnTo>
                  <a:pt x="79886" y="25941"/>
                </a:lnTo>
                <a:lnTo>
                  <a:pt x="145465" y="3305"/>
                </a:lnTo>
                <a:lnTo>
                  <a:pt x="179721" y="0"/>
                </a:lnTo>
                <a:lnTo>
                  <a:pt x="214885" y="1538"/>
                </a:lnTo>
                <a:lnTo>
                  <a:pt x="254854" y="9478"/>
                </a:lnTo>
                <a:lnTo>
                  <a:pt x="294135" y="25068"/>
                </a:lnTo>
                <a:lnTo>
                  <a:pt x="328697" y="48520"/>
                </a:lnTo>
                <a:lnTo>
                  <a:pt x="354508" y="80047"/>
                </a:lnTo>
                <a:lnTo>
                  <a:pt x="367077" y="123891"/>
                </a:lnTo>
                <a:lnTo>
                  <a:pt x="365816" y="146358"/>
                </a:lnTo>
                <a:lnTo>
                  <a:pt x="360104" y="168228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1669080" y="2145792"/>
            <a:ext cx="270510" cy="220979"/>
          </a:xfrm>
          <a:custGeom>
            <a:avLst/>
            <a:gdLst/>
            <a:ahLst/>
            <a:cxnLst/>
            <a:rect l="l" t="t" r="r" b="b"/>
            <a:pathLst>
              <a:path w="270509" h="220980">
                <a:moveTo>
                  <a:pt x="53403" y="194996"/>
                </a:moveTo>
                <a:lnTo>
                  <a:pt x="13605" y="151129"/>
                </a:lnTo>
                <a:lnTo>
                  <a:pt x="0" y="108186"/>
                </a:lnTo>
                <a:lnTo>
                  <a:pt x="854" y="92736"/>
                </a:lnTo>
                <a:lnTo>
                  <a:pt x="22851" y="39379"/>
                </a:lnTo>
                <a:lnTo>
                  <a:pt x="68226" y="4651"/>
                </a:lnTo>
                <a:lnTo>
                  <a:pt x="95925" y="0"/>
                </a:lnTo>
                <a:lnTo>
                  <a:pt x="123270" y="3666"/>
                </a:lnTo>
                <a:lnTo>
                  <a:pt x="174130" y="27065"/>
                </a:lnTo>
                <a:lnTo>
                  <a:pt x="216767" y="55993"/>
                </a:lnTo>
                <a:lnTo>
                  <a:pt x="253572" y="94989"/>
                </a:lnTo>
                <a:lnTo>
                  <a:pt x="270250" y="154892"/>
                </a:lnTo>
                <a:lnTo>
                  <a:pt x="262365" y="177553"/>
                </a:lnTo>
                <a:lnTo>
                  <a:pt x="223703" y="208980"/>
                </a:lnTo>
                <a:lnTo>
                  <a:pt x="184399" y="218261"/>
                </a:lnTo>
                <a:lnTo>
                  <a:pt x="144141" y="220755"/>
                </a:lnTo>
                <a:lnTo>
                  <a:pt x="135152" y="220439"/>
                </a:lnTo>
                <a:lnTo>
                  <a:pt x="79159" y="208506"/>
                </a:lnTo>
                <a:lnTo>
                  <a:pt x="53403" y="194996"/>
                </a:lnTo>
                <a:close/>
              </a:path>
            </a:pathLst>
          </a:custGeom>
          <a:solidFill>
            <a:srgbClr val="D6AA9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281642" y="58514"/>
            <a:ext cx="37465" cy="38735"/>
          </a:xfrm>
          <a:custGeom>
            <a:avLst/>
            <a:gdLst/>
            <a:ahLst/>
            <a:cxnLst/>
            <a:rect l="l" t="t" r="r" b="b"/>
            <a:pathLst>
              <a:path w="37464" h="38735">
                <a:moveTo>
                  <a:pt x="12628" y="38371"/>
                </a:moveTo>
                <a:lnTo>
                  <a:pt x="6533" y="36421"/>
                </a:lnTo>
                <a:lnTo>
                  <a:pt x="2118" y="31179"/>
                </a:lnTo>
                <a:lnTo>
                  <a:pt x="0" y="24366"/>
                </a:lnTo>
                <a:lnTo>
                  <a:pt x="302" y="16954"/>
                </a:lnTo>
                <a:lnTo>
                  <a:pt x="3150" y="9918"/>
                </a:lnTo>
                <a:lnTo>
                  <a:pt x="9186" y="3304"/>
                </a:lnTo>
                <a:lnTo>
                  <a:pt x="16371" y="0"/>
                </a:lnTo>
                <a:lnTo>
                  <a:pt x="24069" y="144"/>
                </a:lnTo>
                <a:lnTo>
                  <a:pt x="31645" y="3874"/>
                </a:lnTo>
                <a:lnTo>
                  <a:pt x="35398" y="9074"/>
                </a:lnTo>
                <a:lnTo>
                  <a:pt x="37023" y="16387"/>
                </a:lnTo>
                <a:lnTo>
                  <a:pt x="36422" y="24323"/>
                </a:lnTo>
                <a:lnTo>
                  <a:pt x="33494" y="31392"/>
                </a:lnTo>
                <a:lnTo>
                  <a:pt x="28323" y="35445"/>
                </a:lnTo>
                <a:lnTo>
                  <a:pt x="20630" y="37908"/>
                </a:lnTo>
                <a:lnTo>
                  <a:pt x="12628" y="3837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39496" y="27253"/>
            <a:ext cx="149225" cy="180340"/>
          </a:xfrm>
          <a:custGeom>
            <a:avLst/>
            <a:gdLst/>
            <a:ahLst/>
            <a:cxnLst/>
            <a:rect l="l" t="t" r="r" b="b"/>
            <a:pathLst>
              <a:path w="149225" h="180340">
                <a:moveTo>
                  <a:pt x="37071" y="69697"/>
                </a:moveTo>
                <a:lnTo>
                  <a:pt x="35496" y="62369"/>
                </a:lnTo>
                <a:lnTo>
                  <a:pt x="31788" y="57150"/>
                </a:lnTo>
                <a:lnTo>
                  <a:pt x="24231" y="53365"/>
                </a:lnTo>
                <a:lnTo>
                  <a:pt x="16535" y="53174"/>
                </a:lnTo>
                <a:lnTo>
                  <a:pt x="9334" y="56426"/>
                </a:lnTo>
                <a:lnTo>
                  <a:pt x="3251" y="63004"/>
                </a:lnTo>
                <a:lnTo>
                  <a:pt x="355" y="70015"/>
                </a:lnTo>
                <a:lnTo>
                  <a:pt x="0" y="77419"/>
                </a:lnTo>
                <a:lnTo>
                  <a:pt x="2070" y="84251"/>
                </a:lnTo>
                <a:lnTo>
                  <a:pt x="6451" y="89522"/>
                </a:lnTo>
                <a:lnTo>
                  <a:pt x="12534" y="91516"/>
                </a:lnTo>
                <a:lnTo>
                  <a:pt x="20535" y="91109"/>
                </a:lnTo>
                <a:lnTo>
                  <a:pt x="28244" y="88696"/>
                </a:lnTo>
                <a:lnTo>
                  <a:pt x="33439" y="84683"/>
                </a:lnTo>
                <a:lnTo>
                  <a:pt x="36423" y="77635"/>
                </a:lnTo>
                <a:lnTo>
                  <a:pt x="37071" y="69697"/>
                </a:lnTo>
                <a:close/>
              </a:path>
              <a:path w="149225" h="180340">
                <a:moveTo>
                  <a:pt x="74688" y="157670"/>
                </a:moveTo>
                <a:lnTo>
                  <a:pt x="70180" y="138061"/>
                </a:lnTo>
                <a:lnTo>
                  <a:pt x="64909" y="133718"/>
                </a:lnTo>
                <a:lnTo>
                  <a:pt x="60680" y="127914"/>
                </a:lnTo>
                <a:lnTo>
                  <a:pt x="54876" y="127584"/>
                </a:lnTo>
                <a:lnTo>
                  <a:pt x="48361" y="125361"/>
                </a:lnTo>
                <a:lnTo>
                  <a:pt x="36537" y="130403"/>
                </a:lnTo>
                <a:lnTo>
                  <a:pt x="33324" y="138277"/>
                </a:lnTo>
                <a:lnTo>
                  <a:pt x="36423" y="151409"/>
                </a:lnTo>
                <a:lnTo>
                  <a:pt x="40043" y="156883"/>
                </a:lnTo>
                <a:lnTo>
                  <a:pt x="43853" y="161366"/>
                </a:lnTo>
                <a:lnTo>
                  <a:pt x="48818" y="165277"/>
                </a:lnTo>
                <a:lnTo>
                  <a:pt x="54559" y="166700"/>
                </a:lnTo>
                <a:lnTo>
                  <a:pt x="60655" y="165849"/>
                </a:lnTo>
                <a:lnTo>
                  <a:pt x="66725" y="162915"/>
                </a:lnTo>
                <a:lnTo>
                  <a:pt x="74688" y="157670"/>
                </a:lnTo>
                <a:close/>
              </a:path>
              <a:path w="149225" h="180340">
                <a:moveTo>
                  <a:pt x="105664" y="28143"/>
                </a:moveTo>
                <a:lnTo>
                  <a:pt x="98437" y="15379"/>
                </a:lnTo>
                <a:lnTo>
                  <a:pt x="92087" y="9626"/>
                </a:lnTo>
                <a:lnTo>
                  <a:pt x="89242" y="6248"/>
                </a:lnTo>
                <a:lnTo>
                  <a:pt x="83604" y="2768"/>
                </a:lnTo>
                <a:lnTo>
                  <a:pt x="81102" y="0"/>
                </a:lnTo>
                <a:lnTo>
                  <a:pt x="68834" y="3594"/>
                </a:lnTo>
                <a:lnTo>
                  <a:pt x="68186" y="6388"/>
                </a:lnTo>
                <a:lnTo>
                  <a:pt x="67411" y="14744"/>
                </a:lnTo>
                <a:lnTo>
                  <a:pt x="68821" y="22669"/>
                </a:lnTo>
                <a:lnTo>
                  <a:pt x="72123" y="30162"/>
                </a:lnTo>
                <a:lnTo>
                  <a:pt x="77000" y="37172"/>
                </a:lnTo>
                <a:lnTo>
                  <a:pt x="81559" y="42722"/>
                </a:lnTo>
                <a:lnTo>
                  <a:pt x="89471" y="43141"/>
                </a:lnTo>
                <a:lnTo>
                  <a:pt x="103047" y="34340"/>
                </a:lnTo>
                <a:lnTo>
                  <a:pt x="105664" y="28143"/>
                </a:lnTo>
                <a:close/>
              </a:path>
              <a:path w="149225" h="180340">
                <a:moveTo>
                  <a:pt x="120738" y="92506"/>
                </a:moveTo>
                <a:lnTo>
                  <a:pt x="113525" y="79730"/>
                </a:lnTo>
                <a:lnTo>
                  <a:pt x="107162" y="73990"/>
                </a:lnTo>
                <a:lnTo>
                  <a:pt x="104317" y="70612"/>
                </a:lnTo>
                <a:lnTo>
                  <a:pt x="98691" y="67119"/>
                </a:lnTo>
                <a:lnTo>
                  <a:pt x="96189" y="64363"/>
                </a:lnTo>
                <a:lnTo>
                  <a:pt x="83921" y="67957"/>
                </a:lnTo>
                <a:lnTo>
                  <a:pt x="83273" y="70751"/>
                </a:lnTo>
                <a:lnTo>
                  <a:pt x="82499" y="79108"/>
                </a:lnTo>
                <a:lnTo>
                  <a:pt x="83908" y="87033"/>
                </a:lnTo>
                <a:lnTo>
                  <a:pt x="87210" y="94526"/>
                </a:lnTo>
                <a:lnTo>
                  <a:pt x="92087" y="101536"/>
                </a:lnTo>
                <a:lnTo>
                  <a:pt x="96647" y="107099"/>
                </a:lnTo>
                <a:lnTo>
                  <a:pt x="104559" y="107505"/>
                </a:lnTo>
                <a:lnTo>
                  <a:pt x="118122" y="98691"/>
                </a:lnTo>
                <a:lnTo>
                  <a:pt x="120738" y="92506"/>
                </a:lnTo>
                <a:close/>
              </a:path>
              <a:path w="149225" h="180340">
                <a:moveTo>
                  <a:pt x="149085" y="165087"/>
                </a:moveTo>
                <a:lnTo>
                  <a:pt x="141871" y="152311"/>
                </a:lnTo>
                <a:lnTo>
                  <a:pt x="135509" y="146558"/>
                </a:lnTo>
                <a:lnTo>
                  <a:pt x="132651" y="143192"/>
                </a:lnTo>
                <a:lnTo>
                  <a:pt x="127025" y="139700"/>
                </a:lnTo>
                <a:lnTo>
                  <a:pt x="124510" y="136944"/>
                </a:lnTo>
                <a:lnTo>
                  <a:pt x="112255" y="140538"/>
                </a:lnTo>
                <a:lnTo>
                  <a:pt x="111607" y="143332"/>
                </a:lnTo>
                <a:lnTo>
                  <a:pt x="110832" y="151676"/>
                </a:lnTo>
                <a:lnTo>
                  <a:pt x="112242" y="159613"/>
                </a:lnTo>
                <a:lnTo>
                  <a:pt x="115544" y="167106"/>
                </a:lnTo>
                <a:lnTo>
                  <a:pt x="120408" y="174117"/>
                </a:lnTo>
                <a:lnTo>
                  <a:pt x="124968" y="179666"/>
                </a:lnTo>
                <a:lnTo>
                  <a:pt x="132880" y="180086"/>
                </a:lnTo>
                <a:lnTo>
                  <a:pt x="146469" y="171272"/>
                </a:lnTo>
                <a:lnTo>
                  <a:pt x="149085" y="165087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93175" y="177675"/>
            <a:ext cx="40640" cy="34925"/>
          </a:xfrm>
          <a:custGeom>
            <a:avLst/>
            <a:gdLst/>
            <a:ahLst/>
            <a:cxnLst/>
            <a:rect l="l" t="t" r="r" b="b"/>
            <a:pathLst>
              <a:path w="40640" h="34925">
                <a:moveTo>
                  <a:pt x="32251" y="34522"/>
                </a:moveTo>
                <a:lnTo>
                  <a:pt x="439" y="6826"/>
                </a:lnTo>
                <a:lnTo>
                  <a:pt x="0" y="4987"/>
                </a:lnTo>
                <a:lnTo>
                  <a:pt x="3947" y="57"/>
                </a:lnTo>
                <a:lnTo>
                  <a:pt x="5971" y="0"/>
                </a:lnTo>
                <a:lnTo>
                  <a:pt x="15251" y="335"/>
                </a:lnTo>
                <a:lnTo>
                  <a:pt x="23934" y="2331"/>
                </a:lnTo>
                <a:lnTo>
                  <a:pt x="31512" y="6648"/>
                </a:lnTo>
                <a:lnTo>
                  <a:pt x="37476" y="13951"/>
                </a:lnTo>
                <a:lnTo>
                  <a:pt x="40113" y="18723"/>
                </a:lnTo>
                <a:lnTo>
                  <a:pt x="39284" y="25401"/>
                </a:lnTo>
                <a:lnTo>
                  <a:pt x="40080" y="31622"/>
                </a:lnTo>
                <a:lnTo>
                  <a:pt x="35627" y="32807"/>
                </a:lnTo>
                <a:lnTo>
                  <a:pt x="32251" y="34522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307441" y="96887"/>
            <a:ext cx="84455" cy="70485"/>
          </a:xfrm>
          <a:custGeom>
            <a:avLst/>
            <a:gdLst/>
            <a:ahLst/>
            <a:cxnLst/>
            <a:rect l="l" t="t" r="r" b="b"/>
            <a:pathLst>
              <a:path w="84454" h="70485">
                <a:moveTo>
                  <a:pt x="30835" y="55791"/>
                </a:moveTo>
                <a:lnTo>
                  <a:pt x="29502" y="48260"/>
                </a:lnTo>
                <a:lnTo>
                  <a:pt x="26581" y="41833"/>
                </a:lnTo>
                <a:lnTo>
                  <a:pt x="22771" y="39306"/>
                </a:lnTo>
                <a:lnTo>
                  <a:pt x="15176" y="39979"/>
                </a:lnTo>
                <a:lnTo>
                  <a:pt x="5397" y="43383"/>
                </a:lnTo>
                <a:lnTo>
                  <a:pt x="1320" y="49047"/>
                </a:lnTo>
                <a:lnTo>
                  <a:pt x="0" y="53987"/>
                </a:lnTo>
                <a:lnTo>
                  <a:pt x="2298" y="58470"/>
                </a:lnTo>
                <a:lnTo>
                  <a:pt x="6413" y="62598"/>
                </a:lnTo>
                <a:lnTo>
                  <a:pt x="10553" y="66459"/>
                </a:lnTo>
                <a:lnTo>
                  <a:pt x="13970" y="70053"/>
                </a:lnTo>
                <a:lnTo>
                  <a:pt x="27292" y="66306"/>
                </a:lnTo>
                <a:lnTo>
                  <a:pt x="29908" y="61633"/>
                </a:lnTo>
                <a:lnTo>
                  <a:pt x="30835" y="55791"/>
                </a:lnTo>
                <a:close/>
              </a:path>
              <a:path w="84454" h="70485">
                <a:moveTo>
                  <a:pt x="84239" y="18719"/>
                </a:moveTo>
                <a:lnTo>
                  <a:pt x="50101" y="0"/>
                </a:lnTo>
                <a:lnTo>
                  <a:pt x="48082" y="63"/>
                </a:lnTo>
                <a:lnTo>
                  <a:pt x="44132" y="5003"/>
                </a:lnTo>
                <a:lnTo>
                  <a:pt x="44564" y="6832"/>
                </a:lnTo>
                <a:lnTo>
                  <a:pt x="73050" y="34417"/>
                </a:lnTo>
                <a:lnTo>
                  <a:pt x="76377" y="34518"/>
                </a:lnTo>
                <a:lnTo>
                  <a:pt x="79768" y="32804"/>
                </a:lnTo>
                <a:lnTo>
                  <a:pt x="84213" y="31623"/>
                </a:lnTo>
                <a:lnTo>
                  <a:pt x="83413" y="25400"/>
                </a:lnTo>
                <a:lnTo>
                  <a:pt x="84239" y="18719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36014" y="4126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72" y="30748"/>
                </a:moveTo>
                <a:lnTo>
                  <a:pt x="10559" y="27149"/>
                </a:lnTo>
                <a:lnTo>
                  <a:pt x="6421" y="23299"/>
                </a:lnTo>
                <a:lnTo>
                  <a:pt x="2300" y="19176"/>
                </a:lnTo>
                <a:lnTo>
                  <a:pt x="0" y="14687"/>
                </a:lnTo>
                <a:lnTo>
                  <a:pt x="1325" y="9742"/>
                </a:lnTo>
                <a:lnTo>
                  <a:pt x="5395" y="4076"/>
                </a:lnTo>
                <a:lnTo>
                  <a:pt x="15187" y="676"/>
                </a:lnTo>
                <a:lnTo>
                  <a:pt x="22780" y="0"/>
                </a:lnTo>
                <a:lnTo>
                  <a:pt x="26585" y="2526"/>
                </a:lnTo>
                <a:lnTo>
                  <a:pt x="29500" y="8956"/>
                </a:lnTo>
                <a:lnTo>
                  <a:pt x="30838" y="16490"/>
                </a:lnTo>
                <a:lnTo>
                  <a:pt x="29914" y="22327"/>
                </a:lnTo>
                <a:lnTo>
                  <a:pt x="27287" y="26990"/>
                </a:lnTo>
                <a:lnTo>
                  <a:pt x="13972" y="3074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116897" y="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13967" y="30758"/>
                </a:moveTo>
                <a:lnTo>
                  <a:pt x="10558" y="27149"/>
                </a:lnTo>
                <a:lnTo>
                  <a:pt x="6420" y="23295"/>
                </a:lnTo>
                <a:lnTo>
                  <a:pt x="2299" y="19172"/>
                </a:lnTo>
                <a:lnTo>
                  <a:pt x="0" y="14686"/>
                </a:lnTo>
                <a:lnTo>
                  <a:pt x="1328" y="9742"/>
                </a:lnTo>
                <a:lnTo>
                  <a:pt x="5392" y="4075"/>
                </a:lnTo>
                <a:lnTo>
                  <a:pt x="15186" y="675"/>
                </a:lnTo>
                <a:lnTo>
                  <a:pt x="22782" y="0"/>
                </a:lnTo>
                <a:lnTo>
                  <a:pt x="26585" y="2526"/>
                </a:lnTo>
                <a:lnTo>
                  <a:pt x="29499" y="8956"/>
                </a:lnTo>
                <a:lnTo>
                  <a:pt x="30838" y="16490"/>
                </a:lnTo>
                <a:lnTo>
                  <a:pt x="29915" y="22327"/>
                </a:lnTo>
                <a:lnTo>
                  <a:pt x="27277" y="27000"/>
                </a:lnTo>
                <a:lnTo>
                  <a:pt x="13967" y="3075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138413" y="52648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13972" y="30761"/>
                </a:moveTo>
                <a:lnTo>
                  <a:pt x="10555" y="27149"/>
                </a:lnTo>
                <a:lnTo>
                  <a:pt x="6418" y="23298"/>
                </a:lnTo>
                <a:lnTo>
                  <a:pt x="2298" y="19176"/>
                </a:lnTo>
                <a:lnTo>
                  <a:pt x="0" y="14688"/>
                </a:lnTo>
                <a:lnTo>
                  <a:pt x="1325" y="9742"/>
                </a:lnTo>
                <a:lnTo>
                  <a:pt x="5397" y="4076"/>
                </a:lnTo>
                <a:lnTo>
                  <a:pt x="15182" y="679"/>
                </a:lnTo>
                <a:lnTo>
                  <a:pt x="22779" y="0"/>
                </a:lnTo>
                <a:lnTo>
                  <a:pt x="26585" y="2529"/>
                </a:lnTo>
                <a:lnTo>
                  <a:pt x="29498" y="8961"/>
                </a:lnTo>
                <a:lnTo>
                  <a:pt x="30835" y="16493"/>
                </a:lnTo>
                <a:lnTo>
                  <a:pt x="29911" y="22327"/>
                </a:lnTo>
                <a:lnTo>
                  <a:pt x="27282" y="27000"/>
                </a:lnTo>
                <a:lnTo>
                  <a:pt x="13972" y="3076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429016" y="41325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59" y="30761"/>
                </a:moveTo>
                <a:lnTo>
                  <a:pt x="10558" y="27149"/>
                </a:lnTo>
                <a:lnTo>
                  <a:pt x="6420" y="23293"/>
                </a:lnTo>
                <a:lnTo>
                  <a:pt x="2299" y="19169"/>
                </a:lnTo>
                <a:lnTo>
                  <a:pt x="0" y="14684"/>
                </a:lnTo>
                <a:lnTo>
                  <a:pt x="1328" y="9742"/>
                </a:lnTo>
                <a:lnTo>
                  <a:pt x="5392" y="4076"/>
                </a:lnTo>
                <a:lnTo>
                  <a:pt x="15186" y="679"/>
                </a:lnTo>
                <a:lnTo>
                  <a:pt x="22782" y="0"/>
                </a:lnTo>
                <a:lnTo>
                  <a:pt x="26585" y="2525"/>
                </a:lnTo>
                <a:lnTo>
                  <a:pt x="29499" y="8954"/>
                </a:lnTo>
                <a:lnTo>
                  <a:pt x="30838" y="16488"/>
                </a:lnTo>
                <a:lnTo>
                  <a:pt x="29915" y="22327"/>
                </a:lnTo>
                <a:lnTo>
                  <a:pt x="27286" y="27000"/>
                </a:lnTo>
                <a:lnTo>
                  <a:pt x="13959" y="3076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46878" y="46234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5" h="31115">
                <a:moveTo>
                  <a:pt x="13967" y="30758"/>
                </a:moveTo>
                <a:lnTo>
                  <a:pt x="10558" y="27149"/>
                </a:lnTo>
                <a:lnTo>
                  <a:pt x="6420" y="23299"/>
                </a:lnTo>
                <a:lnTo>
                  <a:pt x="2299" y="19176"/>
                </a:lnTo>
                <a:lnTo>
                  <a:pt x="0" y="14687"/>
                </a:lnTo>
                <a:lnTo>
                  <a:pt x="1328" y="9742"/>
                </a:lnTo>
                <a:lnTo>
                  <a:pt x="5392" y="4075"/>
                </a:lnTo>
                <a:lnTo>
                  <a:pt x="15186" y="676"/>
                </a:lnTo>
                <a:lnTo>
                  <a:pt x="22782" y="0"/>
                </a:lnTo>
                <a:lnTo>
                  <a:pt x="26585" y="2526"/>
                </a:lnTo>
                <a:lnTo>
                  <a:pt x="29499" y="8956"/>
                </a:lnTo>
                <a:lnTo>
                  <a:pt x="30838" y="16490"/>
                </a:lnTo>
                <a:lnTo>
                  <a:pt x="29915" y="22327"/>
                </a:lnTo>
                <a:lnTo>
                  <a:pt x="27277" y="27000"/>
                </a:lnTo>
                <a:lnTo>
                  <a:pt x="13967" y="3075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9054" y="14786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8484" y="25851"/>
                </a:moveTo>
                <a:lnTo>
                  <a:pt x="11790" y="24310"/>
                </a:lnTo>
                <a:lnTo>
                  <a:pt x="5334" y="20317"/>
                </a:lnTo>
                <a:lnTo>
                  <a:pt x="607" y="16398"/>
                </a:lnTo>
                <a:lnTo>
                  <a:pt x="0" y="7674"/>
                </a:lnTo>
                <a:lnTo>
                  <a:pt x="4189" y="3822"/>
                </a:lnTo>
                <a:lnTo>
                  <a:pt x="9551" y="727"/>
                </a:lnTo>
                <a:lnTo>
                  <a:pt x="15795" y="0"/>
                </a:lnTo>
                <a:lnTo>
                  <a:pt x="22021" y="1784"/>
                </a:lnTo>
                <a:lnTo>
                  <a:pt x="27328" y="6224"/>
                </a:lnTo>
                <a:lnTo>
                  <a:pt x="30380" y="10127"/>
                </a:lnTo>
                <a:lnTo>
                  <a:pt x="29923" y="16788"/>
                </a:lnTo>
                <a:lnTo>
                  <a:pt x="30686" y="20449"/>
                </a:lnTo>
                <a:lnTo>
                  <a:pt x="24941" y="24658"/>
                </a:lnTo>
                <a:lnTo>
                  <a:pt x="18484" y="2585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354629" y="1317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86" y="25849"/>
                </a:moveTo>
                <a:lnTo>
                  <a:pt x="11794" y="24310"/>
                </a:lnTo>
                <a:lnTo>
                  <a:pt x="5340" y="20319"/>
                </a:lnTo>
                <a:lnTo>
                  <a:pt x="613" y="16403"/>
                </a:lnTo>
                <a:lnTo>
                  <a:pt x="0" y="7674"/>
                </a:lnTo>
                <a:lnTo>
                  <a:pt x="4196" y="3826"/>
                </a:lnTo>
                <a:lnTo>
                  <a:pt x="9554" y="729"/>
                </a:lnTo>
                <a:lnTo>
                  <a:pt x="15798" y="0"/>
                </a:lnTo>
                <a:lnTo>
                  <a:pt x="22023" y="1783"/>
                </a:lnTo>
                <a:lnTo>
                  <a:pt x="27325" y="6222"/>
                </a:lnTo>
                <a:lnTo>
                  <a:pt x="30385" y="10130"/>
                </a:lnTo>
                <a:lnTo>
                  <a:pt x="29929" y="16790"/>
                </a:lnTo>
                <a:lnTo>
                  <a:pt x="30692" y="20448"/>
                </a:lnTo>
                <a:lnTo>
                  <a:pt x="24943" y="24656"/>
                </a:lnTo>
                <a:lnTo>
                  <a:pt x="18486" y="25849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675870" y="17565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8481" y="25851"/>
                </a:moveTo>
                <a:lnTo>
                  <a:pt x="11787" y="24310"/>
                </a:lnTo>
                <a:lnTo>
                  <a:pt x="5332" y="20317"/>
                </a:lnTo>
                <a:lnTo>
                  <a:pt x="605" y="16398"/>
                </a:lnTo>
                <a:lnTo>
                  <a:pt x="0" y="7674"/>
                </a:lnTo>
                <a:lnTo>
                  <a:pt x="4188" y="3822"/>
                </a:lnTo>
                <a:lnTo>
                  <a:pt x="9550" y="727"/>
                </a:lnTo>
                <a:lnTo>
                  <a:pt x="15794" y="0"/>
                </a:lnTo>
                <a:lnTo>
                  <a:pt x="22019" y="1784"/>
                </a:lnTo>
                <a:lnTo>
                  <a:pt x="27325" y="6224"/>
                </a:lnTo>
                <a:lnTo>
                  <a:pt x="30377" y="10127"/>
                </a:lnTo>
                <a:lnTo>
                  <a:pt x="29921" y="16788"/>
                </a:lnTo>
                <a:lnTo>
                  <a:pt x="30684" y="20449"/>
                </a:lnTo>
                <a:lnTo>
                  <a:pt x="24938" y="24658"/>
                </a:lnTo>
                <a:lnTo>
                  <a:pt x="18481" y="25851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19858" y="25968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5">
                <a:moveTo>
                  <a:pt x="18481" y="25845"/>
                </a:moveTo>
                <a:lnTo>
                  <a:pt x="11787" y="24306"/>
                </a:lnTo>
                <a:lnTo>
                  <a:pt x="5332" y="20317"/>
                </a:lnTo>
                <a:lnTo>
                  <a:pt x="605" y="16398"/>
                </a:lnTo>
                <a:lnTo>
                  <a:pt x="0" y="7674"/>
                </a:lnTo>
                <a:lnTo>
                  <a:pt x="4188" y="3822"/>
                </a:lnTo>
                <a:lnTo>
                  <a:pt x="9546" y="727"/>
                </a:lnTo>
                <a:lnTo>
                  <a:pt x="15791" y="0"/>
                </a:lnTo>
                <a:lnTo>
                  <a:pt x="22018" y="1784"/>
                </a:lnTo>
                <a:lnTo>
                  <a:pt x="27325" y="6224"/>
                </a:lnTo>
                <a:lnTo>
                  <a:pt x="30377" y="10127"/>
                </a:lnTo>
                <a:lnTo>
                  <a:pt x="29921" y="16788"/>
                </a:lnTo>
                <a:lnTo>
                  <a:pt x="30684" y="20449"/>
                </a:lnTo>
                <a:lnTo>
                  <a:pt x="24938" y="24653"/>
                </a:lnTo>
                <a:lnTo>
                  <a:pt x="18481" y="25845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293401" y="0"/>
            <a:ext cx="31115" cy="19685"/>
          </a:xfrm>
          <a:custGeom>
            <a:avLst/>
            <a:gdLst/>
            <a:ahLst/>
            <a:cxnLst/>
            <a:rect l="l" t="t" r="r" b="b"/>
            <a:pathLst>
              <a:path w="31114" h="19685">
                <a:moveTo>
                  <a:pt x="18479" y="19405"/>
                </a:moveTo>
                <a:lnTo>
                  <a:pt x="11786" y="17865"/>
                </a:lnTo>
                <a:lnTo>
                  <a:pt x="5332" y="13875"/>
                </a:lnTo>
                <a:lnTo>
                  <a:pt x="605" y="9958"/>
                </a:lnTo>
                <a:lnTo>
                  <a:pt x="0" y="1230"/>
                </a:lnTo>
                <a:lnTo>
                  <a:pt x="1339" y="0"/>
                </a:lnTo>
                <a:lnTo>
                  <a:pt x="27498" y="0"/>
                </a:lnTo>
                <a:lnTo>
                  <a:pt x="30385" y="3685"/>
                </a:lnTo>
                <a:lnTo>
                  <a:pt x="29921" y="10346"/>
                </a:lnTo>
                <a:lnTo>
                  <a:pt x="30692" y="14005"/>
                </a:lnTo>
                <a:lnTo>
                  <a:pt x="24938" y="18212"/>
                </a:lnTo>
                <a:lnTo>
                  <a:pt x="18479" y="19405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01059" y="332727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5">
                <a:moveTo>
                  <a:pt x="18481" y="25854"/>
                </a:moveTo>
                <a:lnTo>
                  <a:pt x="11787" y="24313"/>
                </a:lnTo>
                <a:lnTo>
                  <a:pt x="5332" y="20320"/>
                </a:lnTo>
                <a:lnTo>
                  <a:pt x="605" y="16401"/>
                </a:lnTo>
                <a:lnTo>
                  <a:pt x="0" y="7677"/>
                </a:lnTo>
                <a:lnTo>
                  <a:pt x="4188" y="3825"/>
                </a:lnTo>
                <a:lnTo>
                  <a:pt x="9550" y="726"/>
                </a:lnTo>
                <a:lnTo>
                  <a:pt x="15794" y="0"/>
                </a:lnTo>
                <a:lnTo>
                  <a:pt x="22019" y="1786"/>
                </a:lnTo>
                <a:lnTo>
                  <a:pt x="27325" y="6228"/>
                </a:lnTo>
                <a:lnTo>
                  <a:pt x="30377" y="10130"/>
                </a:lnTo>
                <a:lnTo>
                  <a:pt x="29921" y="16791"/>
                </a:lnTo>
                <a:lnTo>
                  <a:pt x="30684" y="20453"/>
                </a:lnTo>
                <a:lnTo>
                  <a:pt x="24938" y="24661"/>
                </a:lnTo>
                <a:lnTo>
                  <a:pt x="18481" y="25854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532400" y="288423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5" h="26035">
                <a:moveTo>
                  <a:pt x="18488" y="25845"/>
                </a:moveTo>
                <a:lnTo>
                  <a:pt x="11791" y="24306"/>
                </a:lnTo>
                <a:lnTo>
                  <a:pt x="5332" y="20317"/>
                </a:lnTo>
                <a:lnTo>
                  <a:pt x="605" y="16398"/>
                </a:lnTo>
                <a:lnTo>
                  <a:pt x="0" y="7674"/>
                </a:lnTo>
                <a:lnTo>
                  <a:pt x="4188" y="3822"/>
                </a:lnTo>
                <a:lnTo>
                  <a:pt x="9550" y="727"/>
                </a:lnTo>
                <a:lnTo>
                  <a:pt x="15794" y="0"/>
                </a:lnTo>
                <a:lnTo>
                  <a:pt x="22019" y="1784"/>
                </a:lnTo>
                <a:lnTo>
                  <a:pt x="27325" y="6224"/>
                </a:lnTo>
                <a:lnTo>
                  <a:pt x="30385" y="10127"/>
                </a:lnTo>
                <a:lnTo>
                  <a:pt x="29921" y="16788"/>
                </a:lnTo>
                <a:lnTo>
                  <a:pt x="30692" y="20449"/>
                </a:lnTo>
                <a:lnTo>
                  <a:pt x="24947" y="24653"/>
                </a:lnTo>
                <a:lnTo>
                  <a:pt x="18488" y="25845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263280" y="396619"/>
            <a:ext cx="31115" cy="26034"/>
          </a:xfrm>
          <a:custGeom>
            <a:avLst/>
            <a:gdLst/>
            <a:ahLst/>
            <a:cxnLst/>
            <a:rect l="l" t="t" r="r" b="b"/>
            <a:pathLst>
              <a:path w="31114" h="26034">
                <a:moveTo>
                  <a:pt x="18479" y="25854"/>
                </a:moveTo>
                <a:lnTo>
                  <a:pt x="11786" y="24313"/>
                </a:lnTo>
                <a:lnTo>
                  <a:pt x="5332" y="20320"/>
                </a:lnTo>
                <a:lnTo>
                  <a:pt x="605" y="16401"/>
                </a:lnTo>
                <a:lnTo>
                  <a:pt x="0" y="7677"/>
                </a:lnTo>
                <a:lnTo>
                  <a:pt x="4188" y="3825"/>
                </a:lnTo>
                <a:lnTo>
                  <a:pt x="9550" y="726"/>
                </a:lnTo>
                <a:lnTo>
                  <a:pt x="15794" y="0"/>
                </a:lnTo>
                <a:lnTo>
                  <a:pt x="22019" y="1786"/>
                </a:lnTo>
                <a:lnTo>
                  <a:pt x="27325" y="6228"/>
                </a:lnTo>
                <a:lnTo>
                  <a:pt x="30377" y="10130"/>
                </a:lnTo>
                <a:lnTo>
                  <a:pt x="29921" y="16791"/>
                </a:lnTo>
                <a:lnTo>
                  <a:pt x="30692" y="20453"/>
                </a:lnTo>
                <a:lnTo>
                  <a:pt x="24938" y="24661"/>
                </a:lnTo>
                <a:lnTo>
                  <a:pt x="18479" y="25854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323687" y="222181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4" h="29845">
                <a:moveTo>
                  <a:pt x="15179" y="29362"/>
                </a:moveTo>
                <a:lnTo>
                  <a:pt x="9728" y="26286"/>
                </a:lnTo>
                <a:lnTo>
                  <a:pt x="4727" y="20089"/>
                </a:lnTo>
                <a:lnTo>
                  <a:pt x="721" y="11258"/>
                </a:lnTo>
                <a:lnTo>
                  <a:pt x="0" y="9080"/>
                </a:lnTo>
                <a:lnTo>
                  <a:pt x="547" y="3040"/>
                </a:lnTo>
                <a:lnTo>
                  <a:pt x="1658" y="2038"/>
                </a:lnTo>
                <a:lnTo>
                  <a:pt x="2297" y="1002"/>
                </a:lnTo>
                <a:lnTo>
                  <a:pt x="4702" y="903"/>
                </a:lnTo>
                <a:lnTo>
                  <a:pt x="7414" y="0"/>
                </a:lnTo>
                <a:lnTo>
                  <a:pt x="9371" y="836"/>
                </a:lnTo>
                <a:lnTo>
                  <a:pt x="16985" y="4926"/>
                </a:lnTo>
                <a:lnTo>
                  <a:pt x="21823" y="9699"/>
                </a:lnTo>
                <a:lnTo>
                  <a:pt x="24210" y="15656"/>
                </a:lnTo>
                <a:lnTo>
                  <a:pt x="24472" y="23296"/>
                </a:lnTo>
                <a:lnTo>
                  <a:pt x="24315" y="25268"/>
                </a:lnTo>
                <a:lnTo>
                  <a:pt x="22366" y="27936"/>
                </a:lnTo>
                <a:lnTo>
                  <a:pt x="20533" y="28830"/>
                </a:lnTo>
                <a:lnTo>
                  <a:pt x="15179" y="29362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409156" y="586901"/>
            <a:ext cx="24765" cy="29845"/>
          </a:xfrm>
          <a:custGeom>
            <a:avLst/>
            <a:gdLst/>
            <a:ahLst/>
            <a:cxnLst/>
            <a:rect l="l" t="t" r="r" b="b"/>
            <a:pathLst>
              <a:path w="24765" h="29845">
                <a:moveTo>
                  <a:pt x="15183" y="29368"/>
                </a:moveTo>
                <a:lnTo>
                  <a:pt x="9732" y="26295"/>
                </a:lnTo>
                <a:lnTo>
                  <a:pt x="4731" y="20097"/>
                </a:lnTo>
                <a:lnTo>
                  <a:pt x="721" y="11258"/>
                </a:lnTo>
                <a:lnTo>
                  <a:pt x="0" y="9088"/>
                </a:lnTo>
                <a:lnTo>
                  <a:pt x="547" y="3048"/>
                </a:lnTo>
                <a:lnTo>
                  <a:pt x="1658" y="2038"/>
                </a:lnTo>
                <a:lnTo>
                  <a:pt x="2297" y="1010"/>
                </a:lnTo>
                <a:lnTo>
                  <a:pt x="4718" y="911"/>
                </a:lnTo>
                <a:lnTo>
                  <a:pt x="7422" y="0"/>
                </a:lnTo>
                <a:lnTo>
                  <a:pt x="9371" y="828"/>
                </a:lnTo>
                <a:lnTo>
                  <a:pt x="16985" y="4918"/>
                </a:lnTo>
                <a:lnTo>
                  <a:pt x="21824" y="9691"/>
                </a:lnTo>
                <a:lnTo>
                  <a:pt x="24213" y="15647"/>
                </a:lnTo>
                <a:lnTo>
                  <a:pt x="24481" y="23288"/>
                </a:lnTo>
                <a:lnTo>
                  <a:pt x="24323" y="25276"/>
                </a:lnTo>
                <a:lnTo>
                  <a:pt x="22366" y="27936"/>
                </a:lnTo>
                <a:lnTo>
                  <a:pt x="20542" y="28830"/>
                </a:lnTo>
                <a:lnTo>
                  <a:pt x="15183" y="29368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577011" y="5793028"/>
            <a:ext cx="195580" cy="842010"/>
          </a:xfrm>
          <a:custGeom>
            <a:avLst/>
            <a:gdLst/>
            <a:ahLst/>
            <a:cxnLst/>
            <a:rect l="l" t="t" r="r" b="b"/>
            <a:pathLst>
              <a:path w="195579" h="842009">
                <a:moveTo>
                  <a:pt x="51269" y="816521"/>
                </a:moveTo>
                <a:lnTo>
                  <a:pt x="51117" y="796086"/>
                </a:lnTo>
                <a:lnTo>
                  <a:pt x="50012" y="775589"/>
                </a:lnTo>
                <a:lnTo>
                  <a:pt x="49364" y="755078"/>
                </a:lnTo>
                <a:lnTo>
                  <a:pt x="48780" y="730300"/>
                </a:lnTo>
                <a:lnTo>
                  <a:pt x="46126" y="680859"/>
                </a:lnTo>
                <a:lnTo>
                  <a:pt x="45618" y="656043"/>
                </a:lnTo>
                <a:lnTo>
                  <a:pt x="46609" y="445985"/>
                </a:lnTo>
                <a:lnTo>
                  <a:pt x="45643" y="399910"/>
                </a:lnTo>
                <a:lnTo>
                  <a:pt x="40424" y="308127"/>
                </a:lnTo>
                <a:lnTo>
                  <a:pt x="38963" y="262191"/>
                </a:lnTo>
                <a:lnTo>
                  <a:pt x="39560" y="209600"/>
                </a:lnTo>
                <a:lnTo>
                  <a:pt x="43040" y="104394"/>
                </a:lnTo>
                <a:lnTo>
                  <a:pt x="43383" y="51790"/>
                </a:lnTo>
                <a:lnTo>
                  <a:pt x="37655" y="36334"/>
                </a:lnTo>
                <a:lnTo>
                  <a:pt x="22910" y="31076"/>
                </a:lnTo>
                <a:lnTo>
                  <a:pt x="7696" y="36182"/>
                </a:lnTo>
                <a:lnTo>
                  <a:pt x="520" y="51790"/>
                </a:lnTo>
                <a:lnTo>
                  <a:pt x="0" y="105702"/>
                </a:lnTo>
                <a:lnTo>
                  <a:pt x="266" y="160083"/>
                </a:lnTo>
                <a:lnTo>
                  <a:pt x="1714" y="214439"/>
                </a:lnTo>
                <a:lnTo>
                  <a:pt x="4787" y="268224"/>
                </a:lnTo>
                <a:lnTo>
                  <a:pt x="8255" y="312610"/>
                </a:lnTo>
                <a:lnTo>
                  <a:pt x="11531" y="356971"/>
                </a:lnTo>
                <a:lnTo>
                  <a:pt x="14020" y="401396"/>
                </a:lnTo>
                <a:lnTo>
                  <a:pt x="15100" y="445985"/>
                </a:lnTo>
                <a:lnTo>
                  <a:pt x="16167" y="662393"/>
                </a:lnTo>
                <a:lnTo>
                  <a:pt x="17030" y="706399"/>
                </a:lnTo>
                <a:lnTo>
                  <a:pt x="20307" y="751014"/>
                </a:lnTo>
                <a:lnTo>
                  <a:pt x="27482" y="794931"/>
                </a:lnTo>
                <a:lnTo>
                  <a:pt x="40068" y="836879"/>
                </a:lnTo>
                <a:lnTo>
                  <a:pt x="48120" y="841895"/>
                </a:lnTo>
                <a:lnTo>
                  <a:pt x="49085" y="836891"/>
                </a:lnTo>
                <a:lnTo>
                  <a:pt x="51269" y="816521"/>
                </a:lnTo>
                <a:close/>
              </a:path>
              <a:path w="195579" h="842009">
                <a:moveTo>
                  <a:pt x="109105" y="18707"/>
                </a:moveTo>
                <a:lnTo>
                  <a:pt x="102831" y="4660"/>
                </a:lnTo>
                <a:lnTo>
                  <a:pt x="89827" y="0"/>
                </a:lnTo>
                <a:lnTo>
                  <a:pt x="76822" y="4686"/>
                </a:lnTo>
                <a:lnTo>
                  <a:pt x="70497" y="18707"/>
                </a:lnTo>
                <a:lnTo>
                  <a:pt x="68999" y="68846"/>
                </a:lnTo>
                <a:lnTo>
                  <a:pt x="68313" y="119075"/>
                </a:lnTo>
                <a:lnTo>
                  <a:pt x="68262" y="169354"/>
                </a:lnTo>
                <a:lnTo>
                  <a:pt x="68668" y="219671"/>
                </a:lnTo>
                <a:lnTo>
                  <a:pt x="70891" y="370649"/>
                </a:lnTo>
                <a:lnTo>
                  <a:pt x="71386" y="420916"/>
                </a:lnTo>
                <a:lnTo>
                  <a:pt x="70751" y="446138"/>
                </a:lnTo>
                <a:lnTo>
                  <a:pt x="67513" y="496328"/>
                </a:lnTo>
                <a:lnTo>
                  <a:pt x="66738" y="521538"/>
                </a:lnTo>
                <a:lnTo>
                  <a:pt x="66802" y="547052"/>
                </a:lnTo>
                <a:lnTo>
                  <a:pt x="67652" y="623582"/>
                </a:lnTo>
                <a:lnTo>
                  <a:pt x="66040" y="672007"/>
                </a:lnTo>
                <a:lnTo>
                  <a:pt x="63538" y="720407"/>
                </a:lnTo>
                <a:lnTo>
                  <a:pt x="65265" y="768362"/>
                </a:lnTo>
                <a:lnTo>
                  <a:pt x="76276" y="815441"/>
                </a:lnTo>
                <a:lnTo>
                  <a:pt x="80683" y="820572"/>
                </a:lnTo>
                <a:lnTo>
                  <a:pt x="86944" y="821905"/>
                </a:lnTo>
                <a:lnTo>
                  <a:pt x="92443" y="819378"/>
                </a:lnTo>
                <a:lnTo>
                  <a:pt x="94615" y="812952"/>
                </a:lnTo>
                <a:lnTo>
                  <a:pt x="91313" y="762241"/>
                </a:lnTo>
                <a:lnTo>
                  <a:pt x="90652" y="737120"/>
                </a:lnTo>
                <a:lnTo>
                  <a:pt x="92202" y="711365"/>
                </a:lnTo>
                <a:lnTo>
                  <a:pt x="94602" y="684707"/>
                </a:lnTo>
                <a:lnTo>
                  <a:pt x="95783" y="658063"/>
                </a:lnTo>
                <a:lnTo>
                  <a:pt x="96062" y="631393"/>
                </a:lnTo>
                <a:lnTo>
                  <a:pt x="95719" y="604634"/>
                </a:lnTo>
                <a:lnTo>
                  <a:pt x="95821" y="556907"/>
                </a:lnTo>
                <a:lnTo>
                  <a:pt x="97332" y="509422"/>
                </a:lnTo>
                <a:lnTo>
                  <a:pt x="99148" y="461987"/>
                </a:lnTo>
                <a:lnTo>
                  <a:pt x="100152" y="414413"/>
                </a:lnTo>
                <a:lnTo>
                  <a:pt x="101155" y="204419"/>
                </a:lnTo>
                <a:lnTo>
                  <a:pt x="101053" y="179070"/>
                </a:lnTo>
                <a:lnTo>
                  <a:pt x="100774" y="153657"/>
                </a:lnTo>
                <a:lnTo>
                  <a:pt x="100838" y="128257"/>
                </a:lnTo>
                <a:lnTo>
                  <a:pt x="101777" y="102946"/>
                </a:lnTo>
                <a:lnTo>
                  <a:pt x="103822" y="81800"/>
                </a:lnTo>
                <a:lnTo>
                  <a:pt x="106514" y="61010"/>
                </a:lnTo>
                <a:lnTo>
                  <a:pt x="108661" y="40132"/>
                </a:lnTo>
                <a:lnTo>
                  <a:pt x="109105" y="18707"/>
                </a:lnTo>
                <a:close/>
              </a:path>
              <a:path w="195579" h="842009">
                <a:moveTo>
                  <a:pt x="168871" y="51396"/>
                </a:moveTo>
                <a:lnTo>
                  <a:pt x="166916" y="37884"/>
                </a:lnTo>
                <a:lnTo>
                  <a:pt x="157886" y="27533"/>
                </a:lnTo>
                <a:lnTo>
                  <a:pt x="143065" y="25755"/>
                </a:lnTo>
                <a:lnTo>
                  <a:pt x="132892" y="28295"/>
                </a:lnTo>
                <a:lnTo>
                  <a:pt x="126111" y="34391"/>
                </a:lnTo>
                <a:lnTo>
                  <a:pt x="124904" y="41186"/>
                </a:lnTo>
                <a:lnTo>
                  <a:pt x="120599" y="84658"/>
                </a:lnTo>
                <a:lnTo>
                  <a:pt x="121145" y="129286"/>
                </a:lnTo>
                <a:lnTo>
                  <a:pt x="123901" y="174040"/>
                </a:lnTo>
                <a:lnTo>
                  <a:pt x="126225" y="217881"/>
                </a:lnTo>
                <a:lnTo>
                  <a:pt x="127508" y="268185"/>
                </a:lnTo>
                <a:lnTo>
                  <a:pt x="128587" y="318516"/>
                </a:lnTo>
                <a:lnTo>
                  <a:pt x="131330" y="471639"/>
                </a:lnTo>
                <a:lnTo>
                  <a:pt x="131902" y="524141"/>
                </a:lnTo>
                <a:lnTo>
                  <a:pt x="132511" y="629132"/>
                </a:lnTo>
                <a:lnTo>
                  <a:pt x="133134" y="702957"/>
                </a:lnTo>
                <a:lnTo>
                  <a:pt x="133134" y="727557"/>
                </a:lnTo>
                <a:lnTo>
                  <a:pt x="133883" y="749071"/>
                </a:lnTo>
                <a:lnTo>
                  <a:pt x="135788" y="770293"/>
                </a:lnTo>
                <a:lnTo>
                  <a:pt x="137934" y="791502"/>
                </a:lnTo>
                <a:lnTo>
                  <a:pt x="139420" y="812939"/>
                </a:lnTo>
                <a:lnTo>
                  <a:pt x="139661" y="818946"/>
                </a:lnTo>
                <a:lnTo>
                  <a:pt x="148793" y="818997"/>
                </a:lnTo>
                <a:lnTo>
                  <a:pt x="148767" y="812939"/>
                </a:lnTo>
                <a:lnTo>
                  <a:pt x="148056" y="791514"/>
                </a:lnTo>
                <a:lnTo>
                  <a:pt x="146685" y="770267"/>
                </a:lnTo>
                <a:lnTo>
                  <a:pt x="145542" y="749007"/>
                </a:lnTo>
                <a:lnTo>
                  <a:pt x="145516" y="727557"/>
                </a:lnTo>
                <a:lnTo>
                  <a:pt x="146189" y="702957"/>
                </a:lnTo>
                <a:lnTo>
                  <a:pt x="146494" y="678357"/>
                </a:lnTo>
                <a:lnTo>
                  <a:pt x="147142" y="530542"/>
                </a:lnTo>
                <a:lnTo>
                  <a:pt x="147650" y="481253"/>
                </a:lnTo>
                <a:lnTo>
                  <a:pt x="148412" y="431952"/>
                </a:lnTo>
                <a:lnTo>
                  <a:pt x="150266" y="334149"/>
                </a:lnTo>
                <a:lnTo>
                  <a:pt x="152450" y="236347"/>
                </a:lnTo>
                <a:lnTo>
                  <a:pt x="156845" y="120345"/>
                </a:lnTo>
                <a:lnTo>
                  <a:pt x="159626" y="81470"/>
                </a:lnTo>
                <a:lnTo>
                  <a:pt x="162483" y="62661"/>
                </a:lnTo>
                <a:lnTo>
                  <a:pt x="168871" y="51396"/>
                </a:lnTo>
                <a:close/>
              </a:path>
              <a:path w="195579" h="842009">
                <a:moveTo>
                  <a:pt x="195084" y="109474"/>
                </a:moveTo>
                <a:lnTo>
                  <a:pt x="192049" y="101993"/>
                </a:lnTo>
                <a:lnTo>
                  <a:pt x="185102" y="99529"/>
                </a:lnTo>
                <a:lnTo>
                  <a:pt x="178003" y="102031"/>
                </a:lnTo>
                <a:lnTo>
                  <a:pt x="174523" y="109474"/>
                </a:lnTo>
                <a:lnTo>
                  <a:pt x="172453" y="130543"/>
                </a:lnTo>
                <a:lnTo>
                  <a:pt x="165239" y="171894"/>
                </a:lnTo>
                <a:lnTo>
                  <a:pt x="162750" y="192760"/>
                </a:lnTo>
                <a:lnTo>
                  <a:pt x="162140" y="211848"/>
                </a:lnTo>
                <a:lnTo>
                  <a:pt x="162509" y="231114"/>
                </a:lnTo>
                <a:lnTo>
                  <a:pt x="163182" y="250418"/>
                </a:lnTo>
                <a:lnTo>
                  <a:pt x="163461" y="269570"/>
                </a:lnTo>
                <a:lnTo>
                  <a:pt x="163550" y="319443"/>
                </a:lnTo>
                <a:lnTo>
                  <a:pt x="164134" y="369328"/>
                </a:lnTo>
                <a:lnTo>
                  <a:pt x="168808" y="424103"/>
                </a:lnTo>
                <a:lnTo>
                  <a:pt x="170129" y="442379"/>
                </a:lnTo>
                <a:lnTo>
                  <a:pt x="170116" y="482828"/>
                </a:lnTo>
                <a:lnTo>
                  <a:pt x="167932" y="523062"/>
                </a:lnTo>
                <a:lnTo>
                  <a:pt x="165392" y="563245"/>
                </a:lnTo>
                <a:lnTo>
                  <a:pt x="164299" y="603567"/>
                </a:lnTo>
                <a:lnTo>
                  <a:pt x="165976" y="646861"/>
                </a:lnTo>
                <a:lnTo>
                  <a:pt x="169519" y="690105"/>
                </a:lnTo>
                <a:lnTo>
                  <a:pt x="173418" y="733348"/>
                </a:lnTo>
                <a:lnTo>
                  <a:pt x="176225" y="776643"/>
                </a:lnTo>
                <a:lnTo>
                  <a:pt x="176453" y="781913"/>
                </a:lnTo>
                <a:lnTo>
                  <a:pt x="183972" y="781824"/>
                </a:lnTo>
                <a:lnTo>
                  <a:pt x="188023" y="729627"/>
                </a:lnTo>
                <a:lnTo>
                  <a:pt x="188861" y="706158"/>
                </a:lnTo>
                <a:lnTo>
                  <a:pt x="187820" y="682574"/>
                </a:lnTo>
                <a:lnTo>
                  <a:pt x="185915" y="662787"/>
                </a:lnTo>
                <a:lnTo>
                  <a:pt x="184277" y="643128"/>
                </a:lnTo>
                <a:lnTo>
                  <a:pt x="183184" y="623443"/>
                </a:lnTo>
                <a:lnTo>
                  <a:pt x="182943" y="603567"/>
                </a:lnTo>
                <a:lnTo>
                  <a:pt x="184810" y="563257"/>
                </a:lnTo>
                <a:lnTo>
                  <a:pt x="188137" y="523074"/>
                </a:lnTo>
                <a:lnTo>
                  <a:pt x="191109" y="482854"/>
                </a:lnTo>
                <a:lnTo>
                  <a:pt x="191909" y="442379"/>
                </a:lnTo>
                <a:lnTo>
                  <a:pt x="190957" y="424103"/>
                </a:lnTo>
                <a:lnTo>
                  <a:pt x="187934" y="387692"/>
                </a:lnTo>
                <a:lnTo>
                  <a:pt x="187350" y="369328"/>
                </a:lnTo>
                <a:lnTo>
                  <a:pt x="188061" y="294500"/>
                </a:lnTo>
                <a:lnTo>
                  <a:pt x="188036" y="269570"/>
                </a:lnTo>
                <a:lnTo>
                  <a:pt x="187363" y="250418"/>
                </a:lnTo>
                <a:lnTo>
                  <a:pt x="186143" y="231127"/>
                </a:lnTo>
                <a:lnTo>
                  <a:pt x="185216" y="211848"/>
                </a:lnTo>
                <a:lnTo>
                  <a:pt x="185407" y="192760"/>
                </a:lnTo>
                <a:lnTo>
                  <a:pt x="187502" y="171907"/>
                </a:lnTo>
                <a:lnTo>
                  <a:pt x="190639" y="151257"/>
                </a:lnTo>
                <a:lnTo>
                  <a:pt x="193586" y="130543"/>
                </a:lnTo>
                <a:lnTo>
                  <a:pt x="195084" y="109474"/>
                </a:lnTo>
                <a:close/>
              </a:path>
            </a:pathLst>
          </a:custGeom>
          <a:solidFill>
            <a:srgbClr val="C3C7C1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4" name="object 34"/>
          <p:cNvGrpSpPr/>
          <p:nvPr/>
        </p:nvGrpSpPr>
        <p:grpSpPr>
          <a:xfrm>
            <a:off x="4223003" y="1533144"/>
            <a:ext cx="1132840" cy="1130935"/>
            <a:chOff x="4223003" y="1533144"/>
            <a:chExt cx="1132840" cy="1130935"/>
          </a:xfrm>
        </p:grpSpPr>
        <p:sp>
          <p:nvSpPr>
            <p:cNvPr id="35" name="object 35"/>
            <p:cNvSpPr/>
            <p:nvPr/>
          </p:nvSpPr>
          <p:spPr>
            <a:xfrm>
              <a:off x="4223003" y="1533144"/>
              <a:ext cx="1132840" cy="1130935"/>
            </a:xfrm>
            <a:custGeom>
              <a:avLst/>
              <a:gdLst/>
              <a:ahLst/>
              <a:cxnLst/>
              <a:rect l="l" t="t" r="r" b="b"/>
              <a:pathLst>
                <a:path w="1132839" h="1130935">
                  <a:moveTo>
                    <a:pt x="566166" y="0"/>
                  </a:moveTo>
                  <a:lnTo>
                    <a:pt x="517316" y="2075"/>
                  </a:lnTo>
                  <a:lnTo>
                    <a:pt x="469620" y="8187"/>
                  </a:lnTo>
                  <a:lnTo>
                    <a:pt x="423248" y="18167"/>
                  </a:lnTo>
                  <a:lnTo>
                    <a:pt x="378369" y="31845"/>
                  </a:lnTo>
                  <a:lnTo>
                    <a:pt x="335154" y="49051"/>
                  </a:lnTo>
                  <a:lnTo>
                    <a:pt x="293773" y="69615"/>
                  </a:lnTo>
                  <a:lnTo>
                    <a:pt x="254394" y="93369"/>
                  </a:lnTo>
                  <a:lnTo>
                    <a:pt x="217190" y="120142"/>
                  </a:lnTo>
                  <a:lnTo>
                    <a:pt x="182328" y="149765"/>
                  </a:lnTo>
                  <a:lnTo>
                    <a:pt x="149981" y="182067"/>
                  </a:lnTo>
                  <a:lnTo>
                    <a:pt x="120316" y="216881"/>
                  </a:lnTo>
                  <a:lnTo>
                    <a:pt x="93505" y="254034"/>
                  </a:lnTo>
                  <a:lnTo>
                    <a:pt x="69717" y="293360"/>
                  </a:lnTo>
                  <a:lnTo>
                    <a:pt x="49123" y="334686"/>
                  </a:lnTo>
                  <a:lnTo>
                    <a:pt x="31892" y="377844"/>
                  </a:lnTo>
                  <a:lnTo>
                    <a:pt x="18194" y="422665"/>
                  </a:lnTo>
                  <a:lnTo>
                    <a:pt x="8199" y="468978"/>
                  </a:lnTo>
                  <a:lnTo>
                    <a:pt x="2078" y="516614"/>
                  </a:lnTo>
                  <a:lnTo>
                    <a:pt x="0" y="565403"/>
                  </a:lnTo>
                  <a:lnTo>
                    <a:pt x="2078" y="614193"/>
                  </a:lnTo>
                  <a:lnTo>
                    <a:pt x="8199" y="661829"/>
                  </a:lnTo>
                  <a:lnTo>
                    <a:pt x="18194" y="708142"/>
                  </a:lnTo>
                  <a:lnTo>
                    <a:pt x="31892" y="752963"/>
                  </a:lnTo>
                  <a:lnTo>
                    <a:pt x="49123" y="796121"/>
                  </a:lnTo>
                  <a:lnTo>
                    <a:pt x="69717" y="837447"/>
                  </a:lnTo>
                  <a:lnTo>
                    <a:pt x="93505" y="876773"/>
                  </a:lnTo>
                  <a:lnTo>
                    <a:pt x="120316" y="913926"/>
                  </a:lnTo>
                  <a:lnTo>
                    <a:pt x="149981" y="948740"/>
                  </a:lnTo>
                  <a:lnTo>
                    <a:pt x="182328" y="981042"/>
                  </a:lnTo>
                  <a:lnTo>
                    <a:pt x="217190" y="1010665"/>
                  </a:lnTo>
                  <a:lnTo>
                    <a:pt x="254394" y="1037438"/>
                  </a:lnTo>
                  <a:lnTo>
                    <a:pt x="293773" y="1061192"/>
                  </a:lnTo>
                  <a:lnTo>
                    <a:pt x="335154" y="1081756"/>
                  </a:lnTo>
                  <a:lnTo>
                    <a:pt x="378369" y="1098962"/>
                  </a:lnTo>
                  <a:lnTo>
                    <a:pt x="423248" y="1112640"/>
                  </a:lnTo>
                  <a:lnTo>
                    <a:pt x="469620" y="1122620"/>
                  </a:lnTo>
                  <a:lnTo>
                    <a:pt x="517316" y="1128732"/>
                  </a:lnTo>
                  <a:lnTo>
                    <a:pt x="566166" y="1130807"/>
                  </a:lnTo>
                  <a:lnTo>
                    <a:pt x="615015" y="1128732"/>
                  </a:lnTo>
                  <a:lnTo>
                    <a:pt x="662711" y="1122620"/>
                  </a:lnTo>
                  <a:lnTo>
                    <a:pt x="709083" y="1112640"/>
                  </a:lnTo>
                  <a:lnTo>
                    <a:pt x="753962" y="1098962"/>
                  </a:lnTo>
                  <a:lnTo>
                    <a:pt x="797177" y="1081756"/>
                  </a:lnTo>
                  <a:lnTo>
                    <a:pt x="838558" y="1061192"/>
                  </a:lnTo>
                  <a:lnTo>
                    <a:pt x="877937" y="1037438"/>
                  </a:lnTo>
                  <a:lnTo>
                    <a:pt x="915141" y="1010665"/>
                  </a:lnTo>
                  <a:lnTo>
                    <a:pt x="950003" y="981042"/>
                  </a:lnTo>
                  <a:lnTo>
                    <a:pt x="982350" y="948740"/>
                  </a:lnTo>
                  <a:lnTo>
                    <a:pt x="1012015" y="913926"/>
                  </a:lnTo>
                  <a:lnTo>
                    <a:pt x="1038826" y="876773"/>
                  </a:lnTo>
                  <a:lnTo>
                    <a:pt x="1062614" y="837447"/>
                  </a:lnTo>
                  <a:lnTo>
                    <a:pt x="1083208" y="796121"/>
                  </a:lnTo>
                  <a:lnTo>
                    <a:pt x="1100439" y="752963"/>
                  </a:lnTo>
                  <a:lnTo>
                    <a:pt x="1114137" y="708142"/>
                  </a:lnTo>
                  <a:lnTo>
                    <a:pt x="1124132" y="661829"/>
                  </a:lnTo>
                  <a:lnTo>
                    <a:pt x="1130253" y="614193"/>
                  </a:lnTo>
                  <a:lnTo>
                    <a:pt x="1132332" y="565403"/>
                  </a:lnTo>
                  <a:lnTo>
                    <a:pt x="1130253" y="516614"/>
                  </a:lnTo>
                  <a:lnTo>
                    <a:pt x="1124132" y="468978"/>
                  </a:lnTo>
                  <a:lnTo>
                    <a:pt x="1114137" y="422665"/>
                  </a:lnTo>
                  <a:lnTo>
                    <a:pt x="1100439" y="377844"/>
                  </a:lnTo>
                  <a:lnTo>
                    <a:pt x="1083208" y="334686"/>
                  </a:lnTo>
                  <a:lnTo>
                    <a:pt x="1062614" y="293360"/>
                  </a:lnTo>
                  <a:lnTo>
                    <a:pt x="1038826" y="254034"/>
                  </a:lnTo>
                  <a:lnTo>
                    <a:pt x="1012015" y="216881"/>
                  </a:lnTo>
                  <a:lnTo>
                    <a:pt x="982350" y="182067"/>
                  </a:lnTo>
                  <a:lnTo>
                    <a:pt x="950003" y="149765"/>
                  </a:lnTo>
                  <a:lnTo>
                    <a:pt x="915141" y="120142"/>
                  </a:lnTo>
                  <a:lnTo>
                    <a:pt x="877937" y="93369"/>
                  </a:lnTo>
                  <a:lnTo>
                    <a:pt x="838558" y="69615"/>
                  </a:lnTo>
                  <a:lnTo>
                    <a:pt x="797177" y="49051"/>
                  </a:lnTo>
                  <a:lnTo>
                    <a:pt x="753962" y="31845"/>
                  </a:lnTo>
                  <a:lnTo>
                    <a:pt x="709083" y="18167"/>
                  </a:lnTo>
                  <a:lnTo>
                    <a:pt x="662711" y="8187"/>
                  </a:lnTo>
                  <a:lnTo>
                    <a:pt x="615015" y="2075"/>
                  </a:lnTo>
                  <a:lnTo>
                    <a:pt x="566166" y="0"/>
                  </a:lnTo>
                  <a:close/>
                </a:path>
              </a:pathLst>
            </a:custGeom>
            <a:solidFill>
              <a:srgbClr val="5B625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6" name="object 3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59019" y="1835531"/>
              <a:ext cx="225043" cy="227584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4659518" y="2128107"/>
              <a:ext cx="313055" cy="226695"/>
            </a:xfrm>
            <a:custGeom>
              <a:avLst/>
              <a:gdLst/>
              <a:ahLst/>
              <a:cxnLst/>
              <a:rect l="l" t="t" r="r" b="b"/>
              <a:pathLst>
                <a:path w="313054" h="226694">
                  <a:moveTo>
                    <a:pt x="155495" y="0"/>
                  </a:moveTo>
                  <a:lnTo>
                    <a:pt x="6715" y="140366"/>
                  </a:lnTo>
                  <a:lnTo>
                    <a:pt x="0" y="157956"/>
                  </a:lnTo>
                  <a:lnTo>
                    <a:pt x="2411" y="167120"/>
                  </a:lnTo>
                  <a:lnTo>
                    <a:pt x="40741" y="196395"/>
                  </a:lnTo>
                  <a:lnTo>
                    <a:pt x="76326" y="212613"/>
                  </a:lnTo>
                  <a:lnTo>
                    <a:pt x="114794" y="222807"/>
                  </a:lnTo>
                  <a:lnTo>
                    <a:pt x="155559" y="226345"/>
                  </a:lnTo>
                  <a:lnTo>
                    <a:pt x="195611" y="222817"/>
                  </a:lnTo>
                  <a:lnTo>
                    <a:pt x="234584" y="212629"/>
                  </a:lnTo>
                  <a:lnTo>
                    <a:pt x="271700" y="195679"/>
                  </a:lnTo>
                  <a:lnTo>
                    <a:pt x="306054" y="171989"/>
                  </a:lnTo>
                  <a:lnTo>
                    <a:pt x="312975" y="157940"/>
                  </a:lnTo>
                  <a:lnTo>
                    <a:pt x="311769" y="150219"/>
                  </a:lnTo>
                  <a:lnTo>
                    <a:pt x="307324" y="143414"/>
                  </a:lnTo>
                  <a:lnTo>
                    <a:pt x="169148" y="5619"/>
                  </a:lnTo>
                  <a:lnTo>
                    <a:pt x="162774" y="1404"/>
                  </a:lnTo>
                  <a:lnTo>
                    <a:pt x="155495" y="0"/>
                  </a:lnTo>
                  <a:close/>
                </a:path>
              </a:pathLst>
            </a:custGeom>
            <a:solidFill>
              <a:srgbClr val="F8F7F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71819" y="2079370"/>
              <a:ext cx="178008" cy="171624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4580254" y="1885696"/>
              <a:ext cx="234950" cy="364490"/>
            </a:xfrm>
            <a:custGeom>
              <a:avLst/>
              <a:gdLst/>
              <a:ahLst/>
              <a:cxnLst/>
              <a:rect l="l" t="t" r="r" b="b"/>
              <a:pathLst>
                <a:path w="234950" h="364489">
                  <a:moveTo>
                    <a:pt x="226949" y="0"/>
                  </a:moveTo>
                  <a:lnTo>
                    <a:pt x="216281" y="0"/>
                  </a:lnTo>
                  <a:lnTo>
                    <a:pt x="172238" y="7711"/>
                  </a:lnTo>
                  <a:lnTo>
                    <a:pt x="131427" y="23161"/>
                  </a:lnTo>
                  <a:lnTo>
                    <a:pt x="94660" y="45541"/>
                  </a:lnTo>
                  <a:lnTo>
                    <a:pt x="62753" y="74040"/>
                  </a:lnTo>
                  <a:lnTo>
                    <a:pt x="36520" y="107850"/>
                  </a:lnTo>
                  <a:lnTo>
                    <a:pt x="16773" y="146161"/>
                  </a:lnTo>
                  <a:lnTo>
                    <a:pt x="4329" y="188162"/>
                  </a:lnTo>
                  <a:lnTo>
                    <a:pt x="0" y="233044"/>
                  </a:lnTo>
                  <a:lnTo>
                    <a:pt x="2329" y="266160"/>
                  </a:lnTo>
                  <a:lnTo>
                    <a:pt x="20038" y="327771"/>
                  </a:lnTo>
                  <a:lnTo>
                    <a:pt x="41001" y="361795"/>
                  </a:lnTo>
                  <a:lnTo>
                    <a:pt x="48990" y="364489"/>
                  </a:lnTo>
                  <a:lnTo>
                    <a:pt x="57407" y="363565"/>
                  </a:lnTo>
                  <a:lnTo>
                    <a:pt x="64897" y="358901"/>
                  </a:lnTo>
                  <a:lnTo>
                    <a:pt x="213233" y="211581"/>
                  </a:lnTo>
                  <a:lnTo>
                    <a:pt x="232664" y="192150"/>
                  </a:lnTo>
                  <a:lnTo>
                    <a:pt x="234823" y="187198"/>
                  </a:lnTo>
                  <a:lnTo>
                    <a:pt x="234823" y="7619"/>
                  </a:lnTo>
                  <a:lnTo>
                    <a:pt x="226949" y="0"/>
                  </a:lnTo>
                  <a:close/>
                </a:path>
              </a:pathLst>
            </a:custGeom>
            <a:solidFill>
              <a:srgbClr val="F8F7F3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0" name="object 40"/>
          <p:cNvGrpSpPr/>
          <p:nvPr/>
        </p:nvGrpSpPr>
        <p:grpSpPr>
          <a:xfrm>
            <a:off x="9282683" y="1533144"/>
            <a:ext cx="1132840" cy="1130935"/>
            <a:chOff x="9282683" y="1533144"/>
            <a:chExt cx="1132840" cy="1130935"/>
          </a:xfrm>
        </p:grpSpPr>
        <p:sp>
          <p:nvSpPr>
            <p:cNvPr id="41" name="object 41"/>
            <p:cNvSpPr/>
            <p:nvPr/>
          </p:nvSpPr>
          <p:spPr>
            <a:xfrm>
              <a:off x="9282683" y="1533144"/>
              <a:ext cx="1132840" cy="1130935"/>
            </a:xfrm>
            <a:custGeom>
              <a:avLst/>
              <a:gdLst/>
              <a:ahLst/>
              <a:cxnLst/>
              <a:rect l="l" t="t" r="r" b="b"/>
              <a:pathLst>
                <a:path w="1132840" h="1130935">
                  <a:moveTo>
                    <a:pt x="566166" y="0"/>
                  </a:moveTo>
                  <a:lnTo>
                    <a:pt x="517316" y="2075"/>
                  </a:lnTo>
                  <a:lnTo>
                    <a:pt x="469620" y="8187"/>
                  </a:lnTo>
                  <a:lnTo>
                    <a:pt x="423248" y="18167"/>
                  </a:lnTo>
                  <a:lnTo>
                    <a:pt x="378369" y="31845"/>
                  </a:lnTo>
                  <a:lnTo>
                    <a:pt x="335154" y="49051"/>
                  </a:lnTo>
                  <a:lnTo>
                    <a:pt x="293773" y="69615"/>
                  </a:lnTo>
                  <a:lnTo>
                    <a:pt x="254394" y="93369"/>
                  </a:lnTo>
                  <a:lnTo>
                    <a:pt x="217190" y="120142"/>
                  </a:lnTo>
                  <a:lnTo>
                    <a:pt x="182328" y="149765"/>
                  </a:lnTo>
                  <a:lnTo>
                    <a:pt x="149981" y="182067"/>
                  </a:lnTo>
                  <a:lnTo>
                    <a:pt x="120316" y="216881"/>
                  </a:lnTo>
                  <a:lnTo>
                    <a:pt x="93505" y="254034"/>
                  </a:lnTo>
                  <a:lnTo>
                    <a:pt x="69717" y="293360"/>
                  </a:lnTo>
                  <a:lnTo>
                    <a:pt x="49123" y="334686"/>
                  </a:lnTo>
                  <a:lnTo>
                    <a:pt x="31892" y="377844"/>
                  </a:lnTo>
                  <a:lnTo>
                    <a:pt x="18194" y="422665"/>
                  </a:lnTo>
                  <a:lnTo>
                    <a:pt x="8199" y="468978"/>
                  </a:lnTo>
                  <a:lnTo>
                    <a:pt x="2078" y="516614"/>
                  </a:lnTo>
                  <a:lnTo>
                    <a:pt x="0" y="565403"/>
                  </a:lnTo>
                  <a:lnTo>
                    <a:pt x="2078" y="614193"/>
                  </a:lnTo>
                  <a:lnTo>
                    <a:pt x="8199" y="661829"/>
                  </a:lnTo>
                  <a:lnTo>
                    <a:pt x="18194" y="708142"/>
                  </a:lnTo>
                  <a:lnTo>
                    <a:pt x="31892" y="752963"/>
                  </a:lnTo>
                  <a:lnTo>
                    <a:pt x="49123" y="796121"/>
                  </a:lnTo>
                  <a:lnTo>
                    <a:pt x="69717" y="837447"/>
                  </a:lnTo>
                  <a:lnTo>
                    <a:pt x="93505" y="876773"/>
                  </a:lnTo>
                  <a:lnTo>
                    <a:pt x="120316" y="913926"/>
                  </a:lnTo>
                  <a:lnTo>
                    <a:pt x="149981" y="948740"/>
                  </a:lnTo>
                  <a:lnTo>
                    <a:pt x="182328" y="981042"/>
                  </a:lnTo>
                  <a:lnTo>
                    <a:pt x="217190" y="1010665"/>
                  </a:lnTo>
                  <a:lnTo>
                    <a:pt x="254394" y="1037438"/>
                  </a:lnTo>
                  <a:lnTo>
                    <a:pt x="293773" y="1061192"/>
                  </a:lnTo>
                  <a:lnTo>
                    <a:pt x="335154" y="1081756"/>
                  </a:lnTo>
                  <a:lnTo>
                    <a:pt x="378369" y="1098962"/>
                  </a:lnTo>
                  <a:lnTo>
                    <a:pt x="423248" y="1112640"/>
                  </a:lnTo>
                  <a:lnTo>
                    <a:pt x="469620" y="1122620"/>
                  </a:lnTo>
                  <a:lnTo>
                    <a:pt x="517316" y="1128732"/>
                  </a:lnTo>
                  <a:lnTo>
                    <a:pt x="566166" y="1130807"/>
                  </a:lnTo>
                  <a:lnTo>
                    <a:pt x="615015" y="1128732"/>
                  </a:lnTo>
                  <a:lnTo>
                    <a:pt x="662711" y="1122620"/>
                  </a:lnTo>
                  <a:lnTo>
                    <a:pt x="709083" y="1112640"/>
                  </a:lnTo>
                  <a:lnTo>
                    <a:pt x="753962" y="1098962"/>
                  </a:lnTo>
                  <a:lnTo>
                    <a:pt x="797177" y="1081756"/>
                  </a:lnTo>
                  <a:lnTo>
                    <a:pt x="838558" y="1061192"/>
                  </a:lnTo>
                  <a:lnTo>
                    <a:pt x="877937" y="1037438"/>
                  </a:lnTo>
                  <a:lnTo>
                    <a:pt x="915141" y="1010665"/>
                  </a:lnTo>
                  <a:lnTo>
                    <a:pt x="950003" y="981042"/>
                  </a:lnTo>
                  <a:lnTo>
                    <a:pt x="982350" y="948740"/>
                  </a:lnTo>
                  <a:lnTo>
                    <a:pt x="1012015" y="913926"/>
                  </a:lnTo>
                  <a:lnTo>
                    <a:pt x="1038826" y="876773"/>
                  </a:lnTo>
                  <a:lnTo>
                    <a:pt x="1062614" y="837447"/>
                  </a:lnTo>
                  <a:lnTo>
                    <a:pt x="1083208" y="796121"/>
                  </a:lnTo>
                  <a:lnTo>
                    <a:pt x="1100439" y="752963"/>
                  </a:lnTo>
                  <a:lnTo>
                    <a:pt x="1114137" y="708142"/>
                  </a:lnTo>
                  <a:lnTo>
                    <a:pt x="1124132" y="661829"/>
                  </a:lnTo>
                  <a:lnTo>
                    <a:pt x="1130253" y="614193"/>
                  </a:lnTo>
                  <a:lnTo>
                    <a:pt x="1132332" y="565403"/>
                  </a:lnTo>
                  <a:lnTo>
                    <a:pt x="1130253" y="516614"/>
                  </a:lnTo>
                  <a:lnTo>
                    <a:pt x="1124132" y="468978"/>
                  </a:lnTo>
                  <a:lnTo>
                    <a:pt x="1114137" y="422665"/>
                  </a:lnTo>
                  <a:lnTo>
                    <a:pt x="1100439" y="377844"/>
                  </a:lnTo>
                  <a:lnTo>
                    <a:pt x="1083208" y="334686"/>
                  </a:lnTo>
                  <a:lnTo>
                    <a:pt x="1062614" y="293360"/>
                  </a:lnTo>
                  <a:lnTo>
                    <a:pt x="1038826" y="254034"/>
                  </a:lnTo>
                  <a:lnTo>
                    <a:pt x="1012015" y="216881"/>
                  </a:lnTo>
                  <a:lnTo>
                    <a:pt x="982350" y="182067"/>
                  </a:lnTo>
                  <a:lnTo>
                    <a:pt x="950003" y="149765"/>
                  </a:lnTo>
                  <a:lnTo>
                    <a:pt x="915141" y="120142"/>
                  </a:lnTo>
                  <a:lnTo>
                    <a:pt x="877937" y="93369"/>
                  </a:lnTo>
                  <a:lnTo>
                    <a:pt x="838558" y="69615"/>
                  </a:lnTo>
                  <a:lnTo>
                    <a:pt x="797177" y="49051"/>
                  </a:lnTo>
                  <a:lnTo>
                    <a:pt x="753962" y="31845"/>
                  </a:lnTo>
                  <a:lnTo>
                    <a:pt x="709083" y="18167"/>
                  </a:lnTo>
                  <a:lnTo>
                    <a:pt x="662711" y="8187"/>
                  </a:lnTo>
                  <a:lnTo>
                    <a:pt x="615015" y="2075"/>
                  </a:lnTo>
                  <a:lnTo>
                    <a:pt x="566166" y="0"/>
                  </a:lnTo>
                  <a:close/>
                </a:path>
              </a:pathLst>
            </a:custGeom>
            <a:solidFill>
              <a:srgbClr val="5B625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2" name="object 42"/>
            <p:cNvSpPr/>
            <p:nvPr/>
          </p:nvSpPr>
          <p:spPr>
            <a:xfrm>
              <a:off x="9592564" y="1873630"/>
              <a:ext cx="518795" cy="501015"/>
            </a:xfrm>
            <a:custGeom>
              <a:avLst/>
              <a:gdLst/>
              <a:ahLst/>
              <a:cxnLst/>
              <a:rect l="l" t="t" r="r" b="b"/>
              <a:pathLst>
                <a:path w="518795" h="501014">
                  <a:moveTo>
                    <a:pt x="379857" y="91948"/>
                  </a:moveTo>
                  <a:lnTo>
                    <a:pt x="379831" y="22733"/>
                  </a:lnTo>
                  <a:lnTo>
                    <a:pt x="357251" y="0"/>
                  </a:lnTo>
                  <a:lnTo>
                    <a:pt x="289052" y="0"/>
                  </a:lnTo>
                  <a:lnTo>
                    <a:pt x="289052" y="204216"/>
                  </a:lnTo>
                  <a:lnTo>
                    <a:pt x="288417" y="209042"/>
                  </a:lnTo>
                  <a:lnTo>
                    <a:pt x="285711" y="216852"/>
                  </a:lnTo>
                  <a:lnTo>
                    <a:pt x="280517" y="222999"/>
                  </a:lnTo>
                  <a:lnTo>
                    <a:pt x="273494" y="227037"/>
                  </a:lnTo>
                  <a:lnTo>
                    <a:pt x="265303" y="228473"/>
                  </a:lnTo>
                  <a:lnTo>
                    <a:pt x="114935" y="228473"/>
                  </a:lnTo>
                  <a:lnTo>
                    <a:pt x="106159" y="226771"/>
                  </a:lnTo>
                  <a:lnTo>
                    <a:pt x="98831" y="222097"/>
                  </a:lnTo>
                  <a:lnTo>
                    <a:pt x="93751" y="215087"/>
                  </a:lnTo>
                  <a:lnTo>
                    <a:pt x="91694" y="206375"/>
                  </a:lnTo>
                  <a:lnTo>
                    <a:pt x="93256" y="197269"/>
                  </a:lnTo>
                  <a:lnTo>
                    <a:pt x="98044" y="189839"/>
                  </a:lnTo>
                  <a:lnTo>
                    <a:pt x="105295" y="184848"/>
                  </a:lnTo>
                  <a:lnTo>
                    <a:pt x="114300" y="183007"/>
                  </a:lnTo>
                  <a:lnTo>
                    <a:pt x="274955" y="183007"/>
                  </a:lnTo>
                  <a:lnTo>
                    <a:pt x="282829" y="188341"/>
                  </a:lnTo>
                  <a:lnTo>
                    <a:pt x="286512" y="196088"/>
                  </a:lnTo>
                  <a:lnTo>
                    <a:pt x="288290" y="199771"/>
                  </a:lnTo>
                  <a:lnTo>
                    <a:pt x="289052" y="204216"/>
                  </a:lnTo>
                  <a:lnTo>
                    <a:pt x="289052" y="0"/>
                  </a:lnTo>
                  <a:lnTo>
                    <a:pt x="288671" y="0"/>
                  </a:lnTo>
                  <a:lnTo>
                    <a:pt x="288671" y="114681"/>
                  </a:lnTo>
                  <a:lnTo>
                    <a:pt x="286804" y="123545"/>
                  </a:lnTo>
                  <a:lnTo>
                    <a:pt x="281914" y="130771"/>
                  </a:lnTo>
                  <a:lnTo>
                    <a:pt x="274713" y="135636"/>
                  </a:lnTo>
                  <a:lnTo>
                    <a:pt x="265938" y="137414"/>
                  </a:lnTo>
                  <a:lnTo>
                    <a:pt x="114935" y="137414"/>
                  </a:lnTo>
                  <a:lnTo>
                    <a:pt x="106159" y="135724"/>
                  </a:lnTo>
                  <a:lnTo>
                    <a:pt x="98831" y="131051"/>
                  </a:lnTo>
                  <a:lnTo>
                    <a:pt x="93751" y="124079"/>
                  </a:lnTo>
                  <a:lnTo>
                    <a:pt x="91694" y="115443"/>
                  </a:lnTo>
                  <a:lnTo>
                    <a:pt x="93256" y="106311"/>
                  </a:lnTo>
                  <a:lnTo>
                    <a:pt x="98044" y="98844"/>
                  </a:lnTo>
                  <a:lnTo>
                    <a:pt x="105295" y="93802"/>
                  </a:lnTo>
                  <a:lnTo>
                    <a:pt x="114300" y="91948"/>
                  </a:lnTo>
                  <a:lnTo>
                    <a:pt x="265938" y="91948"/>
                  </a:lnTo>
                  <a:lnTo>
                    <a:pt x="274739" y="93738"/>
                  </a:lnTo>
                  <a:lnTo>
                    <a:pt x="281965" y="98602"/>
                  </a:lnTo>
                  <a:lnTo>
                    <a:pt x="286867" y="105829"/>
                  </a:lnTo>
                  <a:lnTo>
                    <a:pt x="288671" y="114681"/>
                  </a:lnTo>
                  <a:lnTo>
                    <a:pt x="288671" y="0"/>
                  </a:lnTo>
                  <a:lnTo>
                    <a:pt x="22860" y="0"/>
                  </a:lnTo>
                  <a:lnTo>
                    <a:pt x="13970" y="1790"/>
                  </a:lnTo>
                  <a:lnTo>
                    <a:pt x="6692" y="6667"/>
                  </a:lnTo>
                  <a:lnTo>
                    <a:pt x="1803" y="13881"/>
                  </a:lnTo>
                  <a:lnTo>
                    <a:pt x="0" y="22733"/>
                  </a:lnTo>
                  <a:lnTo>
                    <a:pt x="25" y="291338"/>
                  </a:lnTo>
                  <a:lnTo>
                    <a:pt x="1803" y="300088"/>
                  </a:lnTo>
                  <a:lnTo>
                    <a:pt x="6705" y="307365"/>
                  </a:lnTo>
                  <a:lnTo>
                    <a:pt x="13982" y="312267"/>
                  </a:lnTo>
                  <a:lnTo>
                    <a:pt x="22860" y="314071"/>
                  </a:lnTo>
                  <a:lnTo>
                    <a:pt x="54610" y="314071"/>
                  </a:lnTo>
                  <a:lnTo>
                    <a:pt x="54610" y="378714"/>
                  </a:lnTo>
                  <a:lnTo>
                    <a:pt x="56769" y="384683"/>
                  </a:lnTo>
                  <a:lnTo>
                    <a:pt x="65659" y="393573"/>
                  </a:lnTo>
                  <a:lnTo>
                    <a:pt x="71628" y="395859"/>
                  </a:lnTo>
                  <a:lnTo>
                    <a:pt x="81915" y="395859"/>
                  </a:lnTo>
                  <a:lnTo>
                    <a:pt x="86614" y="394335"/>
                  </a:lnTo>
                  <a:lnTo>
                    <a:pt x="201168" y="314198"/>
                  </a:lnTo>
                  <a:lnTo>
                    <a:pt x="357124" y="314198"/>
                  </a:lnTo>
                  <a:lnTo>
                    <a:pt x="365975" y="312394"/>
                  </a:lnTo>
                  <a:lnTo>
                    <a:pt x="373202" y="307492"/>
                  </a:lnTo>
                  <a:lnTo>
                    <a:pt x="378066" y="300215"/>
                  </a:lnTo>
                  <a:lnTo>
                    <a:pt x="379857" y="291338"/>
                  </a:lnTo>
                  <a:lnTo>
                    <a:pt x="379857" y="228473"/>
                  </a:lnTo>
                  <a:lnTo>
                    <a:pt x="379857" y="183007"/>
                  </a:lnTo>
                  <a:lnTo>
                    <a:pt x="379857" y="137414"/>
                  </a:lnTo>
                  <a:lnTo>
                    <a:pt x="379857" y="91948"/>
                  </a:lnTo>
                  <a:close/>
                </a:path>
                <a:path w="518795" h="501014">
                  <a:moveTo>
                    <a:pt x="518414" y="129540"/>
                  </a:moveTo>
                  <a:lnTo>
                    <a:pt x="516674" y="120599"/>
                  </a:lnTo>
                  <a:lnTo>
                    <a:pt x="511771" y="113296"/>
                  </a:lnTo>
                  <a:lnTo>
                    <a:pt x="504444" y="108369"/>
                  </a:lnTo>
                  <a:lnTo>
                    <a:pt x="495427" y="106553"/>
                  </a:lnTo>
                  <a:lnTo>
                    <a:pt x="426593" y="106553"/>
                  </a:lnTo>
                  <a:lnTo>
                    <a:pt x="426593" y="290449"/>
                  </a:lnTo>
                  <a:lnTo>
                    <a:pt x="421195" y="317068"/>
                  </a:lnTo>
                  <a:lnTo>
                    <a:pt x="406501" y="338823"/>
                  </a:lnTo>
                  <a:lnTo>
                    <a:pt x="384746" y="353517"/>
                  </a:lnTo>
                  <a:lnTo>
                    <a:pt x="358140" y="358902"/>
                  </a:lnTo>
                  <a:lnTo>
                    <a:pt x="217170" y="358902"/>
                  </a:lnTo>
                  <a:lnTo>
                    <a:pt x="143256" y="410591"/>
                  </a:lnTo>
                  <a:lnTo>
                    <a:pt x="147447" y="416052"/>
                  </a:lnTo>
                  <a:lnTo>
                    <a:pt x="153924" y="419481"/>
                  </a:lnTo>
                  <a:lnTo>
                    <a:pt x="316738" y="419481"/>
                  </a:lnTo>
                  <a:lnTo>
                    <a:pt x="431038" y="499237"/>
                  </a:lnTo>
                  <a:lnTo>
                    <a:pt x="435610" y="500634"/>
                  </a:lnTo>
                  <a:lnTo>
                    <a:pt x="445643" y="500634"/>
                  </a:lnTo>
                  <a:lnTo>
                    <a:pt x="451104" y="498729"/>
                  </a:lnTo>
                  <a:lnTo>
                    <a:pt x="460248" y="490347"/>
                  </a:lnTo>
                  <a:lnTo>
                    <a:pt x="462915" y="483997"/>
                  </a:lnTo>
                  <a:lnTo>
                    <a:pt x="462915" y="420497"/>
                  </a:lnTo>
                  <a:lnTo>
                    <a:pt x="495681" y="420497"/>
                  </a:lnTo>
                  <a:lnTo>
                    <a:pt x="504532" y="418719"/>
                  </a:lnTo>
                  <a:lnTo>
                    <a:pt x="511759" y="413854"/>
                  </a:lnTo>
                  <a:lnTo>
                    <a:pt x="516623" y="406628"/>
                  </a:lnTo>
                  <a:lnTo>
                    <a:pt x="518414" y="397764"/>
                  </a:lnTo>
                  <a:lnTo>
                    <a:pt x="518414" y="129540"/>
                  </a:lnTo>
                  <a:close/>
                </a:path>
              </a:pathLst>
            </a:custGeom>
            <a:solidFill>
              <a:srgbClr val="F8F7F3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3" name="object 43"/>
          <p:cNvGrpSpPr/>
          <p:nvPr/>
        </p:nvGrpSpPr>
        <p:grpSpPr>
          <a:xfrm>
            <a:off x="1653539" y="1517903"/>
            <a:ext cx="1132840" cy="1130935"/>
            <a:chOff x="1653539" y="1517903"/>
            <a:chExt cx="1132840" cy="1130935"/>
          </a:xfrm>
        </p:grpSpPr>
        <p:sp>
          <p:nvSpPr>
            <p:cNvPr id="44" name="object 44"/>
            <p:cNvSpPr/>
            <p:nvPr/>
          </p:nvSpPr>
          <p:spPr>
            <a:xfrm>
              <a:off x="1653539" y="1517903"/>
              <a:ext cx="1132840" cy="1130935"/>
            </a:xfrm>
            <a:custGeom>
              <a:avLst/>
              <a:gdLst/>
              <a:ahLst/>
              <a:cxnLst/>
              <a:rect l="l" t="t" r="r" b="b"/>
              <a:pathLst>
                <a:path w="1132839" h="1130935">
                  <a:moveTo>
                    <a:pt x="566166" y="0"/>
                  </a:moveTo>
                  <a:lnTo>
                    <a:pt x="517316" y="2075"/>
                  </a:lnTo>
                  <a:lnTo>
                    <a:pt x="469620" y="8187"/>
                  </a:lnTo>
                  <a:lnTo>
                    <a:pt x="423248" y="18167"/>
                  </a:lnTo>
                  <a:lnTo>
                    <a:pt x="378369" y="31845"/>
                  </a:lnTo>
                  <a:lnTo>
                    <a:pt x="335154" y="49051"/>
                  </a:lnTo>
                  <a:lnTo>
                    <a:pt x="293773" y="69615"/>
                  </a:lnTo>
                  <a:lnTo>
                    <a:pt x="254394" y="93369"/>
                  </a:lnTo>
                  <a:lnTo>
                    <a:pt x="217190" y="120142"/>
                  </a:lnTo>
                  <a:lnTo>
                    <a:pt x="182328" y="149765"/>
                  </a:lnTo>
                  <a:lnTo>
                    <a:pt x="149981" y="182067"/>
                  </a:lnTo>
                  <a:lnTo>
                    <a:pt x="120316" y="216881"/>
                  </a:lnTo>
                  <a:lnTo>
                    <a:pt x="93505" y="254034"/>
                  </a:lnTo>
                  <a:lnTo>
                    <a:pt x="69717" y="293360"/>
                  </a:lnTo>
                  <a:lnTo>
                    <a:pt x="49123" y="334686"/>
                  </a:lnTo>
                  <a:lnTo>
                    <a:pt x="31892" y="377844"/>
                  </a:lnTo>
                  <a:lnTo>
                    <a:pt x="18194" y="422665"/>
                  </a:lnTo>
                  <a:lnTo>
                    <a:pt x="8199" y="468978"/>
                  </a:lnTo>
                  <a:lnTo>
                    <a:pt x="2078" y="516614"/>
                  </a:lnTo>
                  <a:lnTo>
                    <a:pt x="0" y="565404"/>
                  </a:lnTo>
                  <a:lnTo>
                    <a:pt x="2078" y="614193"/>
                  </a:lnTo>
                  <a:lnTo>
                    <a:pt x="8199" y="661829"/>
                  </a:lnTo>
                  <a:lnTo>
                    <a:pt x="18194" y="708142"/>
                  </a:lnTo>
                  <a:lnTo>
                    <a:pt x="31892" y="752963"/>
                  </a:lnTo>
                  <a:lnTo>
                    <a:pt x="49123" y="796121"/>
                  </a:lnTo>
                  <a:lnTo>
                    <a:pt x="69717" y="837447"/>
                  </a:lnTo>
                  <a:lnTo>
                    <a:pt x="93505" y="876773"/>
                  </a:lnTo>
                  <a:lnTo>
                    <a:pt x="120316" y="913926"/>
                  </a:lnTo>
                  <a:lnTo>
                    <a:pt x="149981" y="948740"/>
                  </a:lnTo>
                  <a:lnTo>
                    <a:pt x="182328" y="981042"/>
                  </a:lnTo>
                  <a:lnTo>
                    <a:pt x="217190" y="1010665"/>
                  </a:lnTo>
                  <a:lnTo>
                    <a:pt x="254394" y="1037438"/>
                  </a:lnTo>
                  <a:lnTo>
                    <a:pt x="293773" y="1061192"/>
                  </a:lnTo>
                  <a:lnTo>
                    <a:pt x="335154" y="1081756"/>
                  </a:lnTo>
                  <a:lnTo>
                    <a:pt x="378369" y="1098962"/>
                  </a:lnTo>
                  <a:lnTo>
                    <a:pt x="423248" y="1112640"/>
                  </a:lnTo>
                  <a:lnTo>
                    <a:pt x="469620" y="1122620"/>
                  </a:lnTo>
                  <a:lnTo>
                    <a:pt x="517316" y="1128732"/>
                  </a:lnTo>
                  <a:lnTo>
                    <a:pt x="566166" y="1130808"/>
                  </a:lnTo>
                  <a:lnTo>
                    <a:pt x="615015" y="1128732"/>
                  </a:lnTo>
                  <a:lnTo>
                    <a:pt x="662711" y="1122620"/>
                  </a:lnTo>
                  <a:lnTo>
                    <a:pt x="709083" y="1112640"/>
                  </a:lnTo>
                  <a:lnTo>
                    <a:pt x="753962" y="1098962"/>
                  </a:lnTo>
                  <a:lnTo>
                    <a:pt x="797177" y="1081756"/>
                  </a:lnTo>
                  <a:lnTo>
                    <a:pt x="838558" y="1061192"/>
                  </a:lnTo>
                  <a:lnTo>
                    <a:pt x="877937" y="1037438"/>
                  </a:lnTo>
                  <a:lnTo>
                    <a:pt x="915141" y="1010665"/>
                  </a:lnTo>
                  <a:lnTo>
                    <a:pt x="950003" y="981042"/>
                  </a:lnTo>
                  <a:lnTo>
                    <a:pt x="982350" y="948740"/>
                  </a:lnTo>
                  <a:lnTo>
                    <a:pt x="1012015" y="913926"/>
                  </a:lnTo>
                  <a:lnTo>
                    <a:pt x="1038826" y="876773"/>
                  </a:lnTo>
                  <a:lnTo>
                    <a:pt x="1062614" y="837447"/>
                  </a:lnTo>
                  <a:lnTo>
                    <a:pt x="1083208" y="796121"/>
                  </a:lnTo>
                  <a:lnTo>
                    <a:pt x="1100439" y="752963"/>
                  </a:lnTo>
                  <a:lnTo>
                    <a:pt x="1114137" y="708142"/>
                  </a:lnTo>
                  <a:lnTo>
                    <a:pt x="1124132" y="661829"/>
                  </a:lnTo>
                  <a:lnTo>
                    <a:pt x="1130253" y="614193"/>
                  </a:lnTo>
                  <a:lnTo>
                    <a:pt x="1132332" y="565404"/>
                  </a:lnTo>
                  <a:lnTo>
                    <a:pt x="1130253" y="516614"/>
                  </a:lnTo>
                  <a:lnTo>
                    <a:pt x="1124132" y="468978"/>
                  </a:lnTo>
                  <a:lnTo>
                    <a:pt x="1114137" y="422665"/>
                  </a:lnTo>
                  <a:lnTo>
                    <a:pt x="1100439" y="377844"/>
                  </a:lnTo>
                  <a:lnTo>
                    <a:pt x="1083208" y="334686"/>
                  </a:lnTo>
                  <a:lnTo>
                    <a:pt x="1062614" y="293360"/>
                  </a:lnTo>
                  <a:lnTo>
                    <a:pt x="1038826" y="254034"/>
                  </a:lnTo>
                  <a:lnTo>
                    <a:pt x="1012015" y="216881"/>
                  </a:lnTo>
                  <a:lnTo>
                    <a:pt x="982350" y="182067"/>
                  </a:lnTo>
                  <a:lnTo>
                    <a:pt x="950003" y="149765"/>
                  </a:lnTo>
                  <a:lnTo>
                    <a:pt x="915141" y="120142"/>
                  </a:lnTo>
                  <a:lnTo>
                    <a:pt x="877937" y="93369"/>
                  </a:lnTo>
                  <a:lnTo>
                    <a:pt x="838558" y="69615"/>
                  </a:lnTo>
                  <a:lnTo>
                    <a:pt x="797177" y="49051"/>
                  </a:lnTo>
                  <a:lnTo>
                    <a:pt x="753962" y="31845"/>
                  </a:lnTo>
                  <a:lnTo>
                    <a:pt x="709083" y="18167"/>
                  </a:lnTo>
                  <a:lnTo>
                    <a:pt x="662711" y="8187"/>
                  </a:lnTo>
                  <a:lnTo>
                    <a:pt x="615015" y="2075"/>
                  </a:lnTo>
                  <a:lnTo>
                    <a:pt x="566166" y="0"/>
                  </a:lnTo>
                  <a:close/>
                </a:path>
              </a:pathLst>
            </a:custGeom>
            <a:solidFill>
              <a:srgbClr val="5B6257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5" name="object 45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17343" y="1824735"/>
              <a:ext cx="181229" cy="91059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2010663" y="1855342"/>
              <a:ext cx="393700" cy="488315"/>
            </a:xfrm>
            <a:custGeom>
              <a:avLst/>
              <a:gdLst/>
              <a:ahLst/>
              <a:cxnLst/>
              <a:rect l="l" t="t" r="r" b="b"/>
              <a:pathLst>
                <a:path w="393700" h="488314">
                  <a:moveTo>
                    <a:pt x="77216" y="0"/>
                  </a:moveTo>
                  <a:lnTo>
                    <a:pt x="45466" y="0"/>
                  </a:lnTo>
                  <a:lnTo>
                    <a:pt x="27753" y="3567"/>
                  </a:lnTo>
                  <a:lnTo>
                    <a:pt x="13303" y="13303"/>
                  </a:lnTo>
                  <a:lnTo>
                    <a:pt x="3567" y="27753"/>
                  </a:lnTo>
                  <a:lnTo>
                    <a:pt x="0" y="45466"/>
                  </a:lnTo>
                  <a:lnTo>
                    <a:pt x="0" y="442214"/>
                  </a:lnTo>
                  <a:lnTo>
                    <a:pt x="3567" y="459946"/>
                  </a:lnTo>
                  <a:lnTo>
                    <a:pt x="13303" y="474440"/>
                  </a:lnTo>
                  <a:lnTo>
                    <a:pt x="27753" y="484219"/>
                  </a:lnTo>
                  <a:lnTo>
                    <a:pt x="45466" y="487807"/>
                  </a:lnTo>
                  <a:lnTo>
                    <a:pt x="347980" y="487807"/>
                  </a:lnTo>
                  <a:lnTo>
                    <a:pt x="365619" y="484219"/>
                  </a:lnTo>
                  <a:lnTo>
                    <a:pt x="380031" y="474440"/>
                  </a:lnTo>
                  <a:lnTo>
                    <a:pt x="389753" y="459946"/>
                  </a:lnTo>
                  <a:lnTo>
                    <a:pt x="393038" y="443611"/>
                  </a:lnTo>
                  <a:lnTo>
                    <a:pt x="85852" y="443611"/>
                  </a:lnTo>
                  <a:lnTo>
                    <a:pt x="80137" y="437642"/>
                  </a:lnTo>
                  <a:lnTo>
                    <a:pt x="64897" y="422529"/>
                  </a:lnTo>
                  <a:lnTo>
                    <a:pt x="59055" y="416560"/>
                  </a:lnTo>
                  <a:lnTo>
                    <a:pt x="59055" y="406908"/>
                  </a:lnTo>
                  <a:lnTo>
                    <a:pt x="70866" y="395097"/>
                  </a:lnTo>
                  <a:lnTo>
                    <a:pt x="101053" y="395097"/>
                  </a:lnTo>
                  <a:lnTo>
                    <a:pt x="131318" y="364744"/>
                  </a:lnTo>
                  <a:lnTo>
                    <a:pt x="393319" y="364744"/>
                  </a:lnTo>
                  <a:lnTo>
                    <a:pt x="393319" y="321310"/>
                  </a:lnTo>
                  <a:lnTo>
                    <a:pt x="85852" y="321310"/>
                  </a:lnTo>
                  <a:lnTo>
                    <a:pt x="80137" y="315341"/>
                  </a:lnTo>
                  <a:lnTo>
                    <a:pt x="64897" y="300101"/>
                  </a:lnTo>
                  <a:lnTo>
                    <a:pt x="59055" y="294132"/>
                  </a:lnTo>
                  <a:lnTo>
                    <a:pt x="59055" y="284607"/>
                  </a:lnTo>
                  <a:lnTo>
                    <a:pt x="70866" y="272796"/>
                  </a:lnTo>
                  <a:lnTo>
                    <a:pt x="101053" y="272796"/>
                  </a:lnTo>
                  <a:lnTo>
                    <a:pt x="131318" y="242443"/>
                  </a:lnTo>
                  <a:lnTo>
                    <a:pt x="393319" y="242443"/>
                  </a:lnTo>
                  <a:lnTo>
                    <a:pt x="393319" y="197231"/>
                  </a:lnTo>
                  <a:lnTo>
                    <a:pt x="86741" y="197231"/>
                  </a:lnTo>
                  <a:lnTo>
                    <a:pt x="82931" y="195834"/>
                  </a:lnTo>
                  <a:lnTo>
                    <a:pt x="64769" y="177673"/>
                  </a:lnTo>
                  <a:lnTo>
                    <a:pt x="58928" y="171704"/>
                  </a:lnTo>
                  <a:lnTo>
                    <a:pt x="58928" y="162179"/>
                  </a:lnTo>
                  <a:lnTo>
                    <a:pt x="70738" y="150368"/>
                  </a:lnTo>
                  <a:lnTo>
                    <a:pt x="100837" y="150368"/>
                  </a:lnTo>
                  <a:lnTo>
                    <a:pt x="131191" y="120015"/>
                  </a:lnTo>
                  <a:lnTo>
                    <a:pt x="393319" y="120015"/>
                  </a:lnTo>
                  <a:lnTo>
                    <a:pt x="393319" y="91059"/>
                  </a:lnTo>
                  <a:lnTo>
                    <a:pt x="151256" y="91059"/>
                  </a:lnTo>
                  <a:lnTo>
                    <a:pt x="121876" y="85086"/>
                  </a:lnTo>
                  <a:lnTo>
                    <a:pt x="97853" y="68802"/>
                  </a:lnTo>
                  <a:lnTo>
                    <a:pt x="81641" y="44660"/>
                  </a:lnTo>
                  <a:lnTo>
                    <a:pt x="75692" y="15112"/>
                  </a:lnTo>
                  <a:lnTo>
                    <a:pt x="75692" y="9906"/>
                  </a:lnTo>
                  <a:lnTo>
                    <a:pt x="76200" y="4826"/>
                  </a:lnTo>
                  <a:lnTo>
                    <a:pt x="77216" y="0"/>
                  </a:lnTo>
                  <a:close/>
                </a:path>
                <a:path w="393700" h="488314">
                  <a:moveTo>
                    <a:pt x="393319" y="364744"/>
                  </a:moveTo>
                  <a:lnTo>
                    <a:pt x="140843" y="364744"/>
                  </a:lnTo>
                  <a:lnTo>
                    <a:pt x="146685" y="370713"/>
                  </a:lnTo>
                  <a:lnTo>
                    <a:pt x="152781" y="376682"/>
                  </a:lnTo>
                  <a:lnTo>
                    <a:pt x="152781" y="386334"/>
                  </a:lnTo>
                  <a:lnTo>
                    <a:pt x="146812" y="392176"/>
                  </a:lnTo>
                  <a:lnTo>
                    <a:pt x="95504" y="443611"/>
                  </a:lnTo>
                  <a:lnTo>
                    <a:pt x="393038" y="443611"/>
                  </a:lnTo>
                  <a:lnTo>
                    <a:pt x="393319" y="442214"/>
                  </a:lnTo>
                  <a:lnTo>
                    <a:pt x="393319" y="427101"/>
                  </a:lnTo>
                  <a:lnTo>
                    <a:pt x="188341" y="427101"/>
                  </a:lnTo>
                  <a:lnTo>
                    <a:pt x="181610" y="420243"/>
                  </a:lnTo>
                  <a:lnTo>
                    <a:pt x="181610" y="403479"/>
                  </a:lnTo>
                  <a:lnTo>
                    <a:pt x="188341" y="396621"/>
                  </a:lnTo>
                  <a:lnTo>
                    <a:pt x="393319" y="396621"/>
                  </a:lnTo>
                  <a:lnTo>
                    <a:pt x="393319" y="364744"/>
                  </a:lnTo>
                  <a:close/>
                </a:path>
                <a:path w="393700" h="488314">
                  <a:moveTo>
                    <a:pt x="393319" y="396621"/>
                  </a:moveTo>
                  <a:lnTo>
                    <a:pt x="326136" y="396621"/>
                  </a:lnTo>
                  <a:lnTo>
                    <a:pt x="332867" y="403479"/>
                  </a:lnTo>
                  <a:lnTo>
                    <a:pt x="332867" y="420243"/>
                  </a:lnTo>
                  <a:lnTo>
                    <a:pt x="326009" y="427101"/>
                  </a:lnTo>
                  <a:lnTo>
                    <a:pt x="393319" y="427101"/>
                  </a:lnTo>
                  <a:lnTo>
                    <a:pt x="393319" y="396621"/>
                  </a:lnTo>
                  <a:close/>
                </a:path>
                <a:path w="393700" h="488314">
                  <a:moveTo>
                    <a:pt x="101053" y="395097"/>
                  </a:moveTo>
                  <a:lnTo>
                    <a:pt x="80518" y="395097"/>
                  </a:lnTo>
                  <a:lnTo>
                    <a:pt x="86233" y="401066"/>
                  </a:lnTo>
                  <a:lnTo>
                    <a:pt x="90678" y="405511"/>
                  </a:lnTo>
                  <a:lnTo>
                    <a:pt x="101053" y="395097"/>
                  </a:lnTo>
                  <a:close/>
                </a:path>
                <a:path w="393700" h="488314">
                  <a:moveTo>
                    <a:pt x="393319" y="242443"/>
                  </a:moveTo>
                  <a:lnTo>
                    <a:pt x="140843" y="242443"/>
                  </a:lnTo>
                  <a:lnTo>
                    <a:pt x="146685" y="248412"/>
                  </a:lnTo>
                  <a:lnTo>
                    <a:pt x="152781" y="254254"/>
                  </a:lnTo>
                  <a:lnTo>
                    <a:pt x="152781" y="263779"/>
                  </a:lnTo>
                  <a:lnTo>
                    <a:pt x="95504" y="321310"/>
                  </a:lnTo>
                  <a:lnTo>
                    <a:pt x="393319" y="321310"/>
                  </a:lnTo>
                  <a:lnTo>
                    <a:pt x="393319" y="304546"/>
                  </a:lnTo>
                  <a:lnTo>
                    <a:pt x="188341" y="304546"/>
                  </a:lnTo>
                  <a:lnTo>
                    <a:pt x="181610" y="297815"/>
                  </a:lnTo>
                  <a:lnTo>
                    <a:pt x="181610" y="280924"/>
                  </a:lnTo>
                  <a:lnTo>
                    <a:pt x="188341" y="274193"/>
                  </a:lnTo>
                  <a:lnTo>
                    <a:pt x="393319" y="274193"/>
                  </a:lnTo>
                  <a:lnTo>
                    <a:pt x="393319" y="242443"/>
                  </a:lnTo>
                  <a:close/>
                </a:path>
                <a:path w="393700" h="488314">
                  <a:moveTo>
                    <a:pt x="393319" y="274193"/>
                  </a:moveTo>
                  <a:lnTo>
                    <a:pt x="326136" y="274193"/>
                  </a:lnTo>
                  <a:lnTo>
                    <a:pt x="332867" y="280924"/>
                  </a:lnTo>
                  <a:lnTo>
                    <a:pt x="332867" y="297815"/>
                  </a:lnTo>
                  <a:lnTo>
                    <a:pt x="326009" y="304546"/>
                  </a:lnTo>
                  <a:lnTo>
                    <a:pt x="393319" y="304546"/>
                  </a:lnTo>
                  <a:lnTo>
                    <a:pt x="393319" y="274193"/>
                  </a:lnTo>
                  <a:close/>
                </a:path>
                <a:path w="393700" h="488314">
                  <a:moveTo>
                    <a:pt x="101053" y="272796"/>
                  </a:moveTo>
                  <a:lnTo>
                    <a:pt x="80518" y="272796"/>
                  </a:lnTo>
                  <a:lnTo>
                    <a:pt x="86233" y="278765"/>
                  </a:lnTo>
                  <a:lnTo>
                    <a:pt x="90678" y="283210"/>
                  </a:lnTo>
                  <a:lnTo>
                    <a:pt x="101053" y="272796"/>
                  </a:lnTo>
                  <a:close/>
                </a:path>
                <a:path w="393700" h="488314">
                  <a:moveTo>
                    <a:pt x="393319" y="120015"/>
                  </a:moveTo>
                  <a:lnTo>
                    <a:pt x="140716" y="120015"/>
                  </a:lnTo>
                  <a:lnTo>
                    <a:pt x="146558" y="125984"/>
                  </a:lnTo>
                  <a:lnTo>
                    <a:pt x="152781" y="131699"/>
                  </a:lnTo>
                  <a:lnTo>
                    <a:pt x="152781" y="141351"/>
                  </a:lnTo>
                  <a:lnTo>
                    <a:pt x="101473" y="192912"/>
                  </a:lnTo>
                  <a:lnTo>
                    <a:pt x="98425" y="195834"/>
                  </a:lnTo>
                  <a:lnTo>
                    <a:pt x="94615" y="197231"/>
                  </a:lnTo>
                  <a:lnTo>
                    <a:pt x="393319" y="197231"/>
                  </a:lnTo>
                  <a:lnTo>
                    <a:pt x="393319" y="182118"/>
                  </a:lnTo>
                  <a:lnTo>
                    <a:pt x="188341" y="182118"/>
                  </a:lnTo>
                  <a:lnTo>
                    <a:pt x="181610" y="175387"/>
                  </a:lnTo>
                  <a:lnTo>
                    <a:pt x="181610" y="158496"/>
                  </a:lnTo>
                  <a:lnTo>
                    <a:pt x="188341" y="151765"/>
                  </a:lnTo>
                  <a:lnTo>
                    <a:pt x="393319" y="151765"/>
                  </a:lnTo>
                  <a:lnTo>
                    <a:pt x="393319" y="120015"/>
                  </a:lnTo>
                  <a:close/>
                </a:path>
                <a:path w="393700" h="488314">
                  <a:moveTo>
                    <a:pt x="393319" y="151765"/>
                  </a:moveTo>
                  <a:lnTo>
                    <a:pt x="326136" y="151765"/>
                  </a:lnTo>
                  <a:lnTo>
                    <a:pt x="332867" y="158496"/>
                  </a:lnTo>
                  <a:lnTo>
                    <a:pt x="332867" y="175387"/>
                  </a:lnTo>
                  <a:lnTo>
                    <a:pt x="326009" y="182118"/>
                  </a:lnTo>
                  <a:lnTo>
                    <a:pt x="393319" y="182118"/>
                  </a:lnTo>
                  <a:lnTo>
                    <a:pt x="393319" y="151765"/>
                  </a:lnTo>
                  <a:close/>
                </a:path>
                <a:path w="393700" h="488314">
                  <a:moveTo>
                    <a:pt x="100837" y="150368"/>
                  </a:moveTo>
                  <a:lnTo>
                    <a:pt x="80391" y="150368"/>
                  </a:lnTo>
                  <a:lnTo>
                    <a:pt x="86106" y="156337"/>
                  </a:lnTo>
                  <a:lnTo>
                    <a:pt x="90550" y="160655"/>
                  </a:lnTo>
                  <a:lnTo>
                    <a:pt x="100837" y="150368"/>
                  </a:lnTo>
                  <a:close/>
                </a:path>
                <a:path w="393700" h="488314">
                  <a:moveTo>
                    <a:pt x="347980" y="0"/>
                  </a:moveTo>
                  <a:lnTo>
                    <a:pt x="316230" y="0"/>
                  </a:lnTo>
                  <a:lnTo>
                    <a:pt x="317246" y="4826"/>
                  </a:lnTo>
                  <a:lnTo>
                    <a:pt x="317754" y="9906"/>
                  </a:lnTo>
                  <a:lnTo>
                    <a:pt x="317754" y="15112"/>
                  </a:lnTo>
                  <a:lnTo>
                    <a:pt x="311802" y="44660"/>
                  </a:lnTo>
                  <a:lnTo>
                    <a:pt x="295576" y="68802"/>
                  </a:lnTo>
                  <a:lnTo>
                    <a:pt x="271516" y="85086"/>
                  </a:lnTo>
                  <a:lnTo>
                    <a:pt x="242062" y="91059"/>
                  </a:lnTo>
                  <a:lnTo>
                    <a:pt x="393319" y="91059"/>
                  </a:lnTo>
                  <a:lnTo>
                    <a:pt x="393319" y="45466"/>
                  </a:lnTo>
                  <a:lnTo>
                    <a:pt x="389735" y="27753"/>
                  </a:lnTo>
                  <a:lnTo>
                    <a:pt x="379984" y="13303"/>
                  </a:lnTo>
                  <a:lnTo>
                    <a:pt x="365565" y="3567"/>
                  </a:lnTo>
                  <a:lnTo>
                    <a:pt x="347980" y="0"/>
                  </a:lnTo>
                  <a:close/>
                </a:path>
              </a:pathLst>
            </a:custGeom>
            <a:solidFill>
              <a:srgbClr val="F8F7F3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47" name="object 47"/>
          <p:cNvGrpSpPr/>
          <p:nvPr/>
        </p:nvGrpSpPr>
        <p:grpSpPr>
          <a:xfrm>
            <a:off x="6729983" y="1533144"/>
            <a:ext cx="1132840" cy="1130935"/>
            <a:chOff x="6729983" y="1533144"/>
            <a:chExt cx="1132840" cy="1130935"/>
          </a:xfrm>
        </p:grpSpPr>
        <p:sp>
          <p:nvSpPr>
            <p:cNvPr id="48" name="object 48"/>
            <p:cNvSpPr/>
            <p:nvPr/>
          </p:nvSpPr>
          <p:spPr>
            <a:xfrm>
              <a:off x="6729983" y="1533144"/>
              <a:ext cx="1132840" cy="1130935"/>
            </a:xfrm>
            <a:custGeom>
              <a:avLst/>
              <a:gdLst/>
              <a:ahLst/>
              <a:cxnLst/>
              <a:rect l="l" t="t" r="r" b="b"/>
              <a:pathLst>
                <a:path w="1132840" h="1130935">
                  <a:moveTo>
                    <a:pt x="566166" y="0"/>
                  </a:moveTo>
                  <a:lnTo>
                    <a:pt x="517316" y="2075"/>
                  </a:lnTo>
                  <a:lnTo>
                    <a:pt x="469620" y="8187"/>
                  </a:lnTo>
                  <a:lnTo>
                    <a:pt x="423248" y="18167"/>
                  </a:lnTo>
                  <a:lnTo>
                    <a:pt x="378369" y="31845"/>
                  </a:lnTo>
                  <a:lnTo>
                    <a:pt x="335154" y="49051"/>
                  </a:lnTo>
                  <a:lnTo>
                    <a:pt x="293773" y="69615"/>
                  </a:lnTo>
                  <a:lnTo>
                    <a:pt x="254394" y="93369"/>
                  </a:lnTo>
                  <a:lnTo>
                    <a:pt x="217190" y="120142"/>
                  </a:lnTo>
                  <a:lnTo>
                    <a:pt x="182328" y="149765"/>
                  </a:lnTo>
                  <a:lnTo>
                    <a:pt x="149981" y="182067"/>
                  </a:lnTo>
                  <a:lnTo>
                    <a:pt x="120316" y="216881"/>
                  </a:lnTo>
                  <a:lnTo>
                    <a:pt x="93505" y="254034"/>
                  </a:lnTo>
                  <a:lnTo>
                    <a:pt x="69717" y="293360"/>
                  </a:lnTo>
                  <a:lnTo>
                    <a:pt x="49123" y="334686"/>
                  </a:lnTo>
                  <a:lnTo>
                    <a:pt x="31892" y="377844"/>
                  </a:lnTo>
                  <a:lnTo>
                    <a:pt x="18194" y="422665"/>
                  </a:lnTo>
                  <a:lnTo>
                    <a:pt x="8199" y="468978"/>
                  </a:lnTo>
                  <a:lnTo>
                    <a:pt x="2078" y="516614"/>
                  </a:lnTo>
                  <a:lnTo>
                    <a:pt x="0" y="565403"/>
                  </a:lnTo>
                  <a:lnTo>
                    <a:pt x="2078" y="614193"/>
                  </a:lnTo>
                  <a:lnTo>
                    <a:pt x="8199" y="661829"/>
                  </a:lnTo>
                  <a:lnTo>
                    <a:pt x="18194" y="708142"/>
                  </a:lnTo>
                  <a:lnTo>
                    <a:pt x="31892" y="752963"/>
                  </a:lnTo>
                  <a:lnTo>
                    <a:pt x="49123" y="796121"/>
                  </a:lnTo>
                  <a:lnTo>
                    <a:pt x="69717" y="837447"/>
                  </a:lnTo>
                  <a:lnTo>
                    <a:pt x="93505" y="876773"/>
                  </a:lnTo>
                  <a:lnTo>
                    <a:pt x="120316" y="913926"/>
                  </a:lnTo>
                  <a:lnTo>
                    <a:pt x="149981" y="948740"/>
                  </a:lnTo>
                  <a:lnTo>
                    <a:pt x="182328" y="981042"/>
                  </a:lnTo>
                  <a:lnTo>
                    <a:pt x="217190" y="1010665"/>
                  </a:lnTo>
                  <a:lnTo>
                    <a:pt x="254394" y="1037438"/>
                  </a:lnTo>
                  <a:lnTo>
                    <a:pt x="293773" y="1061192"/>
                  </a:lnTo>
                  <a:lnTo>
                    <a:pt x="335154" y="1081756"/>
                  </a:lnTo>
                  <a:lnTo>
                    <a:pt x="378369" y="1098962"/>
                  </a:lnTo>
                  <a:lnTo>
                    <a:pt x="423248" y="1112640"/>
                  </a:lnTo>
                  <a:lnTo>
                    <a:pt x="469620" y="1122620"/>
                  </a:lnTo>
                  <a:lnTo>
                    <a:pt x="517316" y="1128732"/>
                  </a:lnTo>
                  <a:lnTo>
                    <a:pt x="566166" y="1130807"/>
                  </a:lnTo>
                  <a:lnTo>
                    <a:pt x="615015" y="1128732"/>
                  </a:lnTo>
                  <a:lnTo>
                    <a:pt x="662711" y="1122620"/>
                  </a:lnTo>
                  <a:lnTo>
                    <a:pt x="709083" y="1112640"/>
                  </a:lnTo>
                  <a:lnTo>
                    <a:pt x="753962" y="1098962"/>
                  </a:lnTo>
                  <a:lnTo>
                    <a:pt x="797177" y="1081756"/>
                  </a:lnTo>
                  <a:lnTo>
                    <a:pt x="838558" y="1061192"/>
                  </a:lnTo>
                  <a:lnTo>
                    <a:pt x="877937" y="1037438"/>
                  </a:lnTo>
                  <a:lnTo>
                    <a:pt x="915141" y="1010665"/>
                  </a:lnTo>
                  <a:lnTo>
                    <a:pt x="950003" y="981042"/>
                  </a:lnTo>
                  <a:lnTo>
                    <a:pt x="982350" y="948740"/>
                  </a:lnTo>
                  <a:lnTo>
                    <a:pt x="1012015" y="913926"/>
                  </a:lnTo>
                  <a:lnTo>
                    <a:pt x="1038826" y="876773"/>
                  </a:lnTo>
                  <a:lnTo>
                    <a:pt x="1062614" y="837447"/>
                  </a:lnTo>
                  <a:lnTo>
                    <a:pt x="1083208" y="796121"/>
                  </a:lnTo>
                  <a:lnTo>
                    <a:pt x="1100439" y="752963"/>
                  </a:lnTo>
                  <a:lnTo>
                    <a:pt x="1114137" y="708142"/>
                  </a:lnTo>
                  <a:lnTo>
                    <a:pt x="1124132" y="661829"/>
                  </a:lnTo>
                  <a:lnTo>
                    <a:pt x="1130253" y="614193"/>
                  </a:lnTo>
                  <a:lnTo>
                    <a:pt x="1132332" y="565403"/>
                  </a:lnTo>
                  <a:lnTo>
                    <a:pt x="1130253" y="516614"/>
                  </a:lnTo>
                  <a:lnTo>
                    <a:pt x="1124132" y="468978"/>
                  </a:lnTo>
                  <a:lnTo>
                    <a:pt x="1114137" y="422665"/>
                  </a:lnTo>
                  <a:lnTo>
                    <a:pt x="1100439" y="377844"/>
                  </a:lnTo>
                  <a:lnTo>
                    <a:pt x="1083208" y="334686"/>
                  </a:lnTo>
                  <a:lnTo>
                    <a:pt x="1062614" y="293360"/>
                  </a:lnTo>
                  <a:lnTo>
                    <a:pt x="1038826" y="254034"/>
                  </a:lnTo>
                  <a:lnTo>
                    <a:pt x="1012015" y="216881"/>
                  </a:lnTo>
                  <a:lnTo>
                    <a:pt x="982350" y="182067"/>
                  </a:lnTo>
                  <a:lnTo>
                    <a:pt x="950003" y="149765"/>
                  </a:lnTo>
                  <a:lnTo>
                    <a:pt x="915141" y="120142"/>
                  </a:lnTo>
                  <a:lnTo>
                    <a:pt x="877937" y="93369"/>
                  </a:lnTo>
                  <a:lnTo>
                    <a:pt x="838558" y="69615"/>
                  </a:lnTo>
                  <a:lnTo>
                    <a:pt x="797177" y="49051"/>
                  </a:lnTo>
                  <a:lnTo>
                    <a:pt x="753962" y="31845"/>
                  </a:lnTo>
                  <a:lnTo>
                    <a:pt x="709083" y="18167"/>
                  </a:lnTo>
                  <a:lnTo>
                    <a:pt x="662711" y="8187"/>
                  </a:lnTo>
                  <a:lnTo>
                    <a:pt x="615015" y="2075"/>
                  </a:lnTo>
                  <a:lnTo>
                    <a:pt x="566166" y="0"/>
                  </a:lnTo>
                  <a:close/>
                </a:path>
              </a:pathLst>
            </a:custGeom>
            <a:solidFill>
              <a:srgbClr val="5B6257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9" name="object 49"/>
            <p:cNvSpPr/>
            <p:nvPr/>
          </p:nvSpPr>
          <p:spPr>
            <a:xfrm>
              <a:off x="7123302" y="1937512"/>
              <a:ext cx="274320" cy="211454"/>
            </a:xfrm>
            <a:custGeom>
              <a:avLst/>
              <a:gdLst/>
              <a:ahLst/>
              <a:cxnLst/>
              <a:rect l="l" t="t" r="r" b="b"/>
              <a:pathLst>
                <a:path w="274320" h="211455">
                  <a:moveTo>
                    <a:pt x="267080" y="0"/>
                  </a:moveTo>
                  <a:lnTo>
                    <a:pt x="192150" y="0"/>
                  </a:lnTo>
                  <a:lnTo>
                    <a:pt x="188849" y="1524"/>
                  </a:lnTo>
                  <a:lnTo>
                    <a:pt x="186817" y="4317"/>
                  </a:lnTo>
                  <a:lnTo>
                    <a:pt x="183064" y="13563"/>
                  </a:lnTo>
                  <a:lnTo>
                    <a:pt x="184610" y="21891"/>
                  </a:lnTo>
                  <a:lnTo>
                    <a:pt x="190085" y="27910"/>
                  </a:lnTo>
                  <a:lnTo>
                    <a:pt x="198120" y="30225"/>
                  </a:lnTo>
                  <a:lnTo>
                    <a:pt x="222250" y="30225"/>
                  </a:lnTo>
                  <a:lnTo>
                    <a:pt x="137541" y="114680"/>
                  </a:lnTo>
                  <a:lnTo>
                    <a:pt x="110490" y="87757"/>
                  </a:lnTo>
                  <a:lnTo>
                    <a:pt x="103631" y="87757"/>
                  </a:lnTo>
                  <a:lnTo>
                    <a:pt x="1270" y="189864"/>
                  </a:lnTo>
                  <a:lnTo>
                    <a:pt x="0" y="193293"/>
                  </a:lnTo>
                  <a:lnTo>
                    <a:pt x="507" y="196596"/>
                  </a:lnTo>
                  <a:lnTo>
                    <a:pt x="4403" y="205904"/>
                  </a:lnTo>
                  <a:lnTo>
                    <a:pt x="11382" y="210772"/>
                  </a:lnTo>
                  <a:lnTo>
                    <a:pt x="19528" y="211187"/>
                  </a:lnTo>
                  <a:lnTo>
                    <a:pt x="26924" y="207137"/>
                  </a:lnTo>
                  <a:lnTo>
                    <a:pt x="107061" y="127126"/>
                  </a:lnTo>
                  <a:lnTo>
                    <a:pt x="133985" y="154050"/>
                  </a:lnTo>
                  <a:lnTo>
                    <a:pt x="140843" y="154050"/>
                  </a:lnTo>
                  <a:lnTo>
                    <a:pt x="243586" y="51688"/>
                  </a:lnTo>
                  <a:lnTo>
                    <a:pt x="243586" y="81534"/>
                  </a:lnTo>
                  <a:lnTo>
                    <a:pt x="245110" y="84836"/>
                  </a:lnTo>
                  <a:lnTo>
                    <a:pt x="247903" y="86740"/>
                  </a:lnTo>
                  <a:lnTo>
                    <a:pt x="257222" y="90495"/>
                  </a:lnTo>
                  <a:lnTo>
                    <a:pt x="265588" y="88963"/>
                  </a:lnTo>
                  <a:lnTo>
                    <a:pt x="271621" y="83526"/>
                  </a:lnTo>
                  <a:lnTo>
                    <a:pt x="273939" y="75564"/>
                  </a:lnTo>
                  <a:lnTo>
                    <a:pt x="273939" y="6730"/>
                  </a:lnTo>
                  <a:lnTo>
                    <a:pt x="267080" y="0"/>
                  </a:lnTo>
                  <a:close/>
                </a:path>
              </a:pathLst>
            </a:custGeom>
            <a:solidFill>
              <a:srgbClr val="F8F7F3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50" name="object 5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23683" y="2210308"/>
              <a:ext cx="121285" cy="122681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7062724" y="1875662"/>
              <a:ext cx="518795" cy="519430"/>
            </a:xfrm>
            <a:custGeom>
              <a:avLst/>
              <a:gdLst/>
              <a:ahLst/>
              <a:cxnLst/>
              <a:rect l="l" t="t" r="r" b="b"/>
              <a:pathLst>
                <a:path w="518795" h="519430">
                  <a:moveTo>
                    <a:pt x="334645" y="250190"/>
                  </a:moveTo>
                  <a:lnTo>
                    <a:pt x="327914" y="243332"/>
                  </a:lnTo>
                  <a:lnTo>
                    <a:pt x="319532" y="243332"/>
                  </a:lnTo>
                  <a:lnTo>
                    <a:pt x="220218" y="243332"/>
                  </a:lnTo>
                  <a:lnTo>
                    <a:pt x="213360" y="250063"/>
                  </a:lnTo>
                  <a:lnTo>
                    <a:pt x="213360" y="450850"/>
                  </a:lnTo>
                  <a:lnTo>
                    <a:pt x="220218" y="457581"/>
                  </a:lnTo>
                  <a:lnTo>
                    <a:pt x="327914" y="457581"/>
                  </a:lnTo>
                  <a:lnTo>
                    <a:pt x="334645" y="450850"/>
                  </a:lnTo>
                  <a:lnTo>
                    <a:pt x="334645" y="250190"/>
                  </a:lnTo>
                  <a:close/>
                </a:path>
                <a:path w="518795" h="519430">
                  <a:moveTo>
                    <a:pt x="517652" y="511302"/>
                  </a:moveTo>
                  <a:lnTo>
                    <a:pt x="515747" y="494411"/>
                  </a:lnTo>
                  <a:lnTo>
                    <a:pt x="508889" y="488696"/>
                  </a:lnTo>
                  <a:lnTo>
                    <a:pt x="501142" y="488696"/>
                  </a:lnTo>
                  <a:lnTo>
                    <a:pt x="30353" y="488696"/>
                  </a:lnTo>
                  <a:lnTo>
                    <a:pt x="30353" y="8763"/>
                  </a:lnTo>
                  <a:lnTo>
                    <a:pt x="24638" y="1905"/>
                  </a:lnTo>
                  <a:lnTo>
                    <a:pt x="7620" y="0"/>
                  </a:lnTo>
                  <a:lnTo>
                    <a:pt x="0" y="7112"/>
                  </a:lnTo>
                  <a:lnTo>
                    <a:pt x="0" y="512318"/>
                  </a:lnTo>
                  <a:lnTo>
                    <a:pt x="6731" y="519049"/>
                  </a:lnTo>
                  <a:lnTo>
                    <a:pt x="510540" y="519049"/>
                  </a:lnTo>
                  <a:lnTo>
                    <a:pt x="517652" y="511302"/>
                  </a:lnTo>
                  <a:close/>
                </a:path>
                <a:path w="518795" h="519430">
                  <a:moveTo>
                    <a:pt x="518287" y="200406"/>
                  </a:moveTo>
                  <a:lnTo>
                    <a:pt x="518033" y="194437"/>
                  </a:lnTo>
                  <a:lnTo>
                    <a:pt x="438023" y="68580"/>
                  </a:lnTo>
                  <a:lnTo>
                    <a:pt x="432396" y="63588"/>
                  </a:lnTo>
                  <a:lnTo>
                    <a:pt x="425081" y="61912"/>
                  </a:lnTo>
                  <a:lnTo>
                    <a:pt x="417779" y="63588"/>
                  </a:lnTo>
                  <a:lnTo>
                    <a:pt x="412242" y="68580"/>
                  </a:lnTo>
                  <a:lnTo>
                    <a:pt x="333248" y="194437"/>
                  </a:lnTo>
                  <a:lnTo>
                    <a:pt x="333121" y="200406"/>
                  </a:lnTo>
                  <a:lnTo>
                    <a:pt x="338455" y="209931"/>
                  </a:lnTo>
                  <a:lnTo>
                    <a:pt x="343662" y="212979"/>
                  </a:lnTo>
                  <a:lnTo>
                    <a:pt x="349123" y="212979"/>
                  </a:lnTo>
                  <a:lnTo>
                    <a:pt x="364236" y="212979"/>
                  </a:lnTo>
                  <a:lnTo>
                    <a:pt x="364236" y="450850"/>
                  </a:lnTo>
                  <a:lnTo>
                    <a:pt x="371094" y="457581"/>
                  </a:lnTo>
                  <a:lnTo>
                    <a:pt x="480314" y="457581"/>
                  </a:lnTo>
                  <a:lnTo>
                    <a:pt x="487045" y="450850"/>
                  </a:lnTo>
                  <a:lnTo>
                    <a:pt x="487045" y="212979"/>
                  </a:lnTo>
                  <a:lnTo>
                    <a:pt x="507873" y="212979"/>
                  </a:lnTo>
                  <a:lnTo>
                    <a:pt x="512953" y="209931"/>
                  </a:lnTo>
                  <a:lnTo>
                    <a:pt x="518287" y="200406"/>
                  </a:lnTo>
                  <a:close/>
                </a:path>
              </a:pathLst>
            </a:custGeom>
            <a:solidFill>
              <a:srgbClr val="F8F7F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2" name="object 52"/>
          <p:cNvSpPr txBox="1"/>
          <p:nvPr/>
        </p:nvSpPr>
        <p:spPr>
          <a:xfrm>
            <a:off x="1621916" y="3419094"/>
            <a:ext cx="8986520" cy="1671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>
              <a:lnSpc>
                <a:spcPct val="100000"/>
              </a:lnSpc>
              <a:spcBef>
                <a:spcPts val="100"/>
              </a:spcBef>
              <a:tabLst>
                <a:tab pos="8015605" algn="l"/>
              </a:tabLst>
            </a:pPr>
            <a:r>
              <a:rPr dirty="0" sz="1800" spc="35">
                <a:latin typeface="Lucida Sans Unicode"/>
                <a:cs typeface="Lucida Sans Unicode"/>
              </a:rPr>
              <a:t>K</a:t>
            </a:r>
            <a:r>
              <a:rPr dirty="0" sz="1800" spc="20">
                <a:latin typeface="Lucida Sans Unicode"/>
                <a:cs typeface="Lucida Sans Unicode"/>
              </a:rPr>
              <a:t>a</a:t>
            </a:r>
            <a:r>
              <a:rPr dirty="0" sz="1800" spc="90">
                <a:latin typeface="Lucida Sans Unicode"/>
                <a:cs typeface="Lucida Sans Unicode"/>
              </a:rPr>
              <a:t>ta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-200">
                <a:latin typeface="Lucida Sans Unicode"/>
                <a:cs typeface="Lucida Sans Unicode"/>
              </a:rPr>
              <a:t>"</a:t>
            </a:r>
            <a:r>
              <a:rPr dirty="0" sz="1800" spc="-5">
                <a:latin typeface="Lucida Sans Unicode"/>
                <a:cs typeface="Lucida Sans Unicode"/>
              </a:rPr>
              <a:t>in</a:t>
            </a:r>
            <a:r>
              <a:rPr dirty="0" sz="1800" spc="-15">
                <a:latin typeface="Lucida Sans Unicode"/>
                <a:cs typeface="Lucida Sans Unicode"/>
              </a:rPr>
              <a:t>d</a:t>
            </a:r>
            <a:r>
              <a:rPr dirty="0" sz="1800" spc="-65">
                <a:latin typeface="Lucida Sans Unicode"/>
                <a:cs typeface="Lucida Sans Unicode"/>
              </a:rPr>
              <a:t>iv</a:t>
            </a:r>
            <a:r>
              <a:rPr dirty="0" sz="1800" spc="-55">
                <a:latin typeface="Lucida Sans Unicode"/>
                <a:cs typeface="Lucida Sans Unicode"/>
              </a:rPr>
              <a:t>i</a:t>
            </a:r>
            <a:r>
              <a:rPr dirty="0" sz="1800" spc="50">
                <a:latin typeface="Lucida Sans Unicode"/>
                <a:cs typeface="Lucida Sans Unicode"/>
              </a:rPr>
              <a:t>d</a:t>
            </a:r>
            <a:r>
              <a:rPr dirty="0" sz="1800" spc="45">
                <a:latin typeface="Lucida Sans Unicode"/>
                <a:cs typeface="Lucida Sans Unicode"/>
              </a:rPr>
              <a:t>u</a:t>
            </a:r>
            <a:r>
              <a:rPr dirty="0" sz="1800" spc="-200">
                <a:latin typeface="Lucida Sans Unicode"/>
                <a:cs typeface="Lucida Sans Unicode"/>
              </a:rPr>
              <a:t>"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65">
                <a:latin typeface="Lucida Sans Unicode"/>
                <a:cs typeface="Lucida Sans Unicode"/>
              </a:rPr>
              <a:t>bera</a:t>
            </a:r>
            <a:r>
              <a:rPr dirty="0" sz="1800" spc="50">
                <a:latin typeface="Lucida Sans Unicode"/>
                <a:cs typeface="Lucida Sans Unicode"/>
              </a:rPr>
              <a:t>s</a:t>
            </a:r>
            <a:r>
              <a:rPr dirty="0" sz="1800" spc="55">
                <a:latin typeface="Lucida Sans Unicode"/>
                <a:cs typeface="Lucida Sans Unicode"/>
              </a:rPr>
              <a:t>al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25">
                <a:latin typeface="Lucida Sans Unicode"/>
                <a:cs typeface="Lucida Sans Unicode"/>
              </a:rPr>
              <a:t>dar</a:t>
            </a:r>
            <a:r>
              <a:rPr dirty="0" sz="1800" spc="15">
                <a:latin typeface="Lucida Sans Unicode"/>
                <a:cs typeface="Lucida Sans Unicode"/>
              </a:rPr>
              <a:t>i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>
                <a:latin typeface="Lucida Sans Unicode"/>
                <a:cs typeface="Lucida Sans Unicode"/>
              </a:rPr>
              <a:t>ka</a:t>
            </a:r>
            <a:r>
              <a:rPr dirty="0" sz="1800" spc="-10">
                <a:latin typeface="Lucida Sans Unicode"/>
                <a:cs typeface="Lucida Sans Unicode"/>
              </a:rPr>
              <a:t>t</a:t>
            </a:r>
            <a:r>
              <a:rPr dirty="0" sz="1800" spc="220">
                <a:latin typeface="Lucida Sans Unicode"/>
                <a:cs typeface="Lucida Sans Unicode"/>
              </a:rPr>
              <a:t>a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35">
                <a:latin typeface="Lucida Sans Unicode"/>
                <a:cs typeface="Lucida Sans Unicode"/>
              </a:rPr>
              <a:t>l</a:t>
            </a:r>
            <a:r>
              <a:rPr dirty="0" sz="1800" spc="60">
                <a:latin typeface="Lucida Sans Unicode"/>
                <a:cs typeface="Lucida Sans Unicode"/>
              </a:rPr>
              <a:t>a</a:t>
            </a:r>
            <a:r>
              <a:rPr dirty="0" sz="1800" spc="-80">
                <a:latin typeface="Lucida Sans Unicode"/>
                <a:cs typeface="Lucida Sans Unicode"/>
              </a:rPr>
              <a:t>t</a:t>
            </a:r>
            <a:r>
              <a:rPr dirty="0" sz="1800" spc="-75">
                <a:latin typeface="Lucida Sans Unicode"/>
                <a:cs typeface="Lucida Sans Unicode"/>
              </a:rPr>
              <a:t>i</a:t>
            </a:r>
            <a:r>
              <a:rPr dirty="0" sz="1800" spc="20">
                <a:latin typeface="Lucida Sans Unicode"/>
                <a:cs typeface="Lucida Sans Unicode"/>
              </a:rPr>
              <a:t>n</a:t>
            </a:r>
            <a:r>
              <a:rPr dirty="0" sz="1800" spc="-65">
                <a:latin typeface="Lucida Sans Unicode"/>
                <a:cs typeface="Lucida Sans Unicode"/>
              </a:rPr>
              <a:t> </a:t>
            </a:r>
            <a:r>
              <a:rPr dirty="0" sz="1800" i="1">
                <a:latin typeface="Verdana"/>
                <a:cs typeface="Verdana"/>
              </a:rPr>
              <a:t>in</a:t>
            </a:r>
            <a:r>
              <a:rPr dirty="0" sz="1800" spc="-10" i="1">
                <a:latin typeface="Verdana"/>
                <a:cs typeface="Verdana"/>
              </a:rPr>
              <a:t>d</a:t>
            </a:r>
            <a:r>
              <a:rPr dirty="0" sz="1800" spc="-95" i="1">
                <a:latin typeface="Verdana"/>
                <a:cs typeface="Verdana"/>
              </a:rPr>
              <a:t>iv</a:t>
            </a:r>
            <a:r>
              <a:rPr dirty="0" sz="1800" spc="-70" i="1">
                <a:latin typeface="Verdana"/>
                <a:cs typeface="Verdana"/>
              </a:rPr>
              <a:t>i</a:t>
            </a:r>
            <a:r>
              <a:rPr dirty="0" sz="1800" spc="40" i="1">
                <a:latin typeface="Verdana"/>
                <a:cs typeface="Verdana"/>
              </a:rPr>
              <a:t>duu</a:t>
            </a:r>
            <a:r>
              <a:rPr dirty="0" sz="1800" spc="55" i="1">
                <a:latin typeface="Verdana"/>
                <a:cs typeface="Verdana"/>
              </a:rPr>
              <a:t>m</a:t>
            </a:r>
            <a:r>
              <a:rPr dirty="0" sz="1800" spc="-345" i="1">
                <a:latin typeface="Verdana"/>
                <a:cs typeface="Verdana"/>
              </a:rPr>
              <a:t>,</a:t>
            </a:r>
            <a:r>
              <a:rPr dirty="0" sz="1800" spc="-105" i="1">
                <a:latin typeface="Verdana"/>
                <a:cs typeface="Verdana"/>
              </a:rPr>
              <a:t> </a:t>
            </a:r>
            <a:r>
              <a:rPr dirty="0" sz="1800" spc="10" i="1">
                <a:latin typeface="Verdana"/>
                <a:cs typeface="Verdana"/>
              </a:rPr>
              <a:t>a</a:t>
            </a:r>
            <a:r>
              <a:rPr dirty="0" sz="1800" spc="-5" i="1">
                <a:latin typeface="Verdana"/>
                <a:cs typeface="Verdana"/>
              </a:rPr>
              <a:t>r</a:t>
            </a:r>
            <a:r>
              <a:rPr dirty="0" sz="1800" spc="-90" i="1">
                <a:latin typeface="Verdana"/>
                <a:cs typeface="Verdana"/>
              </a:rPr>
              <a:t>t</a:t>
            </a:r>
            <a:r>
              <a:rPr dirty="0" sz="1800" spc="-75" i="1">
                <a:latin typeface="Verdana"/>
                <a:cs typeface="Verdana"/>
              </a:rPr>
              <a:t>i</a:t>
            </a:r>
            <a:r>
              <a:rPr dirty="0" sz="1800" spc="15" i="1">
                <a:latin typeface="Verdana"/>
                <a:cs typeface="Verdana"/>
              </a:rPr>
              <a:t>nya</a:t>
            </a:r>
            <a:r>
              <a:rPr dirty="0" sz="1800" spc="-105" i="1">
                <a:latin typeface="Verdana"/>
                <a:cs typeface="Verdana"/>
              </a:rPr>
              <a:t> </a:t>
            </a:r>
            <a:r>
              <a:rPr dirty="0" sz="1800" spc="-90" i="1">
                <a:latin typeface="Verdana"/>
                <a:cs typeface="Verdana"/>
              </a:rPr>
              <a:t>t</a:t>
            </a:r>
            <a:r>
              <a:rPr dirty="0" sz="1800" spc="-75" i="1">
                <a:latin typeface="Verdana"/>
                <a:cs typeface="Verdana"/>
              </a:rPr>
              <a:t>i</a:t>
            </a:r>
            <a:r>
              <a:rPr dirty="0" sz="1800" spc="114" i="1">
                <a:latin typeface="Verdana"/>
                <a:cs typeface="Verdana"/>
              </a:rPr>
              <a:t>d</a:t>
            </a:r>
            <a:r>
              <a:rPr dirty="0" sz="1800" spc="100" i="1">
                <a:latin typeface="Verdana"/>
                <a:cs typeface="Verdana"/>
              </a:rPr>
              <a:t>a</a:t>
            </a:r>
            <a:r>
              <a:rPr dirty="0" sz="1800" spc="-195" i="1">
                <a:latin typeface="Verdana"/>
                <a:cs typeface="Verdana"/>
              </a:rPr>
              <a:t>k</a:t>
            </a:r>
            <a:r>
              <a:rPr dirty="0" sz="1800" spc="-110" i="1">
                <a:latin typeface="Verdana"/>
                <a:cs typeface="Verdana"/>
              </a:rPr>
              <a:t> </a:t>
            </a:r>
            <a:r>
              <a:rPr dirty="0" sz="1800" spc="-10" i="1">
                <a:latin typeface="Verdana"/>
                <a:cs typeface="Verdana"/>
              </a:rPr>
              <a:t>t</a:t>
            </a:r>
            <a:r>
              <a:rPr dirty="0" sz="1800" spc="-25" i="1">
                <a:latin typeface="Verdana"/>
                <a:cs typeface="Verdana"/>
              </a:rPr>
              <a:t>e</a:t>
            </a:r>
            <a:r>
              <a:rPr dirty="0" sz="1800" spc="-10" i="1">
                <a:latin typeface="Verdana"/>
                <a:cs typeface="Verdana"/>
              </a:rPr>
              <a:t>r</a:t>
            </a:r>
            <a:r>
              <a:rPr dirty="0" sz="1800" spc="-25" i="1">
                <a:latin typeface="Verdana"/>
                <a:cs typeface="Verdana"/>
              </a:rPr>
              <a:t>b</a:t>
            </a:r>
            <a:r>
              <a:rPr dirty="0" sz="1800" spc="110" i="1">
                <a:latin typeface="Verdana"/>
                <a:cs typeface="Verdana"/>
              </a:rPr>
              <a:t>a</a:t>
            </a:r>
            <a:r>
              <a:rPr dirty="0" sz="1800" spc="105" i="1">
                <a:latin typeface="Verdana"/>
                <a:cs typeface="Verdana"/>
              </a:rPr>
              <a:t>g</a:t>
            </a:r>
            <a:r>
              <a:rPr dirty="0" sz="1800" spc="-90" i="1">
                <a:latin typeface="Verdana"/>
                <a:cs typeface="Verdana"/>
              </a:rPr>
              <a:t>i</a:t>
            </a:r>
            <a:r>
              <a:rPr dirty="0" sz="1800" spc="-330" i="1">
                <a:latin typeface="Verdana"/>
                <a:cs typeface="Verdana"/>
              </a:rPr>
              <a:t>.</a:t>
            </a:r>
            <a:r>
              <a:rPr dirty="0" sz="1800" i="1">
                <a:latin typeface="Verdana"/>
                <a:cs typeface="Verdana"/>
              </a:rPr>
              <a:t>	</a:t>
            </a:r>
            <a:r>
              <a:rPr dirty="0" sz="1800" spc="110">
                <a:latin typeface="Lucida Sans Unicode"/>
                <a:cs typeface="Lucida Sans Unicode"/>
              </a:rPr>
              <a:t>M</a:t>
            </a:r>
            <a:r>
              <a:rPr dirty="0" sz="1800" spc="60">
                <a:latin typeface="Lucida Sans Unicode"/>
                <a:cs typeface="Lucida Sans Unicode"/>
              </a:rPr>
              <a:t>a</a:t>
            </a:r>
            <a:r>
              <a:rPr dirty="0" sz="1800" spc="-20">
                <a:latin typeface="Lucida Sans Unicode"/>
                <a:cs typeface="Lucida Sans Unicode"/>
              </a:rPr>
              <a:t>nus</a:t>
            </a:r>
            <a:r>
              <a:rPr dirty="0" sz="1800" spc="-20">
                <a:latin typeface="Lucida Sans Unicode"/>
                <a:cs typeface="Lucida Sans Unicode"/>
              </a:rPr>
              <a:t>i</a:t>
            </a:r>
            <a:r>
              <a:rPr dirty="0" sz="1800" spc="155">
                <a:latin typeface="Lucida Sans Unicode"/>
                <a:cs typeface="Lucida Sans Unicode"/>
              </a:rPr>
              <a:t>a  </a:t>
            </a:r>
            <a:r>
              <a:rPr dirty="0" sz="1800" spc="105">
                <a:latin typeface="Lucida Sans Unicode"/>
                <a:cs typeface="Lucida Sans Unicode"/>
              </a:rPr>
              <a:t>adalah </a:t>
            </a:r>
            <a:r>
              <a:rPr dirty="0" sz="1800" spc="-15">
                <a:latin typeface="Lucida Sans Unicode"/>
                <a:cs typeface="Lucida Sans Unicode"/>
              </a:rPr>
              <a:t>makhluk </a:t>
            </a:r>
            <a:r>
              <a:rPr dirty="0" sz="1800" spc="-40">
                <a:latin typeface="Lucida Sans Unicode"/>
                <a:cs typeface="Lucida Sans Unicode"/>
              </a:rPr>
              <a:t>individu. </a:t>
            </a:r>
            <a:r>
              <a:rPr dirty="0" sz="1800" spc="95">
                <a:latin typeface="Lucida Sans Unicode"/>
                <a:cs typeface="Lucida Sans Unicode"/>
              </a:rPr>
              <a:t>Sebagai </a:t>
            </a:r>
            <a:r>
              <a:rPr dirty="0" sz="1800" spc="-10">
                <a:latin typeface="Lucida Sans Unicode"/>
                <a:cs typeface="Lucida Sans Unicode"/>
              </a:rPr>
              <a:t>makhluk </a:t>
            </a:r>
            <a:r>
              <a:rPr dirty="0" sz="1800" spc="-15">
                <a:latin typeface="Lucida Sans Unicode"/>
                <a:cs typeface="Lucida Sans Unicode"/>
              </a:rPr>
              <a:t>individu </a:t>
            </a:r>
            <a:r>
              <a:rPr dirty="0" sz="1800" spc="10">
                <a:latin typeface="Lucida Sans Unicode"/>
                <a:cs typeface="Lucida Sans Unicode"/>
              </a:rPr>
              <a:t>berarti </a:t>
            </a:r>
            <a:r>
              <a:rPr dirty="0" sz="1800" spc="-10">
                <a:latin typeface="Lucida Sans Unicode"/>
                <a:cs typeface="Lucida Sans Unicode"/>
              </a:rPr>
              <a:t>makhluk </a:t>
            </a:r>
            <a:r>
              <a:rPr dirty="0" sz="1800" spc="90">
                <a:latin typeface="Lucida Sans Unicode"/>
                <a:cs typeface="Lucida Sans Unicode"/>
              </a:rPr>
              <a:t>yang </a:t>
            </a:r>
            <a:r>
              <a:rPr dirty="0" sz="1800" spc="-10">
                <a:latin typeface="Lucida Sans Unicode"/>
                <a:cs typeface="Lucida Sans Unicode"/>
              </a:rPr>
              <a:t>tidak </a:t>
            </a:r>
            <a:r>
              <a:rPr dirty="0" sz="1800" spc="-555">
                <a:latin typeface="Lucida Sans Unicode"/>
                <a:cs typeface="Lucida Sans Unicode"/>
              </a:rPr>
              <a:t> </a:t>
            </a:r>
            <a:r>
              <a:rPr dirty="0" sz="1800" spc="110">
                <a:latin typeface="Lucida Sans Unicode"/>
                <a:cs typeface="Lucida Sans Unicode"/>
              </a:rPr>
              <a:t>dapat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10">
                <a:latin typeface="Lucida Sans Unicode"/>
                <a:cs typeface="Lucida Sans Unicode"/>
              </a:rPr>
              <a:t>dibagi-bagi,</a:t>
            </a:r>
            <a:r>
              <a:rPr dirty="0" sz="1800" spc="-70">
                <a:latin typeface="Lucida Sans Unicode"/>
                <a:cs typeface="Lucida Sans Unicode"/>
              </a:rPr>
              <a:t> </a:t>
            </a:r>
            <a:r>
              <a:rPr dirty="0" sz="1800" spc="-10">
                <a:latin typeface="Lucida Sans Unicode"/>
                <a:cs typeface="Lucida Sans Unicode"/>
              </a:rPr>
              <a:t>tidak</a:t>
            </a:r>
            <a:r>
              <a:rPr dirty="0" sz="1800" spc="-80">
                <a:latin typeface="Lucida Sans Unicode"/>
                <a:cs typeface="Lucida Sans Unicode"/>
              </a:rPr>
              <a:t> </a:t>
            </a:r>
            <a:r>
              <a:rPr dirty="0" sz="1800" spc="110">
                <a:latin typeface="Lucida Sans Unicode"/>
                <a:cs typeface="Lucida Sans Unicode"/>
              </a:rPr>
              <a:t>dapat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15">
                <a:latin typeface="Lucida Sans Unicode"/>
                <a:cs typeface="Lucida Sans Unicode"/>
              </a:rPr>
              <a:t>dipisah-pisahkan</a:t>
            </a:r>
            <a:r>
              <a:rPr dirty="0" sz="1800" spc="-70">
                <a:latin typeface="Lucida Sans Unicode"/>
                <a:cs typeface="Lucida Sans Unicode"/>
              </a:rPr>
              <a:t> </a:t>
            </a:r>
            <a:r>
              <a:rPr dirty="0" sz="1800" spc="90">
                <a:latin typeface="Lucida Sans Unicode"/>
                <a:cs typeface="Lucida Sans Unicode"/>
              </a:rPr>
              <a:t>antara</a:t>
            </a:r>
            <a:r>
              <a:rPr dirty="0" sz="1800" spc="-90">
                <a:latin typeface="Lucida Sans Unicode"/>
                <a:cs typeface="Lucida Sans Unicode"/>
              </a:rPr>
              <a:t> </a:t>
            </a:r>
            <a:r>
              <a:rPr dirty="0" sz="1800" spc="10">
                <a:latin typeface="Lucida Sans Unicode"/>
                <a:cs typeface="Lucida Sans Unicode"/>
              </a:rPr>
              <a:t>jiwa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105">
                <a:latin typeface="Lucida Sans Unicode"/>
                <a:cs typeface="Lucida Sans Unicode"/>
              </a:rPr>
              <a:t>dan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100">
                <a:latin typeface="Lucida Sans Unicode"/>
                <a:cs typeface="Lucida Sans Unicode"/>
              </a:rPr>
              <a:t>raganya</a:t>
            </a:r>
            <a:endParaRPr sz="180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2160"/>
              </a:spcBef>
            </a:pPr>
            <a:r>
              <a:rPr dirty="0" sz="1800" spc="15">
                <a:latin typeface="Lucida Sans Unicode"/>
                <a:cs typeface="Lucida Sans Unicode"/>
              </a:rPr>
              <a:t>Proses</a:t>
            </a:r>
            <a:r>
              <a:rPr dirty="0" sz="1800" spc="-90">
                <a:latin typeface="Lucida Sans Unicode"/>
                <a:cs typeface="Lucida Sans Unicode"/>
              </a:rPr>
              <a:t> </a:t>
            </a:r>
            <a:r>
              <a:rPr dirty="0" sz="1800" spc="45">
                <a:latin typeface="Lucida Sans Unicode"/>
                <a:cs typeface="Lucida Sans Unicode"/>
              </a:rPr>
              <a:t>Pertumbuhan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45">
                <a:latin typeface="Lucida Sans Unicode"/>
                <a:cs typeface="Lucida Sans Unicode"/>
              </a:rPr>
              <a:t>Manusia</a:t>
            </a:r>
            <a:r>
              <a:rPr dirty="0" sz="1800" spc="-80">
                <a:latin typeface="Lucida Sans Unicode"/>
                <a:cs typeface="Lucida Sans Unicode"/>
              </a:rPr>
              <a:t> </a:t>
            </a:r>
            <a:r>
              <a:rPr dirty="0" sz="1800" spc="85">
                <a:latin typeface="Lucida Sans Unicode"/>
                <a:cs typeface="Lucida Sans Unicode"/>
              </a:rPr>
              <a:t>sebagai</a:t>
            </a:r>
            <a:r>
              <a:rPr dirty="0" sz="1800" spc="-70">
                <a:latin typeface="Lucida Sans Unicode"/>
                <a:cs typeface="Lucida Sans Unicode"/>
              </a:rPr>
              <a:t> </a:t>
            </a:r>
            <a:r>
              <a:rPr dirty="0" sz="1800" spc="-40">
                <a:latin typeface="Lucida Sans Unicode"/>
                <a:cs typeface="Lucida Sans Unicode"/>
              </a:rPr>
              <a:t>Makhluk</a:t>
            </a:r>
            <a:r>
              <a:rPr dirty="0" sz="1800" spc="-90">
                <a:latin typeface="Lucida Sans Unicode"/>
                <a:cs typeface="Lucida Sans Unicode"/>
              </a:rPr>
              <a:t> </a:t>
            </a:r>
            <a:r>
              <a:rPr dirty="0" sz="1800" spc="-15">
                <a:latin typeface="Lucida Sans Unicode"/>
                <a:cs typeface="Lucida Sans Unicode"/>
              </a:rPr>
              <a:t>Individu</a:t>
            </a:r>
            <a:r>
              <a:rPr dirty="0" sz="1800" spc="-65">
                <a:latin typeface="Lucida Sans Unicode"/>
                <a:cs typeface="Lucida Sans Unicode"/>
              </a:rPr>
              <a:t> </a:t>
            </a:r>
            <a:r>
              <a:rPr dirty="0" sz="1800" spc="30">
                <a:latin typeface="Lucida Sans Unicode"/>
                <a:cs typeface="Lucida Sans Unicode"/>
              </a:rPr>
              <a:t>dipengaruhi</a:t>
            </a:r>
            <a:r>
              <a:rPr dirty="0" sz="1800" spc="-70">
                <a:latin typeface="Lucida Sans Unicode"/>
                <a:cs typeface="Lucida Sans Unicode"/>
              </a:rPr>
              <a:t> </a:t>
            </a:r>
            <a:r>
              <a:rPr dirty="0" sz="1800" spc="15">
                <a:latin typeface="Lucida Sans Unicode"/>
                <a:cs typeface="Lucida Sans Unicode"/>
              </a:rPr>
              <a:t>oleh</a:t>
            </a:r>
            <a:r>
              <a:rPr dirty="0" sz="1800" spc="400">
                <a:latin typeface="Lucida Sans Unicode"/>
                <a:cs typeface="Lucida Sans Unicode"/>
              </a:rPr>
              <a:t> </a:t>
            </a:r>
            <a:r>
              <a:rPr dirty="0" sz="1800" spc="-10">
                <a:latin typeface="Lucida Sans Unicode"/>
                <a:cs typeface="Lucida Sans Unicode"/>
              </a:rPr>
              <a:t>fakto</a:t>
            </a:r>
            <a:endParaRPr sz="1800">
              <a:latin typeface="Lucida Sans Unicode"/>
              <a:cs typeface="Lucida Sans Unicode"/>
            </a:endParaRPr>
          </a:p>
          <a:p>
            <a:pPr algn="ctr" marL="1905">
              <a:lnSpc>
                <a:spcPct val="100000"/>
              </a:lnSpc>
            </a:pPr>
            <a:r>
              <a:rPr dirty="0" sz="1800" spc="-85">
                <a:latin typeface="Lucida Sans Unicode"/>
                <a:cs typeface="Lucida Sans Unicode"/>
              </a:rPr>
              <a:t>r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110">
                <a:latin typeface="Lucida Sans Unicode"/>
                <a:cs typeface="Lucida Sans Unicode"/>
              </a:rPr>
              <a:t>g</a:t>
            </a:r>
            <a:r>
              <a:rPr dirty="0" sz="1800" spc="85">
                <a:latin typeface="Lucida Sans Unicode"/>
                <a:cs typeface="Lucida Sans Unicode"/>
              </a:rPr>
              <a:t>e</a:t>
            </a:r>
            <a:r>
              <a:rPr dirty="0" sz="1800" spc="15">
                <a:latin typeface="Lucida Sans Unicode"/>
                <a:cs typeface="Lucida Sans Unicode"/>
              </a:rPr>
              <a:t>no</a:t>
            </a:r>
            <a:r>
              <a:rPr dirty="0" sz="1800" spc="-5">
                <a:latin typeface="Lucida Sans Unicode"/>
                <a:cs typeface="Lucida Sans Unicode"/>
              </a:rPr>
              <a:t>t</a:t>
            </a:r>
            <a:r>
              <a:rPr dirty="0" sz="1800" spc="-15">
                <a:latin typeface="Lucida Sans Unicode"/>
                <a:cs typeface="Lucida Sans Unicode"/>
              </a:rPr>
              <a:t>ip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100">
                <a:latin typeface="Lucida Sans Unicode"/>
                <a:cs typeface="Lucida Sans Unicode"/>
              </a:rPr>
              <a:t>da</a:t>
            </a:r>
            <a:r>
              <a:rPr dirty="0" sz="1800" spc="110">
                <a:latin typeface="Lucida Sans Unicode"/>
                <a:cs typeface="Lucida Sans Unicode"/>
              </a:rPr>
              <a:t>n</a:t>
            </a:r>
            <a:r>
              <a:rPr dirty="0" sz="1800" spc="-80">
                <a:latin typeface="Lucida Sans Unicode"/>
                <a:cs typeface="Lucida Sans Unicode"/>
              </a:rPr>
              <a:t> </a:t>
            </a:r>
            <a:r>
              <a:rPr dirty="0" sz="1800" spc="-5">
                <a:latin typeface="Lucida Sans Unicode"/>
                <a:cs typeface="Lucida Sans Unicode"/>
              </a:rPr>
              <a:t>fakt</a:t>
            </a:r>
            <a:r>
              <a:rPr dirty="0" sz="1800" spc="-20">
                <a:latin typeface="Lucida Sans Unicode"/>
                <a:cs typeface="Lucida Sans Unicode"/>
              </a:rPr>
              <a:t>o</a:t>
            </a:r>
            <a:r>
              <a:rPr dirty="0" sz="1800" spc="-85">
                <a:latin typeface="Lucida Sans Unicode"/>
                <a:cs typeface="Lucida Sans Unicode"/>
              </a:rPr>
              <a:t>r</a:t>
            </a:r>
            <a:r>
              <a:rPr dirty="0" sz="1800" spc="-85">
                <a:latin typeface="Lucida Sans Unicode"/>
                <a:cs typeface="Lucida Sans Unicode"/>
              </a:rPr>
              <a:t> </a:t>
            </a:r>
            <a:r>
              <a:rPr dirty="0" sz="1800" spc="15">
                <a:latin typeface="Lucida Sans Unicode"/>
                <a:cs typeface="Lucida Sans Unicode"/>
              </a:rPr>
              <a:t>feno</a:t>
            </a:r>
            <a:r>
              <a:rPr dirty="0" sz="1800">
                <a:latin typeface="Lucida Sans Unicode"/>
                <a:cs typeface="Lucida Sans Unicode"/>
              </a:rPr>
              <a:t>t</a:t>
            </a:r>
            <a:r>
              <a:rPr dirty="0" sz="1800" spc="-15">
                <a:latin typeface="Lucida Sans Unicode"/>
                <a:cs typeface="Lucida Sans Unicode"/>
              </a:rPr>
              <a:t>ip</a:t>
            </a:r>
            <a:endParaRPr sz="1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191811" y="5711680"/>
            <a:ext cx="1993264" cy="1146175"/>
          </a:xfrm>
          <a:custGeom>
            <a:avLst/>
            <a:gdLst/>
            <a:ahLst/>
            <a:cxnLst/>
            <a:rect l="l" t="t" r="r" b="b"/>
            <a:pathLst>
              <a:path w="1993265" h="1146175">
                <a:moveTo>
                  <a:pt x="859608" y="0"/>
                </a:moveTo>
                <a:lnTo>
                  <a:pt x="908047" y="2673"/>
                </a:lnTo>
                <a:lnTo>
                  <a:pt x="956645" y="7900"/>
                </a:lnTo>
                <a:lnTo>
                  <a:pt x="1005264" y="15119"/>
                </a:lnTo>
                <a:lnTo>
                  <a:pt x="1053766" y="23772"/>
                </a:lnTo>
                <a:lnTo>
                  <a:pt x="1102013" y="33297"/>
                </a:lnTo>
                <a:lnTo>
                  <a:pt x="1199080" y="53125"/>
                </a:lnTo>
                <a:lnTo>
                  <a:pt x="1248351" y="62826"/>
                </a:lnTo>
                <a:lnTo>
                  <a:pt x="1297679" y="72234"/>
                </a:lnTo>
                <a:lnTo>
                  <a:pt x="1347060" y="81352"/>
                </a:lnTo>
                <a:lnTo>
                  <a:pt x="1396494" y="90177"/>
                </a:lnTo>
                <a:lnTo>
                  <a:pt x="1445979" y="98712"/>
                </a:lnTo>
                <a:lnTo>
                  <a:pt x="1495514" y="106954"/>
                </a:lnTo>
                <a:lnTo>
                  <a:pt x="1545095" y="114905"/>
                </a:lnTo>
                <a:lnTo>
                  <a:pt x="1594723" y="122564"/>
                </a:lnTo>
                <a:lnTo>
                  <a:pt x="1644394" y="129932"/>
                </a:lnTo>
                <a:lnTo>
                  <a:pt x="1694108" y="137008"/>
                </a:lnTo>
                <a:lnTo>
                  <a:pt x="1743863" y="143793"/>
                </a:lnTo>
                <a:lnTo>
                  <a:pt x="1793657" y="150286"/>
                </a:lnTo>
                <a:lnTo>
                  <a:pt x="1843488" y="156487"/>
                </a:lnTo>
                <a:lnTo>
                  <a:pt x="1893355" y="162396"/>
                </a:lnTo>
                <a:lnTo>
                  <a:pt x="1943256" y="168014"/>
                </a:lnTo>
                <a:lnTo>
                  <a:pt x="1993189" y="173340"/>
                </a:lnTo>
                <a:lnTo>
                  <a:pt x="1993190" y="1145673"/>
                </a:lnTo>
                <a:lnTo>
                  <a:pt x="362495" y="1145673"/>
                </a:lnTo>
                <a:lnTo>
                  <a:pt x="327243" y="1113508"/>
                </a:lnTo>
                <a:lnTo>
                  <a:pt x="293687" y="1078689"/>
                </a:lnTo>
                <a:lnTo>
                  <a:pt x="261777" y="1041589"/>
                </a:lnTo>
                <a:lnTo>
                  <a:pt x="231461" y="1002581"/>
                </a:lnTo>
                <a:lnTo>
                  <a:pt x="202689" y="962040"/>
                </a:lnTo>
                <a:lnTo>
                  <a:pt x="175409" y="920338"/>
                </a:lnTo>
                <a:lnTo>
                  <a:pt x="149571" y="877849"/>
                </a:lnTo>
                <a:lnTo>
                  <a:pt x="125125" y="834947"/>
                </a:lnTo>
                <a:lnTo>
                  <a:pt x="102018" y="792004"/>
                </a:lnTo>
                <a:lnTo>
                  <a:pt x="80200" y="749395"/>
                </a:lnTo>
                <a:lnTo>
                  <a:pt x="59621" y="707492"/>
                </a:lnTo>
                <a:lnTo>
                  <a:pt x="40230" y="666669"/>
                </a:lnTo>
                <a:lnTo>
                  <a:pt x="13706" y="602558"/>
                </a:lnTo>
                <a:lnTo>
                  <a:pt x="0" y="535232"/>
                </a:lnTo>
                <a:lnTo>
                  <a:pt x="3469" y="485877"/>
                </a:lnTo>
                <a:lnTo>
                  <a:pt x="17993" y="438932"/>
                </a:lnTo>
                <a:lnTo>
                  <a:pt x="41782" y="395089"/>
                </a:lnTo>
                <a:lnTo>
                  <a:pt x="73045" y="355036"/>
                </a:lnTo>
                <a:lnTo>
                  <a:pt x="109992" y="319463"/>
                </a:lnTo>
                <a:lnTo>
                  <a:pt x="150835" y="289060"/>
                </a:lnTo>
                <a:lnTo>
                  <a:pt x="194067" y="263380"/>
                </a:lnTo>
                <a:lnTo>
                  <a:pt x="238961" y="240748"/>
                </a:lnTo>
                <a:lnTo>
                  <a:pt x="284900" y="219999"/>
                </a:lnTo>
                <a:lnTo>
                  <a:pt x="331263" y="199968"/>
                </a:lnTo>
                <a:lnTo>
                  <a:pt x="377431" y="179490"/>
                </a:lnTo>
                <a:lnTo>
                  <a:pt x="422786" y="157400"/>
                </a:lnTo>
                <a:lnTo>
                  <a:pt x="463759" y="134773"/>
                </a:lnTo>
                <a:lnTo>
                  <a:pt x="544431" y="86900"/>
                </a:lnTo>
                <a:lnTo>
                  <a:pt x="585192" y="63988"/>
                </a:lnTo>
                <a:lnTo>
                  <a:pt x="626943" y="43315"/>
                </a:lnTo>
                <a:lnTo>
                  <a:pt x="670216" y="26047"/>
                </a:lnTo>
                <a:lnTo>
                  <a:pt x="716633" y="12903"/>
                </a:lnTo>
                <a:lnTo>
                  <a:pt x="763763" y="4554"/>
                </a:lnTo>
                <a:lnTo>
                  <a:pt x="811468" y="440"/>
                </a:lnTo>
                <a:lnTo>
                  <a:pt x="859608" y="0"/>
                </a:lnTo>
                <a:close/>
              </a:path>
            </a:pathLst>
          </a:custGeom>
          <a:solidFill>
            <a:srgbClr val="EDDFDC">
              <a:alpha val="26666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5605012"/>
            <a:ext cx="1893570" cy="1252855"/>
            <a:chOff x="0" y="5605012"/>
            <a:chExt cx="1893570" cy="1252855"/>
          </a:xfrm>
        </p:grpSpPr>
        <p:sp>
          <p:nvSpPr>
            <p:cNvPr id="4" name="object 4"/>
            <p:cNvSpPr/>
            <p:nvPr/>
          </p:nvSpPr>
          <p:spPr>
            <a:xfrm>
              <a:off x="0" y="5605012"/>
              <a:ext cx="1893570" cy="1250950"/>
            </a:xfrm>
            <a:custGeom>
              <a:avLst/>
              <a:gdLst/>
              <a:ahLst/>
              <a:cxnLst/>
              <a:rect l="l" t="t" r="r" b="b"/>
              <a:pathLst>
                <a:path w="1893570" h="1250950">
                  <a:moveTo>
                    <a:pt x="1656349" y="1250602"/>
                  </a:moveTo>
                  <a:lnTo>
                    <a:pt x="0" y="1250602"/>
                  </a:lnTo>
                  <a:lnTo>
                    <a:pt x="0" y="452964"/>
                  </a:lnTo>
                  <a:lnTo>
                    <a:pt x="65197" y="395958"/>
                  </a:lnTo>
                  <a:lnTo>
                    <a:pt x="143727" y="328616"/>
                  </a:lnTo>
                  <a:lnTo>
                    <a:pt x="183293" y="295314"/>
                  </a:lnTo>
                  <a:lnTo>
                    <a:pt x="223087" y="262294"/>
                  </a:lnTo>
                  <a:lnTo>
                    <a:pt x="263130" y="229586"/>
                  </a:lnTo>
                  <a:lnTo>
                    <a:pt x="303444" y="197214"/>
                  </a:lnTo>
                  <a:lnTo>
                    <a:pt x="344048" y="165208"/>
                  </a:lnTo>
                  <a:lnTo>
                    <a:pt x="384966" y="133595"/>
                  </a:lnTo>
                  <a:lnTo>
                    <a:pt x="426216" y="102402"/>
                  </a:lnTo>
                  <a:lnTo>
                    <a:pt x="464499" y="74989"/>
                  </a:lnTo>
                  <a:lnTo>
                    <a:pt x="504926" y="49343"/>
                  </a:lnTo>
                  <a:lnTo>
                    <a:pt x="547007" y="27243"/>
                  </a:lnTo>
                  <a:lnTo>
                    <a:pt x="590250" y="10467"/>
                  </a:lnTo>
                  <a:lnTo>
                    <a:pt x="634165" y="793"/>
                  </a:lnTo>
                  <a:lnTo>
                    <a:pt x="678261" y="0"/>
                  </a:lnTo>
                  <a:lnTo>
                    <a:pt x="722047" y="9865"/>
                  </a:lnTo>
                  <a:lnTo>
                    <a:pt x="751349" y="23373"/>
                  </a:lnTo>
                  <a:lnTo>
                    <a:pt x="778946" y="40328"/>
                  </a:lnTo>
                  <a:lnTo>
                    <a:pt x="805907" y="58626"/>
                  </a:lnTo>
                  <a:lnTo>
                    <a:pt x="833302" y="76163"/>
                  </a:lnTo>
                  <a:lnTo>
                    <a:pt x="876917" y="97730"/>
                  </a:lnTo>
                  <a:lnTo>
                    <a:pt x="922599" y="112892"/>
                  </a:lnTo>
                  <a:lnTo>
                    <a:pt x="969916" y="122272"/>
                  </a:lnTo>
                  <a:lnTo>
                    <a:pt x="1018436" y="126488"/>
                  </a:lnTo>
                  <a:lnTo>
                    <a:pt x="1878881" y="126488"/>
                  </a:lnTo>
                  <a:lnTo>
                    <a:pt x="1883857" y="139418"/>
                  </a:lnTo>
                  <a:lnTo>
                    <a:pt x="1892348" y="193665"/>
                  </a:lnTo>
                  <a:lnTo>
                    <a:pt x="1893307" y="248664"/>
                  </a:lnTo>
                  <a:lnTo>
                    <a:pt x="1890122" y="302708"/>
                  </a:lnTo>
                  <a:lnTo>
                    <a:pt x="1884522" y="356556"/>
                  </a:lnTo>
                  <a:lnTo>
                    <a:pt x="1877107" y="410234"/>
                  </a:lnTo>
                  <a:lnTo>
                    <a:pt x="1868472" y="463769"/>
                  </a:lnTo>
                  <a:lnTo>
                    <a:pt x="1859216" y="517187"/>
                  </a:lnTo>
                  <a:lnTo>
                    <a:pt x="1852716" y="555540"/>
                  </a:lnTo>
                  <a:lnTo>
                    <a:pt x="1845811" y="597480"/>
                  </a:lnTo>
                  <a:lnTo>
                    <a:pt x="1838364" y="642528"/>
                  </a:lnTo>
                  <a:lnTo>
                    <a:pt x="1830236" y="690202"/>
                  </a:lnTo>
                  <a:lnTo>
                    <a:pt x="1821289" y="740023"/>
                  </a:lnTo>
                  <a:lnTo>
                    <a:pt x="1811385" y="791510"/>
                  </a:lnTo>
                  <a:lnTo>
                    <a:pt x="1800384" y="844182"/>
                  </a:lnTo>
                  <a:lnTo>
                    <a:pt x="1788150" y="897560"/>
                  </a:lnTo>
                  <a:lnTo>
                    <a:pt x="1774544" y="951162"/>
                  </a:lnTo>
                  <a:lnTo>
                    <a:pt x="1759427" y="1004509"/>
                  </a:lnTo>
                  <a:lnTo>
                    <a:pt x="1742662" y="1057121"/>
                  </a:lnTo>
                  <a:lnTo>
                    <a:pt x="1724110" y="1108516"/>
                  </a:lnTo>
                  <a:lnTo>
                    <a:pt x="1703633" y="1158215"/>
                  </a:lnTo>
                  <a:lnTo>
                    <a:pt x="1681092" y="1205737"/>
                  </a:lnTo>
                  <a:lnTo>
                    <a:pt x="1656349" y="1250602"/>
                  </a:lnTo>
                  <a:close/>
                </a:path>
                <a:path w="1893570" h="1250950">
                  <a:moveTo>
                    <a:pt x="1878881" y="126488"/>
                  </a:moveTo>
                  <a:lnTo>
                    <a:pt x="1018436" y="126488"/>
                  </a:lnTo>
                  <a:lnTo>
                    <a:pt x="1067726" y="126160"/>
                  </a:lnTo>
                  <a:lnTo>
                    <a:pt x="1117356" y="121908"/>
                  </a:lnTo>
                  <a:lnTo>
                    <a:pt x="1166892" y="114352"/>
                  </a:lnTo>
                  <a:lnTo>
                    <a:pt x="1215903" y="104112"/>
                  </a:lnTo>
                  <a:lnTo>
                    <a:pt x="1263956" y="91808"/>
                  </a:lnTo>
                  <a:lnTo>
                    <a:pt x="1311410" y="78133"/>
                  </a:lnTo>
                  <a:lnTo>
                    <a:pt x="1406410" y="49569"/>
                  </a:lnTo>
                  <a:lnTo>
                    <a:pt x="1454057" y="36038"/>
                  </a:lnTo>
                  <a:lnTo>
                    <a:pt x="1501869" y="23910"/>
                  </a:lnTo>
                  <a:lnTo>
                    <a:pt x="1549897" y="13865"/>
                  </a:lnTo>
                  <a:lnTo>
                    <a:pt x="1598190" y="6581"/>
                  </a:lnTo>
                  <a:lnTo>
                    <a:pt x="1646800" y="2737"/>
                  </a:lnTo>
                  <a:lnTo>
                    <a:pt x="1695776" y="3010"/>
                  </a:lnTo>
                  <a:lnTo>
                    <a:pt x="1768380" y="14679"/>
                  </a:lnTo>
                  <a:lnTo>
                    <a:pt x="1831943" y="48577"/>
                  </a:lnTo>
                  <a:lnTo>
                    <a:pt x="1864751" y="89772"/>
                  </a:lnTo>
                  <a:lnTo>
                    <a:pt x="1878881" y="126488"/>
                  </a:lnTo>
                  <a:close/>
                </a:path>
              </a:pathLst>
            </a:custGeom>
            <a:solidFill>
              <a:srgbClr val="EDDFDC">
                <a:alpha val="2666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6399253"/>
              <a:ext cx="1577340" cy="458470"/>
            </a:xfrm>
            <a:custGeom>
              <a:avLst/>
              <a:gdLst/>
              <a:ahLst/>
              <a:cxnLst/>
              <a:rect l="l" t="t" r="r" b="b"/>
              <a:pathLst>
                <a:path w="1577340" h="458470">
                  <a:moveTo>
                    <a:pt x="1258484" y="458028"/>
                  </a:moveTo>
                  <a:lnTo>
                    <a:pt x="1258484" y="306518"/>
                  </a:lnTo>
                  <a:lnTo>
                    <a:pt x="1266168" y="312039"/>
                  </a:lnTo>
                  <a:lnTo>
                    <a:pt x="1273600" y="317580"/>
                  </a:lnTo>
                  <a:lnTo>
                    <a:pt x="1280539" y="323147"/>
                  </a:lnTo>
                  <a:lnTo>
                    <a:pt x="1286746" y="328748"/>
                  </a:lnTo>
                  <a:lnTo>
                    <a:pt x="1314412" y="313247"/>
                  </a:lnTo>
                  <a:lnTo>
                    <a:pt x="1336915" y="295617"/>
                  </a:lnTo>
                  <a:lnTo>
                    <a:pt x="1353171" y="275354"/>
                  </a:lnTo>
                  <a:lnTo>
                    <a:pt x="1362095" y="251950"/>
                  </a:lnTo>
                  <a:lnTo>
                    <a:pt x="1376954" y="245167"/>
                  </a:lnTo>
                  <a:lnTo>
                    <a:pt x="1391412" y="238485"/>
                  </a:lnTo>
                  <a:lnTo>
                    <a:pt x="1405760" y="231618"/>
                  </a:lnTo>
                  <a:lnTo>
                    <a:pt x="1420292" y="224278"/>
                  </a:lnTo>
                  <a:lnTo>
                    <a:pt x="1576769" y="458028"/>
                  </a:lnTo>
                  <a:lnTo>
                    <a:pt x="1258484" y="458028"/>
                  </a:lnTo>
                  <a:close/>
                </a:path>
                <a:path w="1577340" h="458470">
                  <a:moveTo>
                    <a:pt x="1178511" y="458028"/>
                  </a:moveTo>
                  <a:lnTo>
                    <a:pt x="1178511" y="217893"/>
                  </a:lnTo>
                  <a:lnTo>
                    <a:pt x="1179196" y="224684"/>
                  </a:lnTo>
                  <a:lnTo>
                    <a:pt x="1188118" y="234270"/>
                  </a:lnTo>
                  <a:lnTo>
                    <a:pt x="1197466" y="243365"/>
                  </a:lnTo>
                  <a:lnTo>
                    <a:pt x="1207179" y="252250"/>
                  </a:lnTo>
                  <a:lnTo>
                    <a:pt x="1217199" y="261210"/>
                  </a:lnTo>
                  <a:lnTo>
                    <a:pt x="1304311" y="260574"/>
                  </a:lnTo>
                  <a:lnTo>
                    <a:pt x="1293640" y="271922"/>
                  </a:lnTo>
                  <a:lnTo>
                    <a:pt x="1282362" y="283493"/>
                  </a:lnTo>
                  <a:lnTo>
                    <a:pt x="1270602" y="295090"/>
                  </a:lnTo>
                  <a:lnTo>
                    <a:pt x="1258484" y="306518"/>
                  </a:lnTo>
                  <a:lnTo>
                    <a:pt x="1258484" y="458028"/>
                  </a:lnTo>
                  <a:lnTo>
                    <a:pt x="1178511" y="458028"/>
                  </a:lnTo>
                  <a:close/>
                </a:path>
                <a:path w="1577340" h="458470">
                  <a:moveTo>
                    <a:pt x="926182" y="458028"/>
                  </a:moveTo>
                  <a:lnTo>
                    <a:pt x="926182" y="209664"/>
                  </a:lnTo>
                  <a:lnTo>
                    <a:pt x="930014" y="211414"/>
                  </a:lnTo>
                  <a:lnTo>
                    <a:pt x="935727" y="211961"/>
                  </a:lnTo>
                  <a:lnTo>
                    <a:pt x="939613" y="213640"/>
                  </a:lnTo>
                  <a:lnTo>
                    <a:pt x="971209" y="212490"/>
                  </a:lnTo>
                  <a:lnTo>
                    <a:pt x="1002891" y="211076"/>
                  </a:lnTo>
                  <a:lnTo>
                    <a:pt x="1034243" y="209910"/>
                  </a:lnTo>
                  <a:lnTo>
                    <a:pt x="1064851" y="209505"/>
                  </a:lnTo>
                  <a:lnTo>
                    <a:pt x="1102552" y="186833"/>
                  </a:lnTo>
                  <a:lnTo>
                    <a:pt x="1140985" y="178550"/>
                  </a:lnTo>
                  <a:lnTo>
                    <a:pt x="1169328" y="174835"/>
                  </a:lnTo>
                  <a:lnTo>
                    <a:pt x="1186966" y="178077"/>
                  </a:lnTo>
                  <a:lnTo>
                    <a:pt x="1193283" y="190668"/>
                  </a:lnTo>
                  <a:lnTo>
                    <a:pt x="1188310" y="200123"/>
                  </a:lnTo>
                  <a:lnTo>
                    <a:pt x="1182467" y="209452"/>
                  </a:lnTo>
                  <a:lnTo>
                    <a:pt x="1178511" y="217893"/>
                  </a:lnTo>
                  <a:lnTo>
                    <a:pt x="1178511" y="458028"/>
                  </a:lnTo>
                  <a:lnTo>
                    <a:pt x="926182" y="458028"/>
                  </a:lnTo>
                  <a:close/>
                </a:path>
                <a:path w="1577340" h="458470">
                  <a:moveTo>
                    <a:pt x="863767" y="458028"/>
                  </a:moveTo>
                  <a:lnTo>
                    <a:pt x="863767" y="104761"/>
                  </a:lnTo>
                  <a:lnTo>
                    <a:pt x="908015" y="110161"/>
                  </a:lnTo>
                  <a:lnTo>
                    <a:pt x="923772" y="133427"/>
                  </a:lnTo>
                  <a:lnTo>
                    <a:pt x="935115" y="154056"/>
                  </a:lnTo>
                  <a:lnTo>
                    <a:pt x="937450" y="177614"/>
                  </a:lnTo>
                  <a:lnTo>
                    <a:pt x="926182" y="209664"/>
                  </a:lnTo>
                  <a:lnTo>
                    <a:pt x="926182" y="458028"/>
                  </a:lnTo>
                  <a:lnTo>
                    <a:pt x="881952" y="458028"/>
                  </a:lnTo>
                  <a:lnTo>
                    <a:pt x="881952" y="223094"/>
                  </a:lnTo>
                  <a:lnTo>
                    <a:pt x="881918" y="216765"/>
                  </a:lnTo>
                  <a:lnTo>
                    <a:pt x="877952" y="214117"/>
                  </a:lnTo>
                  <a:lnTo>
                    <a:pt x="871484" y="213815"/>
                  </a:lnTo>
                  <a:lnTo>
                    <a:pt x="863944" y="214524"/>
                  </a:lnTo>
                  <a:lnTo>
                    <a:pt x="863944" y="458028"/>
                  </a:lnTo>
                  <a:lnTo>
                    <a:pt x="863767" y="458028"/>
                  </a:lnTo>
                  <a:close/>
                </a:path>
                <a:path w="1577340" h="458470">
                  <a:moveTo>
                    <a:pt x="863944" y="458028"/>
                  </a:moveTo>
                  <a:lnTo>
                    <a:pt x="863944" y="214524"/>
                  </a:lnTo>
                  <a:lnTo>
                    <a:pt x="869515" y="217298"/>
                  </a:lnTo>
                  <a:lnTo>
                    <a:pt x="875423" y="220125"/>
                  </a:lnTo>
                  <a:lnTo>
                    <a:pt x="881952" y="223094"/>
                  </a:lnTo>
                  <a:lnTo>
                    <a:pt x="881952" y="458028"/>
                  </a:lnTo>
                  <a:lnTo>
                    <a:pt x="863944" y="458028"/>
                  </a:lnTo>
                  <a:close/>
                </a:path>
                <a:path w="1577340" h="458470">
                  <a:moveTo>
                    <a:pt x="645988" y="458028"/>
                  </a:moveTo>
                  <a:lnTo>
                    <a:pt x="645988" y="52466"/>
                  </a:lnTo>
                  <a:lnTo>
                    <a:pt x="665238" y="79460"/>
                  </a:lnTo>
                  <a:lnTo>
                    <a:pt x="670915" y="79990"/>
                  </a:lnTo>
                  <a:lnTo>
                    <a:pt x="676646" y="80391"/>
                  </a:lnTo>
                  <a:lnTo>
                    <a:pt x="680531" y="82001"/>
                  </a:lnTo>
                  <a:lnTo>
                    <a:pt x="701580" y="89940"/>
                  </a:lnTo>
                  <a:lnTo>
                    <a:pt x="714132" y="98415"/>
                  </a:lnTo>
                  <a:lnTo>
                    <a:pt x="722887" y="103706"/>
                  </a:lnTo>
                  <a:lnTo>
                    <a:pt x="732550" y="102095"/>
                  </a:lnTo>
                  <a:lnTo>
                    <a:pt x="748659" y="96345"/>
                  </a:lnTo>
                  <a:lnTo>
                    <a:pt x="764764" y="90982"/>
                  </a:lnTo>
                  <a:lnTo>
                    <a:pt x="780637" y="86020"/>
                  </a:lnTo>
                  <a:lnTo>
                    <a:pt x="796047" y="81473"/>
                  </a:lnTo>
                  <a:lnTo>
                    <a:pt x="810518" y="83113"/>
                  </a:lnTo>
                  <a:lnTo>
                    <a:pt x="817683" y="92990"/>
                  </a:lnTo>
                  <a:lnTo>
                    <a:pt x="826924" y="97246"/>
                  </a:lnTo>
                  <a:lnTo>
                    <a:pt x="847622" y="82022"/>
                  </a:lnTo>
                  <a:lnTo>
                    <a:pt x="859873" y="81672"/>
                  </a:lnTo>
                  <a:lnTo>
                    <a:pt x="864563" y="87397"/>
                  </a:lnTo>
                  <a:lnTo>
                    <a:pt x="864820" y="96120"/>
                  </a:lnTo>
                  <a:lnTo>
                    <a:pt x="863767" y="104761"/>
                  </a:lnTo>
                  <a:lnTo>
                    <a:pt x="863767" y="458028"/>
                  </a:lnTo>
                  <a:lnTo>
                    <a:pt x="645988" y="458028"/>
                  </a:lnTo>
                  <a:close/>
                </a:path>
                <a:path w="1577340" h="458470">
                  <a:moveTo>
                    <a:pt x="568528" y="69404"/>
                  </a:moveTo>
                  <a:lnTo>
                    <a:pt x="580489" y="57057"/>
                  </a:lnTo>
                  <a:lnTo>
                    <a:pt x="584486" y="44983"/>
                  </a:lnTo>
                  <a:lnTo>
                    <a:pt x="590892" y="33374"/>
                  </a:lnTo>
                  <a:lnTo>
                    <a:pt x="610079" y="22422"/>
                  </a:lnTo>
                  <a:lnTo>
                    <a:pt x="630799" y="19500"/>
                  </a:lnTo>
                  <a:lnTo>
                    <a:pt x="642564" y="26598"/>
                  </a:lnTo>
                  <a:lnTo>
                    <a:pt x="647064" y="39119"/>
                  </a:lnTo>
                  <a:lnTo>
                    <a:pt x="645988" y="52466"/>
                  </a:lnTo>
                  <a:lnTo>
                    <a:pt x="645988" y="458028"/>
                  </a:lnTo>
                  <a:lnTo>
                    <a:pt x="594501" y="458028"/>
                  </a:lnTo>
                  <a:lnTo>
                    <a:pt x="594502" y="124114"/>
                  </a:lnTo>
                  <a:lnTo>
                    <a:pt x="591276" y="116103"/>
                  </a:lnTo>
                  <a:lnTo>
                    <a:pt x="588631" y="107854"/>
                  </a:lnTo>
                  <a:lnTo>
                    <a:pt x="586455" y="99556"/>
                  </a:lnTo>
                  <a:lnTo>
                    <a:pt x="584637" y="91402"/>
                  </a:lnTo>
                  <a:lnTo>
                    <a:pt x="568528" y="69404"/>
                  </a:lnTo>
                  <a:close/>
                </a:path>
                <a:path w="1577340" h="458470">
                  <a:moveTo>
                    <a:pt x="141007" y="50559"/>
                  </a:moveTo>
                  <a:lnTo>
                    <a:pt x="143881" y="43551"/>
                  </a:lnTo>
                  <a:lnTo>
                    <a:pt x="150747" y="31038"/>
                  </a:lnTo>
                  <a:lnTo>
                    <a:pt x="193469" y="0"/>
                  </a:lnTo>
                  <a:lnTo>
                    <a:pt x="203037" y="6715"/>
                  </a:lnTo>
                  <a:lnTo>
                    <a:pt x="212574" y="13724"/>
                  </a:lnTo>
                  <a:lnTo>
                    <a:pt x="221789" y="20996"/>
                  </a:lnTo>
                  <a:lnTo>
                    <a:pt x="230389" y="28497"/>
                  </a:lnTo>
                  <a:lnTo>
                    <a:pt x="260565" y="33234"/>
                  </a:lnTo>
                  <a:lnTo>
                    <a:pt x="280002" y="45619"/>
                  </a:lnTo>
                  <a:lnTo>
                    <a:pt x="297385" y="56768"/>
                  </a:lnTo>
                  <a:lnTo>
                    <a:pt x="321404" y="57801"/>
                  </a:lnTo>
                  <a:lnTo>
                    <a:pt x="326327" y="78396"/>
                  </a:lnTo>
                  <a:lnTo>
                    <a:pt x="337580" y="96657"/>
                  </a:lnTo>
                  <a:lnTo>
                    <a:pt x="351128" y="113942"/>
                  </a:lnTo>
                  <a:lnTo>
                    <a:pt x="362937" y="131608"/>
                  </a:lnTo>
                  <a:lnTo>
                    <a:pt x="406287" y="135054"/>
                  </a:lnTo>
                  <a:lnTo>
                    <a:pt x="448399" y="139612"/>
                  </a:lnTo>
                  <a:lnTo>
                    <a:pt x="470860" y="170186"/>
                  </a:lnTo>
                  <a:lnTo>
                    <a:pt x="480263" y="168238"/>
                  </a:lnTo>
                  <a:lnTo>
                    <a:pt x="487768" y="167454"/>
                  </a:lnTo>
                  <a:lnTo>
                    <a:pt x="495326" y="166692"/>
                  </a:lnTo>
                  <a:lnTo>
                    <a:pt x="524415" y="154425"/>
                  </a:lnTo>
                  <a:lnTo>
                    <a:pt x="541088" y="152779"/>
                  </a:lnTo>
                  <a:lnTo>
                    <a:pt x="552701" y="151843"/>
                  </a:lnTo>
                  <a:lnTo>
                    <a:pt x="566612" y="141707"/>
                  </a:lnTo>
                  <a:lnTo>
                    <a:pt x="594502" y="124114"/>
                  </a:lnTo>
                  <a:lnTo>
                    <a:pt x="594501" y="458028"/>
                  </a:lnTo>
                  <a:lnTo>
                    <a:pt x="167796" y="458028"/>
                  </a:lnTo>
                  <a:lnTo>
                    <a:pt x="167796" y="66355"/>
                  </a:lnTo>
                  <a:lnTo>
                    <a:pt x="160729" y="62756"/>
                  </a:lnTo>
                  <a:lnTo>
                    <a:pt x="153730" y="58902"/>
                  </a:lnTo>
                  <a:lnTo>
                    <a:pt x="147066" y="54826"/>
                  </a:lnTo>
                  <a:lnTo>
                    <a:pt x="141007" y="50559"/>
                  </a:lnTo>
                  <a:close/>
                </a:path>
                <a:path w="1577340" h="458470">
                  <a:moveTo>
                    <a:pt x="95198" y="112681"/>
                  </a:moveTo>
                  <a:lnTo>
                    <a:pt x="167796" y="66355"/>
                  </a:lnTo>
                  <a:lnTo>
                    <a:pt x="167796" y="458028"/>
                  </a:lnTo>
                  <a:lnTo>
                    <a:pt x="118528" y="458028"/>
                  </a:lnTo>
                  <a:lnTo>
                    <a:pt x="118528" y="158859"/>
                  </a:lnTo>
                  <a:lnTo>
                    <a:pt x="102440" y="154481"/>
                  </a:lnTo>
                  <a:lnTo>
                    <a:pt x="97994" y="141907"/>
                  </a:lnTo>
                  <a:lnTo>
                    <a:pt x="97982" y="126265"/>
                  </a:lnTo>
                  <a:lnTo>
                    <a:pt x="95198" y="112681"/>
                  </a:lnTo>
                  <a:close/>
                </a:path>
                <a:path w="1577340" h="458470">
                  <a:moveTo>
                    <a:pt x="6010" y="339828"/>
                  </a:moveTo>
                  <a:lnTo>
                    <a:pt x="8283" y="332618"/>
                  </a:lnTo>
                  <a:lnTo>
                    <a:pt x="9946" y="325567"/>
                  </a:lnTo>
                  <a:lnTo>
                    <a:pt x="12592" y="312102"/>
                  </a:lnTo>
                  <a:lnTo>
                    <a:pt x="20403" y="279719"/>
                  </a:lnTo>
                  <a:lnTo>
                    <a:pt x="39923" y="252593"/>
                  </a:lnTo>
                  <a:lnTo>
                    <a:pt x="65804" y="229798"/>
                  </a:lnTo>
                  <a:lnTo>
                    <a:pt x="92696" y="210406"/>
                  </a:lnTo>
                  <a:lnTo>
                    <a:pt x="105488" y="201889"/>
                  </a:lnTo>
                  <a:lnTo>
                    <a:pt x="110970" y="198213"/>
                  </a:lnTo>
                  <a:lnTo>
                    <a:pt x="113511" y="188321"/>
                  </a:lnTo>
                  <a:lnTo>
                    <a:pt x="115687" y="178374"/>
                  </a:lnTo>
                  <a:lnTo>
                    <a:pt x="117394" y="168508"/>
                  </a:lnTo>
                  <a:lnTo>
                    <a:pt x="118528" y="158859"/>
                  </a:lnTo>
                  <a:lnTo>
                    <a:pt x="118528" y="458028"/>
                  </a:lnTo>
                  <a:lnTo>
                    <a:pt x="19139" y="458028"/>
                  </a:lnTo>
                  <a:lnTo>
                    <a:pt x="19139" y="390066"/>
                  </a:lnTo>
                  <a:lnTo>
                    <a:pt x="6010" y="339828"/>
                  </a:lnTo>
                  <a:close/>
                </a:path>
                <a:path w="1577340" h="458470">
                  <a:moveTo>
                    <a:pt x="0" y="433442"/>
                  </a:moveTo>
                  <a:lnTo>
                    <a:pt x="19139" y="390066"/>
                  </a:lnTo>
                  <a:lnTo>
                    <a:pt x="19139" y="458028"/>
                  </a:lnTo>
                  <a:lnTo>
                    <a:pt x="0" y="458028"/>
                  </a:lnTo>
                  <a:lnTo>
                    <a:pt x="0" y="433442"/>
                  </a:lnTo>
                  <a:close/>
                </a:path>
              </a:pathLst>
            </a:custGeom>
            <a:solidFill>
              <a:srgbClr val="D6AA94">
                <a:alpha val="619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04"/>
            <a:ext cx="2166664" cy="110948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72883" y="0"/>
            <a:ext cx="2319116" cy="1825576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0" y="5256827"/>
            <a:ext cx="2355850" cy="1601470"/>
            <a:chOff x="0" y="5256827"/>
            <a:chExt cx="2355850" cy="1601470"/>
          </a:xfrm>
        </p:grpSpPr>
        <p:sp>
          <p:nvSpPr>
            <p:cNvPr id="9" name="object 9"/>
            <p:cNvSpPr/>
            <p:nvPr/>
          </p:nvSpPr>
          <p:spPr>
            <a:xfrm>
              <a:off x="0" y="5256827"/>
              <a:ext cx="2352040" cy="1601470"/>
            </a:xfrm>
            <a:custGeom>
              <a:avLst/>
              <a:gdLst/>
              <a:ahLst/>
              <a:cxnLst/>
              <a:rect l="l" t="t" r="r" b="b"/>
              <a:pathLst>
                <a:path w="2352040" h="1601470">
                  <a:moveTo>
                    <a:pt x="675344" y="197965"/>
                  </a:moveTo>
                  <a:lnTo>
                    <a:pt x="666466" y="122788"/>
                  </a:lnTo>
                  <a:lnTo>
                    <a:pt x="637640" y="74797"/>
                  </a:lnTo>
                  <a:lnTo>
                    <a:pt x="586772" y="38273"/>
                  </a:lnTo>
                  <a:lnTo>
                    <a:pt x="539449" y="20207"/>
                  </a:lnTo>
                  <a:lnTo>
                    <a:pt x="499448" y="10802"/>
                  </a:lnTo>
                  <a:lnTo>
                    <a:pt x="451953" y="4065"/>
                  </a:lnTo>
                  <a:lnTo>
                    <a:pt x="396336" y="470"/>
                  </a:lnTo>
                  <a:lnTo>
                    <a:pt x="365285" y="0"/>
                  </a:lnTo>
                  <a:lnTo>
                    <a:pt x="331969" y="493"/>
                  </a:lnTo>
                  <a:lnTo>
                    <a:pt x="258224" y="4611"/>
                  </a:lnTo>
                  <a:lnTo>
                    <a:pt x="217639" y="8354"/>
                  </a:lnTo>
                  <a:lnTo>
                    <a:pt x="174474" y="13298"/>
                  </a:lnTo>
                  <a:lnTo>
                    <a:pt x="128650" y="19505"/>
                  </a:lnTo>
                  <a:lnTo>
                    <a:pt x="79435" y="27145"/>
                  </a:lnTo>
                  <a:lnTo>
                    <a:pt x="28271" y="36024"/>
                  </a:lnTo>
                  <a:lnTo>
                    <a:pt x="0" y="41414"/>
                  </a:lnTo>
                  <a:lnTo>
                    <a:pt x="0" y="49501"/>
                  </a:lnTo>
                  <a:lnTo>
                    <a:pt x="28715" y="44007"/>
                  </a:lnTo>
                  <a:lnTo>
                    <a:pt x="80090" y="35061"/>
                  </a:lnTo>
                  <a:lnTo>
                    <a:pt x="127788" y="27617"/>
                  </a:lnTo>
                  <a:lnTo>
                    <a:pt x="173408" y="21387"/>
                  </a:lnTo>
                  <a:lnTo>
                    <a:pt x="216373" y="16413"/>
                  </a:lnTo>
                  <a:lnTo>
                    <a:pt x="256763" y="12636"/>
                  </a:lnTo>
                  <a:lnTo>
                    <a:pt x="330130" y="8437"/>
                  </a:lnTo>
                  <a:lnTo>
                    <a:pt x="365285" y="7925"/>
                  </a:lnTo>
                  <a:lnTo>
                    <a:pt x="394137" y="8318"/>
                  </a:lnTo>
                  <a:lnTo>
                    <a:pt x="449413" y="11805"/>
                  </a:lnTo>
                  <a:lnTo>
                    <a:pt x="496585" y="18424"/>
                  </a:lnTo>
                  <a:lnTo>
                    <a:pt x="536283" y="27702"/>
                  </a:lnTo>
                  <a:lnTo>
                    <a:pt x="583190" y="45569"/>
                  </a:lnTo>
                  <a:lnTo>
                    <a:pt x="631490" y="80141"/>
                  </a:lnTo>
                  <a:lnTo>
                    <a:pt x="658779" y="125336"/>
                  </a:lnTo>
                  <a:lnTo>
                    <a:pt x="667531" y="169861"/>
                  </a:lnTo>
                  <a:lnTo>
                    <a:pt x="667531" y="239387"/>
                  </a:lnTo>
                  <a:lnTo>
                    <a:pt x="668431" y="236905"/>
                  </a:lnTo>
                  <a:lnTo>
                    <a:pt x="675344" y="197965"/>
                  </a:lnTo>
                  <a:close/>
                </a:path>
                <a:path w="2352040" h="1601470">
                  <a:moveTo>
                    <a:pt x="667531" y="239387"/>
                  </a:moveTo>
                  <a:lnTo>
                    <a:pt x="667531" y="169861"/>
                  </a:lnTo>
                  <a:lnTo>
                    <a:pt x="665296" y="213787"/>
                  </a:lnTo>
                  <a:lnTo>
                    <a:pt x="653561" y="256776"/>
                  </a:lnTo>
                  <a:lnTo>
                    <a:pt x="633811" y="298488"/>
                  </a:lnTo>
                  <a:lnTo>
                    <a:pt x="607535" y="338585"/>
                  </a:lnTo>
                  <a:lnTo>
                    <a:pt x="576217" y="376729"/>
                  </a:lnTo>
                  <a:lnTo>
                    <a:pt x="541344" y="412582"/>
                  </a:lnTo>
                  <a:lnTo>
                    <a:pt x="504402" y="445804"/>
                  </a:lnTo>
                  <a:lnTo>
                    <a:pt x="466879" y="476057"/>
                  </a:lnTo>
                  <a:lnTo>
                    <a:pt x="426635" y="507626"/>
                  </a:lnTo>
                  <a:lnTo>
                    <a:pt x="387169" y="540656"/>
                  </a:lnTo>
                  <a:lnTo>
                    <a:pt x="349734" y="575266"/>
                  </a:lnTo>
                  <a:lnTo>
                    <a:pt x="315587" y="611573"/>
                  </a:lnTo>
                  <a:lnTo>
                    <a:pt x="285980" y="649695"/>
                  </a:lnTo>
                  <a:lnTo>
                    <a:pt x="262168" y="689748"/>
                  </a:lnTo>
                  <a:lnTo>
                    <a:pt x="245406" y="731852"/>
                  </a:lnTo>
                  <a:lnTo>
                    <a:pt x="236947" y="776123"/>
                  </a:lnTo>
                  <a:lnTo>
                    <a:pt x="238047" y="822678"/>
                  </a:lnTo>
                  <a:lnTo>
                    <a:pt x="245130" y="851661"/>
                  </a:lnTo>
                  <a:lnTo>
                    <a:pt x="245130" y="776423"/>
                  </a:lnTo>
                  <a:lnTo>
                    <a:pt x="253531" y="733338"/>
                  </a:lnTo>
                  <a:lnTo>
                    <a:pt x="270097" y="692262"/>
                  </a:lnTo>
                  <a:lnTo>
                    <a:pt x="293593" y="653098"/>
                  </a:lnTo>
                  <a:lnTo>
                    <a:pt x="322786" y="615745"/>
                  </a:lnTo>
                  <a:lnTo>
                    <a:pt x="356441" y="580107"/>
                  </a:lnTo>
                  <a:lnTo>
                    <a:pt x="393324" y="546084"/>
                  </a:lnTo>
                  <a:lnTo>
                    <a:pt x="432201" y="513577"/>
                  </a:lnTo>
                  <a:lnTo>
                    <a:pt x="471836" y="482489"/>
                  </a:lnTo>
                  <a:lnTo>
                    <a:pt x="522767" y="440692"/>
                  </a:lnTo>
                  <a:lnTo>
                    <a:pt x="566512" y="399093"/>
                  </a:lnTo>
                  <a:lnTo>
                    <a:pt x="603012" y="357804"/>
                  </a:lnTo>
                  <a:lnTo>
                    <a:pt x="632205" y="316936"/>
                  </a:lnTo>
                  <a:lnTo>
                    <a:pt x="654031" y="276599"/>
                  </a:lnTo>
                  <a:lnTo>
                    <a:pt x="667531" y="239387"/>
                  </a:lnTo>
                  <a:close/>
                </a:path>
                <a:path w="2352040" h="1601470">
                  <a:moveTo>
                    <a:pt x="2351815" y="1601138"/>
                  </a:moveTo>
                  <a:lnTo>
                    <a:pt x="2346842" y="1546860"/>
                  </a:lnTo>
                  <a:lnTo>
                    <a:pt x="2340364" y="1498046"/>
                  </a:lnTo>
                  <a:lnTo>
                    <a:pt x="2332036" y="1449861"/>
                  </a:lnTo>
                  <a:lnTo>
                    <a:pt x="2321806" y="1402453"/>
                  </a:lnTo>
                  <a:lnTo>
                    <a:pt x="2309622" y="1355972"/>
                  </a:lnTo>
                  <a:lnTo>
                    <a:pt x="2295433" y="1310567"/>
                  </a:lnTo>
                  <a:lnTo>
                    <a:pt x="2279188" y="1266387"/>
                  </a:lnTo>
                  <a:lnTo>
                    <a:pt x="2260835" y="1223581"/>
                  </a:lnTo>
                  <a:lnTo>
                    <a:pt x="2240324" y="1182298"/>
                  </a:lnTo>
                  <a:lnTo>
                    <a:pt x="2217602" y="1142689"/>
                  </a:lnTo>
                  <a:lnTo>
                    <a:pt x="2192619" y="1104901"/>
                  </a:lnTo>
                  <a:lnTo>
                    <a:pt x="2165323" y="1069084"/>
                  </a:lnTo>
                  <a:lnTo>
                    <a:pt x="2135663" y="1035388"/>
                  </a:lnTo>
                  <a:lnTo>
                    <a:pt x="2103587" y="1003961"/>
                  </a:lnTo>
                  <a:lnTo>
                    <a:pt x="2070408" y="975426"/>
                  </a:lnTo>
                  <a:lnTo>
                    <a:pt x="2035945" y="948919"/>
                  </a:lnTo>
                  <a:lnTo>
                    <a:pt x="2000216" y="924441"/>
                  </a:lnTo>
                  <a:lnTo>
                    <a:pt x="1963239" y="901994"/>
                  </a:lnTo>
                  <a:lnTo>
                    <a:pt x="1925031" y="881581"/>
                  </a:lnTo>
                  <a:lnTo>
                    <a:pt x="1885612" y="863202"/>
                  </a:lnTo>
                  <a:lnTo>
                    <a:pt x="1844998" y="846861"/>
                  </a:lnTo>
                  <a:lnTo>
                    <a:pt x="1803209" y="832559"/>
                  </a:lnTo>
                  <a:lnTo>
                    <a:pt x="1760262" y="820298"/>
                  </a:lnTo>
                  <a:lnTo>
                    <a:pt x="1716175" y="810081"/>
                  </a:lnTo>
                  <a:lnTo>
                    <a:pt x="1670967" y="801908"/>
                  </a:lnTo>
                  <a:lnTo>
                    <a:pt x="1624655" y="795782"/>
                  </a:lnTo>
                  <a:lnTo>
                    <a:pt x="1577258" y="791705"/>
                  </a:lnTo>
                  <a:lnTo>
                    <a:pt x="1528793" y="789679"/>
                  </a:lnTo>
                  <a:lnTo>
                    <a:pt x="1478601" y="789733"/>
                  </a:lnTo>
                  <a:lnTo>
                    <a:pt x="1428734" y="791787"/>
                  </a:lnTo>
                  <a:lnTo>
                    <a:pt x="1377176" y="795925"/>
                  </a:lnTo>
                  <a:lnTo>
                    <a:pt x="1324623" y="802122"/>
                  </a:lnTo>
                  <a:lnTo>
                    <a:pt x="1271093" y="810380"/>
                  </a:lnTo>
                  <a:lnTo>
                    <a:pt x="1216605" y="820700"/>
                  </a:lnTo>
                  <a:lnTo>
                    <a:pt x="1161176" y="833085"/>
                  </a:lnTo>
                  <a:lnTo>
                    <a:pt x="1104824" y="847537"/>
                  </a:lnTo>
                  <a:lnTo>
                    <a:pt x="1047567" y="864057"/>
                  </a:lnTo>
                  <a:lnTo>
                    <a:pt x="989425" y="882648"/>
                  </a:lnTo>
                  <a:lnTo>
                    <a:pt x="953493" y="895456"/>
                  </a:lnTo>
                  <a:lnTo>
                    <a:pt x="917824" y="909429"/>
                  </a:lnTo>
                  <a:lnTo>
                    <a:pt x="882529" y="924094"/>
                  </a:lnTo>
                  <a:lnTo>
                    <a:pt x="804319" y="957479"/>
                  </a:lnTo>
                  <a:lnTo>
                    <a:pt x="760368" y="975377"/>
                  </a:lnTo>
                  <a:lnTo>
                    <a:pt x="715815" y="991854"/>
                  </a:lnTo>
                  <a:lnTo>
                    <a:pt x="670607" y="1006095"/>
                  </a:lnTo>
                  <a:lnTo>
                    <a:pt x="624687" y="1017285"/>
                  </a:lnTo>
                  <a:lnTo>
                    <a:pt x="578003" y="1024610"/>
                  </a:lnTo>
                  <a:lnTo>
                    <a:pt x="528982" y="1026450"/>
                  </a:lnTo>
                  <a:lnTo>
                    <a:pt x="479691" y="1021606"/>
                  </a:lnTo>
                  <a:lnTo>
                    <a:pt x="431547" y="1010329"/>
                  </a:lnTo>
                  <a:lnTo>
                    <a:pt x="385968" y="992869"/>
                  </a:lnTo>
                  <a:lnTo>
                    <a:pt x="344370" y="969477"/>
                  </a:lnTo>
                  <a:lnTo>
                    <a:pt x="308171" y="940405"/>
                  </a:lnTo>
                  <a:lnTo>
                    <a:pt x="278786" y="905904"/>
                  </a:lnTo>
                  <a:lnTo>
                    <a:pt x="257633" y="866224"/>
                  </a:lnTo>
                  <a:lnTo>
                    <a:pt x="246129" y="821616"/>
                  </a:lnTo>
                  <a:lnTo>
                    <a:pt x="245130" y="776423"/>
                  </a:lnTo>
                  <a:lnTo>
                    <a:pt x="245130" y="851661"/>
                  </a:lnTo>
                  <a:lnTo>
                    <a:pt x="266575" y="902018"/>
                  </a:lnTo>
                  <a:lnTo>
                    <a:pt x="291983" y="935349"/>
                  </a:lnTo>
                  <a:lnTo>
                    <a:pt x="323405" y="964202"/>
                  </a:lnTo>
                  <a:lnTo>
                    <a:pt x="359782" y="988388"/>
                  </a:lnTo>
                  <a:lnTo>
                    <a:pt x="400052" y="1007717"/>
                  </a:lnTo>
                  <a:lnTo>
                    <a:pt x="443156" y="1022001"/>
                  </a:lnTo>
                  <a:lnTo>
                    <a:pt x="488032" y="1031050"/>
                  </a:lnTo>
                  <a:lnTo>
                    <a:pt x="533619" y="1034675"/>
                  </a:lnTo>
                  <a:lnTo>
                    <a:pt x="578857" y="1032686"/>
                  </a:lnTo>
                  <a:lnTo>
                    <a:pt x="626102" y="1025289"/>
                  </a:lnTo>
                  <a:lnTo>
                    <a:pt x="672486" y="1014010"/>
                  </a:lnTo>
                  <a:lnTo>
                    <a:pt x="718083" y="999667"/>
                  </a:lnTo>
                  <a:lnTo>
                    <a:pt x="762967" y="983080"/>
                  </a:lnTo>
                  <a:lnTo>
                    <a:pt x="807211" y="965067"/>
                  </a:lnTo>
                  <a:lnTo>
                    <a:pt x="885586" y="931617"/>
                  </a:lnTo>
                  <a:lnTo>
                    <a:pt x="920742" y="917006"/>
                  </a:lnTo>
                  <a:lnTo>
                    <a:pt x="956246" y="903087"/>
                  </a:lnTo>
                  <a:lnTo>
                    <a:pt x="1049758" y="871852"/>
                  </a:lnTo>
                  <a:lnTo>
                    <a:pt x="1106646" y="855430"/>
                  </a:lnTo>
                  <a:lnTo>
                    <a:pt x="1162632" y="841061"/>
                  </a:lnTo>
                  <a:lnTo>
                    <a:pt x="1217698" y="828742"/>
                  </a:lnTo>
                  <a:lnTo>
                    <a:pt x="1271826" y="818472"/>
                  </a:lnTo>
                  <a:lnTo>
                    <a:pt x="1324999" y="810248"/>
                  </a:lnTo>
                  <a:lnTo>
                    <a:pt x="1377197" y="804069"/>
                  </a:lnTo>
                  <a:lnTo>
                    <a:pt x="1428404" y="799933"/>
                  </a:lnTo>
                  <a:lnTo>
                    <a:pt x="1478601" y="797837"/>
                  </a:lnTo>
                  <a:lnTo>
                    <a:pt x="1528793" y="797822"/>
                  </a:lnTo>
                  <a:lnTo>
                    <a:pt x="1575894" y="799760"/>
                  </a:lnTo>
                  <a:lnTo>
                    <a:pt x="1622955" y="803775"/>
                  </a:lnTo>
                  <a:lnTo>
                    <a:pt x="1668933" y="809823"/>
                  </a:lnTo>
                  <a:lnTo>
                    <a:pt x="1713812" y="817901"/>
                  </a:lnTo>
                  <a:lnTo>
                    <a:pt x="1757574" y="828009"/>
                  </a:lnTo>
                  <a:lnTo>
                    <a:pt x="1800199" y="840143"/>
                  </a:lnTo>
                  <a:lnTo>
                    <a:pt x="1841672" y="854303"/>
                  </a:lnTo>
                  <a:lnTo>
                    <a:pt x="1881973" y="870485"/>
                  </a:lnTo>
                  <a:lnTo>
                    <a:pt x="1921084" y="888689"/>
                  </a:lnTo>
                  <a:lnTo>
                    <a:pt x="1958988" y="908912"/>
                  </a:lnTo>
                  <a:lnTo>
                    <a:pt x="1995667" y="931152"/>
                  </a:lnTo>
                  <a:lnTo>
                    <a:pt x="2031102" y="955407"/>
                  </a:lnTo>
                  <a:lnTo>
                    <a:pt x="2065276" y="981676"/>
                  </a:lnTo>
                  <a:lnTo>
                    <a:pt x="2098171" y="1009956"/>
                  </a:lnTo>
                  <a:lnTo>
                    <a:pt x="2129945" y="1041101"/>
                  </a:lnTo>
                  <a:lnTo>
                    <a:pt x="2159325" y="1074504"/>
                  </a:lnTo>
                  <a:lnTo>
                    <a:pt x="2186362" y="1110016"/>
                  </a:lnTo>
                  <a:lnTo>
                    <a:pt x="2211106" y="1147491"/>
                  </a:lnTo>
                  <a:lnTo>
                    <a:pt x="2233608" y="1186778"/>
                  </a:lnTo>
                  <a:lnTo>
                    <a:pt x="2253919" y="1227732"/>
                  </a:lnTo>
                  <a:lnTo>
                    <a:pt x="2272091" y="1270202"/>
                  </a:lnTo>
                  <a:lnTo>
                    <a:pt x="2288173" y="1314041"/>
                  </a:lnTo>
                  <a:lnTo>
                    <a:pt x="2302218" y="1359101"/>
                  </a:lnTo>
                  <a:lnTo>
                    <a:pt x="2314275" y="1405233"/>
                  </a:lnTo>
                  <a:lnTo>
                    <a:pt x="2324396" y="1452290"/>
                  </a:lnTo>
                  <a:lnTo>
                    <a:pt x="2332632" y="1500123"/>
                  </a:lnTo>
                  <a:lnTo>
                    <a:pt x="2339033" y="1548584"/>
                  </a:lnTo>
                  <a:lnTo>
                    <a:pt x="2343650" y="1597525"/>
                  </a:lnTo>
                  <a:lnTo>
                    <a:pt x="2343862" y="1601138"/>
                  </a:lnTo>
                  <a:lnTo>
                    <a:pt x="2351815" y="1601138"/>
                  </a:lnTo>
                  <a:close/>
                </a:path>
              </a:pathLst>
            </a:custGeom>
            <a:solidFill>
              <a:srgbClr val="734A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2134489" y="6335080"/>
              <a:ext cx="220979" cy="270510"/>
            </a:xfrm>
            <a:custGeom>
              <a:avLst/>
              <a:gdLst/>
              <a:ahLst/>
              <a:cxnLst/>
              <a:rect l="l" t="t" r="r" b="b"/>
              <a:pathLst>
                <a:path w="220980" h="270509">
                  <a:moveTo>
                    <a:pt x="194996" y="53403"/>
                  </a:moveTo>
                  <a:lnTo>
                    <a:pt x="151129" y="13605"/>
                  </a:lnTo>
                  <a:lnTo>
                    <a:pt x="108186" y="0"/>
                  </a:lnTo>
                  <a:lnTo>
                    <a:pt x="92736" y="854"/>
                  </a:lnTo>
                  <a:lnTo>
                    <a:pt x="39379" y="22851"/>
                  </a:lnTo>
                  <a:lnTo>
                    <a:pt x="4651" y="68226"/>
                  </a:lnTo>
                  <a:lnTo>
                    <a:pt x="0" y="95925"/>
                  </a:lnTo>
                  <a:lnTo>
                    <a:pt x="3666" y="123270"/>
                  </a:lnTo>
                  <a:lnTo>
                    <a:pt x="27065" y="174130"/>
                  </a:lnTo>
                  <a:lnTo>
                    <a:pt x="55993" y="216767"/>
                  </a:lnTo>
                  <a:lnTo>
                    <a:pt x="94989" y="253572"/>
                  </a:lnTo>
                  <a:lnTo>
                    <a:pt x="154892" y="270250"/>
                  </a:lnTo>
                  <a:lnTo>
                    <a:pt x="177553" y="262365"/>
                  </a:lnTo>
                  <a:lnTo>
                    <a:pt x="208980" y="223703"/>
                  </a:lnTo>
                  <a:lnTo>
                    <a:pt x="218261" y="184399"/>
                  </a:lnTo>
                  <a:lnTo>
                    <a:pt x="220755" y="144141"/>
                  </a:lnTo>
                  <a:lnTo>
                    <a:pt x="220439" y="135152"/>
                  </a:lnTo>
                  <a:lnTo>
                    <a:pt x="208506" y="79159"/>
                  </a:lnTo>
                  <a:lnTo>
                    <a:pt x="194996" y="53403"/>
                  </a:lnTo>
                  <a:close/>
                </a:path>
              </a:pathLst>
            </a:custGeom>
            <a:solidFill>
              <a:srgbClr val="D6AA94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1" name="object 11"/>
          <p:cNvGrpSpPr/>
          <p:nvPr/>
        </p:nvGrpSpPr>
        <p:grpSpPr>
          <a:xfrm>
            <a:off x="9872929" y="5791497"/>
            <a:ext cx="2319655" cy="1065530"/>
            <a:chOff x="9872929" y="5791497"/>
            <a:chExt cx="2319655" cy="1065530"/>
          </a:xfrm>
        </p:grpSpPr>
        <p:sp>
          <p:nvSpPr>
            <p:cNvPr id="12" name="object 12"/>
            <p:cNvSpPr/>
            <p:nvPr/>
          </p:nvSpPr>
          <p:spPr>
            <a:xfrm>
              <a:off x="11257344" y="5929354"/>
              <a:ext cx="934719" cy="927735"/>
            </a:xfrm>
            <a:custGeom>
              <a:avLst/>
              <a:gdLst/>
              <a:ahLst/>
              <a:cxnLst/>
              <a:rect l="l" t="t" r="r" b="b"/>
              <a:pathLst>
                <a:path w="934720" h="927734">
                  <a:moveTo>
                    <a:pt x="365605" y="58325"/>
                  </a:moveTo>
                  <a:lnTo>
                    <a:pt x="572876" y="58325"/>
                  </a:lnTo>
                  <a:lnTo>
                    <a:pt x="563209" y="55220"/>
                  </a:lnTo>
                  <a:lnTo>
                    <a:pt x="553695" y="51788"/>
                  </a:lnTo>
                  <a:lnTo>
                    <a:pt x="544504" y="48009"/>
                  </a:lnTo>
                  <a:lnTo>
                    <a:pt x="535803" y="43864"/>
                  </a:lnTo>
                  <a:lnTo>
                    <a:pt x="540581" y="28087"/>
                  </a:lnTo>
                  <a:lnTo>
                    <a:pt x="532343" y="17726"/>
                  </a:lnTo>
                  <a:lnTo>
                    <a:pt x="519191" y="9457"/>
                  </a:lnTo>
                  <a:lnTo>
                    <a:pt x="509273" y="0"/>
                  </a:lnTo>
                  <a:lnTo>
                    <a:pt x="509139" y="0"/>
                  </a:lnTo>
                  <a:lnTo>
                    <a:pt x="432067" y="36299"/>
                  </a:lnTo>
                  <a:lnTo>
                    <a:pt x="363484" y="36299"/>
                  </a:lnTo>
                  <a:lnTo>
                    <a:pt x="364213" y="46016"/>
                  </a:lnTo>
                  <a:lnTo>
                    <a:pt x="365483" y="57568"/>
                  </a:lnTo>
                  <a:lnTo>
                    <a:pt x="365605" y="58325"/>
                  </a:lnTo>
                  <a:close/>
                </a:path>
                <a:path w="934720" h="927734">
                  <a:moveTo>
                    <a:pt x="363484" y="36299"/>
                  </a:moveTo>
                  <a:lnTo>
                    <a:pt x="432067" y="36299"/>
                  </a:lnTo>
                  <a:lnTo>
                    <a:pt x="432757" y="28472"/>
                  </a:lnTo>
                  <a:lnTo>
                    <a:pt x="433200" y="20574"/>
                  </a:lnTo>
                  <a:lnTo>
                    <a:pt x="433277" y="12844"/>
                  </a:lnTo>
                  <a:lnTo>
                    <a:pt x="432873" y="5527"/>
                  </a:lnTo>
                  <a:lnTo>
                    <a:pt x="425459" y="4224"/>
                  </a:lnTo>
                  <a:lnTo>
                    <a:pt x="411313" y="3383"/>
                  </a:lnTo>
                  <a:lnTo>
                    <a:pt x="362723" y="22784"/>
                  </a:lnTo>
                  <a:lnTo>
                    <a:pt x="363336" y="34334"/>
                  </a:lnTo>
                  <a:lnTo>
                    <a:pt x="363484" y="36299"/>
                  </a:lnTo>
                  <a:close/>
                </a:path>
                <a:path w="934720" h="927734">
                  <a:moveTo>
                    <a:pt x="0" y="927180"/>
                  </a:moveTo>
                  <a:lnTo>
                    <a:pt x="934654" y="927180"/>
                  </a:lnTo>
                  <a:lnTo>
                    <a:pt x="934655" y="462160"/>
                  </a:lnTo>
                  <a:lnTo>
                    <a:pt x="926127" y="439893"/>
                  </a:lnTo>
                  <a:lnTo>
                    <a:pt x="916292" y="397222"/>
                  </a:lnTo>
                  <a:lnTo>
                    <a:pt x="910214" y="353145"/>
                  </a:lnTo>
                  <a:lnTo>
                    <a:pt x="908029" y="330864"/>
                  </a:lnTo>
                  <a:lnTo>
                    <a:pt x="906129" y="308562"/>
                  </a:lnTo>
                  <a:lnTo>
                    <a:pt x="904300" y="286349"/>
                  </a:lnTo>
                  <a:lnTo>
                    <a:pt x="902328" y="264334"/>
                  </a:lnTo>
                  <a:lnTo>
                    <a:pt x="900270" y="242798"/>
                  </a:lnTo>
                  <a:lnTo>
                    <a:pt x="897770" y="221770"/>
                  </a:lnTo>
                  <a:lnTo>
                    <a:pt x="894521" y="201297"/>
                  </a:lnTo>
                  <a:lnTo>
                    <a:pt x="890216" y="181427"/>
                  </a:lnTo>
                  <a:lnTo>
                    <a:pt x="895907" y="165683"/>
                  </a:lnTo>
                  <a:lnTo>
                    <a:pt x="897783" y="148175"/>
                  </a:lnTo>
                  <a:lnTo>
                    <a:pt x="897511" y="129749"/>
                  </a:lnTo>
                  <a:lnTo>
                    <a:pt x="896756" y="111249"/>
                  </a:lnTo>
                  <a:lnTo>
                    <a:pt x="890447" y="107299"/>
                  </a:lnTo>
                  <a:lnTo>
                    <a:pt x="883718" y="102295"/>
                  </a:lnTo>
                  <a:lnTo>
                    <a:pt x="879344" y="97335"/>
                  </a:lnTo>
                  <a:lnTo>
                    <a:pt x="854778" y="93386"/>
                  </a:lnTo>
                  <a:lnTo>
                    <a:pt x="782550" y="82749"/>
                  </a:lnTo>
                  <a:lnTo>
                    <a:pt x="747201" y="45210"/>
                  </a:lnTo>
                  <a:lnTo>
                    <a:pt x="739945" y="43314"/>
                  </a:lnTo>
                  <a:lnTo>
                    <a:pt x="733139" y="40987"/>
                  </a:lnTo>
                  <a:lnTo>
                    <a:pt x="720417" y="36089"/>
                  </a:lnTo>
                  <a:lnTo>
                    <a:pt x="689077" y="25535"/>
                  </a:lnTo>
                  <a:lnTo>
                    <a:pt x="655994" y="27552"/>
                  </a:lnTo>
                  <a:lnTo>
                    <a:pt x="623207" y="37178"/>
                  </a:lnTo>
                  <a:lnTo>
                    <a:pt x="592754" y="49455"/>
                  </a:lnTo>
                  <a:lnTo>
                    <a:pt x="572876" y="58325"/>
                  </a:lnTo>
                  <a:lnTo>
                    <a:pt x="365605" y="58325"/>
                  </a:lnTo>
                  <a:lnTo>
                    <a:pt x="367280" y="68729"/>
                  </a:lnTo>
                  <a:lnTo>
                    <a:pt x="355383" y="96506"/>
                  </a:lnTo>
                  <a:lnTo>
                    <a:pt x="355573" y="119323"/>
                  </a:lnTo>
                  <a:lnTo>
                    <a:pt x="355805" y="139763"/>
                  </a:lnTo>
                  <a:lnTo>
                    <a:pt x="344037" y="160412"/>
                  </a:lnTo>
                  <a:lnTo>
                    <a:pt x="358770" y="175406"/>
                  </a:lnTo>
                  <a:lnTo>
                    <a:pt x="368207" y="194472"/>
                  </a:lnTo>
                  <a:lnTo>
                    <a:pt x="375616" y="214947"/>
                  </a:lnTo>
                  <a:lnTo>
                    <a:pt x="384265" y="234164"/>
                  </a:lnTo>
                  <a:lnTo>
                    <a:pt x="374205" y="253225"/>
                  </a:lnTo>
                  <a:lnTo>
                    <a:pt x="364361" y="272269"/>
                  </a:lnTo>
                  <a:lnTo>
                    <a:pt x="354912" y="291203"/>
                  </a:lnTo>
                  <a:lnTo>
                    <a:pt x="346035" y="309940"/>
                  </a:lnTo>
                  <a:lnTo>
                    <a:pt x="349434" y="318567"/>
                  </a:lnTo>
                  <a:lnTo>
                    <a:pt x="352880" y="327410"/>
                  </a:lnTo>
                  <a:lnTo>
                    <a:pt x="356378" y="336256"/>
                  </a:lnTo>
                  <a:lnTo>
                    <a:pt x="359935" y="344893"/>
                  </a:lnTo>
                  <a:lnTo>
                    <a:pt x="353362" y="351726"/>
                  </a:lnTo>
                  <a:lnTo>
                    <a:pt x="344142" y="363535"/>
                  </a:lnTo>
                  <a:lnTo>
                    <a:pt x="318528" y="381402"/>
                  </a:lnTo>
                  <a:lnTo>
                    <a:pt x="308378" y="394489"/>
                  </a:lnTo>
                  <a:lnTo>
                    <a:pt x="301482" y="403719"/>
                  </a:lnTo>
                  <a:lnTo>
                    <a:pt x="285630" y="410016"/>
                  </a:lnTo>
                  <a:lnTo>
                    <a:pt x="279506" y="412942"/>
                  </a:lnTo>
                  <a:lnTo>
                    <a:pt x="772625" y="412942"/>
                  </a:lnTo>
                  <a:lnTo>
                    <a:pt x="772399" y="425033"/>
                  </a:lnTo>
                  <a:lnTo>
                    <a:pt x="771991" y="437212"/>
                  </a:lnTo>
                  <a:lnTo>
                    <a:pt x="771231" y="449569"/>
                  </a:lnTo>
                  <a:lnTo>
                    <a:pt x="769953" y="462192"/>
                  </a:lnTo>
                  <a:lnTo>
                    <a:pt x="180146" y="462192"/>
                  </a:lnTo>
                  <a:lnTo>
                    <a:pt x="178827" y="464803"/>
                  </a:lnTo>
                  <a:lnTo>
                    <a:pt x="176180" y="469796"/>
                  </a:lnTo>
                  <a:lnTo>
                    <a:pt x="175461" y="473896"/>
                  </a:lnTo>
                  <a:lnTo>
                    <a:pt x="171060" y="495709"/>
                  </a:lnTo>
                  <a:lnTo>
                    <a:pt x="171579" y="510811"/>
                  </a:lnTo>
                  <a:lnTo>
                    <a:pt x="790709" y="510811"/>
                  </a:lnTo>
                  <a:lnTo>
                    <a:pt x="794409" y="568383"/>
                  </a:lnTo>
                  <a:lnTo>
                    <a:pt x="116443" y="568383"/>
                  </a:lnTo>
                  <a:lnTo>
                    <a:pt x="114215" y="570346"/>
                  </a:lnTo>
                  <a:lnTo>
                    <a:pt x="107978" y="583329"/>
                  </a:lnTo>
                  <a:lnTo>
                    <a:pt x="112519" y="594546"/>
                  </a:lnTo>
                  <a:lnTo>
                    <a:pt x="111242" y="604533"/>
                  </a:lnTo>
                  <a:lnTo>
                    <a:pt x="87553" y="613831"/>
                  </a:lnTo>
                  <a:lnTo>
                    <a:pt x="80817" y="623910"/>
                  </a:lnTo>
                  <a:lnTo>
                    <a:pt x="83162" y="630865"/>
                  </a:lnTo>
                  <a:lnTo>
                    <a:pt x="90359" y="635685"/>
                  </a:lnTo>
                  <a:lnTo>
                    <a:pt x="98176" y="639358"/>
                  </a:lnTo>
                  <a:lnTo>
                    <a:pt x="79455" y="679252"/>
                  </a:lnTo>
                  <a:lnTo>
                    <a:pt x="87517" y="697474"/>
                  </a:lnTo>
                  <a:lnTo>
                    <a:pt x="190430" y="697474"/>
                  </a:lnTo>
                  <a:lnTo>
                    <a:pt x="189834" y="703588"/>
                  </a:lnTo>
                  <a:lnTo>
                    <a:pt x="189098" y="710036"/>
                  </a:lnTo>
                  <a:lnTo>
                    <a:pt x="188152" y="717079"/>
                  </a:lnTo>
                  <a:lnTo>
                    <a:pt x="97624" y="717079"/>
                  </a:lnTo>
                  <a:lnTo>
                    <a:pt x="102118" y="725125"/>
                  </a:lnTo>
                  <a:lnTo>
                    <a:pt x="120707" y="739517"/>
                  </a:lnTo>
                  <a:lnTo>
                    <a:pt x="153585" y="747004"/>
                  </a:lnTo>
                  <a:lnTo>
                    <a:pt x="153041" y="751139"/>
                  </a:lnTo>
                  <a:lnTo>
                    <a:pt x="150499" y="756220"/>
                  </a:lnTo>
                  <a:lnTo>
                    <a:pt x="149851" y="760337"/>
                  </a:lnTo>
                  <a:lnTo>
                    <a:pt x="132256" y="786180"/>
                  </a:lnTo>
                  <a:lnTo>
                    <a:pt x="114401" y="811959"/>
                  </a:lnTo>
                  <a:lnTo>
                    <a:pt x="96930" y="837590"/>
                  </a:lnTo>
                  <a:lnTo>
                    <a:pt x="80489" y="862989"/>
                  </a:lnTo>
                  <a:lnTo>
                    <a:pt x="51268" y="877724"/>
                  </a:lnTo>
                  <a:lnTo>
                    <a:pt x="17433" y="907226"/>
                  </a:lnTo>
                  <a:lnTo>
                    <a:pt x="7780" y="917758"/>
                  </a:lnTo>
                  <a:lnTo>
                    <a:pt x="0" y="927180"/>
                  </a:lnTo>
                  <a:close/>
                </a:path>
                <a:path w="934720" h="927734">
                  <a:moveTo>
                    <a:pt x="174623" y="376973"/>
                  </a:moveTo>
                  <a:lnTo>
                    <a:pt x="207127" y="376973"/>
                  </a:lnTo>
                  <a:lnTo>
                    <a:pt x="194868" y="373950"/>
                  </a:lnTo>
                  <a:lnTo>
                    <a:pt x="181731" y="373188"/>
                  </a:lnTo>
                  <a:lnTo>
                    <a:pt x="174623" y="376973"/>
                  </a:lnTo>
                  <a:close/>
                </a:path>
                <a:path w="934720" h="927734">
                  <a:moveTo>
                    <a:pt x="158610" y="424103"/>
                  </a:moveTo>
                  <a:lnTo>
                    <a:pt x="256146" y="424103"/>
                  </a:lnTo>
                  <a:lnTo>
                    <a:pt x="251102" y="417173"/>
                  </a:lnTo>
                  <a:lnTo>
                    <a:pt x="245552" y="410605"/>
                  </a:lnTo>
                  <a:lnTo>
                    <a:pt x="239717" y="404409"/>
                  </a:lnTo>
                  <a:lnTo>
                    <a:pt x="233815" y="398593"/>
                  </a:lnTo>
                  <a:lnTo>
                    <a:pt x="223806" y="373469"/>
                  </a:lnTo>
                  <a:lnTo>
                    <a:pt x="207127" y="376973"/>
                  </a:lnTo>
                  <a:lnTo>
                    <a:pt x="174623" y="376973"/>
                  </a:lnTo>
                  <a:lnTo>
                    <a:pt x="162420" y="383473"/>
                  </a:lnTo>
                  <a:lnTo>
                    <a:pt x="149063" y="399286"/>
                  </a:lnTo>
                  <a:lnTo>
                    <a:pt x="148878" y="410605"/>
                  </a:lnTo>
                  <a:lnTo>
                    <a:pt x="148884" y="412942"/>
                  </a:lnTo>
                  <a:lnTo>
                    <a:pt x="157004" y="423266"/>
                  </a:lnTo>
                  <a:lnTo>
                    <a:pt x="158610" y="424103"/>
                  </a:lnTo>
                  <a:close/>
                </a:path>
                <a:path w="934720" h="927734">
                  <a:moveTo>
                    <a:pt x="180146" y="462192"/>
                  </a:moveTo>
                  <a:lnTo>
                    <a:pt x="769953" y="462192"/>
                  </a:lnTo>
                  <a:lnTo>
                    <a:pt x="759107" y="456162"/>
                  </a:lnTo>
                  <a:lnTo>
                    <a:pt x="751783" y="445937"/>
                  </a:lnTo>
                  <a:lnTo>
                    <a:pt x="754212" y="431527"/>
                  </a:lnTo>
                  <a:lnTo>
                    <a:pt x="772625" y="412942"/>
                  </a:lnTo>
                  <a:lnTo>
                    <a:pt x="279506" y="412942"/>
                  </a:lnTo>
                  <a:lnTo>
                    <a:pt x="256146" y="424103"/>
                  </a:lnTo>
                  <a:lnTo>
                    <a:pt x="158610" y="424103"/>
                  </a:lnTo>
                  <a:lnTo>
                    <a:pt x="168800" y="429411"/>
                  </a:lnTo>
                  <a:lnTo>
                    <a:pt x="181368" y="459774"/>
                  </a:lnTo>
                  <a:lnTo>
                    <a:pt x="180146" y="462192"/>
                  </a:lnTo>
                  <a:close/>
                </a:path>
                <a:path w="934720" h="927734">
                  <a:moveTo>
                    <a:pt x="116443" y="568383"/>
                  </a:moveTo>
                  <a:lnTo>
                    <a:pt x="794409" y="568383"/>
                  </a:lnTo>
                  <a:lnTo>
                    <a:pt x="789889" y="558239"/>
                  </a:lnTo>
                  <a:lnTo>
                    <a:pt x="783345" y="554682"/>
                  </a:lnTo>
                  <a:lnTo>
                    <a:pt x="779195" y="547954"/>
                  </a:lnTo>
                  <a:lnTo>
                    <a:pt x="780597" y="534512"/>
                  </a:lnTo>
                  <a:lnTo>
                    <a:pt x="790709" y="510811"/>
                  </a:lnTo>
                  <a:lnTo>
                    <a:pt x="171579" y="510811"/>
                  </a:lnTo>
                  <a:lnTo>
                    <a:pt x="171421" y="520821"/>
                  </a:lnTo>
                  <a:lnTo>
                    <a:pt x="164979" y="528069"/>
                  </a:lnTo>
                  <a:lnTo>
                    <a:pt x="151663" y="538511"/>
                  </a:lnTo>
                  <a:lnTo>
                    <a:pt x="138676" y="549161"/>
                  </a:lnTo>
                  <a:lnTo>
                    <a:pt x="126150" y="559835"/>
                  </a:lnTo>
                  <a:lnTo>
                    <a:pt x="116443" y="568383"/>
                  </a:lnTo>
                  <a:close/>
                </a:path>
                <a:path w="934720" h="927734">
                  <a:moveTo>
                    <a:pt x="97624" y="717079"/>
                  </a:moveTo>
                  <a:lnTo>
                    <a:pt x="188152" y="717079"/>
                  </a:lnTo>
                  <a:lnTo>
                    <a:pt x="182863" y="713698"/>
                  </a:lnTo>
                  <a:lnTo>
                    <a:pt x="182731" y="708978"/>
                  </a:lnTo>
                  <a:lnTo>
                    <a:pt x="185879" y="703407"/>
                  </a:lnTo>
                  <a:lnTo>
                    <a:pt x="190430" y="697474"/>
                  </a:lnTo>
                  <a:lnTo>
                    <a:pt x="87517" y="697474"/>
                  </a:lnTo>
                  <a:lnTo>
                    <a:pt x="90730" y="704735"/>
                  </a:lnTo>
                  <a:lnTo>
                    <a:pt x="97624" y="717079"/>
                  </a:lnTo>
                  <a:close/>
                </a:path>
              </a:pathLst>
            </a:custGeom>
            <a:solidFill>
              <a:srgbClr val="EDDFD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9872929" y="5987750"/>
              <a:ext cx="2319655" cy="869315"/>
            </a:xfrm>
            <a:custGeom>
              <a:avLst/>
              <a:gdLst/>
              <a:ahLst/>
              <a:cxnLst/>
              <a:rect l="l" t="t" r="r" b="b"/>
              <a:pathLst>
                <a:path w="2319654" h="869315">
                  <a:moveTo>
                    <a:pt x="9278" y="868725"/>
                  </a:moveTo>
                  <a:lnTo>
                    <a:pt x="630" y="868725"/>
                  </a:lnTo>
                  <a:lnTo>
                    <a:pt x="0" y="840280"/>
                  </a:lnTo>
                  <a:lnTo>
                    <a:pt x="249" y="790867"/>
                  </a:lnTo>
                  <a:lnTo>
                    <a:pt x="1825" y="742220"/>
                  </a:lnTo>
                  <a:lnTo>
                    <a:pt x="4696" y="694427"/>
                  </a:lnTo>
                  <a:lnTo>
                    <a:pt x="8829" y="647575"/>
                  </a:lnTo>
                  <a:lnTo>
                    <a:pt x="14192" y="601752"/>
                  </a:lnTo>
                  <a:lnTo>
                    <a:pt x="20753" y="557044"/>
                  </a:lnTo>
                  <a:lnTo>
                    <a:pt x="28479" y="513539"/>
                  </a:lnTo>
                  <a:lnTo>
                    <a:pt x="37337" y="471325"/>
                  </a:lnTo>
                  <a:lnTo>
                    <a:pt x="47295" y="430487"/>
                  </a:lnTo>
                  <a:lnTo>
                    <a:pt x="58321" y="391115"/>
                  </a:lnTo>
                  <a:lnTo>
                    <a:pt x="70382" y="353294"/>
                  </a:lnTo>
                  <a:lnTo>
                    <a:pt x="83446" y="317112"/>
                  </a:lnTo>
                  <a:lnTo>
                    <a:pt x="122715" y="229582"/>
                  </a:lnTo>
                  <a:lnTo>
                    <a:pt x="150220" y="181770"/>
                  </a:lnTo>
                  <a:lnTo>
                    <a:pt x="179881" y="139338"/>
                  </a:lnTo>
                  <a:lnTo>
                    <a:pt x="211586" y="102405"/>
                  </a:lnTo>
                  <a:lnTo>
                    <a:pt x="245219" y="71089"/>
                  </a:lnTo>
                  <a:lnTo>
                    <a:pt x="280667" y="45510"/>
                  </a:lnTo>
                  <a:lnTo>
                    <a:pt x="317816" y="25785"/>
                  </a:lnTo>
                  <a:lnTo>
                    <a:pt x="356552" y="12034"/>
                  </a:lnTo>
                  <a:lnTo>
                    <a:pt x="401554" y="2910"/>
                  </a:lnTo>
                  <a:lnTo>
                    <a:pt x="445191" y="0"/>
                  </a:lnTo>
                  <a:lnTo>
                    <a:pt x="491820" y="3281"/>
                  </a:lnTo>
                  <a:lnTo>
                    <a:pt x="517179" y="8504"/>
                  </a:lnTo>
                  <a:lnTo>
                    <a:pt x="451998" y="8504"/>
                  </a:lnTo>
                  <a:lnTo>
                    <a:pt x="406255" y="11012"/>
                  </a:lnTo>
                  <a:lnTo>
                    <a:pt x="358821" y="20453"/>
                  </a:lnTo>
                  <a:lnTo>
                    <a:pt x="321054" y="33894"/>
                  </a:lnTo>
                  <a:lnTo>
                    <a:pt x="284806" y="53215"/>
                  </a:lnTo>
                  <a:lnTo>
                    <a:pt x="250188" y="78298"/>
                  </a:lnTo>
                  <a:lnTo>
                    <a:pt x="217314" y="109028"/>
                  </a:lnTo>
                  <a:lnTo>
                    <a:pt x="186294" y="145289"/>
                  </a:lnTo>
                  <a:lnTo>
                    <a:pt x="157243" y="186965"/>
                  </a:lnTo>
                  <a:lnTo>
                    <a:pt x="130270" y="233939"/>
                  </a:lnTo>
                  <a:lnTo>
                    <a:pt x="105490" y="286096"/>
                  </a:lnTo>
                  <a:lnTo>
                    <a:pt x="78555" y="356319"/>
                  </a:lnTo>
                  <a:lnTo>
                    <a:pt x="66567" y="393921"/>
                  </a:lnTo>
                  <a:lnTo>
                    <a:pt x="55609" y="433066"/>
                  </a:lnTo>
                  <a:lnTo>
                    <a:pt x="45713" y="473668"/>
                  </a:lnTo>
                  <a:lnTo>
                    <a:pt x="36911" y="515641"/>
                  </a:lnTo>
                  <a:lnTo>
                    <a:pt x="29236" y="558898"/>
                  </a:lnTo>
                  <a:lnTo>
                    <a:pt x="22720" y="603352"/>
                  </a:lnTo>
                  <a:lnTo>
                    <a:pt x="17394" y="648916"/>
                  </a:lnTo>
                  <a:lnTo>
                    <a:pt x="13292" y="695504"/>
                  </a:lnTo>
                  <a:lnTo>
                    <a:pt x="10445" y="743029"/>
                  </a:lnTo>
                  <a:lnTo>
                    <a:pt x="8887" y="791404"/>
                  </a:lnTo>
                  <a:lnTo>
                    <a:pt x="8648" y="840543"/>
                  </a:lnTo>
                  <a:lnTo>
                    <a:pt x="9278" y="868725"/>
                  </a:lnTo>
                  <a:close/>
                </a:path>
                <a:path w="2319654" h="869315">
                  <a:moveTo>
                    <a:pt x="1261504" y="377562"/>
                  </a:moveTo>
                  <a:lnTo>
                    <a:pt x="1208807" y="377398"/>
                  </a:lnTo>
                  <a:lnTo>
                    <a:pt x="1156058" y="371090"/>
                  </a:lnTo>
                  <a:lnTo>
                    <a:pt x="1110774" y="359973"/>
                  </a:lnTo>
                  <a:lnTo>
                    <a:pt x="1066774" y="344078"/>
                  </a:lnTo>
                  <a:lnTo>
                    <a:pt x="1023922" y="324124"/>
                  </a:lnTo>
                  <a:lnTo>
                    <a:pt x="982082" y="300830"/>
                  </a:lnTo>
                  <a:lnTo>
                    <a:pt x="941119" y="274913"/>
                  </a:lnTo>
                  <a:lnTo>
                    <a:pt x="900896" y="247092"/>
                  </a:lnTo>
                  <a:lnTo>
                    <a:pt x="861277" y="218086"/>
                  </a:lnTo>
                  <a:lnTo>
                    <a:pt x="782186" y="158536"/>
                  </a:lnTo>
                  <a:lnTo>
                    <a:pt x="742437" y="129429"/>
                  </a:lnTo>
                  <a:lnTo>
                    <a:pt x="702671" y="101955"/>
                  </a:lnTo>
                  <a:lnTo>
                    <a:pt x="662678" y="76777"/>
                  </a:lnTo>
                  <a:lnTo>
                    <a:pt x="622250" y="54556"/>
                  </a:lnTo>
                  <a:lnTo>
                    <a:pt x="581177" y="35956"/>
                  </a:lnTo>
                  <a:lnTo>
                    <a:pt x="539250" y="21639"/>
                  </a:lnTo>
                  <a:lnTo>
                    <a:pt x="496260" y="12267"/>
                  </a:lnTo>
                  <a:lnTo>
                    <a:pt x="451998" y="8504"/>
                  </a:lnTo>
                  <a:lnTo>
                    <a:pt x="517179" y="8504"/>
                  </a:lnTo>
                  <a:lnTo>
                    <a:pt x="581124" y="27191"/>
                  </a:lnTo>
                  <a:lnTo>
                    <a:pt x="624078" y="46263"/>
                  </a:lnTo>
                  <a:lnTo>
                    <a:pt x="666085" y="69041"/>
                  </a:lnTo>
                  <a:lnTo>
                    <a:pt x="707285" y="94744"/>
                  </a:lnTo>
                  <a:lnTo>
                    <a:pt x="747817" y="122596"/>
                  </a:lnTo>
                  <a:lnTo>
                    <a:pt x="787818" y="151815"/>
                  </a:lnTo>
                  <a:lnTo>
                    <a:pt x="866265" y="210861"/>
                  </a:lnTo>
                  <a:lnTo>
                    <a:pt x="905553" y="239634"/>
                  </a:lnTo>
                  <a:lnTo>
                    <a:pt x="945416" y="267227"/>
                  </a:lnTo>
                  <a:lnTo>
                    <a:pt x="985978" y="292926"/>
                  </a:lnTo>
                  <a:lnTo>
                    <a:pt x="1027360" y="316014"/>
                  </a:lnTo>
                  <a:lnTo>
                    <a:pt x="1069685" y="335775"/>
                  </a:lnTo>
                  <a:lnTo>
                    <a:pt x="1113075" y="351495"/>
                  </a:lnTo>
                  <a:lnTo>
                    <a:pt x="1157653" y="362458"/>
                  </a:lnTo>
                  <a:lnTo>
                    <a:pt x="1209577" y="368672"/>
                  </a:lnTo>
                  <a:lnTo>
                    <a:pt x="1336417" y="368796"/>
                  </a:lnTo>
                  <a:lnTo>
                    <a:pt x="1314074" y="372629"/>
                  </a:lnTo>
                  <a:lnTo>
                    <a:pt x="1261504" y="377562"/>
                  </a:lnTo>
                  <a:close/>
                </a:path>
                <a:path w="2319654" h="869315">
                  <a:moveTo>
                    <a:pt x="1336417" y="368796"/>
                  </a:moveTo>
                  <a:lnTo>
                    <a:pt x="1261558" y="368796"/>
                  </a:lnTo>
                  <a:lnTo>
                    <a:pt x="1313505" y="363870"/>
                  </a:lnTo>
                  <a:lnTo>
                    <a:pt x="1365327" y="354935"/>
                  </a:lnTo>
                  <a:lnTo>
                    <a:pt x="1416933" y="343029"/>
                  </a:lnTo>
                  <a:lnTo>
                    <a:pt x="1468231" y="329193"/>
                  </a:lnTo>
                  <a:lnTo>
                    <a:pt x="1563718" y="301528"/>
                  </a:lnTo>
                  <a:lnTo>
                    <a:pt x="1608827" y="289100"/>
                  </a:lnTo>
                  <a:lnTo>
                    <a:pt x="1654239" y="277906"/>
                  </a:lnTo>
                  <a:lnTo>
                    <a:pt x="1699735" y="268675"/>
                  </a:lnTo>
                  <a:lnTo>
                    <a:pt x="1746450" y="261982"/>
                  </a:lnTo>
                  <a:lnTo>
                    <a:pt x="1793428" y="258274"/>
                  </a:lnTo>
                  <a:lnTo>
                    <a:pt x="1840524" y="257482"/>
                  </a:lnTo>
                  <a:lnTo>
                    <a:pt x="1887595" y="259541"/>
                  </a:lnTo>
                  <a:lnTo>
                    <a:pt x="1934498" y="264381"/>
                  </a:lnTo>
                  <a:lnTo>
                    <a:pt x="1945933" y="266235"/>
                  </a:lnTo>
                  <a:lnTo>
                    <a:pt x="1840492" y="266235"/>
                  </a:lnTo>
                  <a:lnTo>
                    <a:pt x="1793909" y="267018"/>
                  </a:lnTo>
                  <a:lnTo>
                    <a:pt x="1747444" y="270687"/>
                  </a:lnTo>
                  <a:lnTo>
                    <a:pt x="1701241" y="277307"/>
                  </a:lnTo>
                  <a:lnTo>
                    <a:pt x="1656056" y="286487"/>
                  </a:lnTo>
                  <a:lnTo>
                    <a:pt x="1610891" y="297628"/>
                  </a:lnTo>
                  <a:lnTo>
                    <a:pt x="1565991" y="309999"/>
                  </a:lnTo>
                  <a:lnTo>
                    <a:pt x="1470282" y="337720"/>
                  </a:lnTo>
                  <a:lnTo>
                    <a:pt x="1418537" y="351660"/>
                  </a:lnTo>
                  <a:lnTo>
                    <a:pt x="1366443" y="363645"/>
                  </a:lnTo>
                  <a:lnTo>
                    <a:pt x="1336417" y="368796"/>
                  </a:lnTo>
                  <a:close/>
                </a:path>
                <a:path w="2319654" h="869315">
                  <a:moveTo>
                    <a:pt x="2319042" y="428225"/>
                  </a:moveTo>
                  <a:lnTo>
                    <a:pt x="2281677" y="402464"/>
                  </a:lnTo>
                  <a:lnTo>
                    <a:pt x="2241703" y="378052"/>
                  </a:lnTo>
                  <a:lnTo>
                    <a:pt x="2200430" y="355861"/>
                  </a:lnTo>
                  <a:lnTo>
                    <a:pt x="2158000" y="335956"/>
                  </a:lnTo>
                  <a:lnTo>
                    <a:pt x="2114554" y="318404"/>
                  </a:lnTo>
                  <a:lnTo>
                    <a:pt x="2070234" y="303272"/>
                  </a:lnTo>
                  <a:lnTo>
                    <a:pt x="2025182" y="290626"/>
                  </a:lnTo>
                  <a:lnTo>
                    <a:pt x="1979540" y="280533"/>
                  </a:lnTo>
                  <a:lnTo>
                    <a:pt x="1933450" y="273059"/>
                  </a:lnTo>
                  <a:lnTo>
                    <a:pt x="1887054" y="268271"/>
                  </a:lnTo>
                  <a:lnTo>
                    <a:pt x="1840492" y="266235"/>
                  </a:lnTo>
                  <a:lnTo>
                    <a:pt x="1945933" y="266235"/>
                  </a:lnTo>
                  <a:lnTo>
                    <a:pt x="2027228" y="282140"/>
                  </a:lnTo>
                  <a:lnTo>
                    <a:pt x="2072767" y="294924"/>
                  </a:lnTo>
                  <a:lnTo>
                    <a:pt x="2117564" y="310222"/>
                  </a:lnTo>
                  <a:lnTo>
                    <a:pt x="2161476" y="327965"/>
                  </a:lnTo>
                  <a:lnTo>
                    <a:pt x="2204360" y="348088"/>
                  </a:lnTo>
                  <a:lnTo>
                    <a:pt x="2246072" y="370521"/>
                  </a:lnTo>
                  <a:lnTo>
                    <a:pt x="2286468" y="395199"/>
                  </a:lnTo>
                  <a:lnTo>
                    <a:pt x="2319042" y="417665"/>
                  </a:lnTo>
                  <a:lnTo>
                    <a:pt x="2319042" y="428225"/>
                  </a:lnTo>
                  <a:close/>
                </a:path>
              </a:pathLst>
            </a:custGeom>
            <a:solidFill>
              <a:srgbClr val="734A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0037226" y="5858337"/>
              <a:ext cx="367665" cy="264160"/>
            </a:xfrm>
            <a:custGeom>
              <a:avLst/>
              <a:gdLst/>
              <a:ahLst/>
              <a:cxnLst/>
              <a:rect l="l" t="t" r="r" b="b"/>
              <a:pathLst>
                <a:path w="367665" h="264160">
                  <a:moveTo>
                    <a:pt x="6973" y="168228"/>
                  </a:moveTo>
                  <a:lnTo>
                    <a:pt x="39650" y="217213"/>
                  </a:lnTo>
                  <a:lnTo>
                    <a:pt x="91953" y="244508"/>
                  </a:lnTo>
                  <a:lnTo>
                    <a:pt x="122633" y="248237"/>
                  </a:lnTo>
                  <a:lnTo>
                    <a:pt x="155628" y="245934"/>
                  </a:lnTo>
                  <a:lnTo>
                    <a:pt x="177942" y="247572"/>
                  </a:lnTo>
                  <a:lnTo>
                    <a:pt x="200003" y="251764"/>
                  </a:lnTo>
                  <a:lnTo>
                    <a:pt x="222076" y="257871"/>
                  </a:lnTo>
                  <a:lnTo>
                    <a:pt x="247365" y="263373"/>
                  </a:lnTo>
                  <a:lnTo>
                    <a:pt x="297645" y="259444"/>
                  </a:lnTo>
                  <a:lnTo>
                    <a:pt x="349475" y="224214"/>
                  </a:lnTo>
                  <a:lnTo>
                    <a:pt x="367077" y="152142"/>
                  </a:lnTo>
                  <a:lnTo>
                    <a:pt x="360947" y="115559"/>
                  </a:lnTo>
                  <a:lnTo>
                    <a:pt x="332883" y="63545"/>
                  </a:lnTo>
                  <a:lnTo>
                    <a:pt x="287190" y="25941"/>
                  </a:lnTo>
                  <a:lnTo>
                    <a:pt x="221612" y="3305"/>
                  </a:lnTo>
                  <a:lnTo>
                    <a:pt x="187356" y="0"/>
                  </a:lnTo>
                  <a:lnTo>
                    <a:pt x="152192" y="1538"/>
                  </a:lnTo>
                  <a:lnTo>
                    <a:pt x="112223" y="9478"/>
                  </a:lnTo>
                  <a:lnTo>
                    <a:pt x="72942" y="25068"/>
                  </a:lnTo>
                  <a:lnTo>
                    <a:pt x="38380" y="48520"/>
                  </a:lnTo>
                  <a:lnTo>
                    <a:pt x="12569" y="80047"/>
                  </a:lnTo>
                  <a:lnTo>
                    <a:pt x="0" y="123891"/>
                  </a:lnTo>
                  <a:lnTo>
                    <a:pt x="1260" y="146358"/>
                  </a:lnTo>
                  <a:lnTo>
                    <a:pt x="6973" y="168228"/>
                  </a:lnTo>
                  <a:close/>
                </a:path>
              </a:pathLst>
            </a:custGeom>
            <a:solidFill>
              <a:srgbClr val="D6AA9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11413795" y="5791504"/>
              <a:ext cx="196850" cy="843915"/>
            </a:xfrm>
            <a:custGeom>
              <a:avLst/>
              <a:gdLst/>
              <a:ahLst/>
              <a:cxnLst/>
              <a:rect l="l" t="t" r="r" b="b"/>
              <a:pathLst>
                <a:path w="196850" h="843915">
                  <a:moveTo>
                    <a:pt x="33197" y="212229"/>
                  </a:moveTo>
                  <a:lnTo>
                    <a:pt x="32588" y="193116"/>
                  </a:lnTo>
                  <a:lnTo>
                    <a:pt x="30073" y="172212"/>
                  </a:lnTo>
                  <a:lnTo>
                    <a:pt x="22809" y="130771"/>
                  </a:lnTo>
                  <a:lnTo>
                    <a:pt x="20713" y="109677"/>
                  </a:lnTo>
                  <a:lnTo>
                    <a:pt x="17208" y="102222"/>
                  </a:lnTo>
                  <a:lnTo>
                    <a:pt x="10058" y="99707"/>
                  </a:lnTo>
                  <a:lnTo>
                    <a:pt x="3060" y="102184"/>
                  </a:lnTo>
                  <a:lnTo>
                    <a:pt x="0" y="109677"/>
                  </a:lnTo>
                  <a:lnTo>
                    <a:pt x="1511" y="130771"/>
                  </a:lnTo>
                  <a:lnTo>
                    <a:pt x="4483" y="151536"/>
                  </a:lnTo>
                  <a:lnTo>
                    <a:pt x="7645" y="172212"/>
                  </a:lnTo>
                  <a:lnTo>
                    <a:pt x="9753" y="193116"/>
                  </a:lnTo>
                  <a:lnTo>
                    <a:pt x="9944" y="212229"/>
                  </a:lnTo>
                  <a:lnTo>
                    <a:pt x="9017" y="231546"/>
                  </a:lnTo>
                  <a:lnTo>
                    <a:pt x="7785" y="250875"/>
                  </a:lnTo>
                  <a:lnTo>
                    <a:pt x="7099" y="270052"/>
                  </a:lnTo>
                  <a:lnTo>
                    <a:pt x="7073" y="295046"/>
                  </a:lnTo>
                  <a:lnTo>
                    <a:pt x="7785" y="370001"/>
                  </a:lnTo>
                  <a:lnTo>
                    <a:pt x="7213" y="388391"/>
                  </a:lnTo>
                  <a:lnTo>
                    <a:pt x="4152" y="424878"/>
                  </a:lnTo>
                  <a:lnTo>
                    <a:pt x="3187" y="443191"/>
                  </a:lnTo>
                  <a:lnTo>
                    <a:pt x="4013" y="483730"/>
                  </a:lnTo>
                  <a:lnTo>
                    <a:pt x="7010" y="524027"/>
                  </a:lnTo>
                  <a:lnTo>
                    <a:pt x="10350" y="564273"/>
                  </a:lnTo>
                  <a:lnTo>
                    <a:pt x="12242" y="604672"/>
                  </a:lnTo>
                  <a:lnTo>
                    <a:pt x="11988" y="624573"/>
                  </a:lnTo>
                  <a:lnTo>
                    <a:pt x="10896" y="644296"/>
                  </a:lnTo>
                  <a:lnTo>
                    <a:pt x="9232" y="663994"/>
                  </a:lnTo>
                  <a:lnTo>
                    <a:pt x="7327" y="683806"/>
                  </a:lnTo>
                  <a:lnTo>
                    <a:pt x="6273" y="707440"/>
                  </a:lnTo>
                  <a:lnTo>
                    <a:pt x="7112" y="730948"/>
                  </a:lnTo>
                  <a:lnTo>
                    <a:pt x="11188" y="783247"/>
                  </a:lnTo>
                  <a:lnTo>
                    <a:pt x="18783" y="783336"/>
                  </a:lnTo>
                  <a:lnTo>
                    <a:pt x="19011" y="778052"/>
                  </a:lnTo>
                  <a:lnTo>
                    <a:pt x="21831" y="734669"/>
                  </a:lnTo>
                  <a:lnTo>
                    <a:pt x="25768" y="691349"/>
                  </a:lnTo>
                  <a:lnTo>
                    <a:pt x="29324" y="648042"/>
                  </a:lnTo>
                  <a:lnTo>
                    <a:pt x="31026" y="604672"/>
                  </a:lnTo>
                  <a:lnTo>
                    <a:pt x="29921" y="564273"/>
                  </a:lnTo>
                  <a:lnTo>
                    <a:pt x="27368" y="524002"/>
                  </a:lnTo>
                  <a:lnTo>
                    <a:pt x="25171" y="483704"/>
                  </a:lnTo>
                  <a:lnTo>
                    <a:pt x="25146" y="443191"/>
                  </a:lnTo>
                  <a:lnTo>
                    <a:pt x="26479" y="424865"/>
                  </a:lnTo>
                  <a:lnTo>
                    <a:pt x="30264" y="388429"/>
                  </a:lnTo>
                  <a:lnTo>
                    <a:pt x="31191" y="370001"/>
                  </a:lnTo>
                  <a:lnTo>
                    <a:pt x="31788" y="320027"/>
                  </a:lnTo>
                  <a:lnTo>
                    <a:pt x="31927" y="295033"/>
                  </a:lnTo>
                  <a:lnTo>
                    <a:pt x="31877" y="270052"/>
                  </a:lnTo>
                  <a:lnTo>
                    <a:pt x="32156" y="250875"/>
                  </a:lnTo>
                  <a:lnTo>
                    <a:pt x="32829" y="231546"/>
                  </a:lnTo>
                  <a:lnTo>
                    <a:pt x="33197" y="212229"/>
                  </a:lnTo>
                  <a:close/>
                </a:path>
                <a:path w="196850" h="843915">
                  <a:moveTo>
                    <a:pt x="75069" y="84810"/>
                  </a:moveTo>
                  <a:lnTo>
                    <a:pt x="70726" y="41262"/>
                  </a:lnTo>
                  <a:lnTo>
                    <a:pt x="69507" y="34442"/>
                  </a:lnTo>
                  <a:lnTo>
                    <a:pt x="62674" y="28346"/>
                  </a:lnTo>
                  <a:lnTo>
                    <a:pt x="52425" y="25806"/>
                  </a:lnTo>
                  <a:lnTo>
                    <a:pt x="37490" y="27584"/>
                  </a:lnTo>
                  <a:lnTo>
                    <a:pt x="28397" y="37960"/>
                  </a:lnTo>
                  <a:lnTo>
                    <a:pt x="26416" y="51498"/>
                  </a:lnTo>
                  <a:lnTo>
                    <a:pt x="32854" y="62776"/>
                  </a:lnTo>
                  <a:lnTo>
                    <a:pt x="35725" y="81622"/>
                  </a:lnTo>
                  <a:lnTo>
                    <a:pt x="38544" y="120561"/>
                  </a:lnTo>
                  <a:lnTo>
                    <a:pt x="42227" y="212305"/>
                  </a:lnTo>
                  <a:lnTo>
                    <a:pt x="45161" y="334759"/>
                  </a:lnTo>
                  <a:lnTo>
                    <a:pt x="47028" y="432739"/>
                  </a:lnTo>
                  <a:lnTo>
                    <a:pt x="47802" y="482130"/>
                  </a:lnTo>
                  <a:lnTo>
                    <a:pt x="48310" y="531507"/>
                  </a:lnTo>
                  <a:lnTo>
                    <a:pt x="48971" y="679589"/>
                  </a:lnTo>
                  <a:lnTo>
                    <a:pt x="49276" y="704240"/>
                  </a:lnTo>
                  <a:lnTo>
                    <a:pt x="49961" y="728878"/>
                  </a:lnTo>
                  <a:lnTo>
                    <a:pt x="49923" y="750366"/>
                  </a:lnTo>
                  <a:lnTo>
                    <a:pt x="48780" y="771664"/>
                  </a:lnTo>
                  <a:lnTo>
                    <a:pt x="47396" y="792949"/>
                  </a:lnTo>
                  <a:lnTo>
                    <a:pt x="46672" y="814412"/>
                  </a:lnTo>
                  <a:lnTo>
                    <a:pt x="46647" y="820483"/>
                  </a:lnTo>
                  <a:lnTo>
                    <a:pt x="55854" y="820432"/>
                  </a:lnTo>
                  <a:lnTo>
                    <a:pt x="56095" y="814412"/>
                  </a:lnTo>
                  <a:lnTo>
                    <a:pt x="57594" y="792937"/>
                  </a:lnTo>
                  <a:lnTo>
                    <a:pt x="59753" y="771702"/>
                  </a:lnTo>
                  <a:lnTo>
                    <a:pt x="61671" y="750430"/>
                  </a:lnTo>
                  <a:lnTo>
                    <a:pt x="62433" y="728878"/>
                  </a:lnTo>
                  <a:lnTo>
                    <a:pt x="62420" y="704227"/>
                  </a:lnTo>
                  <a:lnTo>
                    <a:pt x="63055" y="630275"/>
                  </a:lnTo>
                  <a:lnTo>
                    <a:pt x="63665" y="525094"/>
                  </a:lnTo>
                  <a:lnTo>
                    <a:pt x="64249" y="472503"/>
                  </a:lnTo>
                  <a:lnTo>
                    <a:pt x="67017" y="319087"/>
                  </a:lnTo>
                  <a:lnTo>
                    <a:pt x="68110" y="268681"/>
                  </a:lnTo>
                  <a:lnTo>
                    <a:pt x="69405" y="218274"/>
                  </a:lnTo>
                  <a:lnTo>
                    <a:pt x="71742" y="174358"/>
                  </a:lnTo>
                  <a:lnTo>
                    <a:pt x="74523" y="129514"/>
                  </a:lnTo>
                  <a:lnTo>
                    <a:pt x="75069" y="84810"/>
                  </a:lnTo>
                  <a:close/>
                </a:path>
                <a:path w="196850" h="843915">
                  <a:moveTo>
                    <a:pt x="132562" y="721715"/>
                  </a:moveTo>
                  <a:lnTo>
                    <a:pt x="130048" y="673227"/>
                  </a:lnTo>
                  <a:lnTo>
                    <a:pt x="128422" y="624725"/>
                  </a:lnTo>
                  <a:lnTo>
                    <a:pt x="129273" y="548055"/>
                  </a:lnTo>
                  <a:lnTo>
                    <a:pt x="129349" y="522478"/>
                  </a:lnTo>
                  <a:lnTo>
                    <a:pt x="128562" y="497230"/>
                  </a:lnTo>
                  <a:lnTo>
                    <a:pt x="125298" y="446951"/>
                  </a:lnTo>
                  <a:lnTo>
                    <a:pt x="124663" y="421678"/>
                  </a:lnTo>
                  <a:lnTo>
                    <a:pt x="125158" y="371322"/>
                  </a:lnTo>
                  <a:lnTo>
                    <a:pt x="127406" y="220078"/>
                  </a:lnTo>
                  <a:lnTo>
                    <a:pt x="127812" y="169672"/>
                  </a:lnTo>
                  <a:lnTo>
                    <a:pt x="127762" y="119291"/>
                  </a:lnTo>
                  <a:lnTo>
                    <a:pt x="127063" y="68973"/>
                  </a:lnTo>
                  <a:lnTo>
                    <a:pt x="125552" y="18732"/>
                  </a:lnTo>
                  <a:lnTo>
                    <a:pt x="106070" y="0"/>
                  </a:lnTo>
                  <a:lnTo>
                    <a:pt x="92976" y="4673"/>
                  </a:lnTo>
                  <a:lnTo>
                    <a:pt x="86652" y="18732"/>
                  </a:lnTo>
                  <a:lnTo>
                    <a:pt x="87096" y="40208"/>
                  </a:lnTo>
                  <a:lnTo>
                    <a:pt x="89268" y="61125"/>
                  </a:lnTo>
                  <a:lnTo>
                    <a:pt x="91973" y="81953"/>
                  </a:lnTo>
                  <a:lnTo>
                    <a:pt x="94030" y="103136"/>
                  </a:lnTo>
                  <a:lnTo>
                    <a:pt x="94983" y="128485"/>
                  </a:lnTo>
                  <a:lnTo>
                    <a:pt x="95046" y="153936"/>
                  </a:lnTo>
                  <a:lnTo>
                    <a:pt x="94754" y="179400"/>
                  </a:lnTo>
                  <a:lnTo>
                    <a:pt x="94653" y="204787"/>
                  </a:lnTo>
                  <a:lnTo>
                    <a:pt x="95669" y="415175"/>
                  </a:lnTo>
                  <a:lnTo>
                    <a:pt x="96685" y="462826"/>
                  </a:lnTo>
                  <a:lnTo>
                    <a:pt x="98513" y="510349"/>
                  </a:lnTo>
                  <a:lnTo>
                    <a:pt x="100037" y="557911"/>
                  </a:lnTo>
                  <a:lnTo>
                    <a:pt x="100139" y="605726"/>
                  </a:lnTo>
                  <a:lnTo>
                    <a:pt x="99796" y="632536"/>
                  </a:lnTo>
                  <a:lnTo>
                    <a:pt x="100063" y="659257"/>
                  </a:lnTo>
                  <a:lnTo>
                    <a:pt x="101257" y="685939"/>
                  </a:lnTo>
                  <a:lnTo>
                    <a:pt x="103682" y="712647"/>
                  </a:lnTo>
                  <a:lnTo>
                    <a:pt x="105244" y="738454"/>
                  </a:lnTo>
                  <a:lnTo>
                    <a:pt x="104571" y="763625"/>
                  </a:lnTo>
                  <a:lnTo>
                    <a:pt x="101244" y="814425"/>
                  </a:lnTo>
                  <a:lnTo>
                    <a:pt x="103428" y="820864"/>
                  </a:lnTo>
                  <a:lnTo>
                    <a:pt x="108978" y="823391"/>
                  </a:lnTo>
                  <a:lnTo>
                    <a:pt x="115290" y="822058"/>
                  </a:lnTo>
                  <a:lnTo>
                    <a:pt x="119735" y="816927"/>
                  </a:lnTo>
                  <a:lnTo>
                    <a:pt x="130835" y="769759"/>
                  </a:lnTo>
                  <a:lnTo>
                    <a:pt x="132562" y="721715"/>
                  </a:lnTo>
                  <a:close/>
                </a:path>
                <a:path w="196850" h="843915">
                  <a:moveTo>
                    <a:pt x="196596" y="105892"/>
                  </a:moveTo>
                  <a:lnTo>
                    <a:pt x="196075" y="51892"/>
                  </a:lnTo>
                  <a:lnTo>
                    <a:pt x="188849" y="36245"/>
                  </a:lnTo>
                  <a:lnTo>
                    <a:pt x="173507" y="31127"/>
                  </a:lnTo>
                  <a:lnTo>
                    <a:pt x="158661" y="36398"/>
                  </a:lnTo>
                  <a:lnTo>
                    <a:pt x="152882" y="51892"/>
                  </a:lnTo>
                  <a:lnTo>
                    <a:pt x="153225" y="104584"/>
                  </a:lnTo>
                  <a:lnTo>
                    <a:pt x="156730" y="209981"/>
                  </a:lnTo>
                  <a:lnTo>
                    <a:pt x="157327" y="262674"/>
                  </a:lnTo>
                  <a:lnTo>
                    <a:pt x="155867" y="308686"/>
                  </a:lnTo>
                  <a:lnTo>
                    <a:pt x="150609" y="400646"/>
                  </a:lnTo>
                  <a:lnTo>
                    <a:pt x="149631" y="446798"/>
                  </a:lnTo>
                  <a:lnTo>
                    <a:pt x="150622" y="657237"/>
                  </a:lnTo>
                  <a:lnTo>
                    <a:pt x="150114" y="682091"/>
                  </a:lnTo>
                  <a:lnTo>
                    <a:pt x="147434" y="731621"/>
                  </a:lnTo>
                  <a:lnTo>
                    <a:pt x="146850" y="756450"/>
                  </a:lnTo>
                  <a:lnTo>
                    <a:pt x="146189" y="776998"/>
                  </a:lnTo>
                  <a:lnTo>
                    <a:pt x="145084" y="797534"/>
                  </a:lnTo>
                  <a:lnTo>
                    <a:pt x="144932" y="818007"/>
                  </a:lnTo>
                  <a:lnTo>
                    <a:pt x="147142" y="838415"/>
                  </a:lnTo>
                  <a:lnTo>
                    <a:pt x="148107" y="843432"/>
                  </a:lnTo>
                  <a:lnTo>
                    <a:pt x="154724" y="842251"/>
                  </a:lnTo>
                  <a:lnTo>
                    <a:pt x="168910" y="796378"/>
                  </a:lnTo>
                  <a:lnTo>
                    <a:pt x="176136" y="752373"/>
                  </a:lnTo>
                  <a:lnTo>
                    <a:pt x="179438" y="707682"/>
                  </a:lnTo>
                  <a:lnTo>
                    <a:pt x="180314" y="663587"/>
                  </a:lnTo>
                  <a:lnTo>
                    <a:pt x="181394" y="446798"/>
                  </a:lnTo>
                  <a:lnTo>
                    <a:pt x="182473" y="402120"/>
                  </a:lnTo>
                  <a:lnTo>
                    <a:pt x="184975" y="357619"/>
                  </a:lnTo>
                  <a:lnTo>
                    <a:pt x="188277" y="313182"/>
                  </a:lnTo>
                  <a:lnTo>
                    <a:pt x="191770" y="268706"/>
                  </a:lnTo>
                  <a:lnTo>
                    <a:pt x="194868" y="214833"/>
                  </a:lnTo>
                  <a:lnTo>
                    <a:pt x="196329" y="160375"/>
                  </a:lnTo>
                  <a:lnTo>
                    <a:pt x="196596" y="105892"/>
                  </a:lnTo>
                  <a:close/>
                </a:path>
              </a:pathLst>
            </a:custGeom>
            <a:solidFill>
              <a:srgbClr val="C3C7C1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/>
          <p:nvPr/>
        </p:nvSpPr>
        <p:spPr>
          <a:xfrm>
            <a:off x="3379557" y="1436389"/>
            <a:ext cx="5436235" cy="4039235"/>
          </a:xfrm>
          <a:custGeom>
            <a:avLst/>
            <a:gdLst/>
            <a:ahLst/>
            <a:cxnLst/>
            <a:rect l="l" t="t" r="r" b="b"/>
            <a:pathLst>
              <a:path w="5436234" h="4039235">
                <a:moveTo>
                  <a:pt x="2610315" y="0"/>
                </a:moveTo>
                <a:lnTo>
                  <a:pt x="2560978" y="404"/>
                </a:lnTo>
                <a:lnTo>
                  <a:pt x="2511553" y="1349"/>
                </a:lnTo>
                <a:lnTo>
                  <a:pt x="2462058" y="2841"/>
                </a:lnTo>
                <a:lnTo>
                  <a:pt x="2412513" y="4882"/>
                </a:lnTo>
                <a:lnTo>
                  <a:pt x="2362935" y="7478"/>
                </a:lnTo>
                <a:lnTo>
                  <a:pt x="2313345" y="10632"/>
                </a:lnTo>
                <a:lnTo>
                  <a:pt x="2263760" y="14350"/>
                </a:lnTo>
                <a:lnTo>
                  <a:pt x="2214199" y="18634"/>
                </a:lnTo>
                <a:lnTo>
                  <a:pt x="2164682" y="23490"/>
                </a:lnTo>
                <a:lnTo>
                  <a:pt x="2115227" y="28922"/>
                </a:lnTo>
                <a:lnTo>
                  <a:pt x="2065853" y="34934"/>
                </a:lnTo>
                <a:lnTo>
                  <a:pt x="2016579" y="41531"/>
                </a:lnTo>
                <a:lnTo>
                  <a:pt x="1967424" y="48716"/>
                </a:lnTo>
                <a:lnTo>
                  <a:pt x="1918406" y="56495"/>
                </a:lnTo>
                <a:lnTo>
                  <a:pt x="1869544" y="64870"/>
                </a:lnTo>
                <a:lnTo>
                  <a:pt x="1820857" y="73848"/>
                </a:lnTo>
                <a:lnTo>
                  <a:pt x="1772365" y="83431"/>
                </a:lnTo>
                <a:lnTo>
                  <a:pt x="1724085" y="93625"/>
                </a:lnTo>
                <a:lnTo>
                  <a:pt x="1676037" y="104433"/>
                </a:lnTo>
                <a:lnTo>
                  <a:pt x="1628239" y="115860"/>
                </a:lnTo>
                <a:lnTo>
                  <a:pt x="1580710" y="127910"/>
                </a:lnTo>
                <a:lnTo>
                  <a:pt x="1533470" y="140588"/>
                </a:lnTo>
                <a:lnTo>
                  <a:pt x="1486536" y="153897"/>
                </a:lnTo>
                <a:lnTo>
                  <a:pt x="1439928" y="167843"/>
                </a:lnTo>
                <a:lnTo>
                  <a:pt x="1393665" y="182429"/>
                </a:lnTo>
                <a:lnTo>
                  <a:pt x="1347765" y="197660"/>
                </a:lnTo>
                <a:lnTo>
                  <a:pt x="1302247" y="213539"/>
                </a:lnTo>
                <a:lnTo>
                  <a:pt x="1257130" y="230072"/>
                </a:lnTo>
                <a:lnTo>
                  <a:pt x="1212433" y="247263"/>
                </a:lnTo>
                <a:lnTo>
                  <a:pt x="1168175" y="265115"/>
                </a:lnTo>
                <a:lnTo>
                  <a:pt x="1124374" y="283634"/>
                </a:lnTo>
                <a:lnTo>
                  <a:pt x="1081050" y="302823"/>
                </a:lnTo>
                <a:lnTo>
                  <a:pt x="1038221" y="322687"/>
                </a:lnTo>
                <a:lnTo>
                  <a:pt x="995905" y="343231"/>
                </a:lnTo>
                <a:lnTo>
                  <a:pt x="954123" y="364457"/>
                </a:lnTo>
                <a:lnTo>
                  <a:pt x="912892" y="386372"/>
                </a:lnTo>
                <a:lnTo>
                  <a:pt x="872232" y="408978"/>
                </a:lnTo>
                <a:lnTo>
                  <a:pt x="832161" y="432281"/>
                </a:lnTo>
                <a:lnTo>
                  <a:pt x="792698" y="456284"/>
                </a:lnTo>
                <a:lnTo>
                  <a:pt x="753862" y="480992"/>
                </a:lnTo>
                <a:lnTo>
                  <a:pt x="715671" y="506410"/>
                </a:lnTo>
                <a:lnTo>
                  <a:pt x="678145" y="532541"/>
                </a:lnTo>
                <a:lnTo>
                  <a:pt x="641303" y="559390"/>
                </a:lnTo>
                <a:lnTo>
                  <a:pt x="605163" y="586961"/>
                </a:lnTo>
                <a:lnTo>
                  <a:pt x="569744" y="615258"/>
                </a:lnTo>
                <a:lnTo>
                  <a:pt x="535065" y="644287"/>
                </a:lnTo>
                <a:lnTo>
                  <a:pt x="501145" y="674050"/>
                </a:lnTo>
                <a:lnTo>
                  <a:pt x="468002" y="704553"/>
                </a:lnTo>
                <a:lnTo>
                  <a:pt x="435655" y="735799"/>
                </a:lnTo>
                <a:lnTo>
                  <a:pt x="404124" y="767793"/>
                </a:lnTo>
                <a:lnTo>
                  <a:pt x="373426" y="800540"/>
                </a:lnTo>
                <a:lnTo>
                  <a:pt x="343582" y="834043"/>
                </a:lnTo>
                <a:lnTo>
                  <a:pt x="314609" y="868307"/>
                </a:lnTo>
                <a:lnTo>
                  <a:pt x="286527" y="903337"/>
                </a:lnTo>
                <a:lnTo>
                  <a:pt x="259354" y="939135"/>
                </a:lnTo>
                <a:lnTo>
                  <a:pt x="233109" y="975708"/>
                </a:lnTo>
                <a:lnTo>
                  <a:pt x="207811" y="1013059"/>
                </a:lnTo>
                <a:lnTo>
                  <a:pt x="183718" y="1051047"/>
                </a:lnTo>
                <a:lnTo>
                  <a:pt x="161213" y="1089309"/>
                </a:lnTo>
                <a:lnTo>
                  <a:pt x="140274" y="1127832"/>
                </a:lnTo>
                <a:lnTo>
                  <a:pt x="120882" y="1166601"/>
                </a:lnTo>
                <a:lnTo>
                  <a:pt x="103014" y="1205604"/>
                </a:lnTo>
                <a:lnTo>
                  <a:pt x="86651" y="1244827"/>
                </a:lnTo>
                <a:lnTo>
                  <a:pt x="71772" y="1284257"/>
                </a:lnTo>
                <a:lnTo>
                  <a:pt x="58355" y="1323881"/>
                </a:lnTo>
                <a:lnTo>
                  <a:pt x="46380" y="1363684"/>
                </a:lnTo>
                <a:lnTo>
                  <a:pt x="35826" y="1403655"/>
                </a:lnTo>
                <a:lnTo>
                  <a:pt x="26673" y="1443779"/>
                </a:lnTo>
                <a:lnTo>
                  <a:pt x="18900" y="1484043"/>
                </a:lnTo>
                <a:lnTo>
                  <a:pt x="12485" y="1524434"/>
                </a:lnTo>
                <a:lnTo>
                  <a:pt x="7409" y="1564938"/>
                </a:lnTo>
                <a:lnTo>
                  <a:pt x="3649" y="1605543"/>
                </a:lnTo>
                <a:lnTo>
                  <a:pt x="1187" y="1646234"/>
                </a:lnTo>
                <a:lnTo>
                  <a:pt x="0" y="1686999"/>
                </a:lnTo>
                <a:lnTo>
                  <a:pt x="67" y="1727824"/>
                </a:lnTo>
                <a:lnTo>
                  <a:pt x="1369" y="1768696"/>
                </a:lnTo>
                <a:lnTo>
                  <a:pt x="3885" y="1809601"/>
                </a:lnTo>
                <a:lnTo>
                  <a:pt x="7593" y="1850526"/>
                </a:lnTo>
                <a:lnTo>
                  <a:pt x="12473" y="1891458"/>
                </a:lnTo>
                <a:lnTo>
                  <a:pt x="18504" y="1932384"/>
                </a:lnTo>
                <a:lnTo>
                  <a:pt x="25665" y="1973289"/>
                </a:lnTo>
                <a:lnTo>
                  <a:pt x="33935" y="2014161"/>
                </a:lnTo>
                <a:lnTo>
                  <a:pt x="43294" y="2054987"/>
                </a:lnTo>
                <a:lnTo>
                  <a:pt x="53721" y="2095753"/>
                </a:lnTo>
                <a:lnTo>
                  <a:pt x="65196" y="2136445"/>
                </a:lnTo>
                <a:lnTo>
                  <a:pt x="77696" y="2177050"/>
                </a:lnTo>
                <a:lnTo>
                  <a:pt x="91202" y="2217556"/>
                </a:lnTo>
                <a:lnTo>
                  <a:pt x="105693" y="2257948"/>
                </a:lnTo>
                <a:lnTo>
                  <a:pt x="121148" y="2298214"/>
                </a:lnTo>
                <a:lnTo>
                  <a:pt x="137546" y="2338340"/>
                </a:lnTo>
                <a:lnTo>
                  <a:pt x="154866" y="2378312"/>
                </a:lnTo>
                <a:lnTo>
                  <a:pt x="173088" y="2418117"/>
                </a:lnTo>
                <a:lnTo>
                  <a:pt x="192191" y="2457743"/>
                </a:lnTo>
                <a:lnTo>
                  <a:pt x="212154" y="2497175"/>
                </a:lnTo>
                <a:lnTo>
                  <a:pt x="232956" y="2536400"/>
                </a:lnTo>
                <a:lnTo>
                  <a:pt x="254576" y="2575406"/>
                </a:lnTo>
                <a:lnTo>
                  <a:pt x="276995" y="2614177"/>
                </a:lnTo>
                <a:lnTo>
                  <a:pt x="300190" y="2652703"/>
                </a:lnTo>
                <a:lnTo>
                  <a:pt x="324141" y="2690968"/>
                </a:lnTo>
                <a:lnTo>
                  <a:pt x="348828" y="2728959"/>
                </a:lnTo>
                <a:lnTo>
                  <a:pt x="374229" y="2766664"/>
                </a:lnTo>
                <a:lnTo>
                  <a:pt x="400324" y="2804069"/>
                </a:lnTo>
                <a:lnTo>
                  <a:pt x="427092" y="2841160"/>
                </a:lnTo>
                <a:lnTo>
                  <a:pt x="454513" y="2877925"/>
                </a:lnTo>
                <a:lnTo>
                  <a:pt x="482564" y="2914349"/>
                </a:lnTo>
                <a:lnTo>
                  <a:pt x="511227" y="2950420"/>
                </a:lnTo>
                <a:lnTo>
                  <a:pt x="540479" y="2986124"/>
                </a:lnTo>
                <a:lnTo>
                  <a:pt x="570300" y="3021448"/>
                </a:lnTo>
                <a:lnTo>
                  <a:pt x="600669" y="3056378"/>
                </a:lnTo>
                <a:lnTo>
                  <a:pt x="631566" y="3090901"/>
                </a:lnTo>
                <a:lnTo>
                  <a:pt x="662970" y="3125005"/>
                </a:lnTo>
                <a:lnTo>
                  <a:pt x="694860" y="3158674"/>
                </a:lnTo>
                <a:lnTo>
                  <a:pt x="727215" y="3191897"/>
                </a:lnTo>
                <a:lnTo>
                  <a:pt x="760014" y="3224660"/>
                </a:lnTo>
                <a:lnTo>
                  <a:pt x="793237" y="3256949"/>
                </a:lnTo>
                <a:lnTo>
                  <a:pt x="826862" y="3288751"/>
                </a:lnTo>
                <a:lnTo>
                  <a:pt x="860870" y="3320053"/>
                </a:lnTo>
                <a:lnTo>
                  <a:pt x="895239" y="3350841"/>
                </a:lnTo>
                <a:lnTo>
                  <a:pt x="929948" y="3381103"/>
                </a:lnTo>
                <a:lnTo>
                  <a:pt x="964977" y="3410824"/>
                </a:lnTo>
                <a:lnTo>
                  <a:pt x="1000305" y="3439991"/>
                </a:lnTo>
                <a:lnTo>
                  <a:pt x="1035911" y="3468592"/>
                </a:lnTo>
                <a:lnTo>
                  <a:pt x="1071774" y="3496612"/>
                </a:lnTo>
                <a:lnTo>
                  <a:pt x="1107874" y="3524039"/>
                </a:lnTo>
                <a:lnTo>
                  <a:pt x="1144190" y="3550858"/>
                </a:lnTo>
                <a:lnTo>
                  <a:pt x="1180700" y="3577058"/>
                </a:lnTo>
                <a:lnTo>
                  <a:pt x="1217385" y="3602623"/>
                </a:lnTo>
                <a:lnTo>
                  <a:pt x="1254223" y="3627542"/>
                </a:lnTo>
                <a:lnTo>
                  <a:pt x="1291194" y="3651800"/>
                </a:lnTo>
                <a:lnTo>
                  <a:pt x="1328277" y="3675385"/>
                </a:lnTo>
                <a:lnTo>
                  <a:pt x="1365450" y="3698282"/>
                </a:lnTo>
                <a:lnTo>
                  <a:pt x="1402694" y="3720480"/>
                </a:lnTo>
                <a:lnTo>
                  <a:pt x="1439987" y="3741963"/>
                </a:lnTo>
                <a:lnTo>
                  <a:pt x="1477310" y="3762720"/>
                </a:lnTo>
                <a:lnTo>
                  <a:pt x="1514640" y="3782736"/>
                </a:lnTo>
                <a:lnTo>
                  <a:pt x="1551957" y="3801998"/>
                </a:lnTo>
                <a:lnTo>
                  <a:pt x="1589240" y="3820493"/>
                </a:lnTo>
                <a:lnTo>
                  <a:pt x="1626469" y="3838208"/>
                </a:lnTo>
                <a:lnTo>
                  <a:pt x="1663623" y="3855129"/>
                </a:lnTo>
                <a:lnTo>
                  <a:pt x="1700681" y="3871243"/>
                </a:lnTo>
                <a:lnTo>
                  <a:pt x="1737622" y="3886536"/>
                </a:lnTo>
                <a:lnTo>
                  <a:pt x="1774425" y="3900996"/>
                </a:lnTo>
                <a:lnTo>
                  <a:pt x="1811070" y="3914608"/>
                </a:lnTo>
                <a:lnTo>
                  <a:pt x="1847536" y="3927360"/>
                </a:lnTo>
                <a:lnTo>
                  <a:pt x="1883802" y="3939239"/>
                </a:lnTo>
                <a:lnTo>
                  <a:pt x="1955651" y="3960320"/>
                </a:lnTo>
                <a:lnTo>
                  <a:pt x="2026451" y="3977747"/>
                </a:lnTo>
                <a:lnTo>
                  <a:pt x="2075546" y="3988110"/>
                </a:lnTo>
                <a:lnTo>
                  <a:pt x="2124774" y="3997473"/>
                </a:lnTo>
                <a:lnTo>
                  <a:pt x="2174125" y="4005847"/>
                </a:lnTo>
                <a:lnTo>
                  <a:pt x="2223586" y="4013245"/>
                </a:lnTo>
                <a:lnTo>
                  <a:pt x="2273148" y="4019678"/>
                </a:lnTo>
                <a:lnTo>
                  <a:pt x="2322800" y="4025159"/>
                </a:lnTo>
                <a:lnTo>
                  <a:pt x="2372530" y="4029700"/>
                </a:lnTo>
                <a:lnTo>
                  <a:pt x="2422328" y="4033314"/>
                </a:lnTo>
                <a:lnTo>
                  <a:pt x="2472183" y="4036011"/>
                </a:lnTo>
                <a:lnTo>
                  <a:pt x="2522084" y="4037806"/>
                </a:lnTo>
                <a:lnTo>
                  <a:pt x="2572021" y="4038709"/>
                </a:lnTo>
                <a:lnTo>
                  <a:pt x="2621981" y="4038733"/>
                </a:lnTo>
                <a:lnTo>
                  <a:pt x="2671956" y="4037889"/>
                </a:lnTo>
                <a:lnTo>
                  <a:pt x="2721933" y="4036191"/>
                </a:lnTo>
                <a:lnTo>
                  <a:pt x="2771901" y="4033651"/>
                </a:lnTo>
                <a:lnTo>
                  <a:pt x="2821851" y="4030280"/>
                </a:lnTo>
                <a:lnTo>
                  <a:pt x="2871771" y="4026091"/>
                </a:lnTo>
                <a:lnTo>
                  <a:pt x="2921650" y="4021095"/>
                </a:lnTo>
                <a:lnTo>
                  <a:pt x="2971477" y="4015306"/>
                </a:lnTo>
                <a:lnTo>
                  <a:pt x="3021242" y="4008735"/>
                </a:lnTo>
                <a:lnTo>
                  <a:pt x="3070933" y="4001394"/>
                </a:lnTo>
                <a:lnTo>
                  <a:pt x="3120541" y="3993296"/>
                </a:lnTo>
                <a:lnTo>
                  <a:pt x="3170053" y="3984452"/>
                </a:lnTo>
                <a:lnTo>
                  <a:pt x="3219459" y="3974875"/>
                </a:lnTo>
                <a:lnTo>
                  <a:pt x="3268749" y="3964578"/>
                </a:lnTo>
                <a:lnTo>
                  <a:pt x="3317911" y="3953571"/>
                </a:lnTo>
                <a:lnTo>
                  <a:pt x="3366934" y="3941868"/>
                </a:lnTo>
                <a:lnTo>
                  <a:pt x="3415809" y="3929481"/>
                </a:lnTo>
                <a:lnTo>
                  <a:pt x="3464522" y="3916421"/>
                </a:lnTo>
                <a:lnTo>
                  <a:pt x="3513065" y="3902702"/>
                </a:lnTo>
                <a:lnTo>
                  <a:pt x="3561426" y="3888334"/>
                </a:lnTo>
                <a:lnTo>
                  <a:pt x="3609594" y="3873330"/>
                </a:lnTo>
                <a:lnTo>
                  <a:pt x="3657559" y="3857703"/>
                </a:lnTo>
                <a:lnTo>
                  <a:pt x="3705309" y="3841465"/>
                </a:lnTo>
                <a:lnTo>
                  <a:pt x="3752833" y="3824627"/>
                </a:lnTo>
                <a:lnTo>
                  <a:pt x="3800122" y="3807202"/>
                </a:lnTo>
                <a:lnTo>
                  <a:pt x="3847163" y="3789202"/>
                </a:lnTo>
                <a:lnTo>
                  <a:pt x="3893946" y="3770639"/>
                </a:lnTo>
                <a:lnTo>
                  <a:pt x="3940461" y="3751526"/>
                </a:lnTo>
                <a:lnTo>
                  <a:pt x="3986696" y="3731875"/>
                </a:lnTo>
                <a:lnTo>
                  <a:pt x="4030332" y="3712639"/>
                </a:lnTo>
                <a:lnTo>
                  <a:pt x="4073864" y="3692685"/>
                </a:lnTo>
                <a:lnTo>
                  <a:pt x="4117261" y="3672020"/>
                </a:lnTo>
                <a:lnTo>
                  <a:pt x="4160493" y="3650649"/>
                </a:lnTo>
                <a:lnTo>
                  <a:pt x="4203527" y="3628577"/>
                </a:lnTo>
                <a:lnTo>
                  <a:pt x="4246334" y="3605812"/>
                </a:lnTo>
                <a:lnTo>
                  <a:pt x="4288883" y="3582359"/>
                </a:lnTo>
                <a:lnTo>
                  <a:pt x="4331142" y="3558224"/>
                </a:lnTo>
                <a:lnTo>
                  <a:pt x="4373081" y="3533414"/>
                </a:lnTo>
                <a:lnTo>
                  <a:pt x="4414669" y="3507933"/>
                </a:lnTo>
                <a:lnTo>
                  <a:pt x="4455874" y="3481789"/>
                </a:lnTo>
                <a:lnTo>
                  <a:pt x="4496667" y="3454986"/>
                </a:lnTo>
                <a:lnTo>
                  <a:pt x="4537016" y="3427532"/>
                </a:lnTo>
                <a:lnTo>
                  <a:pt x="4576890" y="3399432"/>
                </a:lnTo>
                <a:lnTo>
                  <a:pt x="4616259" y="3370692"/>
                </a:lnTo>
                <a:lnTo>
                  <a:pt x="4655091" y="3341319"/>
                </a:lnTo>
                <a:lnTo>
                  <a:pt x="4693356" y="3311317"/>
                </a:lnTo>
                <a:lnTo>
                  <a:pt x="4731023" y="3280694"/>
                </a:lnTo>
                <a:lnTo>
                  <a:pt x="4768060" y="3249455"/>
                </a:lnTo>
                <a:lnTo>
                  <a:pt x="4804438" y="3217606"/>
                </a:lnTo>
                <a:lnTo>
                  <a:pt x="4840124" y="3185153"/>
                </a:lnTo>
                <a:lnTo>
                  <a:pt x="4875089" y="3152103"/>
                </a:lnTo>
                <a:lnTo>
                  <a:pt x="4909301" y="3118460"/>
                </a:lnTo>
                <a:lnTo>
                  <a:pt x="4942729" y="3084232"/>
                </a:lnTo>
                <a:lnTo>
                  <a:pt x="4975343" y="3049424"/>
                </a:lnTo>
                <a:lnTo>
                  <a:pt x="5007112" y="3014043"/>
                </a:lnTo>
                <a:lnTo>
                  <a:pt x="5038004" y="2978093"/>
                </a:lnTo>
                <a:lnTo>
                  <a:pt x="5067989" y="2941582"/>
                </a:lnTo>
                <a:lnTo>
                  <a:pt x="5097037" y="2904515"/>
                </a:lnTo>
                <a:lnTo>
                  <a:pt x="5125115" y="2866898"/>
                </a:lnTo>
                <a:lnTo>
                  <a:pt x="5152193" y="2828737"/>
                </a:lnTo>
                <a:lnTo>
                  <a:pt x="5178241" y="2790039"/>
                </a:lnTo>
                <a:lnTo>
                  <a:pt x="5203227" y="2750809"/>
                </a:lnTo>
                <a:lnTo>
                  <a:pt x="5227121" y="2711053"/>
                </a:lnTo>
                <a:lnTo>
                  <a:pt x="5249891" y="2670778"/>
                </a:lnTo>
                <a:lnTo>
                  <a:pt x="5271507" y="2629988"/>
                </a:lnTo>
                <a:lnTo>
                  <a:pt x="5291938" y="2588691"/>
                </a:lnTo>
                <a:lnTo>
                  <a:pt x="5311153" y="2546892"/>
                </a:lnTo>
                <a:lnTo>
                  <a:pt x="5329121" y="2504598"/>
                </a:lnTo>
                <a:lnTo>
                  <a:pt x="5345811" y="2461814"/>
                </a:lnTo>
                <a:lnTo>
                  <a:pt x="5361193" y="2418546"/>
                </a:lnTo>
                <a:lnTo>
                  <a:pt x="5375235" y="2374800"/>
                </a:lnTo>
                <a:lnTo>
                  <a:pt x="5387906" y="2330583"/>
                </a:lnTo>
                <a:lnTo>
                  <a:pt x="5399176" y="2285900"/>
                </a:lnTo>
                <a:lnTo>
                  <a:pt x="5409014" y="2240757"/>
                </a:lnTo>
                <a:lnTo>
                  <a:pt x="5417389" y="2195160"/>
                </a:lnTo>
                <a:lnTo>
                  <a:pt x="5424270" y="2149116"/>
                </a:lnTo>
                <a:lnTo>
                  <a:pt x="5429626" y="2102630"/>
                </a:lnTo>
                <a:lnTo>
                  <a:pt x="5433426" y="2055709"/>
                </a:lnTo>
                <a:lnTo>
                  <a:pt x="5435639" y="2008358"/>
                </a:lnTo>
                <a:lnTo>
                  <a:pt x="5436218" y="1960955"/>
                </a:lnTo>
                <a:lnTo>
                  <a:pt x="5435171" y="1913901"/>
                </a:lnTo>
                <a:lnTo>
                  <a:pt x="5432527" y="1867208"/>
                </a:lnTo>
                <a:lnTo>
                  <a:pt x="5428317" y="1820883"/>
                </a:lnTo>
                <a:lnTo>
                  <a:pt x="5422569" y="1774938"/>
                </a:lnTo>
                <a:lnTo>
                  <a:pt x="5415313" y="1729381"/>
                </a:lnTo>
                <a:lnTo>
                  <a:pt x="5406580" y="1684222"/>
                </a:lnTo>
                <a:lnTo>
                  <a:pt x="5396397" y="1639470"/>
                </a:lnTo>
                <a:lnTo>
                  <a:pt x="5384795" y="1595137"/>
                </a:lnTo>
                <a:lnTo>
                  <a:pt x="5371804" y="1551230"/>
                </a:lnTo>
                <a:lnTo>
                  <a:pt x="5357453" y="1507760"/>
                </a:lnTo>
                <a:lnTo>
                  <a:pt x="5341771" y="1464737"/>
                </a:lnTo>
                <a:lnTo>
                  <a:pt x="5324788" y="1422170"/>
                </a:lnTo>
                <a:lnTo>
                  <a:pt x="5306534" y="1380069"/>
                </a:lnTo>
                <a:lnTo>
                  <a:pt x="5287038" y="1338443"/>
                </a:lnTo>
                <a:lnTo>
                  <a:pt x="5266330" y="1297302"/>
                </a:lnTo>
                <a:lnTo>
                  <a:pt x="5244439" y="1256656"/>
                </a:lnTo>
                <a:lnTo>
                  <a:pt x="5221395" y="1216514"/>
                </a:lnTo>
                <a:lnTo>
                  <a:pt x="5197227" y="1176887"/>
                </a:lnTo>
                <a:lnTo>
                  <a:pt x="5171966" y="1137783"/>
                </a:lnTo>
                <a:lnTo>
                  <a:pt x="5145640" y="1099213"/>
                </a:lnTo>
                <a:lnTo>
                  <a:pt x="5118278" y="1061186"/>
                </a:lnTo>
                <a:lnTo>
                  <a:pt x="5089912" y="1023712"/>
                </a:lnTo>
                <a:lnTo>
                  <a:pt x="5060569" y="986800"/>
                </a:lnTo>
                <a:lnTo>
                  <a:pt x="5030281" y="950460"/>
                </a:lnTo>
                <a:lnTo>
                  <a:pt x="4999075" y="914702"/>
                </a:lnTo>
                <a:lnTo>
                  <a:pt x="4966983" y="879535"/>
                </a:lnTo>
                <a:lnTo>
                  <a:pt x="4934032" y="844970"/>
                </a:lnTo>
                <a:lnTo>
                  <a:pt x="4900254" y="811015"/>
                </a:lnTo>
                <a:lnTo>
                  <a:pt x="4865677" y="777681"/>
                </a:lnTo>
                <a:lnTo>
                  <a:pt x="4830331" y="744976"/>
                </a:lnTo>
                <a:lnTo>
                  <a:pt x="4794246" y="712912"/>
                </a:lnTo>
                <a:lnTo>
                  <a:pt x="4757451" y="681497"/>
                </a:lnTo>
                <a:lnTo>
                  <a:pt x="4719976" y="650741"/>
                </a:lnTo>
                <a:lnTo>
                  <a:pt x="4681849" y="620653"/>
                </a:lnTo>
                <a:lnTo>
                  <a:pt x="4643102" y="591244"/>
                </a:lnTo>
                <a:lnTo>
                  <a:pt x="4603763" y="562523"/>
                </a:lnTo>
                <a:lnTo>
                  <a:pt x="4563862" y="534500"/>
                </a:lnTo>
                <a:lnTo>
                  <a:pt x="4523428" y="507184"/>
                </a:lnTo>
                <a:lnTo>
                  <a:pt x="4482491" y="480586"/>
                </a:lnTo>
                <a:lnTo>
                  <a:pt x="4441081" y="454713"/>
                </a:lnTo>
                <a:lnTo>
                  <a:pt x="4399227" y="429578"/>
                </a:lnTo>
                <a:lnTo>
                  <a:pt x="4356959" y="405188"/>
                </a:lnTo>
                <a:lnTo>
                  <a:pt x="4314306" y="381554"/>
                </a:lnTo>
                <a:lnTo>
                  <a:pt x="4271297" y="358686"/>
                </a:lnTo>
                <a:lnTo>
                  <a:pt x="4227963" y="336592"/>
                </a:lnTo>
                <a:lnTo>
                  <a:pt x="4184333" y="315283"/>
                </a:lnTo>
                <a:lnTo>
                  <a:pt x="4140437" y="294769"/>
                </a:lnTo>
                <a:lnTo>
                  <a:pt x="4096303" y="275058"/>
                </a:lnTo>
                <a:lnTo>
                  <a:pt x="4051962" y="256161"/>
                </a:lnTo>
                <a:lnTo>
                  <a:pt x="4007443" y="238088"/>
                </a:lnTo>
                <a:lnTo>
                  <a:pt x="3962775" y="220847"/>
                </a:lnTo>
                <a:lnTo>
                  <a:pt x="3917989" y="204450"/>
                </a:lnTo>
                <a:lnTo>
                  <a:pt x="3879406" y="191025"/>
                </a:lnTo>
                <a:lnTo>
                  <a:pt x="3840189" y="178016"/>
                </a:lnTo>
                <a:lnTo>
                  <a:pt x="3800356" y="165429"/>
                </a:lnTo>
                <a:lnTo>
                  <a:pt x="3759926" y="153267"/>
                </a:lnTo>
                <a:lnTo>
                  <a:pt x="3718919" y="141534"/>
                </a:lnTo>
                <a:lnTo>
                  <a:pt x="3677352" y="130235"/>
                </a:lnTo>
                <a:lnTo>
                  <a:pt x="3635245" y="119375"/>
                </a:lnTo>
                <a:lnTo>
                  <a:pt x="3592617" y="108956"/>
                </a:lnTo>
                <a:lnTo>
                  <a:pt x="3549486" y="98985"/>
                </a:lnTo>
                <a:lnTo>
                  <a:pt x="3505872" y="89465"/>
                </a:lnTo>
                <a:lnTo>
                  <a:pt x="3461792" y="80400"/>
                </a:lnTo>
                <a:lnTo>
                  <a:pt x="3417266" y="71794"/>
                </a:lnTo>
                <a:lnTo>
                  <a:pt x="3372313" y="63653"/>
                </a:lnTo>
                <a:lnTo>
                  <a:pt x="3326952" y="55980"/>
                </a:lnTo>
                <a:lnTo>
                  <a:pt x="3281201" y="48779"/>
                </a:lnTo>
                <a:lnTo>
                  <a:pt x="3235079" y="42055"/>
                </a:lnTo>
                <a:lnTo>
                  <a:pt x="3188605" y="35813"/>
                </a:lnTo>
                <a:lnTo>
                  <a:pt x="3141798" y="30055"/>
                </a:lnTo>
                <a:lnTo>
                  <a:pt x="3094676" y="24788"/>
                </a:lnTo>
                <a:lnTo>
                  <a:pt x="3047259" y="20015"/>
                </a:lnTo>
                <a:lnTo>
                  <a:pt x="2999566" y="15740"/>
                </a:lnTo>
                <a:lnTo>
                  <a:pt x="2951614" y="11968"/>
                </a:lnTo>
                <a:lnTo>
                  <a:pt x="2903424" y="8703"/>
                </a:lnTo>
                <a:lnTo>
                  <a:pt x="2855013" y="5949"/>
                </a:lnTo>
                <a:lnTo>
                  <a:pt x="2806401" y="3711"/>
                </a:lnTo>
                <a:lnTo>
                  <a:pt x="2757606" y="1992"/>
                </a:lnTo>
                <a:lnTo>
                  <a:pt x="2708648" y="798"/>
                </a:lnTo>
                <a:lnTo>
                  <a:pt x="2659544" y="132"/>
                </a:lnTo>
                <a:lnTo>
                  <a:pt x="2610315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429895" marR="5080" indent="-417830">
              <a:lnSpc>
                <a:spcPct val="100000"/>
              </a:lnSpc>
              <a:spcBef>
                <a:spcPts val="105"/>
              </a:spcBef>
            </a:pPr>
            <a:r>
              <a:rPr dirty="0" spc="125"/>
              <a:t>Manusia</a:t>
            </a:r>
            <a:r>
              <a:rPr dirty="0" spc="-250"/>
              <a:t> </a:t>
            </a:r>
            <a:r>
              <a:rPr dirty="0" spc="240"/>
              <a:t>Sebagai </a:t>
            </a:r>
            <a:r>
              <a:rPr dirty="0" spc="-1380"/>
              <a:t> </a:t>
            </a:r>
            <a:r>
              <a:rPr dirty="0" spc="-85"/>
              <a:t>Makhluk</a:t>
            </a:r>
            <a:r>
              <a:rPr dirty="0" spc="-235"/>
              <a:t> </a:t>
            </a:r>
            <a:r>
              <a:rPr dirty="0" spc="55"/>
              <a:t>Sosial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191811" y="5711680"/>
            <a:ext cx="1993264" cy="1146175"/>
          </a:xfrm>
          <a:custGeom>
            <a:avLst/>
            <a:gdLst/>
            <a:ahLst/>
            <a:cxnLst/>
            <a:rect l="l" t="t" r="r" b="b"/>
            <a:pathLst>
              <a:path w="1993265" h="1146175">
                <a:moveTo>
                  <a:pt x="859608" y="0"/>
                </a:moveTo>
                <a:lnTo>
                  <a:pt x="908047" y="2673"/>
                </a:lnTo>
                <a:lnTo>
                  <a:pt x="956645" y="7900"/>
                </a:lnTo>
                <a:lnTo>
                  <a:pt x="1005264" y="15119"/>
                </a:lnTo>
                <a:lnTo>
                  <a:pt x="1053766" y="23772"/>
                </a:lnTo>
                <a:lnTo>
                  <a:pt x="1102013" y="33297"/>
                </a:lnTo>
                <a:lnTo>
                  <a:pt x="1199080" y="53125"/>
                </a:lnTo>
                <a:lnTo>
                  <a:pt x="1248351" y="62826"/>
                </a:lnTo>
                <a:lnTo>
                  <a:pt x="1297679" y="72234"/>
                </a:lnTo>
                <a:lnTo>
                  <a:pt x="1347060" y="81352"/>
                </a:lnTo>
                <a:lnTo>
                  <a:pt x="1396494" y="90177"/>
                </a:lnTo>
                <a:lnTo>
                  <a:pt x="1445979" y="98712"/>
                </a:lnTo>
                <a:lnTo>
                  <a:pt x="1495514" y="106954"/>
                </a:lnTo>
                <a:lnTo>
                  <a:pt x="1545095" y="114905"/>
                </a:lnTo>
                <a:lnTo>
                  <a:pt x="1594723" y="122564"/>
                </a:lnTo>
                <a:lnTo>
                  <a:pt x="1644394" y="129932"/>
                </a:lnTo>
                <a:lnTo>
                  <a:pt x="1694108" y="137008"/>
                </a:lnTo>
                <a:lnTo>
                  <a:pt x="1743863" y="143793"/>
                </a:lnTo>
                <a:lnTo>
                  <a:pt x="1793657" y="150286"/>
                </a:lnTo>
                <a:lnTo>
                  <a:pt x="1843488" y="156487"/>
                </a:lnTo>
                <a:lnTo>
                  <a:pt x="1893355" y="162396"/>
                </a:lnTo>
                <a:lnTo>
                  <a:pt x="1943256" y="168014"/>
                </a:lnTo>
                <a:lnTo>
                  <a:pt x="1993189" y="173340"/>
                </a:lnTo>
                <a:lnTo>
                  <a:pt x="1993190" y="1145673"/>
                </a:lnTo>
                <a:lnTo>
                  <a:pt x="362495" y="1145673"/>
                </a:lnTo>
                <a:lnTo>
                  <a:pt x="327243" y="1113508"/>
                </a:lnTo>
                <a:lnTo>
                  <a:pt x="293687" y="1078689"/>
                </a:lnTo>
                <a:lnTo>
                  <a:pt x="261777" y="1041589"/>
                </a:lnTo>
                <a:lnTo>
                  <a:pt x="231461" y="1002581"/>
                </a:lnTo>
                <a:lnTo>
                  <a:pt x="202689" y="962040"/>
                </a:lnTo>
                <a:lnTo>
                  <a:pt x="175409" y="920338"/>
                </a:lnTo>
                <a:lnTo>
                  <a:pt x="149571" y="877849"/>
                </a:lnTo>
                <a:lnTo>
                  <a:pt x="125125" y="834947"/>
                </a:lnTo>
                <a:lnTo>
                  <a:pt x="102018" y="792004"/>
                </a:lnTo>
                <a:lnTo>
                  <a:pt x="80200" y="749395"/>
                </a:lnTo>
                <a:lnTo>
                  <a:pt x="59621" y="707492"/>
                </a:lnTo>
                <a:lnTo>
                  <a:pt x="40230" y="666669"/>
                </a:lnTo>
                <a:lnTo>
                  <a:pt x="13706" y="602558"/>
                </a:lnTo>
                <a:lnTo>
                  <a:pt x="0" y="535232"/>
                </a:lnTo>
                <a:lnTo>
                  <a:pt x="3469" y="485877"/>
                </a:lnTo>
                <a:lnTo>
                  <a:pt x="17993" y="438932"/>
                </a:lnTo>
                <a:lnTo>
                  <a:pt x="41782" y="395089"/>
                </a:lnTo>
                <a:lnTo>
                  <a:pt x="73045" y="355036"/>
                </a:lnTo>
                <a:lnTo>
                  <a:pt x="109992" y="319463"/>
                </a:lnTo>
                <a:lnTo>
                  <a:pt x="150835" y="289060"/>
                </a:lnTo>
                <a:lnTo>
                  <a:pt x="194067" y="263380"/>
                </a:lnTo>
                <a:lnTo>
                  <a:pt x="238961" y="240748"/>
                </a:lnTo>
                <a:lnTo>
                  <a:pt x="284900" y="219999"/>
                </a:lnTo>
                <a:lnTo>
                  <a:pt x="331263" y="199968"/>
                </a:lnTo>
                <a:lnTo>
                  <a:pt x="377431" y="179490"/>
                </a:lnTo>
                <a:lnTo>
                  <a:pt x="422786" y="157400"/>
                </a:lnTo>
                <a:lnTo>
                  <a:pt x="463759" y="134773"/>
                </a:lnTo>
                <a:lnTo>
                  <a:pt x="544431" y="86900"/>
                </a:lnTo>
                <a:lnTo>
                  <a:pt x="585192" y="63988"/>
                </a:lnTo>
                <a:lnTo>
                  <a:pt x="626943" y="43315"/>
                </a:lnTo>
                <a:lnTo>
                  <a:pt x="670216" y="26047"/>
                </a:lnTo>
                <a:lnTo>
                  <a:pt x="716633" y="12903"/>
                </a:lnTo>
                <a:lnTo>
                  <a:pt x="763763" y="4554"/>
                </a:lnTo>
                <a:lnTo>
                  <a:pt x="811468" y="440"/>
                </a:lnTo>
                <a:lnTo>
                  <a:pt x="859608" y="0"/>
                </a:lnTo>
                <a:close/>
              </a:path>
            </a:pathLst>
          </a:custGeom>
          <a:solidFill>
            <a:srgbClr val="EDDFDC">
              <a:alpha val="26666"/>
            </a:srgbClr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0" y="5256827"/>
            <a:ext cx="2355850" cy="1601470"/>
            <a:chOff x="0" y="5256827"/>
            <a:chExt cx="2355850" cy="1601470"/>
          </a:xfrm>
        </p:grpSpPr>
        <p:sp>
          <p:nvSpPr>
            <p:cNvPr id="4" name="object 4"/>
            <p:cNvSpPr/>
            <p:nvPr/>
          </p:nvSpPr>
          <p:spPr>
            <a:xfrm>
              <a:off x="0" y="5605012"/>
              <a:ext cx="1893570" cy="1250950"/>
            </a:xfrm>
            <a:custGeom>
              <a:avLst/>
              <a:gdLst/>
              <a:ahLst/>
              <a:cxnLst/>
              <a:rect l="l" t="t" r="r" b="b"/>
              <a:pathLst>
                <a:path w="1893570" h="1250950">
                  <a:moveTo>
                    <a:pt x="1656349" y="1250602"/>
                  </a:moveTo>
                  <a:lnTo>
                    <a:pt x="0" y="1250602"/>
                  </a:lnTo>
                  <a:lnTo>
                    <a:pt x="0" y="452964"/>
                  </a:lnTo>
                  <a:lnTo>
                    <a:pt x="65197" y="395958"/>
                  </a:lnTo>
                  <a:lnTo>
                    <a:pt x="143727" y="328616"/>
                  </a:lnTo>
                  <a:lnTo>
                    <a:pt x="183293" y="295314"/>
                  </a:lnTo>
                  <a:lnTo>
                    <a:pt x="223087" y="262294"/>
                  </a:lnTo>
                  <a:lnTo>
                    <a:pt x="263130" y="229586"/>
                  </a:lnTo>
                  <a:lnTo>
                    <a:pt x="303444" y="197214"/>
                  </a:lnTo>
                  <a:lnTo>
                    <a:pt x="344048" y="165208"/>
                  </a:lnTo>
                  <a:lnTo>
                    <a:pt x="384966" y="133595"/>
                  </a:lnTo>
                  <a:lnTo>
                    <a:pt x="426216" y="102402"/>
                  </a:lnTo>
                  <a:lnTo>
                    <a:pt x="464499" y="74989"/>
                  </a:lnTo>
                  <a:lnTo>
                    <a:pt x="504926" y="49343"/>
                  </a:lnTo>
                  <a:lnTo>
                    <a:pt x="547007" y="27243"/>
                  </a:lnTo>
                  <a:lnTo>
                    <a:pt x="590250" y="10467"/>
                  </a:lnTo>
                  <a:lnTo>
                    <a:pt x="634165" y="793"/>
                  </a:lnTo>
                  <a:lnTo>
                    <a:pt x="678261" y="0"/>
                  </a:lnTo>
                  <a:lnTo>
                    <a:pt x="722047" y="9865"/>
                  </a:lnTo>
                  <a:lnTo>
                    <a:pt x="751349" y="23373"/>
                  </a:lnTo>
                  <a:lnTo>
                    <a:pt x="778946" y="40328"/>
                  </a:lnTo>
                  <a:lnTo>
                    <a:pt x="805907" y="58626"/>
                  </a:lnTo>
                  <a:lnTo>
                    <a:pt x="833302" y="76163"/>
                  </a:lnTo>
                  <a:lnTo>
                    <a:pt x="876917" y="97730"/>
                  </a:lnTo>
                  <a:lnTo>
                    <a:pt x="922599" y="112892"/>
                  </a:lnTo>
                  <a:lnTo>
                    <a:pt x="969916" y="122272"/>
                  </a:lnTo>
                  <a:lnTo>
                    <a:pt x="1018436" y="126488"/>
                  </a:lnTo>
                  <a:lnTo>
                    <a:pt x="1878881" y="126488"/>
                  </a:lnTo>
                  <a:lnTo>
                    <a:pt x="1883857" y="139418"/>
                  </a:lnTo>
                  <a:lnTo>
                    <a:pt x="1892348" y="193665"/>
                  </a:lnTo>
                  <a:lnTo>
                    <a:pt x="1893307" y="248664"/>
                  </a:lnTo>
                  <a:lnTo>
                    <a:pt x="1890122" y="302708"/>
                  </a:lnTo>
                  <a:lnTo>
                    <a:pt x="1884522" y="356556"/>
                  </a:lnTo>
                  <a:lnTo>
                    <a:pt x="1877107" y="410234"/>
                  </a:lnTo>
                  <a:lnTo>
                    <a:pt x="1868472" y="463769"/>
                  </a:lnTo>
                  <a:lnTo>
                    <a:pt x="1859216" y="517187"/>
                  </a:lnTo>
                  <a:lnTo>
                    <a:pt x="1852716" y="555540"/>
                  </a:lnTo>
                  <a:lnTo>
                    <a:pt x="1845811" y="597480"/>
                  </a:lnTo>
                  <a:lnTo>
                    <a:pt x="1838364" y="642528"/>
                  </a:lnTo>
                  <a:lnTo>
                    <a:pt x="1830236" y="690202"/>
                  </a:lnTo>
                  <a:lnTo>
                    <a:pt x="1821289" y="740023"/>
                  </a:lnTo>
                  <a:lnTo>
                    <a:pt x="1811385" y="791510"/>
                  </a:lnTo>
                  <a:lnTo>
                    <a:pt x="1800384" y="844182"/>
                  </a:lnTo>
                  <a:lnTo>
                    <a:pt x="1788150" y="897560"/>
                  </a:lnTo>
                  <a:lnTo>
                    <a:pt x="1774544" y="951162"/>
                  </a:lnTo>
                  <a:lnTo>
                    <a:pt x="1759427" y="1004509"/>
                  </a:lnTo>
                  <a:lnTo>
                    <a:pt x="1742662" y="1057121"/>
                  </a:lnTo>
                  <a:lnTo>
                    <a:pt x="1724110" y="1108516"/>
                  </a:lnTo>
                  <a:lnTo>
                    <a:pt x="1703633" y="1158215"/>
                  </a:lnTo>
                  <a:lnTo>
                    <a:pt x="1681092" y="1205737"/>
                  </a:lnTo>
                  <a:lnTo>
                    <a:pt x="1656349" y="1250602"/>
                  </a:lnTo>
                  <a:close/>
                </a:path>
                <a:path w="1893570" h="1250950">
                  <a:moveTo>
                    <a:pt x="1878881" y="126488"/>
                  </a:moveTo>
                  <a:lnTo>
                    <a:pt x="1018436" y="126488"/>
                  </a:lnTo>
                  <a:lnTo>
                    <a:pt x="1067726" y="126160"/>
                  </a:lnTo>
                  <a:lnTo>
                    <a:pt x="1117356" y="121908"/>
                  </a:lnTo>
                  <a:lnTo>
                    <a:pt x="1166892" y="114352"/>
                  </a:lnTo>
                  <a:lnTo>
                    <a:pt x="1215903" y="104112"/>
                  </a:lnTo>
                  <a:lnTo>
                    <a:pt x="1263956" y="91808"/>
                  </a:lnTo>
                  <a:lnTo>
                    <a:pt x="1311410" y="78133"/>
                  </a:lnTo>
                  <a:lnTo>
                    <a:pt x="1406410" y="49569"/>
                  </a:lnTo>
                  <a:lnTo>
                    <a:pt x="1454057" y="36038"/>
                  </a:lnTo>
                  <a:lnTo>
                    <a:pt x="1501869" y="23910"/>
                  </a:lnTo>
                  <a:lnTo>
                    <a:pt x="1549897" y="13865"/>
                  </a:lnTo>
                  <a:lnTo>
                    <a:pt x="1598190" y="6581"/>
                  </a:lnTo>
                  <a:lnTo>
                    <a:pt x="1646800" y="2737"/>
                  </a:lnTo>
                  <a:lnTo>
                    <a:pt x="1695776" y="3010"/>
                  </a:lnTo>
                  <a:lnTo>
                    <a:pt x="1768380" y="14679"/>
                  </a:lnTo>
                  <a:lnTo>
                    <a:pt x="1831943" y="48577"/>
                  </a:lnTo>
                  <a:lnTo>
                    <a:pt x="1864751" y="89772"/>
                  </a:lnTo>
                  <a:lnTo>
                    <a:pt x="1878881" y="126488"/>
                  </a:lnTo>
                  <a:close/>
                </a:path>
              </a:pathLst>
            </a:custGeom>
            <a:solidFill>
              <a:srgbClr val="EDDFDC">
                <a:alpha val="2666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6399253"/>
              <a:ext cx="1577340" cy="458470"/>
            </a:xfrm>
            <a:custGeom>
              <a:avLst/>
              <a:gdLst/>
              <a:ahLst/>
              <a:cxnLst/>
              <a:rect l="l" t="t" r="r" b="b"/>
              <a:pathLst>
                <a:path w="1577340" h="458470">
                  <a:moveTo>
                    <a:pt x="1258484" y="458028"/>
                  </a:moveTo>
                  <a:lnTo>
                    <a:pt x="1258484" y="306518"/>
                  </a:lnTo>
                  <a:lnTo>
                    <a:pt x="1266168" y="312039"/>
                  </a:lnTo>
                  <a:lnTo>
                    <a:pt x="1273600" y="317580"/>
                  </a:lnTo>
                  <a:lnTo>
                    <a:pt x="1280539" y="323147"/>
                  </a:lnTo>
                  <a:lnTo>
                    <a:pt x="1286746" y="328748"/>
                  </a:lnTo>
                  <a:lnTo>
                    <a:pt x="1314412" y="313247"/>
                  </a:lnTo>
                  <a:lnTo>
                    <a:pt x="1336915" y="295617"/>
                  </a:lnTo>
                  <a:lnTo>
                    <a:pt x="1353171" y="275354"/>
                  </a:lnTo>
                  <a:lnTo>
                    <a:pt x="1362095" y="251950"/>
                  </a:lnTo>
                  <a:lnTo>
                    <a:pt x="1376954" y="245167"/>
                  </a:lnTo>
                  <a:lnTo>
                    <a:pt x="1391412" y="238485"/>
                  </a:lnTo>
                  <a:lnTo>
                    <a:pt x="1405760" y="231618"/>
                  </a:lnTo>
                  <a:lnTo>
                    <a:pt x="1420292" y="224278"/>
                  </a:lnTo>
                  <a:lnTo>
                    <a:pt x="1576769" y="458028"/>
                  </a:lnTo>
                  <a:lnTo>
                    <a:pt x="1258484" y="458028"/>
                  </a:lnTo>
                  <a:close/>
                </a:path>
                <a:path w="1577340" h="458470">
                  <a:moveTo>
                    <a:pt x="1178511" y="458028"/>
                  </a:moveTo>
                  <a:lnTo>
                    <a:pt x="1178511" y="217893"/>
                  </a:lnTo>
                  <a:lnTo>
                    <a:pt x="1179196" y="224684"/>
                  </a:lnTo>
                  <a:lnTo>
                    <a:pt x="1188118" y="234270"/>
                  </a:lnTo>
                  <a:lnTo>
                    <a:pt x="1197466" y="243365"/>
                  </a:lnTo>
                  <a:lnTo>
                    <a:pt x="1207179" y="252250"/>
                  </a:lnTo>
                  <a:lnTo>
                    <a:pt x="1217199" y="261210"/>
                  </a:lnTo>
                  <a:lnTo>
                    <a:pt x="1304311" y="260574"/>
                  </a:lnTo>
                  <a:lnTo>
                    <a:pt x="1293640" y="271922"/>
                  </a:lnTo>
                  <a:lnTo>
                    <a:pt x="1282362" y="283493"/>
                  </a:lnTo>
                  <a:lnTo>
                    <a:pt x="1270602" y="295090"/>
                  </a:lnTo>
                  <a:lnTo>
                    <a:pt x="1258484" y="306518"/>
                  </a:lnTo>
                  <a:lnTo>
                    <a:pt x="1258484" y="458028"/>
                  </a:lnTo>
                  <a:lnTo>
                    <a:pt x="1178511" y="458028"/>
                  </a:lnTo>
                  <a:close/>
                </a:path>
                <a:path w="1577340" h="458470">
                  <a:moveTo>
                    <a:pt x="926182" y="458028"/>
                  </a:moveTo>
                  <a:lnTo>
                    <a:pt x="926182" y="209664"/>
                  </a:lnTo>
                  <a:lnTo>
                    <a:pt x="930014" y="211414"/>
                  </a:lnTo>
                  <a:lnTo>
                    <a:pt x="935727" y="211961"/>
                  </a:lnTo>
                  <a:lnTo>
                    <a:pt x="939613" y="213640"/>
                  </a:lnTo>
                  <a:lnTo>
                    <a:pt x="971209" y="212490"/>
                  </a:lnTo>
                  <a:lnTo>
                    <a:pt x="1002891" y="211076"/>
                  </a:lnTo>
                  <a:lnTo>
                    <a:pt x="1034243" y="209910"/>
                  </a:lnTo>
                  <a:lnTo>
                    <a:pt x="1064851" y="209505"/>
                  </a:lnTo>
                  <a:lnTo>
                    <a:pt x="1102552" y="186833"/>
                  </a:lnTo>
                  <a:lnTo>
                    <a:pt x="1140985" y="178550"/>
                  </a:lnTo>
                  <a:lnTo>
                    <a:pt x="1169328" y="174835"/>
                  </a:lnTo>
                  <a:lnTo>
                    <a:pt x="1186966" y="178077"/>
                  </a:lnTo>
                  <a:lnTo>
                    <a:pt x="1193283" y="190668"/>
                  </a:lnTo>
                  <a:lnTo>
                    <a:pt x="1188310" y="200123"/>
                  </a:lnTo>
                  <a:lnTo>
                    <a:pt x="1182467" y="209452"/>
                  </a:lnTo>
                  <a:lnTo>
                    <a:pt x="1178511" y="217893"/>
                  </a:lnTo>
                  <a:lnTo>
                    <a:pt x="1178511" y="458028"/>
                  </a:lnTo>
                  <a:lnTo>
                    <a:pt x="926182" y="458028"/>
                  </a:lnTo>
                  <a:close/>
                </a:path>
                <a:path w="1577340" h="458470">
                  <a:moveTo>
                    <a:pt x="863767" y="458028"/>
                  </a:moveTo>
                  <a:lnTo>
                    <a:pt x="863767" y="104761"/>
                  </a:lnTo>
                  <a:lnTo>
                    <a:pt x="908015" y="110161"/>
                  </a:lnTo>
                  <a:lnTo>
                    <a:pt x="923772" y="133427"/>
                  </a:lnTo>
                  <a:lnTo>
                    <a:pt x="935115" y="154056"/>
                  </a:lnTo>
                  <a:lnTo>
                    <a:pt x="937450" y="177614"/>
                  </a:lnTo>
                  <a:lnTo>
                    <a:pt x="926182" y="209664"/>
                  </a:lnTo>
                  <a:lnTo>
                    <a:pt x="926182" y="458028"/>
                  </a:lnTo>
                  <a:lnTo>
                    <a:pt x="881952" y="458028"/>
                  </a:lnTo>
                  <a:lnTo>
                    <a:pt x="881952" y="223094"/>
                  </a:lnTo>
                  <a:lnTo>
                    <a:pt x="881918" y="216765"/>
                  </a:lnTo>
                  <a:lnTo>
                    <a:pt x="877952" y="214117"/>
                  </a:lnTo>
                  <a:lnTo>
                    <a:pt x="871484" y="213815"/>
                  </a:lnTo>
                  <a:lnTo>
                    <a:pt x="863944" y="214524"/>
                  </a:lnTo>
                  <a:lnTo>
                    <a:pt x="863944" y="458028"/>
                  </a:lnTo>
                  <a:lnTo>
                    <a:pt x="863767" y="458028"/>
                  </a:lnTo>
                  <a:close/>
                </a:path>
                <a:path w="1577340" h="458470">
                  <a:moveTo>
                    <a:pt x="863944" y="458028"/>
                  </a:moveTo>
                  <a:lnTo>
                    <a:pt x="863944" y="214524"/>
                  </a:lnTo>
                  <a:lnTo>
                    <a:pt x="869515" y="217298"/>
                  </a:lnTo>
                  <a:lnTo>
                    <a:pt x="875423" y="220125"/>
                  </a:lnTo>
                  <a:lnTo>
                    <a:pt x="881952" y="223094"/>
                  </a:lnTo>
                  <a:lnTo>
                    <a:pt x="881952" y="458028"/>
                  </a:lnTo>
                  <a:lnTo>
                    <a:pt x="863944" y="458028"/>
                  </a:lnTo>
                  <a:close/>
                </a:path>
                <a:path w="1577340" h="458470">
                  <a:moveTo>
                    <a:pt x="645988" y="458028"/>
                  </a:moveTo>
                  <a:lnTo>
                    <a:pt x="645988" y="52466"/>
                  </a:lnTo>
                  <a:lnTo>
                    <a:pt x="665238" y="79460"/>
                  </a:lnTo>
                  <a:lnTo>
                    <a:pt x="670915" y="79990"/>
                  </a:lnTo>
                  <a:lnTo>
                    <a:pt x="676646" y="80391"/>
                  </a:lnTo>
                  <a:lnTo>
                    <a:pt x="680531" y="82001"/>
                  </a:lnTo>
                  <a:lnTo>
                    <a:pt x="701580" y="89940"/>
                  </a:lnTo>
                  <a:lnTo>
                    <a:pt x="714132" y="98415"/>
                  </a:lnTo>
                  <a:lnTo>
                    <a:pt x="722887" y="103706"/>
                  </a:lnTo>
                  <a:lnTo>
                    <a:pt x="732550" y="102095"/>
                  </a:lnTo>
                  <a:lnTo>
                    <a:pt x="748659" y="96345"/>
                  </a:lnTo>
                  <a:lnTo>
                    <a:pt x="764764" y="90982"/>
                  </a:lnTo>
                  <a:lnTo>
                    <a:pt x="780637" y="86020"/>
                  </a:lnTo>
                  <a:lnTo>
                    <a:pt x="796047" y="81473"/>
                  </a:lnTo>
                  <a:lnTo>
                    <a:pt x="810518" y="83113"/>
                  </a:lnTo>
                  <a:lnTo>
                    <a:pt x="817683" y="92990"/>
                  </a:lnTo>
                  <a:lnTo>
                    <a:pt x="826924" y="97246"/>
                  </a:lnTo>
                  <a:lnTo>
                    <a:pt x="847622" y="82022"/>
                  </a:lnTo>
                  <a:lnTo>
                    <a:pt x="859873" y="81672"/>
                  </a:lnTo>
                  <a:lnTo>
                    <a:pt x="864563" y="87397"/>
                  </a:lnTo>
                  <a:lnTo>
                    <a:pt x="864820" y="96120"/>
                  </a:lnTo>
                  <a:lnTo>
                    <a:pt x="863767" y="104761"/>
                  </a:lnTo>
                  <a:lnTo>
                    <a:pt x="863767" y="458028"/>
                  </a:lnTo>
                  <a:lnTo>
                    <a:pt x="645988" y="458028"/>
                  </a:lnTo>
                  <a:close/>
                </a:path>
                <a:path w="1577340" h="458470">
                  <a:moveTo>
                    <a:pt x="568528" y="69404"/>
                  </a:moveTo>
                  <a:lnTo>
                    <a:pt x="580489" y="57057"/>
                  </a:lnTo>
                  <a:lnTo>
                    <a:pt x="584486" y="44983"/>
                  </a:lnTo>
                  <a:lnTo>
                    <a:pt x="590892" y="33374"/>
                  </a:lnTo>
                  <a:lnTo>
                    <a:pt x="610079" y="22422"/>
                  </a:lnTo>
                  <a:lnTo>
                    <a:pt x="630799" y="19500"/>
                  </a:lnTo>
                  <a:lnTo>
                    <a:pt x="642564" y="26598"/>
                  </a:lnTo>
                  <a:lnTo>
                    <a:pt x="647064" y="39119"/>
                  </a:lnTo>
                  <a:lnTo>
                    <a:pt x="645988" y="52466"/>
                  </a:lnTo>
                  <a:lnTo>
                    <a:pt x="645988" y="458028"/>
                  </a:lnTo>
                  <a:lnTo>
                    <a:pt x="594501" y="458028"/>
                  </a:lnTo>
                  <a:lnTo>
                    <a:pt x="594502" y="124114"/>
                  </a:lnTo>
                  <a:lnTo>
                    <a:pt x="591276" y="116103"/>
                  </a:lnTo>
                  <a:lnTo>
                    <a:pt x="588631" y="107854"/>
                  </a:lnTo>
                  <a:lnTo>
                    <a:pt x="586455" y="99556"/>
                  </a:lnTo>
                  <a:lnTo>
                    <a:pt x="584637" y="91402"/>
                  </a:lnTo>
                  <a:lnTo>
                    <a:pt x="568528" y="69404"/>
                  </a:lnTo>
                  <a:close/>
                </a:path>
                <a:path w="1577340" h="458470">
                  <a:moveTo>
                    <a:pt x="141007" y="50559"/>
                  </a:moveTo>
                  <a:lnTo>
                    <a:pt x="143881" y="43551"/>
                  </a:lnTo>
                  <a:lnTo>
                    <a:pt x="150747" y="31038"/>
                  </a:lnTo>
                  <a:lnTo>
                    <a:pt x="193469" y="0"/>
                  </a:lnTo>
                  <a:lnTo>
                    <a:pt x="203037" y="6715"/>
                  </a:lnTo>
                  <a:lnTo>
                    <a:pt x="212574" y="13724"/>
                  </a:lnTo>
                  <a:lnTo>
                    <a:pt x="221789" y="20996"/>
                  </a:lnTo>
                  <a:lnTo>
                    <a:pt x="230389" y="28497"/>
                  </a:lnTo>
                  <a:lnTo>
                    <a:pt x="260565" y="33234"/>
                  </a:lnTo>
                  <a:lnTo>
                    <a:pt x="280002" y="45619"/>
                  </a:lnTo>
                  <a:lnTo>
                    <a:pt x="297385" y="56768"/>
                  </a:lnTo>
                  <a:lnTo>
                    <a:pt x="321404" y="57801"/>
                  </a:lnTo>
                  <a:lnTo>
                    <a:pt x="326327" y="78396"/>
                  </a:lnTo>
                  <a:lnTo>
                    <a:pt x="337580" y="96657"/>
                  </a:lnTo>
                  <a:lnTo>
                    <a:pt x="351128" y="113942"/>
                  </a:lnTo>
                  <a:lnTo>
                    <a:pt x="362937" y="131608"/>
                  </a:lnTo>
                  <a:lnTo>
                    <a:pt x="406287" y="135054"/>
                  </a:lnTo>
                  <a:lnTo>
                    <a:pt x="448399" y="139612"/>
                  </a:lnTo>
                  <a:lnTo>
                    <a:pt x="470860" y="170186"/>
                  </a:lnTo>
                  <a:lnTo>
                    <a:pt x="480263" y="168238"/>
                  </a:lnTo>
                  <a:lnTo>
                    <a:pt x="487768" y="167454"/>
                  </a:lnTo>
                  <a:lnTo>
                    <a:pt x="495326" y="166692"/>
                  </a:lnTo>
                  <a:lnTo>
                    <a:pt x="524415" y="154425"/>
                  </a:lnTo>
                  <a:lnTo>
                    <a:pt x="541088" y="152779"/>
                  </a:lnTo>
                  <a:lnTo>
                    <a:pt x="552701" y="151843"/>
                  </a:lnTo>
                  <a:lnTo>
                    <a:pt x="566612" y="141707"/>
                  </a:lnTo>
                  <a:lnTo>
                    <a:pt x="594502" y="124114"/>
                  </a:lnTo>
                  <a:lnTo>
                    <a:pt x="594501" y="458028"/>
                  </a:lnTo>
                  <a:lnTo>
                    <a:pt x="167796" y="458028"/>
                  </a:lnTo>
                  <a:lnTo>
                    <a:pt x="167796" y="66355"/>
                  </a:lnTo>
                  <a:lnTo>
                    <a:pt x="160729" y="62756"/>
                  </a:lnTo>
                  <a:lnTo>
                    <a:pt x="153730" y="58902"/>
                  </a:lnTo>
                  <a:lnTo>
                    <a:pt x="147066" y="54826"/>
                  </a:lnTo>
                  <a:lnTo>
                    <a:pt x="141007" y="50559"/>
                  </a:lnTo>
                  <a:close/>
                </a:path>
                <a:path w="1577340" h="458470">
                  <a:moveTo>
                    <a:pt x="95198" y="112681"/>
                  </a:moveTo>
                  <a:lnTo>
                    <a:pt x="167796" y="66355"/>
                  </a:lnTo>
                  <a:lnTo>
                    <a:pt x="167796" y="458028"/>
                  </a:lnTo>
                  <a:lnTo>
                    <a:pt x="118528" y="458028"/>
                  </a:lnTo>
                  <a:lnTo>
                    <a:pt x="118528" y="158859"/>
                  </a:lnTo>
                  <a:lnTo>
                    <a:pt x="102440" y="154481"/>
                  </a:lnTo>
                  <a:lnTo>
                    <a:pt x="97994" y="141907"/>
                  </a:lnTo>
                  <a:lnTo>
                    <a:pt x="97982" y="126265"/>
                  </a:lnTo>
                  <a:lnTo>
                    <a:pt x="95198" y="112681"/>
                  </a:lnTo>
                  <a:close/>
                </a:path>
                <a:path w="1577340" h="458470">
                  <a:moveTo>
                    <a:pt x="6010" y="339828"/>
                  </a:moveTo>
                  <a:lnTo>
                    <a:pt x="8283" y="332618"/>
                  </a:lnTo>
                  <a:lnTo>
                    <a:pt x="9946" y="325567"/>
                  </a:lnTo>
                  <a:lnTo>
                    <a:pt x="12592" y="312102"/>
                  </a:lnTo>
                  <a:lnTo>
                    <a:pt x="20403" y="279719"/>
                  </a:lnTo>
                  <a:lnTo>
                    <a:pt x="39923" y="252593"/>
                  </a:lnTo>
                  <a:lnTo>
                    <a:pt x="65804" y="229798"/>
                  </a:lnTo>
                  <a:lnTo>
                    <a:pt x="92696" y="210406"/>
                  </a:lnTo>
                  <a:lnTo>
                    <a:pt x="105488" y="201889"/>
                  </a:lnTo>
                  <a:lnTo>
                    <a:pt x="110970" y="198213"/>
                  </a:lnTo>
                  <a:lnTo>
                    <a:pt x="113511" y="188321"/>
                  </a:lnTo>
                  <a:lnTo>
                    <a:pt x="115687" y="178374"/>
                  </a:lnTo>
                  <a:lnTo>
                    <a:pt x="117394" y="168508"/>
                  </a:lnTo>
                  <a:lnTo>
                    <a:pt x="118528" y="158859"/>
                  </a:lnTo>
                  <a:lnTo>
                    <a:pt x="118528" y="458028"/>
                  </a:lnTo>
                  <a:lnTo>
                    <a:pt x="19139" y="458028"/>
                  </a:lnTo>
                  <a:lnTo>
                    <a:pt x="19139" y="390066"/>
                  </a:lnTo>
                  <a:lnTo>
                    <a:pt x="6010" y="339828"/>
                  </a:lnTo>
                  <a:close/>
                </a:path>
                <a:path w="1577340" h="458470">
                  <a:moveTo>
                    <a:pt x="0" y="433442"/>
                  </a:moveTo>
                  <a:lnTo>
                    <a:pt x="19139" y="390066"/>
                  </a:lnTo>
                  <a:lnTo>
                    <a:pt x="19139" y="458028"/>
                  </a:lnTo>
                  <a:lnTo>
                    <a:pt x="0" y="458028"/>
                  </a:lnTo>
                  <a:lnTo>
                    <a:pt x="0" y="433442"/>
                  </a:lnTo>
                  <a:close/>
                </a:path>
              </a:pathLst>
            </a:custGeom>
            <a:solidFill>
              <a:srgbClr val="D6AA94">
                <a:alpha val="619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0" y="5256827"/>
              <a:ext cx="2352040" cy="1601470"/>
            </a:xfrm>
            <a:custGeom>
              <a:avLst/>
              <a:gdLst/>
              <a:ahLst/>
              <a:cxnLst/>
              <a:rect l="l" t="t" r="r" b="b"/>
              <a:pathLst>
                <a:path w="2352040" h="1601470">
                  <a:moveTo>
                    <a:pt x="675344" y="197965"/>
                  </a:moveTo>
                  <a:lnTo>
                    <a:pt x="666466" y="122788"/>
                  </a:lnTo>
                  <a:lnTo>
                    <a:pt x="637640" y="74797"/>
                  </a:lnTo>
                  <a:lnTo>
                    <a:pt x="586772" y="38273"/>
                  </a:lnTo>
                  <a:lnTo>
                    <a:pt x="539449" y="20207"/>
                  </a:lnTo>
                  <a:lnTo>
                    <a:pt x="499448" y="10802"/>
                  </a:lnTo>
                  <a:lnTo>
                    <a:pt x="451953" y="4065"/>
                  </a:lnTo>
                  <a:lnTo>
                    <a:pt x="396336" y="470"/>
                  </a:lnTo>
                  <a:lnTo>
                    <a:pt x="365285" y="0"/>
                  </a:lnTo>
                  <a:lnTo>
                    <a:pt x="331969" y="493"/>
                  </a:lnTo>
                  <a:lnTo>
                    <a:pt x="258224" y="4611"/>
                  </a:lnTo>
                  <a:lnTo>
                    <a:pt x="217639" y="8354"/>
                  </a:lnTo>
                  <a:lnTo>
                    <a:pt x="174474" y="13298"/>
                  </a:lnTo>
                  <a:lnTo>
                    <a:pt x="128650" y="19505"/>
                  </a:lnTo>
                  <a:lnTo>
                    <a:pt x="79435" y="27145"/>
                  </a:lnTo>
                  <a:lnTo>
                    <a:pt x="28271" y="36024"/>
                  </a:lnTo>
                  <a:lnTo>
                    <a:pt x="0" y="41414"/>
                  </a:lnTo>
                  <a:lnTo>
                    <a:pt x="0" y="49501"/>
                  </a:lnTo>
                  <a:lnTo>
                    <a:pt x="28715" y="44007"/>
                  </a:lnTo>
                  <a:lnTo>
                    <a:pt x="80090" y="35061"/>
                  </a:lnTo>
                  <a:lnTo>
                    <a:pt x="127788" y="27617"/>
                  </a:lnTo>
                  <a:lnTo>
                    <a:pt x="173408" y="21387"/>
                  </a:lnTo>
                  <a:lnTo>
                    <a:pt x="216373" y="16413"/>
                  </a:lnTo>
                  <a:lnTo>
                    <a:pt x="256763" y="12636"/>
                  </a:lnTo>
                  <a:lnTo>
                    <a:pt x="330130" y="8437"/>
                  </a:lnTo>
                  <a:lnTo>
                    <a:pt x="365285" y="7925"/>
                  </a:lnTo>
                  <a:lnTo>
                    <a:pt x="394137" y="8318"/>
                  </a:lnTo>
                  <a:lnTo>
                    <a:pt x="449413" y="11805"/>
                  </a:lnTo>
                  <a:lnTo>
                    <a:pt x="496585" y="18424"/>
                  </a:lnTo>
                  <a:lnTo>
                    <a:pt x="536283" y="27702"/>
                  </a:lnTo>
                  <a:lnTo>
                    <a:pt x="583190" y="45569"/>
                  </a:lnTo>
                  <a:lnTo>
                    <a:pt x="631490" y="80141"/>
                  </a:lnTo>
                  <a:lnTo>
                    <a:pt x="658779" y="125336"/>
                  </a:lnTo>
                  <a:lnTo>
                    <a:pt x="667531" y="169861"/>
                  </a:lnTo>
                  <a:lnTo>
                    <a:pt x="667531" y="239387"/>
                  </a:lnTo>
                  <a:lnTo>
                    <a:pt x="668431" y="236905"/>
                  </a:lnTo>
                  <a:lnTo>
                    <a:pt x="675344" y="197965"/>
                  </a:lnTo>
                  <a:close/>
                </a:path>
                <a:path w="2352040" h="1601470">
                  <a:moveTo>
                    <a:pt x="667531" y="239387"/>
                  </a:moveTo>
                  <a:lnTo>
                    <a:pt x="667531" y="169861"/>
                  </a:lnTo>
                  <a:lnTo>
                    <a:pt x="665296" y="213787"/>
                  </a:lnTo>
                  <a:lnTo>
                    <a:pt x="653561" y="256776"/>
                  </a:lnTo>
                  <a:lnTo>
                    <a:pt x="633811" y="298488"/>
                  </a:lnTo>
                  <a:lnTo>
                    <a:pt x="607535" y="338585"/>
                  </a:lnTo>
                  <a:lnTo>
                    <a:pt x="576217" y="376729"/>
                  </a:lnTo>
                  <a:lnTo>
                    <a:pt x="541344" y="412582"/>
                  </a:lnTo>
                  <a:lnTo>
                    <a:pt x="504402" y="445804"/>
                  </a:lnTo>
                  <a:lnTo>
                    <a:pt x="466879" y="476057"/>
                  </a:lnTo>
                  <a:lnTo>
                    <a:pt x="426635" y="507626"/>
                  </a:lnTo>
                  <a:lnTo>
                    <a:pt x="387169" y="540656"/>
                  </a:lnTo>
                  <a:lnTo>
                    <a:pt x="349734" y="575266"/>
                  </a:lnTo>
                  <a:lnTo>
                    <a:pt x="315587" y="611573"/>
                  </a:lnTo>
                  <a:lnTo>
                    <a:pt x="285980" y="649695"/>
                  </a:lnTo>
                  <a:lnTo>
                    <a:pt x="262168" y="689748"/>
                  </a:lnTo>
                  <a:lnTo>
                    <a:pt x="245406" y="731852"/>
                  </a:lnTo>
                  <a:lnTo>
                    <a:pt x="236947" y="776123"/>
                  </a:lnTo>
                  <a:lnTo>
                    <a:pt x="238047" y="822678"/>
                  </a:lnTo>
                  <a:lnTo>
                    <a:pt x="245130" y="851661"/>
                  </a:lnTo>
                  <a:lnTo>
                    <a:pt x="245130" y="776423"/>
                  </a:lnTo>
                  <a:lnTo>
                    <a:pt x="253531" y="733338"/>
                  </a:lnTo>
                  <a:lnTo>
                    <a:pt x="270097" y="692262"/>
                  </a:lnTo>
                  <a:lnTo>
                    <a:pt x="293593" y="653098"/>
                  </a:lnTo>
                  <a:lnTo>
                    <a:pt x="322786" y="615745"/>
                  </a:lnTo>
                  <a:lnTo>
                    <a:pt x="356441" y="580107"/>
                  </a:lnTo>
                  <a:lnTo>
                    <a:pt x="393324" y="546084"/>
                  </a:lnTo>
                  <a:lnTo>
                    <a:pt x="432201" y="513577"/>
                  </a:lnTo>
                  <a:lnTo>
                    <a:pt x="471836" y="482489"/>
                  </a:lnTo>
                  <a:lnTo>
                    <a:pt x="522767" y="440692"/>
                  </a:lnTo>
                  <a:lnTo>
                    <a:pt x="566512" y="399093"/>
                  </a:lnTo>
                  <a:lnTo>
                    <a:pt x="603012" y="357804"/>
                  </a:lnTo>
                  <a:lnTo>
                    <a:pt x="632205" y="316936"/>
                  </a:lnTo>
                  <a:lnTo>
                    <a:pt x="654031" y="276599"/>
                  </a:lnTo>
                  <a:lnTo>
                    <a:pt x="667531" y="239387"/>
                  </a:lnTo>
                  <a:close/>
                </a:path>
                <a:path w="2352040" h="1601470">
                  <a:moveTo>
                    <a:pt x="2351815" y="1601138"/>
                  </a:moveTo>
                  <a:lnTo>
                    <a:pt x="2346842" y="1546860"/>
                  </a:lnTo>
                  <a:lnTo>
                    <a:pt x="2340364" y="1498046"/>
                  </a:lnTo>
                  <a:lnTo>
                    <a:pt x="2332036" y="1449861"/>
                  </a:lnTo>
                  <a:lnTo>
                    <a:pt x="2321806" y="1402453"/>
                  </a:lnTo>
                  <a:lnTo>
                    <a:pt x="2309622" y="1355972"/>
                  </a:lnTo>
                  <a:lnTo>
                    <a:pt x="2295433" y="1310567"/>
                  </a:lnTo>
                  <a:lnTo>
                    <a:pt x="2279188" y="1266387"/>
                  </a:lnTo>
                  <a:lnTo>
                    <a:pt x="2260835" y="1223581"/>
                  </a:lnTo>
                  <a:lnTo>
                    <a:pt x="2240324" y="1182298"/>
                  </a:lnTo>
                  <a:lnTo>
                    <a:pt x="2217602" y="1142689"/>
                  </a:lnTo>
                  <a:lnTo>
                    <a:pt x="2192619" y="1104901"/>
                  </a:lnTo>
                  <a:lnTo>
                    <a:pt x="2165323" y="1069084"/>
                  </a:lnTo>
                  <a:lnTo>
                    <a:pt x="2135663" y="1035388"/>
                  </a:lnTo>
                  <a:lnTo>
                    <a:pt x="2103587" y="1003961"/>
                  </a:lnTo>
                  <a:lnTo>
                    <a:pt x="2070408" y="975426"/>
                  </a:lnTo>
                  <a:lnTo>
                    <a:pt x="2035945" y="948919"/>
                  </a:lnTo>
                  <a:lnTo>
                    <a:pt x="2000216" y="924441"/>
                  </a:lnTo>
                  <a:lnTo>
                    <a:pt x="1963239" y="901994"/>
                  </a:lnTo>
                  <a:lnTo>
                    <a:pt x="1925031" y="881581"/>
                  </a:lnTo>
                  <a:lnTo>
                    <a:pt x="1885612" y="863202"/>
                  </a:lnTo>
                  <a:lnTo>
                    <a:pt x="1844998" y="846861"/>
                  </a:lnTo>
                  <a:lnTo>
                    <a:pt x="1803209" y="832559"/>
                  </a:lnTo>
                  <a:lnTo>
                    <a:pt x="1760262" y="820298"/>
                  </a:lnTo>
                  <a:lnTo>
                    <a:pt x="1716175" y="810081"/>
                  </a:lnTo>
                  <a:lnTo>
                    <a:pt x="1670967" y="801908"/>
                  </a:lnTo>
                  <a:lnTo>
                    <a:pt x="1624655" y="795782"/>
                  </a:lnTo>
                  <a:lnTo>
                    <a:pt x="1577258" y="791705"/>
                  </a:lnTo>
                  <a:lnTo>
                    <a:pt x="1528793" y="789679"/>
                  </a:lnTo>
                  <a:lnTo>
                    <a:pt x="1478601" y="789733"/>
                  </a:lnTo>
                  <a:lnTo>
                    <a:pt x="1428734" y="791787"/>
                  </a:lnTo>
                  <a:lnTo>
                    <a:pt x="1377176" y="795925"/>
                  </a:lnTo>
                  <a:lnTo>
                    <a:pt x="1324623" y="802122"/>
                  </a:lnTo>
                  <a:lnTo>
                    <a:pt x="1271093" y="810380"/>
                  </a:lnTo>
                  <a:lnTo>
                    <a:pt x="1216605" y="820700"/>
                  </a:lnTo>
                  <a:lnTo>
                    <a:pt x="1161176" y="833085"/>
                  </a:lnTo>
                  <a:lnTo>
                    <a:pt x="1104824" y="847537"/>
                  </a:lnTo>
                  <a:lnTo>
                    <a:pt x="1047567" y="864057"/>
                  </a:lnTo>
                  <a:lnTo>
                    <a:pt x="989425" y="882648"/>
                  </a:lnTo>
                  <a:lnTo>
                    <a:pt x="953493" y="895456"/>
                  </a:lnTo>
                  <a:lnTo>
                    <a:pt x="917824" y="909429"/>
                  </a:lnTo>
                  <a:lnTo>
                    <a:pt x="882529" y="924094"/>
                  </a:lnTo>
                  <a:lnTo>
                    <a:pt x="804319" y="957479"/>
                  </a:lnTo>
                  <a:lnTo>
                    <a:pt x="760368" y="975377"/>
                  </a:lnTo>
                  <a:lnTo>
                    <a:pt x="715815" y="991854"/>
                  </a:lnTo>
                  <a:lnTo>
                    <a:pt x="670607" y="1006095"/>
                  </a:lnTo>
                  <a:lnTo>
                    <a:pt x="624687" y="1017285"/>
                  </a:lnTo>
                  <a:lnTo>
                    <a:pt x="578003" y="1024610"/>
                  </a:lnTo>
                  <a:lnTo>
                    <a:pt x="528982" y="1026450"/>
                  </a:lnTo>
                  <a:lnTo>
                    <a:pt x="479691" y="1021606"/>
                  </a:lnTo>
                  <a:lnTo>
                    <a:pt x="431547" y="1010329"/>
                  </a:lnTo>
                  <a:lnTo>
                    <a:pt x="385968" y="992869"/>
                  </a:lnTo>
                  <a:lnTo>
                    <a:pt x="344370" y="969477"/>
                  </a:lnTo>
                  <a:lnTo>
                    <a:pt x="308171" y="940405"/>
                  </a:lnTo>
                  <a:lnTo>
                    <a:pt x="278786" y="905904"/>
                  </a:lnTo>
                  <a:lnTo>
                    <a:pt x="257633" y="866224"/>
                  </a:lnTo>
                  <a:lnTo>
                    <a:pt x="246129" y="821616"/>
                  </a:lnTo>
                  <a:lnTo>
                    <a:pt x="245130" y="776423"/>
                  </a:lnTo>
                  <a:lnTo>
                    <a:pt x="245130" y="851661"/>
                  </a:lnTo>
                  <a:lnTo>
                    <a:pt x="266575" y="902018"/>
                  </a:lnTo>
                  <a:lnTo>
                    <a:pt x="291983" y="935349"/>
                  </a:lnTo>
                  <a:lnTo>
                    <a:pt x="323405" y="964202"/>
                  </a:lnTo>
                  <a:lnTo>
                    <a:pt x="359782" y="988388"/>
                  </a:lnTo>
                  <a:lnTo>
                    <a:pt x="400052" y="1007717"/>
                  </a:lnTo>
                  <a:lnTo>
                    <a:pt x="443156" y="1022001"/>
                  </a:lnTo>
                  <a:lnTo>
                    <a:pt x="488032" y="1031050"/>
                  </a:lnTo>
                  <a:lnTo>
                    <a:pt x="533619" y="1034675"/>
                  </a:lnTo>
                  <a:lnTo>
                    <a:pt x="578857" y="1032686"/>
                  </a:lnTo>
                  <a:lnTo>
                    <a:pt x="626102" y="1025289"/>
                  </a:lnTo>
                  <a:lnTo>
                    <a:pt x="672486" y="1014010"/>
                  </a:lnTo>
                  <a:lnTo>
                    <a:pt x="718083" y="999667"/>
                  </a:lnTo>
                  <a:lnTo>
                    <a:pt x="762967" y="983080"/>
                  </a:lnTo>
                  <a:lnTo>
                    <a:pt x="807211" y="965067"/>
                  </a:lnTo>
                  <a:lnTo>
                    <a:pt x="885586" y="931617"/>
                  </a:lnTo>
                  <a:lnTo>
                    <a:pt x="920742" y="917006"/>
                  </a:lnTo>
                  <a:lnTo>
                    <a:pt x="956246" y="903087"/>
                  </a:lnTo>
                  <a:lnTo>
                    <a:pt x="1049758" y="871852"/>
                  </a:lnTo>
                  <a:lnTo>
                    <a:pt x="1106646" y="855430"/>
                  </a:lnTo>
                  <a:lnTo>
                    <a:pt x="1162632" y="841061"/>
                  </a:lnTo>
                  <a:lnTo>
                    <a:pt x="1217698" y="828742"/>
                  </a:lnTo>
                  <a:lnTo>
                    <a:pt x="1271826" y="818472"/>
                  </a:lnTo>
                  <a:lnTo>
                    <a:pt x="1324999" y="810248"/>
                  </a:lnTo>
                  <a:lnTo>
                    <a:pt x="1377197" y="804069"/>
                  </a:lnTo>
                  <a:lnTo>
                    <a:pt x="1428404" y="799933"/>
                  </a:lnTo>
                  <a:lnTo>
                    <a:pt x="1478601" y="797837"/>
                  </a:lnTo>
                  <a:lnTo>
                    <a:pt x="1528793" y="797822"/>
                  </a:lnTo>
                  <a:lnTo>
                    <a:pt x="1575894" y="799760"/>
                  </a:lnTo>
                  <a:lnTo>
                    <a:pt x="1622955" y="803775"/>
                  </a:lnTo>
                  <a:lnTo>
                    <a:pt x="1668933" y="809823"/>
                  </a:lnTo>
                  <a:lnTo>
                    <a:pt x="1713812" y="817901"/>
                  </a:lnTo>
                  <a:lnTo>
                    <a:pt x="1757574" y="828009"/>
                  </a:lnTo>
                  <a:lnTo>
                    <a:pt x="1800199" y="840143"/>
                  </a:lnTo>
                  <a:lnTo>
                    <a:pt x="1841672" y="854303"/>
                  </a:lnTo>
                  <a:lnTo>
                    <a:pt x="1881973" y="870485"/>
                  </a:lnTo>
                  <a:lnTo>
                    <a:pt x="1921084" y="888689"/>
                  </a:lnTo>
                  <a:lnTo>
                    <a:pt x="1958988" y="908912"/>
                  </a:lnTo>
                  <a:lnTo>
                    <a:pt x="1995667" y="931152"/>
                  </a:lnTo>
                  <a:lnTo>
                    <a:pt x="2031102" y="955407"/>
                  </a:lnTo>
                  <a:lnTo>
                    <a:pt x="2065276" y="981676"/>
                  </a:lnTo>
                  <a:lnTo>
                    <a:pt x="2098171" y="1009956"/>
                  </a:lnTo>
                  <a:lnTo>
                    <a:pt x="2129945" y="1041101"/>
                  </a:lnTo>
                  <a:lnTo>
                    <a:pt x="2159325" y="1074504"/>
                  </a:lnTo>
                  <a:lnTo>
                    <a:pt x="2186362" y="1110016"/>
                  </a:lnTo>
                  <a:lnTo>
                    <a:pt x="2211106" y="1147491"/>
                  </a:lnTo>
                  <a:lnTo>
                    <a:pt x="2233608" y="1186778"/>
                  </a:lnTo>
                  <a:lnTo>
                    <a:pt x="2253919" y="1227732"/>
                  </a:lnTo>
                  <a:lnTo>
                    <a:pt x="2272091" y="1270202"/>
                  </a:lnTo>
                  <a:lnTo>
                    <a:pt x="2288173" y="1314041"/>
                  </a:lnTo>
                  <a:lnTo>
                    <a:pt x="2302218" y="1359101"/>
                  </a:lnTo>
                  <a:lnTo>
                    <a:pt x="2314275" y="1405233"/>
                  </a:lnTo>
                  <a:lnTo>
                    <a:pt x="2324396" y="1452290"/>
                  </a:lnTo>
                  <a:lnTo>
                    <a:pt x="2332632" y="1500123"/>
                  </a:lnTo>
                  <a:lnTo>
                    <a:pt x="2339033" y="1548584"/>
                  </a:lnTo>
                  <a:lnTo>
                    <a:pt x="2343650" y="1597525"/>
                  </a:lnTo>
                  <a:lnTo>
                    <a:pt x="2343862" y="1601138"/>
                  </a:lnTo>
                  <a:lnTo>
                    <a:pt x="2351815" y="1601138"/>
                  </a:lnTo>
                  <a:close/>
                </a:path>
              </a:pathLst>
            </a:custGeom>
            <a:solidFill>
              <a:srgbClr val="734A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134489" y="6335080"/>
              <a:ext cx="220979" cy="270510"/>
            </a:xfrm>
            <a:custGeom>
              <a:avLst/>
              <a:gdLst/>
              <a:ahLst/>
              <a:cxnLst/>
              <a:rect l="l" t="t" r="r" b="b"/>
              <a:pathLst>
                <a:path w="220980" h="270509">
                  <a:moveTo>
                    <a:pt x="194996" y="53403"/>
                  </a:moveTo>
                  <a:lnTo>
                    <a:pt x="151129" y="13605"/>
                  </a:lnTo>
                  <a:lnTo>
                    <a:pt x="108186" y="0"/>
                  </a:lnTo>
                  <a:lnTo>
                    <a:pt x="92736" y="854"/>
                  </a:lnTo>
                  <a:lnTo>
                    <a:pt x="39379" y="22851"/>
                  </a:lnTo>
                  <a:lnTo>
                    <a:pt x="4651" y="68226"/>
                  </a:lnTo>
                  <a:lnTo>
                    <a:pt x="0" y="95925"/>
                  </a:lnTo>
                  <a:lnTo>
                    <a:pt x="3666" y="123270"/>
                  </a:lnTo>
                  <a:lnTo>
                    <a:pt x="27065" y="174130"/>
                  </a:lnTo>
                  <a:lnTo>
                    <a:pt x="55993" y="216767"/>
                  </a:lnTo>
                  <a:lnTo>
                    <a:pt x="94989" y="253572"/>
                  </a:lnTo>
                  <a:lnTo>
                    <a:pt x="154892" y="270250"/>
                  </a:lnTo>
                  <a:lnTo>
                    <a:pt x="177553" y="262365"/>
                  </a:lnTo>
                  <a:lnTo>
                    <a:pt x="208980" y="223703"/>
                  </a:lnTo>
                  <a:lnTo>
                    <a:pt x="218261" y="184399"/>
                  </a:lnTo>
                  <a:lnTo>
                    <a:pt x="220755" y="144141"/>
                  </a:lnTo>
                  <a:lnTo>
                    <a:pt x="220439" y="135152"/>
                  </a:lnTo>
                  <a:lnTo>
                    <a:pt x="208506" y="79159"/>
                  </a:lnTo>
                  <a:lnTo>
                    <a:pt x="194996" y="53403"/>
                  </a:lnTo>
                  <a:close/>
                </a:path>
              </a:pathLst>
            </a:custGeom>
            <a:solidFill>
              <a:srgbClr val="D6AA94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04"/>
            <a:ext cx="2166664" cy="972679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9872883" y="0"/>
            <a:ext cx="2319655" cy="1825625"/>
            <a:chOff x="9872883" y="0"/>
            <a:chExt cx="2319655" cy="1825625"/>
          </a:xfrm>
        </p:grpSpPr>
        <p:sp>
          <p:nvSpPr>
            <p:cNvPr id="10" name="object 10"/>
            <p:cNvSpPr/>
            <p:nvPr/>
          </p:nvSpPr>
          <p:spPr>
            <a:xfrm>
              <a:off x="9872883" y="3791"/>
              <a:ext cx="2318385" cy="1821814"/>
            </a:xfrm>
            <a:custGeom>
              <a:avLst/>
              <a:gdLst/>
              <a:ahLst/>
              <a:cxnLst/>
              <a:rect l="l" t="t" r="r" b="b"/>
              <a:pathLst>
                <a:path w="2318384" h="1821814">
                  <a:moveTo>
                    <a:pt x="2317866" y="0"/>
                  </a:moveTo>
                  <a:lnTo>
                    <a:pt x="0" y="0"/>
                  </a:lnTo>
                  <a:lnTo>
                    <a:pt x="41507" y="29394"/>
                  </a:lnTo>
                  <a:lnTo>
                    <a:pt x="81071" y="61395"/>
                  </a:lnTo>
                  <a:lnTo>
                    <a:pt x="118558" y="95841"/>
                  </a:lnTo>
                  <a:lnTo>
                    <a:pt x="153835" y="132572"/>
                  </a:lnTo>
                  <a:lnTo>
                    <a:pt x="186768" y="171426"/>
                  </a:lnTo>
                  <a:lnTo>
                    <a:pt x="217226" y="212242"/>
                  </a:lnTo>
                  <a:lnTo>
                    <a:pt x="245075" y="254859"/>
                  </a:lnTo>
                  <a:lnTo>
                    <a:pt x="270181" y="299116"/>
                  </a:lnTo>
                  <a:lnTo>
                    <a:pt x="292413" y="344852"/>
                  </a:lnTo>
                  <a:lnTo>
                    <a:pt x="311636" y="391906"/>
                  </a:lnTo>
                  <a:lnTo>
                    <a:pt x="327719" y="440116"/>
                  </a:lnTo>
                  <a:lnTo>
                    <a:pt x="340527" y="489322"/>
                  </a:lnTo>
                  <a:lnTo>
                    <a:pt x="349929" y="539363"/>
                  </a:lnTo>
                  <a:lnTo>
                    <a:pt x="356285" y="591674"/>
                  </a:lnTo>
                  <a:lnTo>
                    <a:pt x="360289" y="644282"/>
                  </a:lnTo>
                  <a:lnTo>
                    <a:pt x="365870" y="749753"/>
                  </a:lnTo>
                  <a:lnTo>
                    <a:pt x="369762" y="802295"/>
                  </a:lnTo>
                  <a:lnTo>
                    <a:pt x="375930" y="854496"/>
                  </a:lnTo>
                  <a:lnTo>
                    <a:pt x="385533" y="906196"/>
                  </a:lnTo>
                  <a:lnTo>
                    <a:pt x="398208" y="951020"/>
                  </a:lnTo>
                  <a:lnTo>
                    <a:pt x="415635" y="994789"/>
                  </a:lnTo>
                  <a:lnTo>
                    <a:pt x="437690" y="1036335"/>
                  </a:lnTo>
                  <a:lnTo>
                    <a:pt x="464254" y="1074491"/>
                  </a:lnTo>
                  <a:lnTo>
                    <a:pt x="495202" y="1108092"/>
                  </a:lnTo>
                  <a:lnTo>
                    <a:pt x="530414" y="1135969"/>
                  </a:lnTo>
                  <a:lnTo>
                    <a:pt x="569767" y="1156957"/>
                  </a:lnTo>
                  <a:lnTo>
                    <a:pt x="613139" y="1169889"/>
                  </a:lnTo>
                  <a:lnTo>
                    <a:pt x="655328" y="1173839"/>
                  </a:lnTo>
                  <a:lnTo>
                    <a:pt x="697021" y="1170580"/>
                  </a:lnTo>
                  <a:lnTo>
                    <a:pt x="738291" y="1161356"/>
                  </a:lnTo>
                  <a:lnTo>
                    <a:pt x="779210" y="1147410"/>
                  </a:lnTo>
                  <a:lnTo>
                    <a:pt x="819852" y="1129988"/>
                  </a:lnTo>
                  <a:lnTo>
                    <a:pt x="860289" y="1110332"/>
                  </a:lnTo>
                  <a:lnTo>
                    <a:pt x="940841" y="1069296"/>
                  </a:lnTo>
                  <a:lnTo>
                    <a:pt x="981101" y="1050404"/>
                  </a:lnTo>
                  <a:lnTo>
                    <a:pt x="1021449" y="1034253"/>
                  </a:lnTo>
                  <a:lnTo>
                    <a:pt x="1061955" y="1022089"/>
                  </a:lnTo>
                  <a:lnTo>
                    <a:pt x="1102695" y="1015155"/>
                  </a:lnTo>
                  <a:lnTo>
                    <a:pt x="1143740" y="1014695"/>
                  </a:lnTo>
                  <a:lnTo>
                    <a:pt x="1185163" y="1021953"/>
                  </a:lnTo>
                  <a:lnTo>
                    <a:pt x="1225617" y="1037647"/>
                  </a:lnTo>
                  <a:lnTo>
                    <a:pt x="1260776" y="1060202"/>
                  </a:lnTo>
                  <a:lnTo>
                    <a:pt x="1291048" y="1088751"/>
                  </a:lnTo>
                  <a:lnTo>
                    <a:pt x="1316845" y="1122429"/>
                  </a:lnTo>
                  <a:lnTo>
                    <a:pt x="1338575" y="1160367"/>
                  </a:lnTo>
                  <a:lnTo>
                    <a:pt x="1356649" y="1201700"/>
                  </a:lnTo>
                  <a:lnTo>
                    <a:pt x="1371475" y="1245562"/>
                  </a:lnTo>
                  <a:lnTo>
                    <a:pt x="1383464" y="1291085"/>
                  </a:lnTo>
                  <a:lnTo>
                    <a:pt x="1393026" y="1337403"/>
                  </a:lnTo>
                  <a:lnTo>
                    <a:pt x="1400570" y="1383650"/>
                  </a:lnTo>
                  <a:lnTo>
                    <a:pt x="1412783" y="1474268"/>
                  </a:lnTo>
                  <a:lnTo>
                    <a:pt x="1421276" y="1520461"/>
                  </a:lnTo>
                  <a:lnTo>
                    <a:pt x="1432281" y="1566589"/>
                  </a:lnTo>
                  <a:lnTo>
                    <a:pt x="1446092" y="1611702"/>
                  </a:lnTo>
                  <a:lnTo>
                    <a:pt x="1463006" y="1654852"/>
                  </a:lnTo>
                  <a:lnTo>
                    <a:pt x="1483317" y="1695090"/>
                  </a:lnTo>
                  <a:lnTo>
                    <a:pt x="1507322" y="1731466"/>
                  </a:lnTo>
                  <a:lnTo>
                    <a:pt x="1535315" y="1763032"/>
                  </a:lnTo>
                  <a:lnTo>
                    <a:pt x="1567594" y="1788838"/>
                  </a:lnTo>
                  <a:lnTo>
                    <a:pt x="1604452" y="1807935"/>
                  </a:lnTo>
                  <a:lnTo>
                    <a:pt x="1646185" y="1819373"/>
                  </a:lnTo>
                  <a:lnTo>
                    <a:pt x="1691106" y="1821784"/>
                  </a:lnTo>
                  <a:lnTo>
                    <a:pt x="1735337" y="1815295"/>
                  </a:lnTo>
                  <a:lnTo>
                    <a:pt x="1778656" y="1801655"/>
                  </a:lnTo>
                  <a:lnTo>
                    <a:pt x="1820843" y="1782613"/>
                  </a:lnTo>
                  <a:lnTo>
                    <a:pt x="1861680" y="1759918"/>
                  </a:lnTo>
                  <a:lnTo>
                    <a:pt x="1900944" y="1735319"/>
                  </a:lnTo>
                  <a:lnTo>
                    <a:pt x="1979236" y="1683884"/>
                  </a:lnTo>
                  <a:lnTo>
                    <a:pt x="2061258" y="1628561"/>
                  </a:lnTo>
                  <a:lnTo>
                    <a:pt x="2103298" y="1599482"/>
                  </a:lnTo>
                  <a:lnTo>
                    <a:pt x="2145826" y="1569479"/>
                  </a:lnTo>
                  <a:lnTo>
                    <a:pt x="2188695" y="1538568"/>
                  </a:lnTo>
                  <a:lnTo>
                    <a:pt x="2231757" y="1506766"/>
                  </a:lnTo>
                  <a:lnTo>
                    <a:pt x="2274863" y="1474088"/>
                  </a:lnTo>
                  <a:lnTo>
                    <a:pt x="2317866" y="1440550"/>
                  </a:lnTo>
                  <a:lnTo>
                    <a:pt x="2317866" y="0"/>
                  </a:lnTo>
                  <a:close/>
                </a:path>
              </a:pathLst>
            </a:custGeom>
            <a:solidFill>
              <a:srgbClr val="D6D9D3">
                <a:alpha val="2470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1151892" y="607"/>
              <a:ext cx="1040130" cy="1071245"/>
            </a:xfrm>
            <a:custGeom>
              <a:avLst/>
              <a:gdLst/>
              <a:ahLst/>
              <a:cxnLst/>
              <a:rect l="l" t="t" r="r" b="b"/>
              <a:pathLst>
                <a:path w="1040129" h="1071245">
                  <a:moveTo>
                    <a:pt x="0" y="15996"/>
                  </a:moveTo>
                  <a:lnTo>
                    <a:pt x="741244" y="15996"/>
                  </a:lnTo>
                  <a:lnTo>
                    <a:pt x="732145" y="15143"/>
                  </a:lnTo>
                  <a:lnTo>
                    <a:pt x="728841" y="7944"/>
                  </a:lnTo>
                  <a:lnTo>
                    <a:pt x="725753" y="0"/>
                  </a:lnTo>
                  <a:lnTo>
                    <a:pt x="0" y="0"/>
                  </a:lnTo>
                  <a:lnTo>
                    <a:pt x="0" y="15996"/>
                  </a:lnTo>
                  <a:close/>
                </a:path>
                <a:path w="1040129" h="1071245">
                  <a:moveTo>
                    <a:pt x="832913" y="982582"/>
                  </a:moveTo>
                  <a:lnTo>
                    <a:pt x="865392" y="964710"/>
                  </a:lnTo>
                  <a:lnTo>
                    <a:pt x="895621" y="949419"/>
                  </a:lnTo>
                  <a:lnTo>
                    <a:pt x="915822" y="932832"/>
                  </a:lnTo>
                  <a:lnTo>
                    <a:pt x="924299" y="890304"/>
                  </a:lnTo>
                  <a:lnTo>
                    <a:pt x="977814" y="858528"/>
                  </a:lnTo>
                  <a:lnTo>
                    <a:pt x="1040107" y="828369"/>
                  </a:lnTo>
                  <a:lnTo>
                    <a:pt x="1040107" y="552623"/>
                  </a:lnTo>
                  <a:lnTo>
                    <a:pt x="1035950" y="549662"/>
                  </a:lnTo>
                  <a:lnTo>
                    <a:pt x="1019148" y="532663"/>
                  </a:lnTo>
                  <a:lnTo>
                    <a:pt x="1002872" y="515387"/>
                  </a:lnTo>
                  <a:lnTo>
                    <a:pt x="984347" y="500238"/>
                  </a:lnTo>
                  <a:lnTo>
                    <a:pt x="957455" y="488813"/>
                  </a:lnTo>
                  <a:lnTo>
                    <a:pt x="926991" y="480207"/>
                  </a:lnTo>
                  <a:lnTo>
                    <a:pt x="896264" y="468258"/>
                  </a:lnTo>
                  <a:lnTo>
                    <a:pt x="868583" y="446806"/>
                  </a:lnTo>
                  <a:lnTo>
                    <a:pt x="864021" y="444619"/>
                  </a:lnTo>
                  <a:lnTo>
                    <a:pt x="859523" y="442407"/>
                  </a:lnTo>
                  <a:lnTo>
                    <a:pt x="856410" y="439469"/>
                  </a:lnTo>
                  <a:lnTo>
                    <a:pt x="852367" y="415580"/>
                  </a:lnTo>
                  <a:lnTo>
                    <a:pt x="841184" y="364658"/>
                  </a:lnTo>
                  <a:lnTo>
                    <a:pt x="825857" y="297628"/>
                  </a:lnTo>
                  <a:lnTo>
                    <a:pt x="809387" y="225417"/>
                  </a:lnTo>
                  <a:lnTo>
                    <a:pt x="794772" y="158950"/>
                  </a:lnTo>
                  <a:lnTo>
                    <a:pt x="785010" y="109155"/>
                  </a:lnTo>
                  <a:lnTo>
                    <a:pt x="783101" y="86956"/>
                  </a:lnTo>
                  <a:lnTo>
                    <a:pt x="777851" y="72397"/>
                  </a:lnTo>
                  <a:lnTo>
                    <a:pt x="766177" y="63324"/>
                  </a:lnTo>
                  <a:lnTo>
                    <a:pt x="751960" y="56501"/>
                  </a:lnTo>
                  <a:lnTo>
                    <a:pt x="739083" y="48693"/>
                  </a:lnTo>
                  <a:lnTo>
                    <a:pt x="745943" y="32364"/>
                  </a:lnTo>
                  <a:lnTo>
                    <a:pt x="749427" y="21422"/>
                  </a:lnTo>
                  <a:lnTo>
                    <a:pt x="748279" y="15941"/>
                  </a:lnTo>
                  <a:lnTo>
                    <a:pt x="0" y="15996"/>
                  </a:lnTo>
                  <a:lnTo>
                    <a:pt x="0" y="107422"/>
                  </a:lnTo>
                  <a:lnTo>
                    <a:pt x="564" y="108078"/>
                  </a:lnTo>
                  <a:lnTo>
                    <a:pt x="74274" y="108078"/>
                  </a:lnTo>
                  <a:lnTo>
                    <a:pt x="82648" y="125967"/>
                  </a:lnTo>
                  <a:lnTo>
                    <a:pt x="78370" y="132358"/>
                  </a:lnTo>
                  <a:lnTo>
                    <a:pt x="73874" y="138958"/>
                  </a:lnTo>
                  <a:lnTo>
                    <a:pt x="70625" y="145414"/>
                  </a:lnTo>
                  <a:lnTo>
                    <a:pt x="70093" y="151370"/>
                  </a:lnTo>
                  <a:lnTo>
                    <a:pt x="75530" y="159653"/>
                  </a:lnTo>
                  <a:lnTo>
                    <a:pt x="86919" y="175937"/>
                  </a:lnTo>
                  <a:lnTo>
                    <a:pt x="89789" y="180313"/>
                  </a:lnTo>
                  <a:lnTo>
                    <a:pt x="107889" y="180313"/>
                  </a:lnTo>
                  <a:lnTo>
                    <a:pt x="109410" y="183426"/>
                  </a:lnTo>
                  <a:lnTo>
                    <a:pt x="112930" y="193035"/>
                  </a:lnTo>
                  <a:lnTo>
                    <a:pt x="99684" y="203722"/>
                  </a:lnTo>
                  <a:lnTo>
                    <a:pt x="81560" y="215117"/>
                  </a:lnTo>
                  <a:lnTo>
                    <a:pt x="70665" y="226622"/>
                  </a:lnTo>
                  <a:lnTo>
                    <a:pt x="87852" y="226622"/>
                  </a:lnTo>
                  <a:lnTo>
                    <a:pt x="96929" y="231940"/>
                  </a:lnTo>
                  <a:lnTo>
                    <a:pt x="101715" y="239932"/>
                  </a:lnTo>
                  <a:lnTo>
                    <a:pt x="106179" y="247615"/>
                  </a:lnTo>
                  <a:lnTo>
                    <a:pt x="147963" y="247615"/>
                  </a:lnTo>
                  <a:lnTo>
                    <a:pt x="152010" y="258603"/>
                  </a:lnTo>
                  <a:lnTo>
                    <a:pt x="159673" y="266145"/>
                  </a:lnTo>
                  <a:lnTo>
                    <a:pt x="170529" y="270736"/>
                  </a:lnTo>
                  <a:lnTo>
                    <a:pt x="184154" y="272868"/>
                  </a:lnTo>
                  <a:lnTo>
                    <a:pt x="191054" y="287771"/>
                  </a:lnTo>
                  <a:lnTo>
                    <a:pt x="184789" y="296633"/>
                  </a:lnTo>
                  <a:lnTo>
                    <a:pt x="178475" y="305428"/>
                  </a:lnTo>
                  <a:lnTo>
                    <a:pt x="172221" y="314370"/>
                  </a:lnTo>
                  <a:lnTo>
                    <a:pt x="166135" y="323668"/>
                  </a:lnTo>
                  <a:lnTo>
                    <a:pt x="139432" y="346642"/>
                  </a:lnTo>
                  <a:lnTo>
                    <a:pt x="126023" y="358386"/>
                  </a:lnTo>
                  <a:lnTo>
                    <a:pt x="112967" y="370207"/>
                  </a:lnTo>
                  <a:lnTo>
                    <a:pt x="112713" y="378047"/>
                  </a:lnTo>
                  <a:lnTo>
                    <a:pt x="112332" y="385957"/>
                  </a:lnTo>
                  <a:lnTo>
                    <a:pt x="111684" y="394013"/>
                  </a:lnTo>
                  <a:lnTo>
                    <a:pt x="110629" y="402289"/>
                  </a:lnTo>
                  <a:lnTo>
                    <a:pt x="115029" y="427140"/>
                  </a:lnTo>
                  <a:lnTo>
                    <a:pt x="129445" y="465951"/>
                  </a:lnTo>
                  <a:lnTo>
                    <a:pt x="150917" y="514750"/>
                  </a:lnTo>
                  <a:lnTo>
                    <a:pt x="176480" y="569566"/>
                  </a:lnTo>
                  <a:lnTo>
                    <a:pt x="203172" y="626425"/>
                  </a:lnTo>
                  <a:lnTo>
                    <a:pt x="225334" y="675396"/>
                  </a:lnTo>
                  <a:lnTo>
                    <a:pt x="1026197" y="675396"/>
                  </a:lnTo>
                  <a:lnTo>
                    <a:pt x="1027766" y="682174"/>
                  </a:lnTo>
                  <a:lnTo>
                    <a:pt x="1026790" y="684132"/>
                  </a:lnTo>
                  <a:lnTo>
                    <a:pt x="229166" y="684132"/>
                  </a:lnTo>
                  <a:lnTo>
                    <a:pt x="248092" y="730387"/>
                  </a:lnTo>
                  <a:lnTo>
                    <a:pt x="260394" y="769545"/>
                  </a:lnTo>
                  <a:lnTo>
                    <a:pt x="261973" y="794860"/>
                  </a:lnTo>
                  <a:lnTo>
                    <a:pt x="278356" y="799120"/>
                  </a:lnTo>
                  <a:lnTo>
                    <a:pt x="301702" y="799120"/>
                  </a:lnTo>
                  <a:lnTo>
                    <a:pt x="320321" y="803704"/>
                  </a:lnTo>
                  <a:lnTo>
                    <a:pt x="325497" y="822491"/>
                  </a:lnTo>
                  <a:lnTo>
                    <a:pt x="323451" y="832918"/>
                  </a:lnTo>
                  <a:lnTo>
                    <a:pt x="323819" y="837356"/>
                  </a:lnTo>
                  <a:lnTo>
                    <a:pt x="320664" y="844508"/>
                  </a:lnTo>
                  <a:lnTo>
                    <a:pt x="317615" y="851521"/>
                  </a:lnTo>
                  <a:lnTo>
                    <a:pt x="314898" y="858528"/>
                  </a:lnTo>
                  <a:lnTo>
                    <a:pt x="366842" y="858535"/>
                  </a:lnTo>
                  <a:lnTo>
                    <a:pt x="412542" y="900273"/>
                  </a:lnTo>
                  <a:lnTo>
                    <a:pt x="413952" y="903198"/>
                  </a:lnTo>
                  <a:lnTo>
                    <a:pt x="412542" y="907648"/>
                  </a:lnTo>
                  <a:lnTo>
                    <a:pt x="410788" y="911374"/>
                  </a:lnTo>
                  <a:lnTo>
                    <a:pt x="410445" y="914350"/>
                  </a:lnTo>
                  <a:lnTo>
                    <a:pt x="406467" y="930691"/>
                  </a:lnTo>
                  <a:lnTo>
                    <a:pt x="407475" y="931617"/>
                  </a:lnTo>
                  <a:lnTo>
                    <a:pt x="460321" y="931617"/>
                  </a:lnTo>
                  <a:lnTo>
                    <a:pt x="464900" y="937994"/>
                  </a:lnTo>
                  <a:lnTo>
                    <a:pt x="469804" y="944026"/>
                  </a:lnTo>
                  <a:lnTo>
                    <a:pt x="474971" y="949923"/>
                  </a:lnTo>
                  <a:lnTo>
                    <a:pt x="480335" y="955892"/>
                  </a:lnTo>
                  <a:lnTo>
                    <a:pt x="482047" y="965102"/>
                  </a:lnTo>
                  <a:lnTo>
                    <a:pt x="483827" y="974108"/>
                  </a:lnTo>
                  <a:lnTo>
                    <a:pt x="485687" y="982268"/>
                  </a:lnTo>
                  <a:lnTo>
                    <a:pt x="822376" y="982268"/>
                  </a:lnTo>
                  <a:lnTo>
                    <a:pt x="832913" y="982582"/>
                  </a:lnTo>
                  <a:close/>
                </a:path>
                <a:path w="1040129" h="1071245">
                  <a:moveTo>
                    <a:pt x="25" y="170952"/>
                  </a:moveTo>
                  <a:lnTo>
                    <a:pt x="32859" y="144201"/>
                  </a:lnTo>
                  <a:lnTo>
                    <a:pt x="33966" y="129715"/>
                  </a:lnTo>
                  <a:lnTo>
                    <a:pt x="74274" y="108078"/>
                  </a:lnTo>
                  <a:lnTo>
                    <a:pt x="564" y="108078"/>
                  </a:lnTo>
                  <a:lnTo>
                    <a:pt x="2884" y="110778"/>
                  </a:lnTo>
                  <a:lnTo>
                    <a:pt x="6544" y="113630"/>
                  </a:lnTo>
                  <a:lnTo>
                    <a:pt x="11690" y="115505"/>
                  </a:lnTo>
                  <a:lnTo>
                    <a:pt x="7370" y="121163"/>
                  </a:lnTo>
                  <a:lnTo>
                    <a:pt x="3621" y="126501"/>
                  </a:lnTo>
                  <a:lnTo>
                    <a:pt x="25" y="131750"/>
                  </a:lnTo>
                  <a:lnTo>
                    <a:pt x="25" y="170952"/>
                  </a:lnTo>
                  <a:close/>
                </a:path>
                <a:path w="1040129" h="1071245">
                  <a:moveTo>
                    <a:pt x="97351" y="184415"/>
                  </a:moveTo>
                  <a:lnTo>
                    <a:pt x="103199" y="181876"/>
                  </a:lnTo>
                  <a:lnTo>
                    <a:pt x="107889" y="180313"/>
                  </a:lnTo>
                  <a:lnTo>
                    <a:pt x="89789" y="180313"/>
                  </a:lnTo>
                  <a:lnTo>
                    <a:pt x="92356" y="184227"/>
                  </a:lnTo>
                  <a:lnTo>
                    <a:pt x="97351" y="184415"/>
                  </a:lnTo>
                  <a:close/>
                </a:path>
                <a:path w="1040129" h="1071245">
                  <a:moveTo>
                    <a:pt x="70449" y="226850"/>
                  </a:moveTo>
                  <a:lnTo>
                    <a:pt x="87852" y="226622"/>
                  </a:lnTo>
                  <a:lnTo>
                    <a:pt x="70665" y="226622"/>
                  </a:lnTo>
                  <a:lnTo>
                    <a:pt x="70449" y="226850"/>
                  </a:lnTo>
                  <a:close/>
                </a:path>
                <a:path w="1040129" h="1071245">
                  <a:moveTo>
                    <a:pt x="116833" y="248024"/>
                  </a:moveTo>
                  <a:lnTo>
                    <a:pt x="127252" y="247963"/>
                  </a:lnTo>
                  <a:lnTo>
                    <a:pt x="147963" y="247615"/>
                  </a:lnTo>
                  <a:lnTo>
                    <a:pt x="106179" y="247615"/>
                  </a:lnTo>
                  <a:lnTo>
                    <a:pt x="116833" y="248024"/>
                  </a:lnTo>
                  <a:close/>
                </a:path>
                <a:path w="1040129" h="1071245">
                  <a:moveTo>
                    <a:pt x="227860" y="680978"/>
                  </a:moveTo>
                  <a:lnTo>
                    <a:pt x="1013074" y="680978"/>
                  </a:lnTo>
                  <a:lnTo>
                    <a:pt x="1020207" y="677532"/>
                  </a:lnTo>
                  <a:lnTo>
                    <a:pt x="1026197" y="675396"/>
                  </a:lnTo>
                  <a:lnTo>
                    <a:pt x="225334" y="675396"/>
                  </a:lnTo>
                  <a:lnTo>
                    <a:pt x="227860" y="680978"/>
                  </a:lnTo>
                  <a:close/>
                </a:path>
                <a:path w="1040129" h="1071245">
                  <a:moveTo>
                    <a:pt x="229166" y="684132"/>
                  </a:moveTo>
                  <a:lnTo>
                    <a:pt x="1026790" y="684132"/>
                  </a:lnTo>
                  <a:lnTo>
                    <a:pt x="1024185" y="682097"/>
                  </a:lnTo>
                  <a:lnTo>
                    <a:pt x="1020069" y="680711"/>
                  </a:lnTo>
                  <a:lnTo>
                    <a:pt x="1013074" y="680978"/>
                  </a:lnTo>
                  <a:lnTo>
                    <a:pt x="227860" y="680978"/>
                  </a:lnTo>
                  <a:lnTo>
                    <a:pt x="229166" y="684132"/>
                  </a:lnTo>
                  <a:close/>
                </a:path>
                <a:path w="1040129" h="1071245">
                  <a:moveTo>
                    <a:pt x="279100" y="799313"/>
                  </a:moveTo>
                  <a:lnTo>
                    <a:pt x="301702" y="799120"/>
                  </a:lnTo>
                  <a:lnTo>
                    <a:pt x="278356" y="799120"/>
                  </a:lnTo>
                  <a:lnTo>
                    <a:pt x="279100" y="799313"/>
                  </a:lnTo>
                  <a:close/>
                </a:path>
                <a:path w="1040129" h="1071245">
                  <a:moveTo>
                    <a:pt x="321062" y="883438"/>
                  </a:moveTo>
                  <a:lnTo>
                    <a:pt x="366834" y="858528"/>
                  </a:lnTo>
                  <a:lnTo>
                    <a:pt x="314895" y="858535"/>
                  </a:lnTo>
                  <a:lnTo>
                    <a:pt x="312726" y="865687"/>
                  </a:lnTo>
                  <a:lnTo>
                    <a:pt x="321062" y="883438"/>
                  </a:lnTo>
                  <a:close/>
                </a:path>
                <a:path w="1040129" h="1071245">
                  <a:moveTo>
                    <a:pt x="448529" y="932469"/>
                  </a:moveTo>
                  <a:lnTo>
                    <a:pt x="453714" y="932431"/>
                  </a:lnTo>
                  <a:lnTo>
                    <a:pt x="460321" y="931617"/>
                  </a:lnTo>
                  <a:lnTo>
                    <a:pt x="407475" y="931617"/>
                  </a:lnTo>
                  <a:lnTo>
                    <a:pt x="407613" y="931745"/>
                  </a:lnTo>
                  <a:lnTo>
                    <a:pt x="443014" y="931745"/>
                  </a:lnTo>
                  <a:lnTo>
                    <a:pt x="448529" y="932469"/>
                  </a:lnTo>
                  <a:close/>
                </a:path>
                <a:path w="1040129" h="1071245">
                  <a:moveTo>
                    <a:pt x="410425" y="934329"/>
                  </a:moveTo>
                  <a:lnTo>
                    <a:pt x="418621" y="932374"/>
                  </a:lnTo>
                  <a:lnTo>
                    <a:pt x="427359" y="931935"/>
                  </a:lnTo>
                  <a:lnTo>
                    <a:pt x="443014" y="931745"/>
                  </a:lnTo>
                  <a:lnTo>
                    <a:pt x="407613" y="931745"/>
                  </a:lnTo>
                  <a:lnTo>
                    <a:pt x="410425" y="934329"/>
                  </a:lnTo>
                  <a:close/>
                </a:path>
                <a:path w="1040129" h="1071245">
                  <a:moveTo>
                    <a:pt x="644731" y="1071166"/>
                  </a:moveTo>
                  <a:lnTo>
                    <a:pt x="684491" y="1056129"/>
                  </a:lnTo>
                  <a:lnTo>
                    <a:pt x="693065" y="1035437"/>
                  </a:lnTo>
                  <a:lnTo>
                    <a:pt x="696093" y="1028435"/>
                  </a:lnTo>
                  <a:lnTo>
                    <a:pt x="732160" y="1006750"/>
                  </a:lnTo>
                  <a:lnTo>
                    <a:pt x="756135" y="996671"/>
                  </a:lnTo>
                  <a:lnTo>
                    <a:pt x="764828" y="992909"/>
                  </a:lnTo>
                  <a:lnTo>
                    <a:pt x="811994" y="982310"/>
                  </a:lnTo>
                  <a:lnTo>
                    <a:pt x="822376" y="982268"/>
                  </a:lnTo>
                  <a:lnTo>
                    <a:pt x="485687" y="982268"/>
                  </a:lnTo>
                  <a:lnTo>
                    <a:pt x="485850" y="982984"/>
                  </a:lnTo>
                  <a:lnTo>
                    <a:pt x="488290" y="991801"/>
                  </a:lnTo>
                  <a:lnTo>
                    <a:pt x="496092" y="995130"/>
                  </a:lnTo>
                  <a:lnTo>
                    <a:pt x="511178" y="1002070"/>
                  </a:lnTo>
                  <a:lnTo>
                    <a:pt x="518966" y="1005407"/>
                  </a:lnTo>
                  <a:lnTo>
                    <a:pt x="524468" y="1009755"/>
                  </a:lnTo>
                  <a:lnTo>
                    <a:pt x="528572" y="1014867"/>
                  </a:lnTo>
                  <a:lnTo>
                    <a:pt x="534049" y="1019216"/>
                  </a:lnTo>
                  <a:lnTo>
                    <a:pt x="540653" y="1039413"/>
                  </a:lnTo>
                  <a:lnTo>
                    <a:pt x="549088" y="1054621"/>
                  </a:lnTo>
                  <a:lnTo>
                    <a:pt x="554651" y="1057096"/>
                  </a:lnTo>
                  <a:lnTo>
                    <a:pt x="593100" y="1057096"/>
                  </a:lnTo>
                  <a:lnTo>
                    <a:pt x="602283" y="1059585"/>
                  </a:lnTo>
                  <a:lnTo>
                    <a:pt x="611774" y="1062006"/>
                  </a:lnTo>
                  <a:lnTo>
                    <a:pt x="621331" y="1064572"/>
                  </a:lnTo>
                  <a:lnTo>
                    <a:pt x="630714" y="1067497"/>
                  </a:lnTo>
                  <a:lnTo>
                    <a:pt x="644731" y="1071166"/>
                  </a:lnTo>
                  <a:close/>
                </a:path>
                <a:path w="1040129" h="1071245">
                  <a:moveTo>
                    <a:pt x="564767" y="1061597"/>
                  </a:moveTo>
                  <a:lnTo>
                    <a:pt x="593100" y="1057096"/>
                  </a:lnTo>
                  <a:lnTo>
                    <a:pt x="554651" y="1057096"/>
                  </a:lnTo>
                  <a:lnTo>
                    <a:pt x="564767" y="1061597"/>
                  </a:lnTo>
                  <a:close/>
                </a:path>
              </a:pathLst>
            </a:custGeom>
            <a:solidFill>
              <a:srgbClr val="D6D9D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11485435" y="12"/>
              <a:ext cx="670560" cy="619760"/>
            </a:xfrm>
            <a:custGeom>
              <a:avLst/>
              <a:gdLst/>
              <a:ahLst/>
              <a:cxnLst/>
              <a:rect l="l" t="t" r="r" b="b"/>
              <a:pathLst>
                <a:path w="670559" h="619760">
                  <a:moveTo>
                    <a:pt x="30683" y="185305"/>
                  </a:moveTo>
                  <a:lnTo>
                    <a:pt x="26504" y="181444"/>
                  </a:lnTo>
                  <a:lnTo>
                    <a:pt x="21132" y="178346"/>
                  </a:lnTo>
                  <a:lnTo>
                    <a:pt x="14897" y="177609"/>
                  </a:lnTo>
                  <a:lnTo>
                    <a:pt x="8661" y="179400"/>
                  </a:lnTo>
                  <a:lnTo>
                    <a:pt x="3365" y="183857"/>
                  </a:lnTo>
                  <a:lnTo>
                    <a:pt x="304" y="187769"/>
                  </a:lnTo>
                  <a:lnTo>
                    <a:pt x="762" y="194437"/>
                  </a:lnTo>
                  <a:lnTo>
                    <a:pt x="0" y="198107"/>
                  </a:lnTo>
                  <a:lnTo>
                    <a:pt x="5753" y="202336"/>
                  </a:lnTo>
                  <a:lnTo>
                    <a:pt x="12204" y="203530"/>
                  </a:lnTo>
                  <a:lnTo>
                    <a:pt x="18897" y="201980"/>
                  </a:lnTo>
                  <a:lnTo>
                    <a:pt x="25349" y="197980"/>
                  </a:lnTo>
                  <a:lnTo>
                    <a:pt x="30086" y="194056"/>
                  </a:lnTo>
                  <a:lnTo>
                    <a:pt x="30683" y="185305"/>
                  </a:lnTo>
                  <a:close/>
                </a:path>
                <a:path w="670559" h="619760">
                  <a:moveTo>
                    <a:pt x="159677" y="62598"/>
                  </a:moveTo>
                  <a:lnTo>
                    <a:pt x="158356" y="57632"/>
                  </a:lnTo>
                  <a:lnTo>
                    <a:pt x="154292" y="51955"/>
                  </a:lnTo>
                  <a:lnTo>
                    <a:pt x="144487" y="48552"/>
                  </a:lnTo>
                  <a:lnTo>
                    <a:pt x="136893" y="47866"/>
                  </a:lnTo>
                  <a:lnTo>
                    <a:pt x="133096" y="50406"/>
                  </a:lnTo>
                  <a:lnTo>
                    <a:pt x="130175" y="56845"/>
                  </a:lnTo>
                  <a:lnTo>
                    <a:pt x="128841" y="64401"/>
                  </a:lnTo>
                  <a:lnTo>
                    <a:pt x="129768" y="70256"/>
                  </a:lnTo>
                  <a:lnTo>
                    <a:pt x="132397" y="74930"/>
                  </a:lnTo>
                  <a:lnTo>
                    <a:pt x="145707" y="78701"/>
                  </a:lnTo>
                  <a:lnTo>
                    <a:pt x="149123" y="75082"/>
                  </a:lnTo>
                  <a:lnTo>
                    <a:pt x="153263" y="71221"/>
                  </a:lnTo>
                  <a:lnTo>
                    <a:pt x="157378" y="67094"/>
                  </a:lnTo>
                  <a:lnTo>
                    <a:pt x="159677" y="62598"/>
                  </a:lnTo>
                  <a:close/>
                </a:path>
                <a:path w="670559" h="619760">
                  <a:moveTo>
                    <a:pt x="174155" y="298348"/>
                  </a:moveTo>
                  <a:lnTo>
                    <a:pt x="169964" y="294487"/>
                  </a:lnTo>
                  <a:lnTo>
                    <a:pt x="164604" y="291376"/>
                  </a:lnTo>
                  <a:lnTo>
                    <a:pt x="158369" y="290652"/>
                  </a:lnTo>
                  <a:lnTo>
                    <a:pt x="152133" y="292442"/>
                  </a:lnTo>
                  <a:lnTo>
                    <a:pt x="146837" y="296887"/>
                  </a:lnTo>
                  <a:lnTo>
                    <a:pt x="143776" y="300799"/>
                  </a:lnTo>
                  <a:lnTo>
                    <a:pt x="144233" y="307479"/>
                  </a:lnTo>
                  <a:lnTo>
                    <a:pt x="143459" y="311150"/>
                  </a:lnTo>
                  <a:lnTo>
                    <a:pt x="149212" y="315366"/>
                  </a:lnTo>
                  <a:lnTo>
                    <a:pt x="155663" y="316560"/>
                  </a:lnTo>
                  <a:lnTo>
                    <a:pt x="162369" y="315023"/>
                  </a:lnTo>
                  <a:lnTo>
                    <a:pt x="168821" y="311023"/>
                  </a:lnTo>
                  <a:lnTo>
                    <a:pt x="173545" y="307086"/>
                  </a:lnTo>
                  <a:lnTo>
                    <a:pt x="174155" y="298348"/>
                  </a:lnTo>
                  <a:close/>
                </a:path>
                <a:path w="670559" h="619760">
                  <a:moveTo>
                    <a:pt x="241185" y="0"/>
                  </a:moveTo>
                  <a:lnTo>
                    <a:pt x="223647" y="0"/>
                  </a:lnTo>
                  <a:lnTo>
                    <a:pt x="223621" y="495"/>
                  </a:lnTo>
                  <a:lnTo>
                    <a:pt x="223786" y="2476"/>
                  </a:lnTo>
                  <a:lnTo>
                    <a:pt x="225729" y="5143"/>
                  </a:lnTo>
                  <a:lnTo>
                    <a:pt x="227571" y="6045"/>
                  </a:lnTo>
                  <a:lnTo>
                    <a:pt x="232918" y="6578"/>
                  </a:lnTo>
                  <a:lnTo>
                    <a:pt x="238366" y="3492"/>
                  </a:lnTo>
                  <a:lnTo>
                    <a:pt x="241185" y="0"/>
                  </a:lnTo>
                  <a:close/>
                </a:path>
                <a:path w="670559" h="619760">
                  <a:moveTo>
                    <a:pt x="277545" y="430504"/>
                  </a:moveTo>
                  <a:lnTo>
                    <a:pt x="276212" y="425551"/>
                  </a:lnTo>
                  <a:lnTo>
                    <a:pt x="272148" y="419874"/>
                  </a:lnTo>
                  <a:lnTo>
                    <a:pt x="262356" y="416471"/>
                  </a:lnTo>
                  <a:lnTo>
                    <a:pt x="254762" y="415785"/>
                  </a:lnTo>
                  <a:lnTo>
                    <a:pt x="250952" y="418325"/>
                  </a:lnTo>
                  <a:lnTo>
                    <a:pt x="248043" y="424764"/>
                  </a:lnTo>
                  <a:lnTo>
                    <a:pt x="246697" y="432320"/>
                  </a:lnTo>
                  <a:lnTo>
                    <a:pt x="247624" y="438175"/>
                  </a:lnTo>
                  <a:lnTo>
                    <a:pt x="250253" y="442849"/>
                  </a:lnTo>
                  <a:lnTo>
                    <a:pt x="263575" y="446620"/>
                  </a:lnTo>
                  <a:lnTo>
                    <a:pt x="266979" y="443001"/>
                  </a:lnTo>
                  <a:lnTo>
                    <a:pt x="271119" y="439140"/>
                  </a:lnTo>
                  <a:lnTo>
                    <a:pt x="275247" y="435000"/>
                  </a:lnTo>
                  <a:lnTo>
                    <a:pt x="277545" y="430504"/>
                  </a:lnTo>
                  <a:close/>
                </a:path>
                <a:path w="670559" h="619760">
                  <a:moveTo>
                    <a:pt x="297395" y="598970"/>
                  </a:moveTo>
                  <a:lnTo>
                    <a:pt x="296849" y="592924"/>
                  </a:lnTo>
                  <a:lnTo>
                    <a:pt x="295744" y="591908"/>
                  </a:lnTo>
                  <a:lnTo>
                    <a:pt x="295097" y="590880"/>
                  </a:lnTo>
                  <a:lnTo>
                    <a:pt x="292684" y="590778"/>
                  </a:lnTo>
                  <a:lnTo>
                    <a:pt x="289979" y="589864"/>
                  </a:lnTo>
                  <a:lnTo>
                    <a:pt x="288023" y="590689"/>
                  </a:lnTo>
                  <a:lnTo>
                    <a:pt x="280416" y="594791"/>
                  </a:lnTo>
                  <a:lnTo>
                    <a:pt x="275577" y="599579"/>
                  </a:lnTo>
                  <a:lnTo>
                    <a:pt x="273189" y="605548"/>
                  </a:lnTo>
                  <a:lnTo>
                    <a:pt x="272923" y="613206"/>
                  </a:lnTo>
                  <a:lnTo>
                    <a:pt x="273075" y="615200"/>
                  </a:lnTo>
                  <a:lnTo>
                    <a:pt x="275031" y="617867"/>
                  </a:lnTo>
                  <a:lnTo>
                    <a:pt x="276860" y="618769"/>
                  </a:lnTo>
                  <a:lnTo>
                    <a:pt x="282219" y="619302"/>
                  </a:lnTo>
                  <a:lnTo>
                    <a:pt x="287667" y="616216"/>
                  </a:lnTo>
                  <a:lnTo>
                    <a:pt x="292671" y="610006"/>
                  </a:lnTo>
                  <a:lnTo>
                    <a:pt x="296684" y="601154"/>
                  </a:lnTo>
                  <a:lnTo>
                    <a:pt x="297395" y="598970"/>
                  </a:lnTo>
                  <a:close/>
                </a:path>
                <a:path w="670559" h="619760">
                  <a:moveTo>
                    <a:pt x="313385" y="184632"/>
                  </a:moveTo>
                  <a:lnTo>
                    <a:pt x="309435" y="179692"/>
                  </a:lnTo>
                  <a:lnTo>
                    <a:pt x="307416" y="179628"/>
                  </a:lnTo>
                  <a:lnTo>
                    <a:pt x="298132" y="179971"/>
                  </a:lnTo>
                  <a:lnTo>
                    <a:pt x="289445" y="181965"/>
                  </a:lnTo>
                  <a:lnTo>
                    <a:pt x="281863" y="186296"/>
                  </a:lnTo>
                  <a:lnTo>
                    <a:pt x="275907" y="193624"/>
                  </a:lnTo>
                  <a:lnTo>
                    <a:pt x="273265" y="198399"/>
                  </a:lnTo>
                  <a:lnTo>
                    <a:pt x="274091" y="205092"/>
                  </a:lnTo>
                  <a:lnTo>
                    <a:pt x="273304" y="211328"/>
                  </a:lnTo>
                  <a:lnTo>
                    <a:pt x="277749" y="212521"/>
                  </a:lnTo>
                  <a:lnTo>
                    <a:pt x="281127" y="214236"/>
                  </a:lnTo>
                  <a:lnTo>
                    <a:pt x="284467" y="214134"/>
                  </a:lnTo>
                  <a:lnTo>
                    <a:pt x="294614" y="212267"/>
                  </a:lnTo>
                  <a:lnTo>
                    <a:pt x="302653" y="207149"/>
                  </a:lnTo>
                  <a:lnTo>
                    <a:pt x="308711" y="198615"/>
                  </a:lnTo>
                  <a:lnTo>
                    <a:pt x="312940" y="186474"/>
                  </a:lnTo>
                  <a:lnTo>
                    <a:pt x="313385" y="184632"/>
                  </a:lnTo>
                  <a:close/>
                </a:path>
                <a:path w="670559" h="619760">
                  <a:moveTo>
                    <a:pt x="351929" y="22428"/>
                  </a:moveTo>
                  <a:lnTo>
                    <a:pt x="347738" y="18567"/>
                  </a:lnTo>
                  <a:lnTo>
                    <a:pt x="342379" y="15468"/>
                  </a:lnTo>
                  <a:lnTo>
                    <a:pt x="336130" y="14732"/>
                  </a:lnTo>
                  <a:lnTo>
                    <a:pt x="329907" y="16522"/>
                  </a:lnTo>
                  <a:lnTo>
                    <a:pt x="324599" y="20967"/>
                  </a:lnTo>
                  <a:lnTo>
                    <a:pt x="321538" y="24892"/>
                  </a:lnTo>
                  <a:lnTo>
                    <a:pt x="321995" y="31559"/>
                  </a:lnTo>
                  <a:lnTo>
                    <a:pt x="321233" y="35229"/>
                  </a:lnTo>
                  <a:lnTo>
                    <a:pt x="326986" y="39446"/>
                  </a:lnTo>
                  <a:lnTo>
                    <a:pt x="333438" y="40640"/>
                  </a:lnTo>
                  <a:lnTo>
                    <a:pt x="340131" y="39103"/>
                  </a:lnTo>
                  <a:lnTo>
                    <a:pt x="346583" y="35102"/>
                  </a:lnTo>
                  <a:lnTo>
                    <a:pt x="351320" y="31178"/>
                  </a:lnTo>
                  <a:lnTo>
                    <a:pt x="351929" y="22428"/>
                  </a:lnTo>
                  <a:close/>
                </a:path>
                <a:path w="670559" h="619760">
                  <a:moveTo>
                    <a:pt x="354977" y="103657"/>
                  </a:moveTo>
                  <a:lnTo>
                    <a:pt x="351028" y="98704"/>
                  </a:lnTo>
                  <a:lnTo>
                    <a:pt x="349008" y="98640"/>
                  </a:lnTo>
                  <a:lnTo>
                    <a:pt x="339725" y="98983"/>
                  </a:lnTo>
                  <a:lnTo>
                    <a:pt x="331050" y="100977"/>
                  </a:lnTo>
                  <a:lnTo>
                    <a:pt x="323469" y="105308"/>
                  </a:lnTo>
                  <a:lnTo>
                    <a:pt x="317500" y="112623"/>
                  </a:lnTo>
                  <a:lnTo>
                    <a:pt x="314871" y="117411"/>
                  </a:lnTo>
                  <a:lnTo>
                    <a:pt x="315696" y="124104"/>
                  </a:lnTo>
                  <a:lnTo>
                    <a:pt x="314896" y="130340"/>
                  </a:lnTo>
                  <a:lnTo>
                    <a:pt x="319341" y="131533"/>
                  </a:lnTo>
                  <a:lnTo>
                    <a:pt x="322732" y="133235"/>
                  </a:lnTo>
                  <a:lnTo>
                    <a:pt x="326059" y="133146"/>
                  </a:lnTo>
                  <a:lnTo>
                    <a:pt x="336207" y="131279"/>
                  </a:lnTo>
                  <a:lnTo>
                    <a:pt x="344246" y="126161"/>
                  </a:lnTo>
                  <a:lnTo>
                    <a:pt x="350304" y="117627"/>
                  </a:lnTo>
                  <a:lnTo>
                    <a:pt x="354545" y="105498"/>
                  </a:lnTo>
                  <a:lnTo>
                    <a:pt x="354977" y="103657"/>
                  </a:lnTo>
                  <a:close/>
                </a:path>
                <a:path w="670559" h="619760">
                  <a:moveTo>
                    <a:pt x="382866" y="233349"/>
                  </a:moveTo>
                  <a:lnTo>
                    <a:pt x="382320" y="227291"/>
                  </a:lnTo>
                  <a:lnTo>
                    <a:pt x="381215" y="226288"/>
                  </a:lnTo>
                  <a:lnTo>
                    <a:pt x="380568" y="225247"/>
                  </a:lnTo>
                  <a:lnTo>
                    <a:pt x="378167" y="225158"/>
                  </a:lnTo>
                  <a:lnTo>
                    <a:pt x="375450" y="224243"/>
                  </a:lnTo>
                  <a:lnTo>
                    <a:pt x="373494" y="225082"/>
                  </a:lnTo>
                  <a:lnTo>
                    <a:pt x="365887" y="229184"/>
                  </a:lnTo>
                  <a:lnTo>
                    <a:pt x="361048" y="233972"/>
                  </a:lnTo>
                  <a:lnTo>
                    <a:pt x="358660" y="239941"/>
                  </a:lnTo>
                  <a:lnTo>
                    <a:pt x="358394" y="247599"/>
                  </a:lnTo>
                  <a:lnTo>
                    <a:pt x="358559" y="249580"/>
                  </a:lnTo>
                  <a:lnTo>
                    <a:pt x="360502" y="252247"/>
                  </a:lnTo>
                  <a:lnTo>
                    <a:pt x="362331" y="253149"/>
                  </a:lnTo>
                  <a:lnTo>
                    <a:pt x="367690" y="253682"/>
                  </a:lnTo>
                  <a:lnTo>
                    <a:pt x="373138" y="250596"/>
                  </a:lnTo>
                  <a:lnTo>
                    <a:pt x="378142" y="244386"/>
                  </a:lnTo>
                  <a:lnTo>
                    <a:pt x="382143" y="235534"/>
                  </a:lnTo>
                  <a:lnTo>
                    <a:pt x="382866" y="233349"/>
                  </a:lnTo>
                  <a:close/>
                </a:path>
                <a:path w="670559" h="619760">
                  <a:moveTo>
                    <a:pt x="399110" y="152768"/>
                  </a:moveTo>
                  <a:lnTo>
                    <a:pt x="397789" y="147802"/>
                  </a:lnTo>
                  <a:lnTo>
                    <a:pt x="393712" y="142125"/>
                  </a:lnTo>
                  <a:lnTo>
                    <a:pt x="383933" y="138709"/>
                  </a:lnTo>
                  <a:lnTo>
                    <a:pt x="376339" y="138036"/>
                  </a:lnTo>
                  <a:lnTo>
                    <a:pt x="372529" y="140576"/>
                  </a:lnTo>
                  <a:lnTo>
                    <a:pt x="369608" y="147015"/>
                  </a:lnTo>
                  <a:lnTo>
                    <a:pt x="368274" y="154571"/>
                  </a:lnTo>
                  <a:lnTo>
                    <a:pt x="369201" y="160426"/>
                  </a:lnTo>
                  <a:lnTo>
                    <a:pt x="371817" y="165112"/>
                  </a:lnTo>
                  <a:lnTo>
                    <a:pt x="385140" y="168871"/>
                  </a:lnTo>
                  <a:lnTo>
                    <a:pt x="388556" y="165252"/>
                  </a:lnTo>
                  <a:lnTo>
                    <a:pt x="392696" y="161391"/>
                  </a:lnTo>
                  <a:lnTo>
                    <a:pt x="396811" y="157264"/>
                  </a:lnTo>
                  <a:lnTo>
                    <a:pt x="399110" y="152768"/>
                  </a:lnTo>
                  <a:close/>
                </a:path>
                <a:path w="670559" h="619760">
                  <a:moveTo>
                    <a:pt x="413156" y="2755"/>
                  </a:moveTo>
                  <a:lnTo>
                    <a:pt x="410159" y="0"/>
                  </a:lnTo>
                  <a:lnTo>
                    <a:pt x="387388" y="0"/>
                  </a:lnTo>
                  <a:lnTo>
                    <a:pt x="385826" y="1295"/>
                  </a:lnTo>
                  <a:lnTo>
                    <a:pt x="382765" y="5219"/>
                  </a:lnTo>
                  <a:lnTo>
                    <a:pt x="383235" y="11887"/>
                  </a:lnTo>
                  <a:lnTo>
                    <a:pt x="382460" y="15557"/>
                  </a:lnTo>
                  <a:lnTo>
                    <a:pt x="388213" y="19773"/>
                  </a:lnTo>
                  <a:lnTo>
                    <a:pt x="394677" y="20980"/>
                  </a:lnTo>
                  <a:lnTo>
                    <a:pt x="401370" y="19431"/>
                  </a:lnTo>
                  <a:lnTo>
                    <a:pt x="407822" y="15430"/>
                  </a:lnTo>
                  <a:lnTo>
                    <a:pt x="412546" y="11506"/>
                  </a:lnTo>
                  <a:lnTo>
                    <a:pt x="413156" y="2755"/>
                  </a:lnTo>
                  <a:close/>
                </a:path>
                <a:path w="670559" h="619760">
                  <a:moveTo>
                    <a:pt x="424916" y="84607"/>
                  </a:moveTo>
                  <a:lnTo>
                    <a:pt x="424611" y="77177"/>
                  </a:lnTo>
                  <a:lnTo>
                    <a:pt x="421767" y="70116"/>
                  </a:lnTo>
                  <a:lnTo>
                    <a:pt x="415734" y="63487"/>
                  </a:lnTo>
                  <a:lnTo>
                    <a:pt x="408546" y="60172"/>
                  </a:lnTo>
                  <a:lnTo>
                    <a:pt x="400850" y="60325"/>
                  </a:lnTo>
                  <a:lnTo>
                    <a:pt x="393268" y="64058"/>
                  </a:lnTo>
                  <a:lnTo>
                    <a:pt x="389521" y="69278"/>
                  </a:lnTo>
                  <a:lnTo>
                    <a:pt x="387896" y="76606"/>
                  </a:lnTo>
                  <a:lnTo>
                    <a:pt x="388493" y="84556"/>
                  </a:lnTo>
                  <a:lnTo>
                    <a:pt x="391414" y="91643"/>
                  </a:lnTo>
                  <a:lnTo>
                    <a:pt x="396595" y="95707"/>
                  </a:lnTo>
                  <a:lnTo>
                    <a:pt x="404279" y="98183"/>
                  </a:lnTo>
                  <a:lnTo>
                    <a:pt x="412280" y="98640"/>
                  </a:lnTo>
                  <a:lnTo>
                    <a:pt x="418376" y="96685"/>
                  </a:lnTo>
                  <a:lnTo>
                    <a:pt x="422795" y="91440"/>
                  </a:lnTo>
                  <a:lnTo>
                    <a:pt x="424916" y="84607"/>
                  </a:lnTo>
                  <a:close/>
                </a:path>
                <a:path w="670559" h="619760">
                  <a:moveTo>
                    <a:pt x="443280" y="406806"/>
                  </a:moveTo>
                  <a:lnTo>
                    <a:pt x="439089" y="402945"/>
                  </a:lnTo>
                  <a:lnTo>
                    <a:pt x="433730" y="399846"/>
                  </a:lnTo>
                  <a:lnTo>
                    <a:pt x="427482" y="399110"/>
                  </a:lnTo>
                  <a:lnTo>
                    <a:pt x="421259" y="400900"/>
                  </a:lnTo>
                  <a:lnTo>
                    <a:pt x="415950" y="405358"/>
                  </a:lnTo>
                  <a:lnTo>
                    <a:pt x="412902" y="409270"/>
                  </a:lnTo>
                  <a:lnTo>
                    <a:pt x="413359" y="415950"/>
                  </a:lnTo>
                  <a:lnTo>
                    <a:pt x="412584" y="419620"/>
                  </a:lnTo>
                  <a:lnTo>
                    <a:pt x="418338" y="423837"/>
                  </a:lnTo>
                  <a:lnTo>
                    <a:pt x="424802" y="425030"/>
                  </a:lnTo>
                  <a:lnTo>
                    <a:pt x="431495" y="423481"/>
                  </a:lnTo>
                  <a:lnTo>
                    <a:pt x="437946" y="419481"/>
                  </a:lnTo>
                  <a:lnTo>
                    <a:pt x="442671" y="415556"/>
                  </a:lnTo>
                  <a:lnTo>
                    <a:pt x="443280" y="406806"/>
                  </a:lnTo>
                  <a:close/>
                </a:path>
                <a:path w="670559" h="619760">
                  <a:moveTo>
                    <a:pt x="456222" y="180886"/>
                  </a:moveTo>
                  <a:lnTo>
                    <a:pt x="455447" y="172516"/>
                  </a:lnTo>
                  <a:lnTo>
                    <a:pt x="454799" y="169722"/>
                  </a:lnTo>
                  <a:lnTo>
                    <a:pt x="442544" y="166116"/>
                  </a:lnTo>
                  <a:lnTo>
                    <a:pt x="440029" y="168871"/>
                  </a:lnTo>
                  <a:lnTo>
                    <a:pt x="434403" y="172377"/>
                  </a:lnTo>
                  <a:lnTo>
                    <a:pt x="431546" y="175755"/>
                  </a:lnTo>
                  <a:lnTo>
                    <a:pt x="425183" y="181521"/>
                  </a:lnTo>
                  <a:lnTo>
                    <a:pt x="417969" y="194335"/>
                  </a:lnTo>
                  <a:lnTo>
                    <a:pt x="420585" y="200533"/>
                  </a:lnTo>
                  <a:lnTo>
                    <a:pt x="434174" y="209359"/>
                  </a:lnTo>
                  <a:lnTo>
                    <a:pt x="442087" y="208953"/>
                  </a:lnTo>
                  <a:lnTo>
                    <a:pt x="446646" y="203390"/>
                  </a:lnTo>
                  <a:lnTo>
                    <a:pt x="451510" y="196354"/>
                  </a:lnTo>
                  <a:lnTo>
                    <a:pt x="454812" y="188849"/>
                  </a:lnTo>
                  <a:lnTo>
                    <a:pt x="456222" y="180886"/>
                  </a:lnTo>
                  <a:close/>
                </a:path>
                <a:path w="670559" h="619760">
                  <a:moveTo>
                    <a:pt x="484555" y="108127"/>
                  </a:moveTo>
                  <a:lnTo>
                    <a:pt x="483781" y="99758"/>
                  </a:lnTo>
                  <a:lnTo>
                    <a:pt x="483133" y="96951"/>
                  </a:lnTo>
                  <a:lnTo>
                    <a:pt x="470865" y="93345"/>
                  </a:lnTo>
                  <a:lnTo>
                    <a:pt x="468363" y="96126"/>
                  </a:lnTo>
                  <a:lnTo>
                    <a:pt x="462737" y="99618"/>
                  </a:lnTo>
                  <a:lnTo>
                    <a:pt x="459892" y="102997"/>
                  </a:lnTo>
                  <a:lnTo>
                    <a:pt x="453529" y="108762"/>
                  </a:lnTo>
                  <a:lnTo>
                    <a:pt x="446316" y="121577"/>
                  </a:lnTo>
                  <a:lnTo>
                    <a:pt x="448932" y="127774"/>
                  </a:lnTo>
                  <a:lnTo>
                    <a:pt x="462495" y="136601"/>
                  </a:lnTo>
                  <a:lnTo>
                    <a:pt x="470408" y="136194"/>
                  </a:lnTo>
                  <a:lnTo>
                    <a:pt x="474967" y="130619"/>
                  </a:lnTo>
                  <a:lnTo>
                    <a:pt x="479844" y="123596"/>
                  </a:lnTo>
                  <a:lnTo>
                    <a:pt x="483146" y="116078"/>
                  </a:lnTo>
                  <a:lnTo>
                    <a:pt x="484555" y="108127"/>
                  </a:lnTo>
                  <a:close/>
                </a:path>
                <a:path w="670559" h="619760">
                  <a:moveTo>
                    <a:pt x="486702" y="269532"/>
                  </a:moveTo>
                  <a:lnTo>
                    <a:pt x="482511" y="265671"/>
                  </a:lnTo>
                  <a:lnTo>
                    <a:pt x="477151" y="262572"/>
                  </a:lnTo>
                  <a:lnTo>
                    <a:pt x="470903" y="261835"/>
                  </a:lnTo>
                  <a:lnTo>
                    <a:pt x="464680" y="263626"/>
                  </a:lnTo>
                  <a:lnTo>
                    <a:pt x="459371" y="268084"/>
                  </a:lnTo>
                  <a:lnTo>
                    <a:pt x="456323" y="271995"/>
                  </a:lnTo>
                  <a:lnTo>
                    <a:pt x="456780" y="278676"/>
                  </a:lnTo>
                  <a:lnTo>
                    <a:pt x="456018" y="282346"/>
                  </a:lnTo>
                  <a:lnTo>
                    <a:pt x="461759" y="286550"/>
                  </a:lnTo>
                  <a:lnTo>
                    <a:pt x="468223" y="287756"/>
                  </a:lnTo>
                  <a:lnTo>
                    <a:pt x="474916" y="286207"/>
                  </a:lnTo>
                  <a:lnTo>
                    <a:pt x="481368" y="282206"/>
                  </a:lnTo>
                  <a:lnTo>
                    <a:pt x="486092" y="278282"/>
                  </a:lnTo>
                  <a:lnTo>
                    <a:pt x="486702" y="269532"/>
                  </a:lnTo>
                  <a:close/>
                </a:path>
                <a:path w="670559" h="619760">
                  <a:moveTo>
                    <a:pt x="499643" y="43611"/>
                  </a:moveTo>
                  <a:lnTo>
                    <a:pt x="498868" y="35242"/>
                  </a:lnTo>
                  <a:lnTo>
                    <a:pt x="498221" y="32448"/>
                  </a:lnTo>
                  <a:lnTo>
                    <a:pt x="485952" y="28829"/>
                  </a:lnTo>
                  <a:lnTo>
                    <a:pt x="483450" y="31610"/>
                  </a:lnTo>
                  <a:lnTo>
                    <a:pt x="477812" y="35102"/>
                  </a:lnTo>
                  <a:lnTo>
                    <a:pt x="474967" y="38481"/>
                  </a:lnTo>
                  <a:lnTo>
                    <a:pt x="468617" y="44246"/>
                  </a:lnTo>
                  <a:lnTo>
                    <a:pt x="461391" y="57048"/>
                  </a:lnTo>
                  <a:lnTo>
                    <a:pt x="464007" y="63258"/>
                  </a:lnTo>
                  <a:lnTo>
                    <a:pt x="477583" y="72085"/>
                  </a:lnTo>
                  <a:lnTo>
                    <a:pt x="485495" y="71666"/>
                  </a:lnTo>
                  <a:lnTo>
                    <a:pt x="490054" y="66103"/>
                  </a:lnTo>
                  <a:lnTo>
                    <a:pt x="494931" y="59067"/>
                  </a:lnTo>
                  <a:lnTo>
                    <a:pt x="498233" y="51562"/>
                  </a:lnTo>
                  <a:lnTo>
                    <a:pt x="499643" y="43611"/>
                  </a:lnTo>
                  <a:close/>
                </a:path>
                <a:path w="670559" h="619760">
                  <a:moveTo>
                    <a:pt x="533730" y="167449"/>
                  </a:moveTo>
                  <a:lnTo>
                    <a:pt x="530517" y="159562"/>
                  </a:lnTo>
                  <a:lnTo>
                    <a:pt x="518693" y="154495"/>
                  </a:lnTo>
                  <a:lnTo>
                    <a:pt x="512178" y="156730"/>
                  </a:lnTo>
                  <a:lnTo>
                    <a:pt x="506374" y="157060"/>
                  </a:lnTo>
                  <a:lnTo>
                    <a:pt x="502145" y="162877"/>
                  </a:lnTo>
                  <a:lnTo>
                    <a:pt x="496874" y="167233"/>
                  </a:lnTo>
                  <a:lnTo>
                    <a:pt x="492366" y="186893"/>
                  </a:lnTo>
                  <a:lnTo>
                    <a:pt x="500329" y="192151"/>
                  </a:lnTo>
                  <a:lnTo>
                    <a:pt x="506399" y="195084"/>
                  </a:lnTo>
                  <a:lnTo>
                    <a:pt x="512495" y="195948"/>
                  </a:lnTo>
                  <a:lnTo>
                    <a:pt x="518236" y="194525"/>
                  </a:lnTo>
                  <a:lnTo>
                    <a:pt x="523201" y="190601"/>
                  </a:lnTo>
                  <a:lnTo>
                    <a:pt x="527011" y="186105"/>
                  </a:lnTo>
                  <a:lnTo>
                    <a:pt x="530631" y="180619"/>
                  </a:lnTo>
                  <a:lnTo>
                    <a:pt x="533730" y="167449"/>
                  </a:lnTo>
                  <a:close/>
                </a:path>
                <a:path w="670559" h="619760">
                  <a:moveTo>
                    <a:pt x="567055" y="106451"/>
                  </a:moveTo>
                  <a:lnTo>
                    <a:pt x="566699" y="99021"/>
                  </a:lnTo>
                  <a:lnTo>
                    <a:pt x="563803" y="91986"/>
                  </a:lnTo>
                  <a:lnTo>
                    <a:pt x="557720" y="85394"/>
                  </a:lnTo>
                  <a:lnTo>
                    <a:pt x="550519" y="82143"/>
                  </a:lnTo>
                  <a:lnTo>
                    <a:pt x="542823" y="82334"/>
                  </a:lnTo>
                  <a:lnTo>
                    <a:pt x="535266" y="86131"/>
                  </a:lnTo>
                  <a:lnTo>
                    <a:pt x="531558" y="91363"/>
                  </a:lnTo>
                  <a:lnTo>
                    <a:pt x="529971" y="98704"/>
                  </a:lnTo>
                  <a:lnTo>
                    <a:pt x="530631" y="106654"/>
                  </a:lnTo>
                  <a:lnTo>
                    <a:pt x="533615" y="113728"/>
                  </a:lnTo>
                  <a:lnTo>
                    <a:pt x="538810" y="117754"/>
                  </a:lnTo>
                  <a:lnTo>
                    <a:pt x="546519" y="120167"/>
                  </a:lnTo>
                  <a:lnTo>
                    <a:pt x="554520" y="120573"/>
                  </a:lnTo>
                  <a:lnTo>
                    <a:pt x="560603" y="118579"/>
                  </a:lnTo>
                  <a:lnTo>
                    <a:pt x="564984" y="113296"/>
                  </a:lnTo>
                  <a:lnTo>
                    <a:pt x="567055" y="106451"/>
                  </a:lnTo>
                  <a:close/>
                </a:path>
                <a:path w="670559" h="619760">
                  <a:moveTo>
                    <a:pt x="568147" y="544017"/>
                  </a:moveTo>
                  <a:lnTo>
                    <a:pt x="566813" y="539064"/>
                  </a:lnTo>
                  <a:lnTo>
                    <a:pt x="562749" y="533374"/>
                  </a:lnTo>
                  <a:lnTo>
                    <a:pt x="552958" y="529971"/>
                  </a:lnTo>
                  <a:lnTo>
                    <a:pt x="545363" y="529297"/>
                  </a:lnTo>
                  <a:lnTo>
                    <a:pt x="541553" y="531825"/>
                  </a:lnTo>
                  <a:lnTo>
                    <a:pt x="538645" y="538276"/>
                  </a:lnTo>
                  <a:lnTo>
                    <a:pt x="537311" y="545833"/>
                  </a:lnTo>
                  <a:lnTo>
                    <a:pt x="538226" y="551675"/>
                  </a:lnTo>
                  <a:lnTo>
                    <a:pt x="540854" y="556361"/>
                  </a:lnTo>
                  <a:lnTo>
                    <a:pt x="554177" y="560133"/>
                  </a:lnTo>
                  <a:lnTo>
                    <a:pt x="557593" y="556514"/>
                  </a:lnTo>
                  <a:lnTo>
                    <a:pt x="561721" y="552653"/>
                  </a:lnTo>
                  <a:lnTo>
                    <a:pt x="565848" y="548513"/>
                  </a:lnTo>
                  <a:lnTo>
                    <a:pt x="568147" y="544017"/>
                  </a:lnTo>
                  <a:close/>
                </a:path>
                <a:path w="670559" h="619760">
                  <a:moveTo>
                    <a:pt x="589661" y="15951"/>
                  </a:moveTo>
                  <a:lnTo>
                    <a:pt x="588327" y="10998"/>
                  </a:lnTo>
                  <a:lnTo>
                    <a:pt x="584263" y="5321"/>
                  </a:lnTo>
                  <a:lnTo>
                    <a:pt x="574471" y="1905"/>
                  </a:lnTo>
                  <a:lnTo>
                    <a:pt x="566877" y="1231"/>
                  </a:lnTo>
                  <a:lnTo>
                    <a:pt x="563079" y="3759"/>
                  </a:lnTo>
                  <a:lnTo>
                    <a:pt x="560158" y="10210"/>
                  </a:lnTo>
                  <a:lnTo>
                    <a:pt x="558825" y="17754"/>
                  </a:lnTo>
                  <a:lnTo>
                    <a:pt x="559739" y="23609"/>
                  </a:lnTo>
                  <a:lnTo>
                    <a:pt x="562381" y="28295"/>
                  </a:lnTo>
                  <a:lnTo>
                    <a:pt x="575691" y="32067"/>
                  </a:lnTo>
                  <a:lnTo>
                    <a:pt x="579107" y="28448"/>
                  </a:lnTo>
                  <a:lnTo>
                    <a:pt x="583234" y="24587"/>
                  </a:lnTo>
                  <a:lnTo>
                    <a:pt x="587362" y="20447"/>
                  </a:lnTo>
                  <a:lnTo>
                    <a:pt x="589661" y="15951"/>
                  </a:lnTo>
                  <a:close/>
                </a:path>
                <a:path w="670559" h="619760">
                  <a:moveTo>
                    <a:pt x="605497" y="342760"/>
                  </a:moveTo>
                  <a:lnTo>
                    <a:pt x="601306" y="338899"/>
                  </a:lnTo>
                  <a:lnTo>
                    <a:pt x="595947" y="335788"/>
                  </a:lnTo>
                  <a:lnTo>
                    <a:pt x="589699" y="335064"/>
                  </a:lnTo>
                  <a:lnTo>
                    <a:pt x="583476" y="336854"/>
                  </a:lnTo>
                  <a:lnTo>
                    <a:pt x="578167" y="341312"/>
                  </a:lnTo>
                  <a:lnTo>
                    <a:pt x="575119" y="345224"/>
                  </a:lnTo>
                  <a:lnTo>
                    <a:pt x="575576" y="351891"/>
                  </a:lnTo>
                  <a:lnTo>
                    <a:pt x="574814" y="355561"/>
                  </a:lnTo>
                  <a:lnTo>
                    <a:pt x="580555" y="359791"/>
                  </a:lnTo>
                  <a:lnTo>
                    <a:pt x="587019" y="360984"/>
                  </a:lnTo>
                  <a:lnTo>
                    <a:pt x="593712" y="359435"/>
                  </a:lnTo>
                  <a:lnTo>
                    <a:pt x="600163" y="355434"/>
                  </a:lnTo>
                  <a:lnTo>
                    <a:pt x="604888" y="351510"/>
                  </a:lnTo>
                  <a:lnTo>
                    <a:pt x="605497" y="342760"/>
                  </a:lnTo>
                  <a:close/>
                </a:path>
                <a:path w="670559" h="619760">
                  <a:moveTo>
                    <a:pt x="637501" y="157441"/>
                  </a:moveTo>
                  <a:lnTo>
                    <a:pt x="633310" y="153581"/>
                  </a:lnTo>
                  <a:lnTo>
                    <a:pt x="627951" y="150482"/>
                  </a:lnTo>
                  <a:lnTo>
                    <a:pt x="621703" y="149745"/>
                  </a:lnTo>
                  <a:lnTo>
                    <a:pt x="615480" y="151536"/>
                  </a:lnTo>
                  <a:lnTo>
                    <a:pt x="610171" y="155994"/>
                  </a:lnTo>
                  <a:lnTo>
                    <a:pt x="607123" y="159905"/>
                  </a:lnTo>
                  <a:lnTo>
                    <a:pt x="607580" y="166573"/>
                  </a:lnTo>
                  <a:lnTo>
                    <a:pt x="606818" y="170243"/>
                  </a:lnTo>
                  <a:lnTo>
                    <a:pt x="612559" y="174472"/>
                  </a:lnTo>
                  <a:lnTo>
                    <a:pt x="619023" y="175666"/>
                  </a:lnTo>
                  <a:lnTo>
                    <a:pt x="625716" y="174117"/>
                  </a:lnTo>
                  <a:lnTo>
                    <a:pt x="632167" y="170116"/>
                  </a:lnTo>
                  <a:lnTo>
                    <a:pt x="636892" y="166192"/>
                  </a:lnTo>
                  <a:lnTo>
                    <a:pt x="637501" y="157441"/>
                  </a:lnTo>
                  <a:close/>
                </a:path>
                <a:path w="670559" h="619760">
                  <a:moveTo>
                    <a:pt x="670547" y="57607"/>
                  </a:moveTo>
                  <a:lnTo>
                    <a:pt x="669213" y="52654"/>
                  </a:lnTo>
                  <a:lnTo>
                    <a:pt x="665149" y="46977"/>
                  </a:lnTo>
                  <a:lnTo>
                    <a:pt x="655358" y="43561"/>
                  </a:lnTo>
                  <a:lnTo>
                    <a:pt x="647763" y="42887"/>
                  </a:lnTo>
                  <a:lnTo>
                    <a:pt x="643953" y="45415"/>
                  </a:lnTo>
                  <a:lnTo>
                    <a:pt x="641045" y="51866"/>
                  </a:lnTo>
                  <a:lnTo>
                    <a:pt x="639699" y="59423"/>
                  </a:lnTo>
                  <a:lnTo>
                    <a:pt x="640626" y="65265"/>
                  </a:lnTo>
                  <a:lnTo>
                    <a:pt x="643255" y="69938"/>
                  </a:lnTo>
                  <a:lnTo>
                    <a:pt x="656564" y="73710"/>
                  </a:lnTo>
                  <a:lnTo>
                    <a:pt x="659980" y="70104"/>
                  </a:lnTo>
                  <a:lnTo>
                    <a:pt x="664121" y="66243"/>
                  </a:lnTo>
                  <a:lnTo>
                    <a:pt x="668248" y="62115"/>
                  </a:lnTo>
                  <a:lnTo>
                    <a:pt x="670547" y="57607"/>
                  </a:lnTo>
                  <a:close/>
                </a:path>
              </a:pathLst>
            </a:custGeom>
            <a:solidFill>
              <a:srgbClr val="5B625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/>
          <p:cNvGrpSpPr/>
          <p:nvPr/>
        </p:nvGrpSpPr>
        <p:grpSpPr>
          <a:xfrm>
            <a:off x="9872929" y="5791497"/>
            <a:ext cx="2319655" cy="1065530"/>
            <a:chOff x="9872929" y="5791497"/>
            <a:chExt cx="2319655" cy="1065530"/>
          </a:xfrm>
        </p:grpSpPr>
        <p:sp>
          <p:nvSpPr>
            <p:cNvPr id="14" name="object 14"/>
            <p:cNvSpPr/>
            <p:nvPr/>
          </p:nvSpPr>
          <p:spPr>
            <a:xfrm>
              <a:off x="11257344" y="5929354"/>
              <a:ext cx="934719" cy="927735"/>
            </a:xfrm>
            <a:custGeom>
              <a:avLst/>
              <a:gdLst/>
              <a:ahLst/>
              <a:cxnLst/>
              <a:rect l="l" t="t" r="r" b="b"/>
              <a:pathLst>
                <a:path w="934720" h="927734">
                  <a:moveTo>
                    <a:pt x="365605" y="58325"/>
                  </a:moveTo>
                  <a:lnTo>
                    <a:pt x="572876" y="58325"/>
                  </a:lnTo>
                  <a:lnTo>
                    <a:pt x="563209" y="55220"/>
                  </a:lnTo>
                  <a:lnTo>
                    <a:pt x="553695" y="51788"/>
                  </a:lnTo>
                  <a:lnTo>
                    <a:pt x="544504" y="48009"/>
                  </a:lnTo>
                  <a:lnTo>
                    <a:pt x="535803" y="43864"/>
                  </a:lnTo>
                  <a:lnTo>
                    <a:pt x="540581" y="28087"/>
                  </a:lnTo>
                  <a:lnTo>
                    <a:pt x="532343" y="17726"/>
                  </a:lnTo>
                  <a:lnTo>
                    <a:pt x="519191" y="9457"/>
                  </a:lnTo>
                  <a:lnTo>
                    <a:pt x="509273" y="0"/>
                  </a:lnTo>
                  <a:lnTo>
                    <a:pt x="509139" y="0"/>
                  </a:lnTo>
                  <a:lnTo>
                    <a:pt x="432067" y="36299"/>
                  </a:lnTo>
                  <a:lnTo>
                    <a:pt x="363484" y="36299"/>
                  </a:lnTo>
                  <a:lnTo>
                    <a:pt x="364213" y="46016"/>
                  </a:lnTo>
                  <a:lnTo>
                    <a:pt x="365483" y="57568"/>
                  </a:lnTo>
                  <a:lnTo>
                    <a:pt x="365605" y="58325"/>
                  </a:lnTo>
                  <a:close/>
                </a:path>
                <a:path w="934720" h="927734">
                  <a:moveTo>
                    <a:pt x="363484" y="36299"/>
                  </a:moveTo>
                  <a:lnTo>
                    <a:pt x="432067" y="36299"/>
                  </a:lnTo>
                  <a:lnTo>
                    <a:pt x="432757" y="28472"/>
                  </a:lnTo>
                  <a:lnTo>
                    <a:pt x="433200" y="20574"/>
                  </a:lnTo>
                  <a:lnTo>
                    <a:pt x="433277" y="12844"/>
                  </a:lnTo>
                  <a:lnTo>
                    <a:pt x="432873" y="5527"/>
                  </a:lnTo>
                  <a:lnTo>
                    <a:pt x="425459" y="4224"/>
                  </a:lnTo>
                  <a:lnTo>
                    <a:pt x="411313" y="3383"/>
                  </a:lnTo>
                  <a:lnTo>
                    <a:pt x="362723" y="22784"/>
                  </a:lnTo>
                  <a:lnTo>
                    <a:pt x="363336" y="34334"/>
                  </a:lnTo>
                  <a:lnTo>
                    <a:pt x="363484" y="36299"/>
                  </a:lnTo>
                  <a:close/>
                </a:path>
                <a:path w="934720" h="927734">
                  <a:moveTo>
                    <a:pt x="0" y="927180"/>
                  </a:moveTo>
                  <a:lnTo>
                    <a:pt x="934654" y="927180"/>
                  </a:lnTo>
                  <a:lnTo>
                    <a:pt x="934655" y="462160"/>
                  </a:lnTo>
                  <a:lnTo>
                    <a:pt x="926127" y="439893"/>
                  </a:lnTo>
                  <a:lnTo>
                    <a:pt x="916292" y="397222"/>
                  </a:lnTo>
                  <a:lnTo>
                    <a:pt x="910214" y="353145"/>
                  </a:lnTo>
                  <a:lnTo>
                    <a:pt x="908029" y="330864"/>
                  </a:lnTo>
                  <a:lnTo>
                    <a:pt x="906129" y="308562"/>
                  </a:lnTo>
                  <a:lnTo>
                    <a:pt x="904300" y="286349"/>
                  </a:lnTo>
                  <a:lnTo>
                    <a:pt x="902328" y="264334"/>
                  </a:lnTo>
                  <a:lnTo>
                    <a:pt x="900270" y="242798"/>
                  </a:lnTo>
                  <a:lnTo>
                    <a:pt x="897770" y="221770"/>
                  </a:lnTo>
                  <a:lnTo>
                    <a:pt x="894521" y="201297"/>
                  </a:lnTo>
                  <a:lnTo>
                    <a:pt x="890216" y="181427"/>
                  </a:lnTo>
                  <a:lnTo>
                    <a:pt x="895907" y="165683"/>
                  </a:lnTo>
                  <a:lnTo>
                    <a:pt x="897783" y="148175"/>
                  </a:lnTo>
                  <a:lnTo>
                    <a:pt x="897511" y="129749"/>
                  </a:lnTo>
                  <a:lnTo>
                    <a:pt x="896756" y="111249"/>
                  </a:lnTo>
                  <a:lnTo>
                    <a:pt x="890447" y="107299"/>
                  </a:lnTo>
                  <a:lnTo>
                    <a:pt x="883718" y="102295"/>
                  </a:lnTo>
                  <a:lnTo>
                    <a:pt x="879344" y="97335"/>
                  </a:lnTo>
                  <a:lnTo>
                    <a:pt x="854778" y="93386"/>
                  </a:lnTo>
                  <a:lnTo>
                    <a:pt x="782550" y="82749"/>
                  </a:lnTo>
                  <a:lnTo>
                    <a:pt x="747201" y="45210"/>
                  </a:lnTo>
                  <a:lnTo>
                    <a:pt x="739945" y="43314"/>
                  </a:lnTo>
                  <a:lnTo>
                    <a:pt x="733139" y="40987"/>
                  </a:lnTo>
                  <a:lnTo>
                    <a:pt x="720417" y="36089"/>
                  </a:lnTo>
                  <a:lnTo>
                    <a:pt x="689077" y="25535"/>
                  </a:lnTo>
                  <a:lnTo>
                    <a:pt x="655994" y="27552"/>
                  </a:lnTo>
                  <a:lnTo>
                    <a:pt x="623207" y="37178"/>
                  </a:lnTo>
                  <a:lnTo>
                    <a:pt x="592754" y="49455"/>
                  </a:lnTo>
                  <a:lnTo>
                    <a:pt x="572876" y="58325"/>
                  </a:lnTo>
                  <a:lnTo>
                    <a:pt x="365605" y="58325"/>
                  </a:lnTo>
                  <a:lnTo>
                    <a:pt x="367280" y="68729"/>
                  </a:lnTo>
                  <a:lnTo>
                    <a:pt x="355383" y="96506"/>
                  </a:lnTo>
                  <a:lnTo>
                    <a:pt x="355573" y="119323"/>
                  </a:lnTo>
                  <a:lnTo>
                    <a:pt x="355805" y="139763"/>
                  </a:lnTo>
                  <a:lnTo>
                    <a:pt x="344037" y="160412"/>
                  </a:lnTo>
                  <a:lnTo>
                    <a:pt x="358770" y="175406"/>
                  </a:lnTo>
                  <a:lnTo>
                    <a:pt x="368207" y="194472"/>
                  </a:lnTo>
                  <a:lnTo>
                    <a:pt x="375616" y="214947"/>
                  </a:lnTo>
                  <a:lnTo>
                    <a:pt x="384265" y="234164"/>
                  </a:lnTo>
                  <a:lnTo>
                    <a:pt x="374205" y="253225"/>
                  </a:lnTo>
                  <a:lnTo>
                    <a:pt x="364361" y="272269"/>
                  </a:lnTo>
                  <a:lnTo>
                    <a:pt x="354912" y="291203"/>
                  </a:lnTo>
                  <a:lnTo>
                    <a:pt x="346035" y="309940"/>
                  </a:lnTo>
                  <a:lnTo>
                    <a:pt x="349434" y="318567"/>
                  </a:lnTo>
                  <a:lnTo>
                    <a:pt x="352880" y="327410"/>
                  </a:lnTo>
                  <a:lnTo>
                    <a:pt x="356378" y="336256"/>
                  </a:lnTo>
                  <a:lnTo>
                    <a:pt x="359935" y="344893"/>
                  </a:lnTo>
                  <a:lnTo>
                    <a:pt x="353362" y="351726"/>
                  </a:lnTo>
                  <a:lnTo>
                    <a:pt x="344142" y="363535"/>
                  </a:lnTo>
                  <a:lnTo>
                    <a:pt x="318528" y="381402"/>
                  </a:lnTo>
                  <a:lnTo>
                    <a:pt x="308378" y="394489"/>
                  </a:lnTo>
                  <a:lnTo>
                    <a:pt x="301482" y="403719"/>
                  </a:lnTo>
                  <a:lnTo>
                    <a:pt x="285630" y="410016"/>
                  </a:lnTo>
                  <a:lnTo>
                    <a:pt x="279506" y="412942"/>
                  </a:lnTo>
                  <a:lnTo>
                    <a:pt x="772625" y="412942"/>
                  </a:lnTo>
                  <a:lnTo>
                    <a:pt x="772399" y="425033"/>
                  </a:lnTo>
                  <a:lnTo>
                    <a:pt x="771991" y="437212"/>
                  </a:lnTo>
                  <a:lnTo>
                    <a:pt x="771231" y="449569"/>
                  </a:lnTo>
                  <a:lnTo>
                    <a:pt x="769953" y="462192"/>
                  </a:lnTo>
                  <a:lnTo>
                    <a:pt x="180146" y="462192"/>
                  </a:lnTo>
                  <a:lnTo>
                    <a:pt x="178827" y="464803"/>
                  </a:lnTo>
                  <a:lnTo>
                    <a:pt x="176180" y="469796"/>
                  </a:lnTo>
                  <a:lnTo>
                    <a:pt x="175461" y="473896"/>
                  </a:lnTo>
                  <a:lnTo>
                    <a:pt x="171060" y="495709"/>
                  </a:lnTo>
                  <a:lnTo>
                    <a:pt x="171579" y="510811"/>
                  </a:lnTo>
                  <a:lnTo>
                    <a:pt x="790709" y="510811"/>
                  </a:lnTo>
                  <a:lnTo>
                    <a:pt x="794409" y="568383"/>
                  </a:lnTo>
                  <a:lnTo>
                    <a:pt x="116443" y="568383"/>
                  </a:lnTo>
                  <a:lnTo>
                    <a:pt x="114215" y="570346"/>
                  </a:lnTo>
                  <a:lnTo>
                    <a:pt x="107978" y="583329"/>
                  </a:lnTo>
                  <a:lnTo>
                    <a:pt x="112519" y="594546"/>
                  </a:lnTo>
                  <a:lnTo>
                    <a:pt x="111242" y="604533"/>
                  </a:lnTo>
                  <a:lnTo>
                    <a:pt x="87553" y="613831"/>
                  </a:lnTo>
                  <a:lnTo>
                    <a:pt x="80817" y="623910"/>
                  </a:lnTo>
                  <a:lnTo>
                    <a:pt x="83162" y="630865"/>
                  </a:lnTo>
                  <a:lnTo>
                    <a:pt x="90359" y="635685"/>
                  </a:lnTo>
                  <a:lnTo>
                    <a:pt x="98176" y="639358"/>
                  </a:lnTo>
                  <a:lnTo>
                    <a:pt x="79455" y="679252"/>
                  </a:lnTo>
                  <a:lnTo>
                    <a:pt x="87517" y="697474"/>
                  </a:lnTo>
                  <a:lnTo>
                    <a:pt x="190430" y="697474"/>
                  </a:lnTo>
                  <a:lnTo>
                    <a:pt x="189834" y="703588"/>
                  </a:lnTo>
                  <a:lnTo>
                    <a:pt x="189098" y="710036"/>
                  </a:lnTo>
                  <a:lnTo>
                    <a:pt x="188152" y="717079"/>
                  </a:lnTo>
                  <a:lnTo>
                    <a:pt x="97624" y="717079"/>
                  </a:lnTo>
                  <a:lnTo>
                    <a:pt x="102118" y="725125"/>
                  </a:lnTo>
                  <a:lnTo>
                    <a:pt x="120707" y="739517"/>
                  </a:lnTo>
                  <a:lnTo>
                    <a:pt x="153585" y="747004"/>
                  </a:lnTo>
                  <a:lnTo>
                    <a:pt x="153041" y="751139"/>
                  </a:lnTo>
                  <a:lnTo>
                    <a:pt x="150499" y="756220"/>
                  </a:lnTo>
                  <a:lnTo>
                    <a:pt x="149851" y="760337"/>
                  </a:lnTo>
                  <a:lnTo>
                    <a:pt x="132256" y="786180"/>
                  </a:lnTo>
                  <a:lnTo>
                    <a:pt x="114401" y="811959"/>
                  </a:lnTo>
                  <a:lnTo>
                    <a:pt x="96930" y="837590"/>
                  </a:lnTo>
                  <a:lnTo>
                    <a:pt x="80489" y="862989"/>
                  </a:lnTo>
                  <a:lnTo>
                    <a:pt x="51268" y="877724"/>
                  </a:lnTo>
                  <a:lnTo>
                    <a:pt x="17433" y="907226"/>
                  </a:lnTo>
                  <a:lnTo>
                    <a:pt x="7780" y="917758"/>
                  </a:lnTo>
                  <a:lnTo>
                    <a:pt x="0" y="927180"/>
                  </a:lnTo>
                  <a:close/>
                </a:path>
                <a:path w="934720" h="927734">
                  <a:moveTo>
                    <a:pt x="174623" y="376973"/>
                  </a:moveTo>
                  <a:lnTo>
                    <a:pt x="207127" y="376973"/>
                  </a:lnTo>
                  <a:lnTo>
                    <a:pt x="194868" y="373950"/>
                  </a:lnTo>
                  <a:lnTo>
                    <a:pt x="181731" y="373188"/>
                  </a:lnTo>
                  <a:lnTo>
                    <a:pt x="174623" y="376973"/>
                  </a:lnTo>
                  <a:close/>
                </a:path>
                <a:path w="934720" h="927734">
                  <a:moveTo>
                    <a:pt x="158610" y="424103"/>
                  </a:moveTo>
                  <a:lnTo>
                    <a:pt x="256146" y="424103"/>
                  </a:lnTo>
                  <a:lnTo>
                    <a:pt x="251102" y="417173"/>
                  </a:lnTo>
                  <a:lnTo>
                    <a:pt x="245552" y="410605"/>
                  </a:lnTo>
                  <a:lnTo>
                    <a:pt x="239717" y="404409"/>
                  </a:lnTo>
                  <a:lnTo>
                    <a:pt x="233815" y="398593"/>
                  </a:lnTo>
                  <a:lnTo>
                    <a:pt x="223806" y="373469"/>
                  </a:lnTo>
                  <a:lnTo>
                    <a:pt x="207127" y="376973"/>
                  </a:lnTo>
                  <a:lnTo>
                    <a:pt x="174623" y="376973"/>
                  </a:lnTo>
                  <a:lnTo>
                    <a:pt x="162420" y="383473"/>
                  </a:lnTo>
                  <a:lnTo>
                    <a:pt x="149063" y="399286"/>
                  </a:lnTo>
                  <a:lnTo>
                    <a:pt x="148878" y="410605"/>
                  </a:lnTo>
                  <a:lnTo>
                    <a:pt x="148884" y="412942"/>
                  </a:lnTo>
                  <a:lnTo>
                    <a:pt x="157004" y="423266"/>
                  </a:lnTo>
                  <a:lnTo>
                    <a:pt x="158610" y="424103"/>
                  </a:lnTo>
                  <a:close/>
                </a:path>
                <a:path w="934720" h="927734">
                  <a:moveTo>
                    <a:pt x="180146" y="462192"/>
                  </a:moveTo>
                  <a:lnTo>
                    <a:pt x="769953" y="462192"/>
                  </a:lnTo>
                  <a:lnTo>
                    <a:pt x="759107" y="456162"/>
                  </a:lnTo>
                  <a:lnTo>
                    <a:pt x="751783" y="445937"/>
                  </a:lnTo>
                  <a:lnTo>
                    <a:pt x="754212" y="431527"/>
                  </a:lnTo>
                  <a:lnTo>
                    <a:pt x="772625" y="412942"/>
                  </a:lnTo>
                  <a:lnTo>
                    <a:pt x="279506" y="412942"/>
                  </a:lnTo>
                  <a:lnTo>
                    <a:pt x="256146" y="424103"/>
                  </a:lnTo>
                  <a:lnTo>
                    <a:pt x="158610" y="424103"/>
                  </a:lnTo>
                  <a:lnTo>
                    <a:pt x="168800" y="429411"/>
                  </a:lnTo>
                  <a:lnTo>
                    <a:pt x="181368" y="459774"/>
                  </a:lnTo>
                  <a:lnTo>
                    <a:pt x="180146" y="462192"/>
                  </a:lnTo>
                  <a:close/>
                </a:path>
                <a:path w="934720" h="927734">
                  <a:moveTo>
                    <a:pt x="116443" y="568383"/>
                  </a:moveTo>
                  <a:lnTo>
                    <a:pt x="794409" y="568383"/>
                  </a:lnTo>
                  <a:lnTo>
                    <a:pt x="789889" y="558239"/>
                  </a:lnTo>
                  <a:lnTo>
                    <a:pt x="783345" y="554682"/>
                  </a:lnTo>
                  <a:lnTo>
                    <a:pt x="779195" y="547954"/>
                  </a:lnTo>
                  <a:lnTo>
                    <a:pt x="780597" y="534512"/>
                  </a:lnTo>
                  <a:lnTo>
                    <a:pt x="790709" y="510811"/>
                  </a:lnTo>
                  <a:lnTo>
                    <a:pt x="171579" y="510811"/>
                  </a:lnTo>
                  <a:lnTo>
                    <a:pt x="171421" y="520821"/>
                  </a:lnTo>
                  <a:lnTo>
                    <a:pt x="164979" y="528069"/>
                  </a:lnTo>
                  <a:lnTo>
                    <a:pt x="151663" y="538511"/>
                  </a:lnTo>
                  <a:lnTo>
                    <a:pt x="138676" y="549161"/>
                  </a:lnTo>
                  <a:lnTo>
                    <a:pt x="126150" y="559835"/>
                  </a:lnTo>
                  <a:lnTo>
                    <a:pt x="116443" y="568383"/>
                  </a:lnTo>
                  <a:close/>
                </a:path>
                <a:path w="934720" h="927734">
                  <a:moveTo>
                    <a:pt x="97624" y="717079"/>
                  </a:moveTo>
                  <a:lnTo>
                    <a:pt x="188152" y="717079"/>
                  </a:lnTo>
                  <a:lnTo>
                    <a:pt x="182863" y="713698"/>
                  </a:lnTo>
                  <a:lnTo>
                    <a:pt x="182731" y="708978"/>
                  </a:lnTo>
                  <a:lnTo>
                    <a:pt x="185879" y="703407"/>
                  </a:lnTo>
                  <a:lnTo>
                    <a:pt x="190430" y="697474"/>
                  </a:lnTo>
                  <a:lnTo>
                    <a:pt x="87517" y="697474"/>
                  </a:lnTo>
                  <a:lnTo>
                    <a:pt x="90730" y="704735"/>
                  </a:lnTo>
                  <a:lnTo>
                    <a:pt x="97624" y="717079"/>
                  </a:lnTo>
                  <a:close/>
                </a:path>
              </a:pathLst>
            </a:custGeom>
            <a:solidFill>
              <a:srgbClr val="EDDFD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9872929" y="5987750"/>
              <a:ext cx="2319655" cy="869315"/>
            </a:xfrm>
            <a:custGeom>
              <a:avLst/>
              <a:gdLst/>
              <a:ahLst/>
              <a:cxnLst/>
              <a:rect l="l" t="t" r="r" b="b"/>
              <a:pathLst>
                <a:path w="2319654" h="869315">
                  <a:moveTo>
                    <a:pt x="9278" y="868725"/>
                  </a:moveTo>
                  <a:lnTo>
                    <a:pt x="630" y="868725"/>
                  </a:lnTo>
                  <a:lnTo>
                    <a:pt x="0" y="840280"/>
                  </a:lnTo>
                  <a:lnTo>
                    <a:pt x="249" y="790867"/>
                  </a:lnTo>
                  <a:lnTo>
                    <a:pt x="1825" y="742220"/>
                  </a:lnTo>
                  <a:lnTo>
                    <a:pt x="4696" y="694427"/>
                  </a:lnTo>
                  <a:lnTo>
                    <a:pt x="8829" y="647575"/>
                  </a:lnTo>
                  <a:lnTo>
                    <a:pt x="14192" y="601752"/>
                  </a:lnTo>
                  <a:lnTo>
                    <a:pt x="20753" y="557044"/>
                  </a:lnTo>
                  <a:lnTo>
                    <a:pt x="28479" y="513539"/>
                  </a:lnTo>
                  <a:lnTo>
                    <a:pt x="37337" y="471325"/>
                  </a:lnTo>
                  <a:lnTo>
                    <a:pt x="47295" y="430487"/>
                  </a:lnTo>
                  <a:lnTo>
                    <a:pt x="58321" y="391115"/>
                  </a:lnTo>
                  <a:lnTo>
                    <a:pt x="70382" y="353294"/>
                  </a:lnTo>
                  <a:lnTo>
                    <a:pt x="83446" y="317112"/>
                  </a:lnTo>
                  <a:lnTo>
                    <a:pt x="122715" y="229582"/>
                  </a:lnTo>
                  <a:lnTo>
                    <a:pt x="150220" y="181770"/>
                  </a:lnTo>
                  <a:lnTo>
                    <a:pt x="179881" y="139338"/>
                  </a:lnTo>
                  <a:lnTo>
                    <a:pt x="211586" y="102405"/>
                  </a:lnTo>
                  <a:lnTo>
                    <a:pt x="245219" y="71089"/>
                  </a:lnTo>
                  <a:lnTo>
                    <a:pt x="280667" y="45510"/>
                  </a:lnTo>
                  <a:lnTo>
                    <a:pt x="317816" y="25785"/>
                  </a:lnTo>
                  <a:lnTo>
                    <a:pt x="356552" y="12034"/>
                  </a:lnTo>
                  <a:lnTo>
                    <a:pt x="401554" y="2910"/>
                  </a:lnTo>
                  <a:lnTo>
                    <a:pt x="445191" y="0"/>
                  </a:lnTo>
                  <a:lnTo>
                    <a:pt x="491820" y="3281"/>
                  </a:lnTo>
                  <a:lnTo>
                    <a:pt x="517179" y="8504"/>
                  </a:lnTo>
                  <a:lnTo>
                    <a:pt x="451998" y="8504"/>
                  </a:lnTo>
                  <a:lnTo>
                    <a:pt x="406255" y="11012"/>
                  </a:lnTo>
                  <a:lnTo>
                    <a:pt x="358821" y="20453"/>
                  </a:lnTo>
                  <a:lnTo>
                    <a:pt x="321054" y="33894"/>
                  </a:lnTo>
                  <a:lnTo>
                    <a:pt x="284806" y="53215"/>
                  </a:lnTo>
                  <a:lnTo>
                    <a:pt x="250188" y="78298"/>
                  </a:lnTo>
                  <a:lnTo>
                    <a:pt x="217314" y="109028"/>
                  </a:lnTo>
                  <a:lnTo>
                    <a:pt x="186294" y="145289"/>
                  </a:lnTo>
                  <a:lnTo>
                    <a:pt x="157243" y="186965"/>
                  </a:lnTo>
                  <a:lnTo>
                    <a:pt x="130270" y="233939"/>
                  </a:lnTo>
                  <a:lnTo>
                    <a:pt x="105490" y="286096"/>
                  </a:lnTo>
                  <a:lnTo>
                    <a:pt x="78555" y="356319"/>
                  </a:lnTo>
                  <a:lnTo>
                    <a:pt x="66567" y="393921"/>
                  </a:lnTo>
                  <a:lnTo>
                    <a:pt x="55609" y="433066"/>
                  </a:lnTo>
                  <a:lnTo>
                    <a:pt x="45713" y="473668"/>
                  </a:lnTo>
                  <a:lnTo>
                    <a:pt x="36911" y="515641"/>
                  </a:lnTo>
                  <a:lnTo>
                    <a:pt x="29236" y="558898"/>
                  </a:lnTo>
                  <a:lnTo>
                    <a:pt x="22720" y="603352"/>
                  </a:lnTo>
                  <a:lnTo>
                    <a:pt x="17394" y="648916"/>
                  </a:lnTo>
                  <a:lnTo>
                    <a:pt x="13292" y="695504"/>
                  </a:lnTo>
                  <a:lnTo>
                    <a:pt x="10445" y="743029"/>
                  </a:lnTo>
                  <a:lnTo>
                    <a:pt x="8887" y="791404"/>
                  </a:lnTo>
                  <a:lnTo>
                    <a:pt x="8648" y="840543"/>
                  </a:lnTo>
                  <a:lnTo>
                    <a:pt x="9278" y="868725"/>
                  </a:lnTo>
                  <a:close/>
                </a:path>
                <a:path w="2319654" h="869315">
                  <a:moveTo>
                    <a:pt x="1261504" y="377562"/>
                  </a:moveTo>
                  <a:lnTo>
                    <a:pt x="1208807" y="377398"/>
                  </a:lnTo>
                  <a:lnTo>
                    <a:pt x="1156058" y="371090"/>
                  </a:lnTo>
                  <a:lnTo>
                    <a:pt x="1110774" y="359973"/>
                  </a:lnTo>
                  <a:lnTo>
                    <a:pt x="1066774" y="344078"/>
                  </a:lnTo>
                  <a:lnTo>
                    <a:pt x="1023922" y="324124"/>
                  </a:lnTo>
                  <a:lnTo>
                    <a:pt x="982082" y="300830"/>
                  </a:lnTo>
                  <a:lnTo>
                    <a:pt x="941119" y="274913"/>
                  </a:lnTo>
                  <a:lnTo>
                    <a:pt x="900896" y="247092"/>
                  </a:lnTo>
                  <a:lnTo>
                    <a:pt x="861277" y="218086"/>
                  </a:lnTo>
                  <a:lnTo>
                    <a:pt x="782186" y="158536"/>
                  </a:lnTo>
                  <a:lnTo>
                    <a:pt x="742437" y="129429"/>
                  </a:lnTo>
                  <a:lnTo>
                    <a:pt x="702671" y="101955"/>
                  </a:lnTo>
                  <a:lnTo>
                    <a:pt x="662678" y="76777"/>
                  </a:lnTo>
                  <a:lnTo>
                    <a:pt x="622250" y="54556"/>
                  </a:lnTo>
                  <a:lnTo>
                    <a:pt x="581177" y="35956"/>
                  </a:lnTo>
                  <a:lnTo>
                    <a:pt x="539250" y="21639"/>
                  </a:lnTo>
                  <a:lnTo>
                    <a:pt x="496260" y="12267"/>
                  </a:lnTo>
                  <a:lnTo>
                    <a:pt x="451998" y="8504"/>
                  </a:lnTo>
                  <a:lnTo>
                    <a:pt x="517179" y="8504"/>
                  </a:lnTo>
                  <a:lnTo>
                    <a:pt x="581124" y="27191"/>
                  </a:lnTo>
                  <a:lnTo>
                    <a:pt x="624078" y="46263"/>
                  </a:lnTo>
                  <a:lnTo>
                    <a:pt x="666085" y="69041"/>
                  </a:lnTo>
                  <a:lnTo>
                    <a:pt x="707285" y="94744"/>
                  </a:lnTo>
                  <a:lnTo>
                    <a:pt x="747817" y="122596"/>
                  </a:lnTo>
                  <a:lnTo>
                    <a:pt x="787818" y="151815"/>
                  </a:lnTo>
                  <a:lnTo>
                    <a:pt x="866265" y="210861"/>
                  </a:lnTo>
                  <a:lnTo>
                    <a:pt x="905553" y="239634"/>
                  </a:lnTo>
                  <a:lnTo>
                    <a:pt x="945416" y="267227"/>
                  </a:lnTo>
                  <a:lnTo>
                    <a:pt x="985978" y="292926"/>
                  </a:lnTo>
                  <a:lnTo>
                    <a:pt x="1027360" y="316014"/>
                  </a:lnTo>
                  <a:lnTo>
                    <a:pt x="1069685" y="335775"/>
                  </a:lnTo>
                  <a:lnTo>
                    <a:pt x="1113075" y="351495"/>
                  </a:lnTo>
                  <a:lnTo>
                    <a:pt x="1157653" y="362458"/>
                  </a:lnTo>
                  <a:lnTo>
                    <a:pt x="1209577" y="368672"/>
                  </a:lnTo>
                  <a:lnTo>
                    <a:pt x="1336417" y="368796"/>
                  </a:lnTo>
                  <a:lnTo>
                    <a:pt x="1314074" y="372629"/>
                  </a:lnTo>
                  <a:lnTo>
                    <a:pt x="1261504" y="377562"/>
                  </a:lnTo>
                  <a:close/>
                </a:path>
                <a:path w="2319654" h="869315">
                  <a:moveTo>
                    <a:pt x="1336417" y="368796"/>
                  </a:moveTo>
                  <a:lnTo>
                    <a:pt x="1261558" y="368796"/>
                  </a:lnTo>
                  <a:lnTo>
                    <a:pt x="1313505" y="363870"/>
                  </a:lnTo>
                  <a:lnTo>
                    <a:pt x="1365327" y="354935"/>
                  </a:lnTo>
                  <a:lnTo>
                    <a:pt x="1416933" y="343029"/>
                  </a:lnTo>
                  <a:lnTo>
                    <a:pt x="1468231" y="329193"/>
                  </a:lnTo>
                  <a:lnTo>
                    <a:pt x="1563718" y="301528"/>
                  </a:lnTo>
                  <a:lnTo>
                    <a:pt x="1608827" y="289100"/>
                  </a:lnTo>
                  <a:lnTo>
                    <a:pt x="1654239" y="277906"/>
                  </a:lnTo>
                  <a:lnTo>
                    <a:pt x="1699735" y="268675"/>
                  </a:lnTo>
                  <a:lnTo>
                    <a:pt x="1746450" y="261982"/>
                  </a:lnTo>
                  <a:lnTo>
                    <a:pt x="1793428" y="258274"/>
                  </a:lnTo>
                  <a:lnTo>
                    <a:pt x="1840524" y="257482"/>
                  </a:lnTo>
                  <a:lnTo>
                    <a:pt x="1887595" y="259541"/>
                  </a:lnTo>
                  <a:lnTo>
                    <a:pt x="1934498" y="264381"/>
                  </a:lnTo>
                  <a:lnTo>
                    <a:pt x="1945933" y="266235"/>
                  </a:lnTo>
                  <a:lnTo>
                    <a:pt x="1840492" y="266235"/>
                  </a:lnTo>
                  <a:lnTo>
                    <a:pt x="1793909" y="267018"/>
                  </a:lnTo>
                  <a:lnTo>
                    <a:pt x="1747444" y="270687"/>
                  </a:lnTo>
                  <a:lnTo>
                    <a:pt x="1701241" y="277307"/>
                  </a:lnTo>
                  <a:lnTo>
                    <a:pt x="1656056" y="286487"/>
                  </a:lnTo>
                  <a:lnTo>
                    <a:pt x="1610891" y="297628"/>
                  </a:lnTo>
                  <a:lnTo>
                    <a:pt x="1565991" y="309999"/>
                  </a:lnTo>
                  <a:lnTo>
                    <a:pt x="1470282" y="337720"/>
                  </a:lnTo>
                  <a:lnTo>
                    <a:pt x="1418537" y="351660"/>
                  </a:lnTo>
                  <a:lnTo>
                    <a:pt x="1366443" y="363645"/>
                  </a:lnTo>
                  <a:lnTo>
                    <a:pt x="1336417" y="368796"/>
                  </a:lnTo>
                  <a:close/>
                </a:path>
                <a:path w="2319654" h="869315">
                  <a:moveTo>
                    <a:pt x="2319042" y="428225"/>
                  </a:moveTo>
                  <a:lnTo>
                    <a:pt x="2281677" y="402464"/>
                  </a:lnTo>
                  <a:lnTo>
                    <a:pt x="2241703" y="378052"/>
                  </a:lnTo>
                  <a:lnTo>
                    <a:pt x="2200430" y="355861"/>
                  </a:lnTo>
                  <a:lnTo>
                    <a:pt x="2158000" y="335956"/>
                  </a:lnTo>
                  <a:lnTo>
                    <a:pt x="2114554" y="318404"/>
                  </a:lnTo>
                  <a:lnTo>
                    <a:pt x="2070234" y="303272"/>
                  </a:lnTo>
                  <a:lnTo>
                    <a:pt x="2025182" y="290626"/>
                  </a:lnTo>
                  <a:lnTo>
                    <a:pt x="1979540" y="280533"/>
                  </a:lnTo>
                  <a:lnTo>
                    <a:pt x="1933450" y="273059"/>
                  </a:lnTo>
                  <a:lnTo>
                    <a:pt x="1887054" y="268271"/>
                  </a:lnTo>
                  <a:lnTo>
                    <a:pt x="1840492" y="266235"/>
                  </a:lnTo>
                  <a:lnTo>
                    <a:pt x="1945933" y="266235"/>
                  </a:lnTo>
                  <a:lnTo>
                    <a:pt x="2027228" y="282140"/>
                  </a:lnTo>
                  <a:lnTo>
                    <a:pt x="2072767" y="294924"/>
                  </a:lnTo>
                  <a:lnTo>
                    <a:pt x="2117564" y="310222"/>
                  </a:lnTo>
                  <a:lnTo>
                    <a:pt x="2161476" y="327965"/>
                  </a:lnTo>
                  <a:lnTo>
                    <a:pt x="2204360" y="348088"/>
                  </a:lnTo>
                  <a:lnTo>
                    <a:pt x="2246072" y="370521"/>
                  </a:lnTo>
                  <a:lnTo>
                    <a:pt x="2286468" y="395199"/>
                  </a:lnTo>
                  <a:lnTo>
                    <a:pt x="2319042" y="417665"/>
                  </a:lnTo>
                  <a:lnTo>
                    <a:pt x="2319042" y="428225"/>
                  </a:lnTo>
                  <a:close/>
                </a:path>
              </a:pathLst>
            </a:custGeom>
            <a:solidFill>
              <a:srgbClr val="734A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0037226" y="5858337"/>
              <a:ext cx="367665" cy="264160"/>
            </a:xfrm>
            <a:custGeom>
              <a:avLst/>
              <a:gdLst/>
              <a:ahLst/>
              <a:cxnLst/>
              <a:rect l="l" t="t" r="r" b="b"/>
              <a:pathLst>
                <a:path w="367665" h="264160">
                  <a:moveTo>
                    <a:pt x="6973" y="168228"/>
                  </a:moveTo>
                  <a:lnTo>
                    <a:pt x="39650" y="217213"/>
                  </a:lnTo>
                  <a:lnTo>
                    <a:pt x="91953" y="244508"/>
                  </a:lnTo>
                  <a:lnTo>
                    <a:pt x="122633" y="248237"/>
                  </a:lnTo>
                  <a:lnTo>
                    <a:pt x="155628" y="245934"/>
                  </a:lnTo>
                  <a:lnTo>
                    <a:pt x="177942" y="247572"/>
                  </a:lnTo>
                  <a:lnTo>
                    <a:pt x="200003" y="251764"/>
                  </a:lnTo>
                  <a:lnTo>
                    <a:pt x="222076" y="257871"/>
                  </a:lnTo>
                  <a:lnTo>
                    <a:pt x="247365" y="263373"/>
                  </a:lnTo>
                  <a:lnTo>
                    <a:pt x="297645" y="259444"/>
                  </a:lnTo>
                  <a:lnTo>
                    <a:pt x="349475" y="224214"/>
                  </a:lnTo>
                  <a:lnTo>
                    <a:pt x="367077" y="152142"/>
                  </a:lnTo>
                  <a:lnTo>
                    <a:pt x="360947" y="115559"/>
                  </a:lnTo>
                  <a:lnTo>
                    <a:pt x="332883" y="63545"/>
                  </a:lnTo>
                  <a:lnTo>
                    <a:pt x="287190" y="25941"/>
                  </a:lnTo>
                  <a:lnTo>
                    <a:pt x="221612" y="3305"/>
                  </a:lnTo>
                  <a:lnTo>
                    <a:pt x="187356" y="0"/>
                  </a:lnTo>
                  <a:lnTo>
                    <a:pt x="152192" y="1538"/>
                  </a:lnTo>
                  <a:lnTo>
                    <a:pt x="112223" y="9478"/>
                  </a:lnTo>
                  <a:lnTo>
                    <a:pt x="72942" y="25068"/>
                  </a:lnTo>
                  <a:lnTo>
                    <a:pt x="38380" y="48520"/>
                  </a:lnTo>
                  <a:lnTo>
                    <a:pt x="12569" y="80047"/>
                  </a:lnTo>
                  <a:lnTo>
                    <a:pt x="0" y="123891"/>
                  </a:lnTo>
                  <a:lnTo>
                    <a:pt x="1260" y="146358"/>
                  </a:lnTo>
                  <a:lnTo>
                    <a:pt x="6973" y="168228"/>
                  </a:lnTo>
                  <a:close/>
                </a:path>
              </a:pathLst>
            </a:custGeom>
            <a:solidFill>
              <a:srgbClr val="D6AA9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1413795" y="5791504"/>
              <a:ext cx="196850" cy="843915"/>
            </a:xfrm>
            <a:custGeom>
              <a:avLst/>
              <a:gdLst/>
              <a:ahLst/>
              <a:cxnLst/>
              <a:rect l="l" t="t" r="r" b="b"/>
              <a:pathLst>
                <a:path w="196850" h="843915">
                  <a:moveTo>
                    <a:pt x="33197" y="212229"/>
                  </a:moveTo>
                  <a:lnTo>
                    <a:pt x="32588" y="193116"/>
                  </a:lnTo>
                  <a:lnTo>
                    <a:pt x="30073" y="172212"/>
                  </a:lnTo>
                  <a:lnTo>
                    <a:pt x="22809" y="130771"/>
                  </a:lnTo>
                  <a:lnTo>
                    <a:pt x="20713" y="109677"/>
                  </a:lnTo>
                  <a:lnTo>
                    <a:pt x="17208" y="102222"/>
                  </a:lnTo>
                  <a:lnTo>
                    <a:pt x="10058" y="99707"/>
                  </a:lnTo>
                  <a:lnTo>
                    <a:pt x="3060" y="102184"/>
                  </a:lnTo>
                  <a:lnTo>
                    <a:pt x="0" y="109677"/>
                  </a:lnTo>
                  <a:lnTo>
                    <a:pt x="1511" y="130771"/>
                  </a:lnTo>
                  <a:lnTo>
                    <a:pt x="4483" y="151536"/>
                  </a:lnTo>
                  <a:lnTo>
                    <a:pt x="7645" y="172212"/>
                  </a:lnTo>
                  <a:lnTo>
                    <a:pt x="9753" y="193116"/>
                  </a:lnTo>
                  <a:lnTo>
                    <a:pt x="9944" y="212229"/>
                  </a:lnTo>
                  <a:lnTo>
                    <a:pt x="9017" y="231546"/>
                  </a:lnTo>
                  <a:lnTo>
                    <a:pt x="7785" y="250875"/>
                  </a:lnTo>
                  <a:lnTo>
                    <a:pt x="7099" y="270052"/>
                  </a:lnTo>
                  <a:lnTo>
                    <a:pt x="7073" y="295046"/>
                  </a:lnTo>
                  <a:lnTo>
                    <a:pt x="7785" y="370001"/>
                  </a:lnTo>
                  <a:lnTo>
                    <a:pt x="7213" y="388391"/>
                  </a:lnTo>
                  <a:lnTo>
                    <a:pt x="4152" y="424878"/>
                  </a:lnTo>
                  <a:lnTo>
                    <a:pt x="3187" y="443191"/>
                  </a:lnTo>
                  <a:lnTo>
                    <a:pt x="4013" y="483730"/>
                  </a:lnTo>
                  <a:lnTo>
                    <a:pt x="7010" y="524027"/>
                  </a:lnTo>
                  <a:lnTo>
                    <a:pt x="10350" y="564273"/>
                  </a:lnTo>
                  <a:lnTo>
                    <a:pt x="12242" y="604672"/>
                  </a:lnTo>
                  <a:lnTo>
                    <a:pt x="11988" y="624573"/>
                  </a:lnTo>
                  <a:lnTo>
                    <a:pt x="10896" y="644296"/>
                  </a:lnTo>
                  <a:lnTo>
                    <a:pt x="9232" y="663994"/>
                  </a:lnTo>
                  <a:lnTo>
                    <a:pt x="7327" y="683806"/>
                  </a:lnTo>
                  <a:lnTo>
                    <a:pt x="6273" y="707440"/>
                  </a:lnTo>
                  <a:lnTo>
                    <a:pt x="7112" y="730948"/>
                  </a:lnTo>
                  <a:lnTo>
                    <a:pt x="11188" y="783247"/>
                  </a:lnTo>
                  <a:lnTo>
                    <a:pt x="18783" y="783336"/>
                  </a:lnTo>
                  <a:lnTo>
                    <a:pt x="19011" y="778052"/>
                  </a:lnTo>
                  <a:lnTo>
                    <a:pt x="21831" y="734669"/>
                  </a:lnTo>
                  <a:lnTo>
                    <a:pt x="25768" y="691349"/>
                  </a:lnTo>
                  <a:lnTo>
                    <a:pt x="29324" y="648042"/>
                  </a:lnTo>
                  <a:lnTo>
                    <a:pt x="31026" y="604672"/>
                  </a:lnTo>
                  <a:lnTo>
                    <a:pt x="29921" y="564273"/>
                  </a:lnTo>
                  <a:lnTo>
                    <a:pt x="27368" y="524002"/>
                  </a:lnTo>
                  <a:lnTo>
                    <a:pt x="25171" y="483704"/>
                  </a:lnTo>
                  <a:lnTo>
                    <a:pt x="25146" y="443191"/>
                  </a:lnTo>
                  <a:lnTo>
                    <a:pt x="26479" y="424865"/>
                  </a:lnTo>
                  <a:lnTo>
                    <a:pt x="30264" y="388429"/>
                  </a:lnTo>
                  <a:lnTo>
                    <a:pt x="31191" y="370001"/>
                  </a:lnTo>
                  <a:lnTo>
                    <a:pt x="31788" y="320027"/>
                  </a:lnTo>
                  <a:lnTo>
                    <a:pt x="31927" y="295033"/>
                  </a:lnTo>
                  <a:lnTo>
                    <a:pt x="31877" y="270052"/>
                  </a:lnTo>
                  <a:lnTo>
                    <a:pt x="32156" y="250875"/>
                  </a:lnTo>
                  <a:lnTo>
                    <a:pt x="32829" y="231546"/>
                  </a:lnTo>
                  <a:lnTo>
                    <a:pt x="33197" y="212229"/>
                  </a:lnTo>
                  <a:close/>
                </a:path>
                <a:path w="196850" h="843915">
                  <a:moveTo>
                    <a:pt x="75069" y="84810"/>
                  </a:moveTo>
                  <a:lnTo>
                    <a:pt x="70726" y="41262"/>
                  </a:lnTo>
                  <a:lnTo>
                    <a:pt x="69507" y="34442"/>
                  </a:lnTo>
                  <a:lnTo>
                    <a:pt x="62674" y="28346"/>
                  </a:lnTo>
                  <a:lnTo>
                    <a:pt x="52425" y="25806"/>
                  </a:lnTo>
                  <a:lnTo>
                    <a:pt x="37490" y="27584"/>
                  </a:lnTo>
                  <a:lnTo>
                    <a:pt x="28397" y="37960"/>
                  </a:lnTo>
                  <a:lnTo>
                    <a:pt x="26416" y="51498"/>
                  </a:lnTo>
                  <a:lnTo>
                    <a:pt x="32854" y="62776"/>
                  </a:lnTo>
                  <a:lnTo>
                    <a:pt x="35725" y="81622"/>
                  </a:lnTo>
                  <a:lnTo>
                    <a:pt x="38544" y="120561"/>
                  </a:lnTo>
                  <a:lnTo>
                    <a:pt x="42227" y="212305"/>
                  </a:lnTo>
                  <a:lnTo>
                    <a:pt x="45161" y="334759"/>
                  </a:lnTo>
                  <a:lnTo>
                    <a:pt x="47028" y="432739"/>
                  </a:lnTo>
                  <a:lnTo>
                    <a:pt x="47802" y="482130"/>
                  </a:lnTo>
                  <a:lnTo>
                    <a:pt x="48310" y="531507"/>
                  </a:lnTo>
                  <a:lnTo>
                    <a:pt x="48971" y="679589"/>
                  </a:lnTo>
                  <a:lnTo>
                    <a:pt x="49276" y="704240"/>
                  </a:lnTo>
                  <a:lnTo>
                    <a:pt x="49961" y="728878"/>
                  </a:lnTo>
                  <a:lnTo>
                    <a:pt x="49923" y="750366"/>
                  </a:lnTo>
                  <a:lnTo>
                    <a:pt x="48780" y="771664"/>
                  </a:lnTo>
                  <a:lnTo>
                    <a:pt x="47396" y="792949"/>
                  </a:lnTo>
                  <a:lnTo>
                    <a:pt x="46672" y="814412"/>
                  </a:lnTo>
                  <a:lnTo>
                    <a:pt x="46647" y="820483"/>
                  </a:lnTo>
                  <a:lnTo>
                    <a:pt x="55854" y="820432"/>
                  </a:lnTo>
                  <a:lnTo>
                    <a:pt x="56095" y="814412"/>
                  </a:lnTo>
                  <a:lnTo>
                    <a:pt x="57594" y="792937"/>
                  </a:lnTo>
                  <a:lnTo>
                    <a:pt x="59753" y="771702"/>
                  </a:lnTo>
                  <a:lnTo>
                    <a:pt x="61671" y="750430"/>
                  </a:lnTo>
                  <a:lnTo>
                    <a:pt x="62433" y="728878"/>
                  </a:lnTo>
                  <a:lnTo>
                    <a:pt x="62420" y="704227"/>
                  </a:lnTo>
                  <a:lnTo>
                    <a:pt x="63055" y="630275"/>
                  </a:lnTo>
                  <a:lnTo>
                    <a:pt x="63665" y="525094"/>
                  </a:lnTo>
                  <a:lnTo>
                    <a:pt x="64249" y="472503"/>
                  </a:lnTo>
                  <a:lnTo>
                    <a:pt x="67017" y="319087"/>
                  </a:lnTo>
                  <a:lnTo>
                    <a:pt x="68110" y="268681"/>
                  </a:lnTo>
                  <a:lnTo>
                    <a:pt x="69405" y="218274"/>
                  </a:lnTo>
                  <a:lnTo>
                    <a:pt x="71742" y="174358"/>
                  </a:lnTo>
                  <a:lnTo>
                    <a:pt x="74523" y="129514"/>
                  </a:lnTo>
                  <a:lnTo>
                    <a:pt x="75069" y="84810"/>
                  </a:lnTo>
                  <a:close/>
                </a:path>
                <a:path w="196850" h="843915">
                  <a:moveTo>
                    <a:pt x="132562" y="721715"/>
                  </a:moveTo>
                  <a:lnTo>
                    <a:pt x="130048" y="673227"/>
                  </a:lnTo>
                  <a:lnTo>
                    <a:pt x="128422" y="624725"/>
                  </a:lnTo>
                  <a:lnTo>
                    <a:pt x="129273" y="548055"/>
                  </a:lnTo>
                  <a:lnTo>
                    <a:pt x="129349" y="522478"/>
                  </a:lnTo>
                  <a:lnTo>
                    <a:pt x="128562" y="497230"/>
                  </a:lnTo>
                  <a:lnTo>
                    <a:pt x="125298" y="446951"/>
                  </a:lnTo>
                  <a:lnTo>
                    <a:pt x="124663" y="421678"/>
                  </a:lnTo>
                  <a:lnTo>
                    <a:pt x="125158" y="371322"/>
                  </a:lnTo>
                  <a:lnTo>
                    <a:pt x="127406" y="220078"/>
                  </a:lnTo>
                  <a:lnTo>
                    <a:pt x="127812" y="169672"/>
                  </a:lnTo>
                  <a:lnTo>
                    <a:pt x="127762" y="119291"/>
                  </a:lnTo>
                  <a:lnTo>
                    <a:pt x="127063" y="68973"/>
                  </a:lnTo>
                  <a:lnTo>
                    <a:pt x="125552" y="18732"/>
                  </a:lnTo>
                  <a:lnTo>
                    <a:pt x="106070" y="0"/>
                  </a:lnTo>
                  <a:lnTo>
                    <a:pt x="92976" y="4673"/>
                  </a:lnTo>
                  <a:lnTo>
                    <a:pt x="86652" y="18732"/>
                  </a:lnTo>
                  <a:lnTo>
                    <a:pt x="87096" y="40208"/>
                  </a:lnTo>
                  <a:lnTo>
                    <a:pt x="89268" y="61125"/>
                  </a:lnTo>
                  <a:lnTo>
                    <a:pt x="91973" y="81953"/>
                  </a:lnTo>
                  <a:lnTo>
                    <a:pt x="94030" y="103136"/>
                  </a:lnTo>
                  <a:lnTo>
                    <a:pt x="94983" y="128485"/>
                  </a:lnTo>
                  <a:lnTo>
                    <a:pt x="95046" y="153936"/>
                  </a:lnTo>
                  <a:lnTo>
                    <a:pt x="94754" y="179400"/>
                  </a:lnTo>
                  <a:lnTo>
                    <a:pt x="94653" y="204787"/>
                  </a:lnTo>
                  <a:lnTo>
                    <a:pt x="95669" y="415175"/>
                  </a:lnTo>
                  <a:lnTo>
                    <a:pt x="96685" y="462826"/>
                  </a:lnTo>
                  <a:lnTo>
                    <a:pt x="98513" y="510349"/>
                  </a:lnTo>
                  <a:lnTo>
                    <a:pt x="100037" y="557911"/>
                  </a:lnTo>
                  <a:lnTo>
                    <a:pt x="100139" y="605726"/>
                  </a:lnTo>
                  <a:lnTo>
                    <a:pt x="99796" y="632536"/>
                  </a:lnTo>
                  <a:lnTo>
                    <a:pt x="100063" y="659257"/>
                  </a:lnTo>
                  <a:lnTo>
                    <a:pt x="101257" y="685939"/>
                  </a:lnTo>
                  <a:lnTo>
                    <a:pt x="103682" y="712647"/>
                  </a:lnTo>
                  <a:lnTo>
                    <a:pt x="105244" y="738454"/>
                  </a:lnTo>
                  <a:lnTo>
                    <a:pt x="104571" y="763625"/>
                  </a:lnTo>
                  <a:lnTo>
                    <a:pt x="101244" y="814425"/>
                  </a:lnTo>
                  <a:lnTo>
                    <a:pt x="103428" y="820864"/>
                  </a:lnTo>
                  <a:lnTo>
                    <a:pt x="108978" y="823391"/>
                  </a:lnTo>
                  <a:lnTo>
                    <a:pt x="115290" y="822058"/>
                  </a:lnTo>
                  <a:lnTo>
                    <a:pt x="119735" y="816927"/>
                  </a:lnTo>
                  <a:lnTo>
                    <a:pt x="130835" y="769759"/>
                  </a:lnTo>
                  <a:lnTo>
                    <a:pt x="132562" y="721715"/>
                  </a:lnTo>
                  <a:close/>
                </a:path>
                <a:path w="196850" h="843915">
                  <a:moveTo>
                    <a:pt x="196596" y="105892"/>
                  </a:moveTo>
                  <a:lnTo>
                    <a:pt x="196075" y="51892"/>
                  </a:lnTo>
                  <a:lnTo>
                    <a:pt x="188849" y="36245"/>
                  </a:lnTo>
                  <a:lnTo>
                    <a:pt x="173507" y="31127"/>
                  </a:lnTo>
                  <a:lnTo>
                    <a:pt x="158661" y="36398"/>
                  </a:lnTo>
                  <a:lnTo>
                    <a:pt x="152882" y="51892"/>
                  </a:lnTo>
                  <a:lnTo>
                    <a:pt x="153225" y="104584"/>
                  </a:lnTo>
                  <a:lnTo>
                    <a:pt x="156730" y="209981"/>
                  </a:lnTo>
                  <a:lnTo>
                    <a:pt x="157327" y="262674"/>
                  </a:lnTo>
                  <a:lnTo>
                    <a:pt x="155867" y="308686"/>
                  </a:lnTo>
                  <a:lnTo>
                    <a:pt x="150609" y="400646"/>
                  </a:lnTo>
                  <a:lnTo>
                    <a:pt x="149631" y="446798"/>
                  </a:lnTo>
                  <a:lnTo>
                    <a:pt x="150622" y="657237"/>
                  </a:lnTo>
                  <a:lnTo>
                    <a:pt x="150114" y="682091"/>
                  </a:lnTo>
                  <a:lnTo>
                    <a:pt x="147434" y="731621"/>
                  </a:lnTo>
                  <a:lnTo>
                    <a:pt x="146850" y="756450"/>
                  </a:lnTo>
                  <a:lnTo>
                    <a:pt x="146189" y="776998"/>
                  </a:lnTo>
                  <a:lnTo>
                    <a:pt x="145084" y="797534"/>
                  </a:lnTo>
                  <a:lnTo>
                    <a:pt x="144932" y="818007"/>
                  </a:lnTo>
                  <a:lnTo>
                    <a:pt x="147142" y="838415"/>
                  </a:lnTo>
                  <a:lnTo>
                    <a:pt x="148107" y="843432"/>
                  </a:lnTo>
                  <a:lnTo>
                    <a:pt x="154724" y="842251"/>
                  </a:lnTo>
                  <a:lnTo>
                    <a:pt x="168910" y="796378"/>
                  </a:lnTo>
                  <a:lnTo>
                    <a:pt x="176136" y="752373"/>
                  </a:lnTo>
                  <a:lnTo>
                    <a:pt x="179438" y="707682"/>
                  </a:lnTo>
                  <a:lnTo>
                    <a:pt x="180314" y="663587"/>
                  </a:lnTo>
                  <a:lnTo>
                    <a:pt x="181394" y="446798"/>
                  </a:lnTo>
                  <a:lnTo>
                    <a:pt x="182473" y="402120"/>
                  </a:lnTo>
                  <a:lnTo>
                    <a:pt x="184975" y="357619"/>
                  </a:lnTo>
                  <a:lnTo>
                    <a:pt x="188277" y="313182"/>
                  </a:lnTo>
                  <a:lnTo>
                    <a:pt x="191770" y="268706"/>
                  </a:lnTo>
                  <a:lnTo>
                    <a:pt x="194868" y="214833"/>
                  </a:lnTo>
                  <a:lnTo>
                    <a:pt x="196329" y="160375"/>
                  </a:lnTo>
                  <a:lnTo>
                    <a:pt x="196596" y="105892"/>
                  </a:lnTo>
                  <a:close/>
                </a:path>
              </a:pathLst>
            </a:custGeom>
            <a:solidFill>
              <a:srgbClr val="C3C7C1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/>
          <p:nvPr/>
        </p:nvSpPr>
        <p:spPr>
          <a:xfrm>
            <a:off x="2997707" y="0"/>
            <a:ext cx="3200400" cy="2877820"/>
          </a:xfrm>
          <a:custGeom>
            <a:avLst/>
            <a:gdLst/>
            <a:ahLst/>
            <a:cxnLst/>
            <a:rect l="l" t="t" r="r" b="b"/>
            <a:pathLst>
              <a:path w="3200400" h="2877820">
                <a:moveTo>
                  <a:pt x="2564284" y="0"/>
                </a:moveTo>
                <a:lnTo>
                  <a:pt x="636115" y="0"/>
                </a:lnTo>
                <a:lnTo>
                  <a:pt x="619406" y="12609"/>
                </a:lnTo>
                <a:lnTo>
                  <a:pt x="584469" y="40534"/>
                </a:lnTo>
                <a:lnTo>
                  <a:pt x="550340" y="69404"/>
                </a:lnTo>
                <a:lnTo>
                  <a:pt x="517037" y="99201"/>
                </a:lnTo>
                <a:lnTo>
                  <a:pt x="484581" y="129904"/>
                </a:lnTo>
                <a:lnTo>
                  <a:pt x="452992" y="161493"/>
                </a:lnTo>
                <a:lnTo>
                  <a:pt x="422289" y="193949"/>
                </a:lnTo>
                <a:lnTo>
                  <a:pt x="392492" y="227252"/>
                </a:lnTo>
                <a:lnTo>
                  <a:pt x="363622" y="261381"/>
                </a:lnTo>
                <a:lnTo>
                  <a:pt x="335697" y="296318"/>
                </a:lnTo>
                <a:lnTo>
                  <a:pt x="308738" y="332043"/>
                </a:lnTo>
                <a:lnTo>
                  <a:pt x="282764" y="368534"/>
                </a:lnTo>
                <a:lnTo>
                  <a:pt x="257795" y="405774"/>
                </a:lnTo>
                <a:lnTo>
                  <a:pt x="233851" y="443742"/>
                </a:lnTo>
                <a:lnTo>
                  <a:pt x="210952" y="482417"/>
                </a:lnTo>
                <a:lnTo>
                  <a:pt x="189118" y="521782"/>
                </a:lnTo>
                <a:lnTo>
                  <a:pt x="168368" y="561814"/>
                </a:lnTo>
                <a:lnTo>
                  <a:pt x="148722" y="602496"/>
                </a:lnTo>
                <a:lnTo>
                  <a:pt x="130200" y="643806"/>
                </a:lnTo>
                <a:lnTo>
                  <a:pt x="112822" y="685726"/>
                </a:lnTo>
                <a:lnTo>
                  <a:pt x="96607" y="728235"/>
                </a:lnTo>
                <a:lnTo>
                  <a:pt x="81576" y="771314"/>
                </a:lnTo>
                <a:lnTo>
                  <a:pt x="67748" y="814943"/>
                </a:lnTo>
                <a:lnTo>
                  <a:pt x="55143" y="859101"/>
                </a:lnTo>
                <a:lnTo>
                  <a:pt x="43781" y="903770"/>
                </a:lnTo>
                <a:lnTo>
                  <a:pt x="33681" y="948929"/>
                </a:lnTo>
                <a:lnTo>
                  <a:pt x="24864" y="994559"/>
                </a:lnTo>
                <a:lnTo>
                  <a:pt x="17349" y="1040640"/>
                </a:lnTo>
                <a:lnTo>
                  <a:pt x="11156" y="1087151"/>
                </a:lnTo>
                <a:lnTo>
                  <a:pt x="6305" y="1134074"/>
                </a:lnTo>
                <a:lnTo>
                  <a:pt x="2815" y="1181388"/>
                </a:lnTo>
                <a:lnTo>
                  <a:pt x="707" y="1229074"/>
                </a:lnTo>
                <a:lnTo>
                  <a:pt x="0" y="1277112"/>
                </a:lnTo>
                <a:lnTo>
                  <a:pt x="707" y="1325149"/>
                </a:lnTo>
                <a:lnTo>
                  <a:pt x="2815" y="1372835"/>
                </a:lnTo>
                <a:lnTo>
                  <a:pt x="6305" y="1420149"/>
                </a:lnTo>
                <a:lnTo>
                  <a:pt x="11156" y="1467072"/>
                </a:lnTo>
                <a:lnTo>
                  <a:pt x="17349" y="1513583"/>
                </a:lnTo>
                <a:lnTo>
                  <a:pt x="24864" y="1559664"/>
                </a:lnTo>
                <a:lnTo>
                  <a:pt x="33681" y="1605294"/>
                </a:lnTo>
                <a:lnTo>
                  <a:pt x="43781" y="1650453"/>
                </a:lnTo>
                <a:lnTo>
                  <a:pt x="55143" y="1695122"/>
                </a:lnTo>
                <a:lnTo>
                  <a:pt x="67748" y="1739280"/>
                </a:lnTo>
                <a:lnTo>
                  <a:pt x="81576" y="1782909"/>
                </a:lnTo>
                <a:lnTo>
                  <a:pt x="96607" y="1825988"/>
                </a:lnTo>
                <a:lnTo>
                  <a:pt x="112822" y="1868497"/>
                </a:lnTo>
                <a:lnTo>
                  <a:pt x="130200" y="1910417"/>
                </a:lnTo>
                <a:lnTo>
                  <a:pt x="148722" y="1951727"/>
                </a:lnTo>
                <a:lnTo>
                  <a:pt x="168368" y="1992409"/>
                </a:lnTo>
                <a:lnTo>
                  <a:pt x="189118" y="2032441"/>
                </a:lnTo>
                <a:lnTo>
                  <a:pt x="210952" y="2071806"/>
                </a:lnTo>
                <a:lnTo>
                  <a:pt x="233851" y="2110481"/>
                </a:lnTo>
                <a:lnTo>
                  <a:pt x="257795" y="2148449"/>
                </a:lnTo>
                <a:lnTo>
                  <a:pt x="282764" y="2185689"/>
                </a:lnTo>
                <a:lnTo>
                  <a:pt x="308738" y="2222180"/>
                </a:lnTo>
                <a:lnTo>
                  <a:pt x="335697" y="2257905"/>
                </a:lnTo>
                <a:lnTo>
                  <a:pt x="363622" y="2292842"/>
                </a:lnTo>
                <a:lnTo>
                  <a:pt x="392492" y="2326971"/>
                </a:lnTo>
                <a:lnTo>
                  <a:pt x="422289" y="2360274"/>
                </a:lnTo>
                <a:lnTo>
                  <a:pt x="452992" y="2392730"/>
                </a:lnTo>
                <a:lnTo>
                  <a:pt x="484581" y="2424319"/>
                </a:lnTo>
                <a:lnTo>
                  <a:pt x="517037" y="2455022"/>
                </a:lnTo>
                <a:lnTo>
                  <a:pt x="550340" y="2484819"/>
                </a:lnTo>
                <a:lnTo>
                  <a:pt x="584469" y="2513689"/>
                </a:lnTo>
                <a:lnTo>
                  <a:pt x="619406" y="2541614"/>
                </a:lnTo>
                <a:lnTo>
                  <a:pt x="655131" y="2568573"/>
                </a:lnTo>
                <a:lnTo>
                  <a:pt x="691622" y="2594547"/>
                </a:lnTo>
                <a:lnTo>
                  <a:pt x="728862" y="2619516"/>
                </a:lnTo>
                <a:lnTo>
                  <a:pt x="766830" y="2643460"/>
                </a:lnTo>
                <a:lnTo>
                  <a:pt x="805505" y="2666359"/>
                </a:lnTo>
                <a:lnTo>
                  <a:pt x="844870" y="2688193"/>
                </a:lnTo>
                <a:lnTo>
                  <a:pt x="884902" y="2708943"/>
                </a:lnTo>
                <a:lnTo>
                  <a:pt x="925584" y="2728589"/>
                </a:lnTo>
                <a:lnTo>
                  <a:pt x="966894" y="2747111"/>
                </a:lnTo>
                <a:lnTo>
                  <a:pt x="1008814" y="2764489"/>
                </a:lnTo>
                <a:lnTo>
                  <a:pt x="1051323" y="2780704"/>
                </a:lnTo>
                <a:lnTo>
                  <a:pt x="1094402" y="2795735"/>
                </a:lnTo>
                <a:lnTo>
                  <a:pt x="1138031" y="2809563"/>
                </a:lnTo>
                <a:lnTo>
                  <a:pt x="1182189" y="2822168"/>
                </a:lnTo>
                <a:lnTo>
                  <a:pt x="1226858" y="2833530"/>
                </a:lnTo>
                <a:lnTo>
                  <a:pt x="1272017" y="2843630"/>
                </a:lnTo>
                <a:lnTo>
                  <a:pt x="1317647" y="2852447"/>
                </a:lnTo>
                <a:lnTo>
                  <a:pt x="1363728" y="2859962"/>
                </a:lnTo>
                <a:lnTo>
                  <a:pt x="1410239" y="2866155"/>
                </a:lnTo>
                <a:lnTo>
                  <a:pt x="1457162" y="2871006"/>
                </a:lnTo>
                <a:lnTo>
                  <a:pt x="1504476" y="2874496"/>
                </a:lnTo>
                <a:lnTo>
                  <a:pt x="1552162" y="2876604"/>
                </a:lnTo>
                <a:lnTo>
                  <a:pt x="1600200" y="2877312"/>
                </a:lnTo>
                <a:lnTo>
                  <a:pt x="1648237" y="2876604"/>
                </a:lnTo>
                <a:lnTo>
                  <a:pt x="1695923" y="2874496"/>
                </a:lnTo>
                <a:lnTo>
                  <a:pt x="1743237" y="2871006"/>
                </a:lnTo>
                <a:lnTo>
                  <a:pt x="1790160" y="2866155"/>
                </a:lnTo>
                <a:lnTo>
                  <a:pt x="1836671" y="2859962"/>
                </a:lnTo>
                <a:lnTo>
                  <a:pt x="1882752" y="2852447"/>
                </a:lnTo>
                <a:lnTo>
                  <a:pt x="1928382" y="2843630"/>
                </a:lnTo>
                <a:lnTo>
                  <a:pt x="1973541" y="2833530"/>
                </a:lnTo>
                <a:lnTo>
                  <a:pt x="2018210" y="2822168"/>
                </a:lnTo>
                <a:lnTo>
                  <a:pt x="2062368" y="2809563"/>
                </a:lnTo>
                <a:lnTo>
                  <a:pt x="2105997" y="2795735"/>
                </a:lnTo>
                <a:lnTo>
                  <a:pt x="2149076" y="2780704"/>
                </a:lnTo>
                <a:lnTo>
                  <a:pt x="2191585" y="2764489"/>
                </a:lnTo>
                <a:lnTo>
                  <a:pt x="2233505" y="2747111"/>
                </a:lnTo>
                <a:lnTo>
                  <a:pt x="2274815" y="2728589"/>
                </a:lnTo>
                <a:lnTo>
                  <a:pt x="2315497" y="2708943"/>
                </a:lnTo>
                <a:lnTo>
                  <a:pt x="2355529" y="2688193"/>
                </a:lnTo>
                <a:lnTo>
                  <a:pt x="2394894" y="2666359"/>
                </a:lnTo>
                <a:lnTo>
                  <a:pt x="2433569" y="2643460"/>
                </a:lnTo>
                <a:lnTo>
                  <a:pt x="2471537" y="2619516"/>
                </a:lnTo>
                <a:lnTo>
                  <a:pt x="2508777" y="2594547"/>
                </a:lnTo>
                <a:lnTo>
                  <a:pt x="2545268" y="2568573"/>
                </a:lnTo>
                <a:lnTo>
                  <a:pt x="2580993" y="2541614"/>
                </a:lnTo>
                <a:lnTo>
                  <a:pt x="2615930" y="2513689"/>
                </a:lnTo>
                <a:lnTo>
                  <a:pt x="2650059" y="2484819"/>
                </a:lnTo>
                <a:lnTo>
                  <a:pt x="2683362" y="2455022"/>
                </a:lnTo>
                <a:lnTo>
                  <a:pt x="2715818" y="2424319"/>
                </a:lnTo>
                <a:lnTo>
                  <a:pt x="2747407" y="2392730"/>
                </a:lnTo>
                <a:lnTo>
                  <a:pt x="2778110" y="2360274"/>
                </a:lnTo>
                <a:lnTo>
                  <a:pt x="2807907" y="2326971"/>
                </a:lnTo>
                <a:lnTo>
                  <a:pt x="2836777" y="2292842"/>
                </a:lnTo>
                <a:lnTo>
                  <a:pt x="2864702" y="2257905"/>
                </a:lnTo>
                <a:lnTo>
                  <a:pt x="2891661" y="2222180"/>
                </a:lnTo>
                <a:lnTo>
                  <a:pt x="2917635" y="2185689"/>
                </a:lnTo>
                <a:lnTo>
                  <a:pt x="2942604" y="2148449"/>
                </a:lnTo>
                <a:lnTo>
                  <a:pt x="2966548" y="2110481"/>
                </a:lnTo>
                <a:lnTo>
                  <a:pt x="2989447" y="2071806"/>
                </a:lnTo>
                <a:lnTo>
                  <a:pt x="3011281" y="2032441"/>
                </a:lnTo>
                <a:lnTo>
                  <a:pt x="3032031" y="1992409"/>
                </a:lnTo>
                <a:lnTo>
                  <a:pt x="3051677" y="1951727"/>
                </a:lnTo>
                <a:lnTo>
                  <a:pt x="3070199" y="1910417"/>
                </a:lnTo>
                <a:lnTo>
                  <a:pt x="3087577" y="1868497"/>
                </a:lnTo>
                <a:lnTo>
                  <a:pt x="3103792" y="1825988"/>
                </a:lnTo>
                <a:lnTo>
                  <a:pt x="3118823" y="1782909"/>
                </a:lnTo>
                <a:lnTo>
                  <a:pt x="3132651" y="1739280"/>
                </a:lnTo>
                <a:lnTo>
                  <a:pt x="3145256" y="1695122"/>
                </a:lnTo>
                <a:lnTo>
                  <a:pt x="3156618" y="1650453"/>
                </a:lnTo>
                <a:lnTo>
                  <a:pt x="3166718" y="1605294"/>
                </a:lnTo>
                <a:lnTo>
                  <a:pt x="3175535" y="1559664"/>
                </a:lnTo>
                <a:lnTo>
                  <a:pt x="3183050" y="1513583"/>
                </a:lnTo>
                <a:lnTo>
                  <a:pt x="3189243" y="1467072"/>
                </a:lnTo>
                <a:lnTo>
                  <a:pt x="3194094" y="1420149"/>
                </a:lnTo>
                <a:lnTo>
                  <a:pt x="3197584" y="1372835"/>
                </a:lnTo>
                <a:lnTo>
                  <a:pt x="3199692" y="1325149"/>
                </a:lnTo>
                <a:lnTo>
                  <a:pt x="3200400" y="1277112"/>
                </a:lnTo>
                <a:lnTo>
                  <a:pt x="3199692" y="1229074"/>
                </a:lnTo>
                <a:lnTo>
                  <a:pt x="3197584" y="1181388"/>
                </a:lnTo>
                <a:lnTo>
                  <a:pt x="3194094" y="1134074"/>
                </a:lnTo>
                <a:lnTo>
                  <a:pt x="3189243" y="1087151"/>
                </a:lnTo>
                <a:lnTo>
                  <a:pt x="3183050" y="1040640"/>
                </a:lnTo>
                <a:lnTo>
                  <a:pt x="3175535" y="994559"/>
                </a:lnTo>
                <a:lnTo>
                  <a:pt x="3166718" y="948929"/>
                </a:lnTo>
                <a:lnTo>
                  <a:pt x="3156618" y="903770"/>
                </a:lnTo>
                <a:lnTo>
                  <a:pt x="3145256" y="859101"/>
                </a:lnTo>
                <a:lnTo>
                  <a:pt x="3132651" y="814943"/>
                </a:lnTo>
                <a:lnTo>
                  <a:pt x="3118823" y="771314"/>
                </a:lnTo>
                <a:lnTo>
                  <a:pt x="3103792" y="728235"/>
                </a:lnTo>
                <a:lnTo>
                  <a:pt x="3087577" y="685726"/>
                </a:lnTo>
                <a:lnTo>
                  <a:pt x="3070199" y="643806"/>
                </a:lnTo>
                <a:lnTo>
                  <a:pt x="3051677" y="602496"/>
                </a:lnTo>
                <a:lnTo>
                  <a:pt x="3032031" y="561814"/>
                </a:lnTo>
                <a:lnTo>
                  <a:pt x="3011281" y="521782"/>
                </a:lnTo>
                <a:lnTo>
                  <a:pt x="2989447" y="482417"/>
                </a:lnTo>
                <a:lnTo>
                  <a:pt x="2966548" y="443742"/>
                </a:lnTo>
                <a:lnTo>
                  <a:pt x="2942604" y="405774"/>
                </a:lnTo>
                <a:lnTo>
                  <a:pt x="2917635" y="368534"/>
                </a:lnTo>
                <a:lnTo>
                  <a:pt x="2891661" y="332043"/>
                </a:lnTo>
                <a:lnTo>
                  <a:pt x="2864702" y="296318"/>
                </a:lnTo>
                <a:lnTo>
                  <a:pt x="2836777" y="261381"/>
                </a:lnTo>
                <a:lnTo>
                  <a:pt x="2807907" y="227252"/>
                </a:lnTo>
                <a:lnTo>
                  <a:pt x="2778110" y="193949"/>
                </a:lnTo>
                <a:lnTo>
                  <a:pt x="2747407" y="161493"/>
                </a:lnTo>
                <a:lnTo>
                  <a:pt x="2715818" y="129904"/>
                </a:lnTo>
                <a:lnTo>
                  <a:pt x="2683362" y="99201"/>
                </a:lnTo>
                <a:lnTo>
                  <a:pt x="2650059" y="69404"/>
                </a:lnTo>
                <a:lnTo>
                  <a:pt x="2615930" y="40534"/>
                </a:lnTo>
                <a:lnTo>
                  <a:pt x="2580993" y="12609"/>
                </a:lnTo>
                <a:lnTo>
                  <a:pt x="2564284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3626358" y="834644"/>
            <a:ext cx="1942464" cy="8489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635">
              <a:lnSpc>
                <a:spcPct val="100000"/>
              </a:lnSpc>
              <a:spcBef>
                <a:spcPts val="100"/>
              </a:spcBef>
            </a:pPr>
            <a:r>
              <a:rPr dirty="0" sz="1800" spc="45">
                <a:solidFill>
                  <a:srgbClr val="FFFFFF"/>
                </a:solidFill>
                <a:latin typeface="Lucida Sans Unicode"/>
                <a:cs typeface="Lucida Sans Unicode"/>
              </a:rPr>
              <a:t>Contoh </a:t>
            </a:r>
            <a:r>
              <a:rPr dirty="0" sz="1800" spc="50">
                <a:solidFill>
                  <a:srgbClr val="FFFFFF"/>
                </a:solidFill>
                <a:latin typeface="Lucida Sans Unicode"/>
                <a:cs typeface="Lucida Sans Unicode"/>
              </a:rPr>
              <a:t>Manusia </a:t>
            </a:r>
            <a:r>
              <a:rPr dirty="0" sz="1800" spc="-555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70">
                <a:solidFill>
                  <a:srgbClr val="FFFFFF"/>
                </a:solidFill>
                <a:latin typeface="Lucida Sans Unicode"/>
                <a:cs typeface="Lucida Sans Unicode"/>
              </a:rPr>
              <a:t>S</a:t>
            </a:r>
            <a:r>
              <a:rPr dirty="0" sz="1800" spc="120">
                <a:solidFill>
                  <a:srgbClr val="FFFFFF"/>
                </a:solidFill>
                <a:latin typeface="Lucida Sans Unicode"/>
                <a:cs typeface="Lucida Sans Unicode"/>
              </a:rPr>
              <a:t>e</a:t>
            </a:r>
            <a:r>
              <a:rPr dirty="0" sz="1800" spc="85">
                <a:solidFill>
                  <a:srgbClr val="FFFFFF"/>
                </a:solidFill>
                <a:latin typeface="Lucida Sans Unicode"/>
                <a:cs typeface="Lucida Sans Unicode"/>
              </a:rPr>
              <a:t>b</a:t>
            </a:r>
            <a:r>
              <a:rPr dirty="0" sz="1800" spc="225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1800" spc="165">
                <a:solidFill>
                  <a:srgbClr val="FFFFFF"/>
                </a:solidFill>
                <a:latin typeface="Lucida Sans Unicode"/>
                <a:cs typeface="Lucida Sans Unicode"/>
              </a:rPr>
              <a:t>g</a:t>
            </a:r>
            <a:r>
              <a:rPr dirty="0" sz="1800" spc="135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1800" spc="-110">
                <a:solidFill>
                  <a:srgbClr val="FFFFFF"/>
                </a:solidFill>
                <a:latin typeface="Lucida Sans Unicode"/>
                <a:cs typeface="Lucida Sans Unicode"/>
              </a:rPr>
              <a:t>i</a:t>
            </a:r>
            <a:r>
              <a:rPr dirty="0" sz="1800" spc="-100">
                <a:solidFill>
                  <a:srgbClr val="FFFFFF"/>
                </a:solidFill>
                <a:latin typeface="Lucida Sans Unicode"/>
                <a:cs typeface="Lucida Sans Unicode"/>
              </a:rPr>
              <a:t> </a:t>
            </a:r>
            <a:r>
              <a:rPr dirty="0" sz="1800" spc="-30">
                <a:solidFill>
                  <a:srgbClr val="FFFFFF"/>
                </a:solidFill>
                <a:latin typeface="Lucida Sans Unicode"/>
                <a:cs typeface="Lucida Sans Unicode"/>
              </a:rPr>
              <a:t>M</a:t>
            </a:r>
            <a:r>
              <a:rPr dirty="0" sz="1800" spc="225">
                <a:solidFill>
                  <a:srgbClr val="FFFFFF"/>
                </a:solidFill>
                <a:latin typeface="Lucida Sans Unicode"/>
                <a:cs typeface="Lucida Sans Unicode"/>
              </a:rPr>
              <a:t>a</a:t>
            </a:r>
            <a:r>
              <a:rPr dirty="0" sz="1800" spc="-180">
                <a:solidFill>
                  <a:srgbClr val="FFFFFF"/>
                </a:solidFill>
                <a:latin typeface="Lucida Sans Unicode"/>
                <a:cs typeface="Lucida Sans Unicode"/>
              </a:rPr>
              <a:t>k</a:t>
            </a:r>
            <a:r>
              <a:rPr dirty="0" sz="1800" spc="-55">
                <a:solidFill>
                  <a:srgbClr val="FFFFFF"/>
                </a:solidFill>
                <a:latin typeface="Lucida Sans Unicode"/>
                <a:cs typeface="Lucida Sans Unicode"/>
              </a:rPr>
              <a:t>hluk  </a:t>
            </a:r>
            <a:r>
              <a:rPr dirty="0" sz="1800" spc="-15">
                <a:solidFill>
                  <a:srgbClr val="FFFFFF"/>
                </a:solidFill>
                <a:latin typeface="Lucida Sans Unicode"/>
                <a:cs typeface="Lucida Sans Unicode"/>
              </a:rPr>
              <a:t>Sosial:</a:t>
            </a:r>
            <a:endParaRPr sz="1800">
              <a:latin typeface="Lucida Sans Unicode"/>
              <a:cs typeface="Lucida Sans Unicode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12179" y="510031"/>
            <a:ext cx="1941195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63195" indent="-15113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163830" algn="l"/>
              </a:tabLst>
            </a:pPr>
            <a:r>
              <a:rPr dirty="0" sz="1600" spc="-25">
                <a:latin typeface="Lucida Sans Unicode"/>
                <a:cs typeface="Lucida Sans Unicode"/>
              </a:rPr>
              <a:t>Tolong</a:t>
            </a:r>
            <a:r>
              <a:rPr dirty="0" sz="1600" spc="-80">
                <a:latin typeface="Lucida Sans Unicode"/>
                <a:cs typeface="Lucida Sans Unicode"/>
              </a:rPr>
              <a:t> </a:t>
            </a:r>
            <a:r>
              <a:rPr dirty="0" sz="1600" spc="35">
                <a:latin typeface="Lucida Sans Unicode"/>
                <a:cs typeface="Lucida Sans Unicode"/>
              </a:rPr>
              <a:t>menolong</a:t>
            </a:r>
            <a:endParaRPr sz="1600">
              <a:latin typeface="Lucida Sans Unicode"/>
              <a:cs typeface="Lucida Sans Unicode"/>
            </a:endParaRPr>
          </a:p>
          <a:p>
            <a:pPr marL="219710" indent="-207645">
              <a:lnSpc>
                <a:spcPct val="100000"/>
              </a:lnSpc>
              <a:buAutoNum type="arabicPeriod"/>
              <a:tabLst>
                <a:tab pos="220345" algn="l"/>
              </a:tabLst>
            </a:pPr>
            <a:r>
              <a:rPr dirty="0" sz="1600" spc="20">
                <a:latin typeface="Lucida Sans Unicode"/>
                <a:cs typeface="Lucida Sans Unicode"/>
              </a:rPr>
              <a:t>Berorganisasi</a:t>
            </a:r>
            <a:endParaRPr sz="1600">
              <a:latin typeface="Lucida Sans Unicode"/>
              <a:cs typeface="Lucida Sans Unicode"/>
            </a:endParaRPr>
          </a:p>
          <a:p>
            <a:pPr marL="223520" indent="-211454">
              <a:lnSpc>
                <a:spcPct val="100000"/>
              </a:lnSpc>
              <a:buAutoNum type="arabicPeriod"/>
              <a:tabLst>
                <a:tab pos="224154" algn="l"/>
              </a:tabLst>
            </a:pPr>
            <a:r>
              <a:rPr dirty="0" sz="1600" spc="35">
                <a:latin typeface="Lucida Sans Unicode"/>
                <a:cs typeface="Lucida Sans Unicode"/>
              </a:rPr>
              <a:t>Gotong</a:t>
            </a:r>
            <a:r>
              <a:rPr dirty="0" sz="1600" spc="-80">
                <a:latin typeface="Lucida Sans Unicode"/>
                <a:cs typeface="Lucida Sans Unicode"/>
              </a:rPr>
              <a:t> </a:t>
            </a:r>
            <a:r>
              <a:rPr dirty="0" sz="1600" spc="15">
                <a:latin typeface="Lucida Sans Unicode"/>
                <a:cs typeface="Lucida Sans Unicode"/>
              </a:rPr>
              <a:t>Royong</a:t>
            </a:r>
            <a:endParaRPr sz="1600">
              <a:latin typeface="Lucida Sans Unicode"/>
              <a:cs typeface="Lucida Sans Unicode"/>
            </a:endParaRPr>
          </a:p>
          <a:p>
            <a:pPr marL="228600" indent="-216535">
              <a:lnSpc>
                <a:spcPct val="100000"/>
              </a:lnSpc>
              <a:buAutoNum type="arabicPeriod"/>
              <a:tabLst>
                <a:tab pos="229235" algn="l"/>
              </a:tabLst>
            </a:pPr>
            <a:r>
              <a:rPr dirty="0" sz="1600" spc="15">
                <a:latin typeface="Lucida Sans Unicode"/>
                <a:cs typeface="Lucida Sans Unicode"/>
              </a:rPr>
              <a:t>Bertegur</a:t>
            </a:r>
            <a:r>
              <a:rPr dirty="0" sz="1600" spc="-90">
                <a:latin typeface="Lucida Sans Unicode"/>
                <a:cs typeface="Lucida Sans Unicode"/>
              </a:rPr>
              <a:t> </a:t>
            </a:r>
            <a:r>
              <a:rPr dirty="0" sz="1600" spc="125">
                <a:latin typeface="Lucida Sans Unicode"/>
                <a:cs typeface="Lucida Sans Unicode"/>
              </a:rPr>
              <a:t>Sapa</a:t>
            </a:r>
            <a:endParaRPr sz="1600">
              <a:latin typeface="Lucida Sans Unicode"/>
              <a:cs typeface="Lucida Sans Unicode"/>
            </a:endParaRPr>
          </a:p>
          <a:p>
            <a:pPr marL="230504" indent="-218440">
              <a:lnSpc>
                <a:spcPct val="100000"/>
              </a:lnSpc>
              <a:buAutoNum type="arabicPeriod"/>
              <a:tabLst>
                <a:tab pos="231140" algn="l"/>
              </a:tabLst>
            </a:pPr>
            <a:r>
              <a:rPr dirty="0" sz="1600" spc="-20">
                <a:latin typeface="Lucida Sans Unicode"/>
                <a:cs typeface="Lucida Sans Unicode"/>
              </a:rPr>
              <a:t>Interaksi</a:t>
            </a:r>
            <a:r>
              <a:rPr dirty="0" sz="1600" spc="-105">
                <a:latin typeface="Lucida Sans Unicode"/>
                <a:cs typeface="Lucida Sans Unicode"/>
              </a:rPr>
              <a:t> </a:t>
            </a:r>
            <a:r>
              <a:rPr dirty="0" sz="1600" spc="10">
                <a:latin typeface="Lucida Sans Unicode"/>
                <a:cs typeface="Lucida Sans Unicode"/>
              </a:rPr>
              <a:t>Sosial</a:t>
            </a:r>
            <a:endParaRPr sz="1600">
              <a:latin typeface="Lucida Sans Unicode"/>
              <a:cs typeface="Lucida Sans Unicode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20241" y="3133725"/>
            <a:ext cx="10431145" cy="25488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01700" marR="921385">
              <a:lnSpc>
                <a:spcPct val="100000"/>
              </a:lnSpc>
              <a:spcBef>
                <a:spcPts val="100"/>
              </a:spcBef>
            </a:pPr>
            <a:r>
              <a:rPr dirty="0" sz="2400" spc="35">
                <a:solidFill>
                  <a:srgbClr val="1E1E1F"/>
                </a:solidFill>
                <a:latin typeface="Lucida Sans Unicode"/>
                <a:cs typeface="Lucida Sans Unicode"/>
              </a:rPr>
              <a:t>Langkah-langkah</a:t>
            </a:r>
            <a:r>
              <a:rPr dirty="0" sz="2400" spc="-130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15">
                <a:solidFill>
                  <a:srgbClr val="1E1E1F"/>
                </a:solidFill>
                <a:latin typeface="Lucida Sans Unicode"/>
                <a:cs typeface="Lucida Sans Unicode"/>
              </a:rPr>
              <a:t>bersosialiasi</a:t>
            </a:r>
            <a:r>
              <a:rPr dirty="0" sz="2400" spc="-110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130">
                <a:solidFill>
                  <a:srgbClr val="1E1E1F"/>
                </a:solidFill>
                <a:latin typeface="Lucida Sans Unicode"/>
                <a:cs typeface="Lucida Sans Unicode"/>
              </a:rPr>
              <a:t>yang</a:t>
            </a:r>
            <a:r>
              <a:rPr dirty="0" sz="2400" spc="-105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5">
                <a:solidFill>
                  <a:srgbClr val="1E1E1F"/>
                </a:solidFill>
                <a:latin typeface="Lucida Sans Unicode"/>
                <a:cs typeface="Lucida Sans Unicode"/>
              </a:rPr>
              <a:t>baik</a:t>
            </a:r>
            <a:r>
              <a:rPr dirty="0" sz="2400" spc="-125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150">
                <a:solidFill>
                  <a:srgbClr val="1E1E1F"/>
                </a:solidFill>
                <a:latin typeface="Lucida Sans Unicode"/>
                <a:cs typeface="Lucida Sans Unicode"/>
              </a:rPr>
              <a:t>dan</a:t>
            </a:r>
            <a:r>
              <a:rPr dirty="0" sz="2400" spc="-95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55">
                <a:solidFill>
                  <a:srgbClr val="1E1E1F"/>
                </a:solidFill>
                <a:latin typeface="Lucida Sans Unicode"/>
                <a:cs typeface="Lucida Sans Unicode"/>
              </a:rPr>
              <a:t>sesuai</a:t>
            </a:r>
            <a:r>
              <a:rPr dirty="0" sz="2400" spc="-120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100">
                <a:solidFill>
                  <a:srgbClr val="1E1E1F"/>
                </a:solidFill>
                <a:latin typeface="Lucida Sans Unicode"/>
                <a:cs typeface="Lucida Sans Unicode"/>
              </a:rPr>
              <a:t>den </a:t>
            </a:r>
            <a:r>
              <a:rPr dirty="0" sz="2400" spc="-745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155">
                <a:solidFill>
                  <a:srgbClr val="1E1E1F"/>
                </a:solidFill>
                <a:latin typeface="Lucida Sans Unicode"/>
                <a:cs typeface="Lucida Sans Unicode"/>
              </a:rPr>
              <a:t>gan</a:t>
            </a:r>
            <a:r>
              <a:rPr dirty="0" sz="2400" spc="-110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100">
                <a:solidFill>
                  <a:srgbClr val="1E1E1F"/>
                </a:solidFill>
                <a:latin typeface="Lucida Sans Unicode"/>
                <a:cs typeface="Lucida Sans Unicode"/>
              </a:rPr>
              <a:t>norma</a:t>
            </a:r>
            <a:r>
              <a:rPr dirty="0" sz="2400" spc="-114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155">
                <a:solidFill>
                  <a:srgbClr val="1E1E1F"/>
                </a:solidFill>
                <a:latin typeface="Lucida Sans Unicode"/>
                <a:cs typeface="Lucida Sans Unicode"/>
              </a:rPr>
              <a:t>dalam</a:t>
            </a:r>
            <a:r>
              <a:rPr dirty="0" sz="2400" spc="-120">
                <a:solidFill>
                  <a:srgbClr val="1E1E1F"/>
                </a:solidFill>
                <a:latin typeface="Lucida Sans Unicode"/>
                <a:cs typeface="Lucida Sans Unicode"/>
              </a:rPr>
              <a:t> </a:t>
            </a:r>
            <a:r>
              <a:rPr dirty="0" sz="2400" spc="65">
                <a:solidFill>
                  <a:srgbClr val="1E1E1F"/>
                </a:solidFill>
                <a:latin typeface="Lucida Sans Unicode"/>
                <a:cs typeface="Lucida Sans Unicode"/>
              </a:rPr>
              <a:t>masyarakat:</a:t>
            </a:r>
            <a:endParaRPr sz="24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</a:pPr>
            <a:endParaRPr sz="2150">
              <a:latin typeface="Lucida Sans Unicode"/>
              <a:cs typeface="Lucida Sans Unicode"/>
            </a:endParaRPr>
          </a:p>
          <a:p>
            <a:pPr marL="193675" indent="-181610">
              <a:lnSpc>
                <a:spcPct val="100000"/>
              </a:lnSpc>
              <a:buChar char="-"/>
              <a:tabLst>
                <a:tab pos="194310" algn="l"/>
              </a:tabLst>
            </a:pPr>
            <a:r>
              <a:rPr dirty="0" sz="1800" spc="45">
                <a:latin typeface="Lucida Sans Unicode"/>
                <a:cs typeface="Lucida Sans Unicode"/>
              </a:rPr>
              <a:t>Hendaknya</a:t>
            </a:r>
            <a:r>
              <a:rPr dirty="0" sz="1800" spc="-95">
                <a:latin typeface="Lucida Sans Unicode"/>
                <a:cs typeface="Lucida Sans Unicode"/>
              </a:rPr>
              <a:t> </a:t>
            </a:r>
            <a:r>
              <a:rPr dirty="0" sz="1800" spc="40">
                <a:latin typeface="Lucida Sans Unicode"/>
                <a:cs typeface="Lucida Sans Unicode"/>
              </a:rPr>
              <a:t>setiap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55">
                <a:latin typeface="Lucida Sans Unicode"/>
                <a:cs typeface="Lucida Sans Unicode"/>
              </a:rPr>
              <a:t>orang</a:t>
            </a:r>
            <a:r>
              <a:rPr dirty="0" sz="1800" spc="-90">
                <a:latin typeface="Lucida Sans Unicode"/>
                <a:cs typeface="Lucida Sans Unicode"/>
              </a:rPr>
              <a:t> </a:t>
            </a:r>
            <a:r>
              <a:rPr dirty="0" sz="1800" spc="100">
                <a:latin typeface="Lucida Sans Unicode"/>
                <a:cs typeface="Lucida Sans Unicode"/>
              </a:rPr>
              <a:t>menjaga</a:t>
            </a:r>
            <a:r>
              <a:rPr dirty="0" sz="1800" spc="-100">
                <a:latin typeface="Lucida Sans Unicode"/>
                <a:cs typeface="Lucida Sans Unicode"/>
              </a:rPr>
              <a:t> </a:t>
            </a:r>
            <a:r>
              <a:rPr dirty="0" sz="1800" spc="-10">
                <a:latin typeface="Lucida Sans Unicode"/>
                <a:cs typeface="Lucida Sans Unicode"/>
              </a:rPr>
              <a:t>perilaku</a:t>
            </a:r>
            <a:r>
              <a:rPr dirty="0" sz="1800" spc="-70">
                <a:latin typeface="Lucida Sans Unicode"/>
                <a:cs typeface="Lucida Sans Unicode"/>
              </a:rPr>
              <a:t> </a:t>
            </a:r>
            <a:r>
              <a:rPr dirty="0" sz="1800" spc="110">
                <a:latin typeface="Lucida Sans Unicode"/>
                <a:cs typeface="Lucida Sans Unicode"/>
              </a:rPr>
              <a:t>dalam</a:t>
            </a:r>
            <a:r>
              <a:rPr dirty="0" sz="1800" spc="-70">
                <a:latin typeface="Lucida Sans Unicode"/>
                <a:cs typeface="Lucida Sans Unicode"/>
              </a:rPr>
              <a:t> </a:t>
            </a:r>
            <a:r>
              <a:rPr dirty="0" sz="1800" spc="-10">
                <a:latin typeface="Lucida Sans Unicode"/>
                <a:cs typeface="Lucida Sans Unicode"/>
              </a:rPr>
              <a:t>bersosialiasi.</a:t>
            </a:r>
            <a:endParaRPr sz="1800">
              <a:latin typeface="Lucida Sans Unicode"/>
              <a:cs typeface="Lucida Sans Unicode"/>
            </a:endParaRPr>
          </a:p>
          <a:p>
            <a:pPr marL="12700" marR="5080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dirty="0" sz="1800" spc="80">
                <a:latin typeface="Lucida Sans Unicode"/>
                <a:cs typeface="Lucida Sans Unicode"/>
              </a:rPr>
              <a:t>Dalam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-15">
                <a:latin typeface="Lucida Sans Unicode"/>
                <a:cs typeface="Lucida Sans Unicode"/>
              </a:rPr>
              <a:t>bersosialiasi,</a:t>
            </a:r>
            <a:r>
              <a:rPr dirty="0" sz="1800" spc="-35">
                <a:latin typeface="Lucida Sans Unicode"/>
                <a:cs typeface="Lucida Sans Unicode"/>
              </a:rPr>
              <a:t> </a:t>
            </a:r>
            <a:r>
              <a:rPr dirty="0" sz="1800" spc="55">
                <a:latin typeface="Lucida Sans Unicode"/>
                <a:cs typeface="Lucida Sans Unicode"/>
              </a:rPr>
              <a:t>seseorang</a:t>
            </a:r>
            <a:r>
              <a:rPr dirty="0" sz="1800" spc="-60">
                <a:latin typeface="Lucida Sans Unicode"/>
                <a:cs typeface="Lucida Sans Unicode"/>
              </a:rPr>
              <a:t> </a:t>
            </a:r>
            <a:r>
              <a:rPr dirty="0" sz="1800" spc="40">
                <a:latin typeface="Lucida Sans Unicode"/>
                <a:cs typeface="Lucida Sans Unicode"/>
              </a:rPr>
              <a:t>bisa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80">
                <a:latin typeface="Lucida Sans Unicode"/>
                <a:cs typeface="Lucida Sans Unicode"/>
              </a:rPr>
              <a:t>mendapatkan</a:t>
            </a:r>
            <a:r>
              <a:rPr dirty="0" sz="1800" spc="-70">
                <a:latin typeface="Lucida Sans Unicode"/>
                <a:cs typeface="Lucida Sans Unicode"/>
              </a:rPr>
              <a:t> </a:t>
            </a:r>
            <a:r>
              <a:rPr dirty="0" sz="1800" spc="30">
                <a:latin typeface="Lucida Sans Unicode"/>
                <a:cs typeface="Lucida Sans Unicode"/>
              </a:rPr>
              <a:t>citra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90">
                <a:latin typeface="Lucida Sans Unicode"/>
                <a:cs typeface="Lucida Sans Unicode"/>
              </a:rPr>
              <a:t>yang</a:t>
            </a:r>
            <a:r>
              <a:rPr dirty="0" sz="1800" spc="-80">
                <a:latin typeface="Lucida Sans Unicode"/>
                <a:cs typeface="Lucida Sans Unicode"/>
              </a:rPr>
              <a:t> </a:t>
            </a:r>
            <a:r>
              <a:rPr dirty="0" sz="1800" spc="-5">
                <a:latin typeface="Lucida Sans Unicode"/>
                <a:cs typeface="Lucida Sans Unicode"/>
              </a:rPr>
              <a:t>baik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-55">
                <a:latin typeface="Lucida Sans Unicode"/>
                <a:cs typeface="Lucida Sans Unicode"/>
              </a:rPr>
              <a:t>jika</a:t>
            </a:r>
            <a:r>
              <a:rPr dirty="0" sz="1800" spc="-70">
                <a:latin typeface="Lucida Sans Unicode"/>
                <a:cs typeface="Lucida Sans Unicode"/>
              </a:rPr>
              <a:t> </a:t>
            </a:r>
            <a:r>
              <a:rPr dirty="0" sz="1800" spc="65">
                <a:latin typeface="Lucida Sans Unicode"/>
                <a:cs typeface="Lucida Sans Unicode"/>
              </a:rPr>
              <a:t>halnya</a:t>
            </a:r>
            <a:r>
              <a:rPr dirty="0" sz="1800" spc="-80">
                <a:latin typeface="Lucida Sans Unicode"/>
                <a:cs typeface="Lucida Sans Unicode"/>
              </a:rPr>
              <a:t> </a:t>
            </a:r>
            <a:r>
              <a:rPr dirty="0" sz="1800" spc="15">
                <a:latin typeface="Lucida Sans Unicode"/>
                <a:cs typeface="Lucida Sans Unicode"/>
              </a:rPr>
              <a:t>perilakunya </a:t>
            </a:r>
            <a:r>
              <a:rPr dirty="0" sz="1800" spc="-555">
                <a:latin typeface="Lucida Sans Unicode"/>
                <a:cs typeface="Lucida Sans Unicode"/>
              </a:rPr>
              <a:t> </a:t>
            </a:r>
            <a:r>
              <a:rPr dirty="0" sz="1800" spc="70">
                <a:latin typeface="Lucida Sans Unicode"/>
                <a:cs typeface="Lucida Sans Unicode"/>
              </a:rPr>
              <a:t>sopan</a:t>
            </a:r>
            <a:r>
              <a:rPr dirty="0" sz="1800" spc="-95">
                <a:latin typeface="Lucida Sans Unicode"/>
                <a:cs typeface="Lucida Sans Unicode"/>
              </a:rPr>
              <a:t> </a:t>
            </a:r>
            <a:r>
              <a:rPr dirty="0" sz="1800" spc="105">
                <a:latin typeface="Lucida Sans Unicode"/>
                <a:cs typeface="Lucida Sans Unicode"/>
              </a:rPr>
              <a:t>dan</a:t>
            </a:r>
            <a:r>
              <a:rPr dirty="0" sz="1800" spc="-80">
                <a:latin typeface="Lucida Sans Unicode"/>
                <a:cs typeface="Lucida Sans Unicode"/>
              </a:rPr>
              <a:t> </a:t>
            </a:r>
            <a:r>
              <a:rPr dirty="0" sz="1800" spc="-5">
                <a:latin typeface="Lucida Sans Unicode"/>
                <a:cs typeface="Lucida Sans Unicode"/>
              </a:rPr>
              <a:t>santun.</a:t>
            </a:r>
            <a:endParaRPr sz="1800">
              <a:latin typeface="Lucida Sans Unicode"/>
              <a:cs typeface="Lucida Sans Unicode"/>
            </a:endParaRPr>
          </a:p>
          <a:p>
            <a:pPr marL="299085" indent="-287020">
              <a:lnSpc>
                <a:spcPct val="100000"/>
              </a:lnSpc>
              <a:buChar char="-"/>
              <a:tabLst>
                <a:tab pos="299085" algn="l"/>
                <a:tab pos="299720" algn="l"/>
              </a:tabLst>
            </a:pPr>
            <a:r>
              <a:rPr dirty="0" sz="1800" spc="-95">
                <a:latin typeface="Lucida Sans Unicode"/>
                <a:cs typeface="Lucida Sans Unicode"/>
              </a:rPr>
              <a:t>Di</a:t>
            </a:r>
            <a:r>
              <a:rPr dirty="0" sz="1800" spc="-80">
                <a:latin typeface="Lucida Sans Unicode"/>
                <a:cs typeface="Lucida Sans Unicode"/>
              </a:rPr>
              <a:t> </a:t>
            </a:r>
            <a:r>
              <a:rPr dirty="0" sz="1800" spc="90">
                <a:latin typeface="Lucida Sans Unicode"/>
                <a:cs typeface="Lucida Sans Unicode"/>
              </a:rPr>
              <a:t>negara</a:t>
            </a:r>
            <a:r>
              <a:rPr dirty="0" sz="1800" spc="-60">
                <a:latin typeface="Lucida Sans Unicode"/>
                <a:cs typeface="Lucida Sans Unicode"/>
              </a:rPr>
              <a:t> </a:t>
            </a:r>
            <a:r>
              <a:rPr dirty="0" sz="1800" spc="25">
                <a:latin typeface="Lucida Sans Unicode"/>
                <a:cs typeface="Lucida Sans Unicode"/>
              </a:rPr>
              <a:t>indonesia</a:t>
            </a:r>
            <a:r>
              <a:rPr dirty="0" sz="1800" spc="-80">
                <a:latin typeface="Lucida Sans Unicode"/>
                <a:cs typeface="Lucida Sans Unicode"/>
              </a:rPr>
              <a:t> </a:t>
            </a:r>
            <a:r>
              <a:rPr dirty="0" sz="1800" spc="145">
                <a:latin typeface="Lucida Sans Unicode"/>
                <a:cs typeface="Lucida Sans Unicode"/>
              </a:rPr>
              <a:t>pada</a:t>
            </a:r>
            <a:r>
              <a:rPr dirty="0" sz="1800" spc="-70">
                <a:latin typeface="Lucida Sans Unicode"/>
                <a:cs typeface="Lucida Sans Unicode"/>
              </a:rPr>
              <a:t> </a:t>
            </a:r>
            <a:r>
              <a:rPr dirty="0" sz="1800" spc="45">
                <a:latin typeface="Lucida Sans Unicode"/>
                <a:cs typeface="Lucida Sans Unicode"/>
              </a:rPr>
              <a:t>umumnya,</a:t>
            </a:r>
            <a:r>
              <a:rPr dirty="0" sz="1800" spc="-80">
                <a:latin typeface="Lucida Sans Unicode"/>
                <a:cs typeface="Lucida Sans Unicode"/>
              </a:rPr>
              <a:t> </a:t>
            </a:r>
            <a:r>
              <a:rPr dirty="0" sz="1800" spc="25">
                <a:latin typeface="Lucida Sans Unicode"/>
                <a:cs typeface="Lucida Sans Unicode"/>
              </a:rPr>
              <a:t>kehidupan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65">
                <a:latin typeface="Lucida Sans Unicode"/>
                <a:cs typeface="Lucida Sans Unicode"/>
              </a:rPr>
              <a:t>bermasyarakat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-5">
                <a:latin typeface="Lucida Sans Unicode"/>
                <a:cs typeface="Lucida Sans Unicode"/>
              </a:rPr>
              <a:t>lebih</a:t>
            </a:r>
            <a:r>
              <a:rPr dirty="0" sz="1800" spc="-55">
                <a:latin typeface="Lucida Sans Unicode"/>
                <a:cs typeface="Lucida Sans Unicode"/>
              </a:rPr>
              <a:t> </a:t>
            </a:r>
            <a:r>
              <a:rPr dirty="0" sz="1800" spc="110">
                <a:latin typeface="Lucida Sans Unicode"/>
                <a:cs typeface="Lucida Sans Unicode"/>
              </a:rPr>
              <a:t>mengacu</a:t>
            </a:r>
            <a:r>
              <a:rPr dirty="0" sz="1800" spc="-75">
                <a:latin typeface="Lucida Sans Unicode"/>
                <a:cs typeface="Lucida Sans Unicode"/>
              </a:rPr>
              <a:t> </a:t>
            </a:r>
            <a:r>
              <a:rPr dirty="0" sz="1800" spc="145">
                <a:latin typeface="Lucida Sans Unicode"/>
                <a:cs typeface="Lucida Sans Unicode"/>
              </a:rPr>
              <a:t>pada</a:t>
            </a:r>
            <a:endParaRPr sz="1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sz="1800" spc="105">
                <a:latin typeface="Lucida Sans Unicode"/>
                <a:cs typeface="Lucida Sans Unicode"/>
              </a:rPr>
              <a:t>budaya</a:t>
            </a:r>
            <a:r>
              <a:rPr dirty="0" sz="1800" spc="-114">
                <a:latin typeface="Lucida Sans Unicode"/>
                <a:cs typeface="Lucida Sans Unicode"/>
              </a:rPr>
              <a:t> </a:t>
            </a:r>
            <a:r>
              <a:rPr dirty="0" sz="1800" spc="-15">
                <a:latin typeface="Lucida Sans Unicode"/>
                <a:cs typeface="Lucida Sans Unicode"/>
              </a:rPr>
              <a:t>timur</a:t>
            </a:r>
            <a:r>
              <a:rPr dirty="0" sz="1800" spc="-105">
                <a:latin typeface="Lucida Sans Unicode"/>
                <a:cs typeface="Lucida Sans Unicode"/>
              </a:rPr>
              <a:t> </a:t>
            </a:r>
            <a:r>
              <a:rPr dirty="0" sz="1800" spc="25">
                <a:latin typeface="Lucida Sans Unicode"/>
                <a:cs typeface="Lucida Sans Unicode"/>
              </a:rPr>
              <a:t>tengah.</a:t>
            </a:r>
            <a:endParaRPr sz="1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4489419"/>
            <a:ext cx="1980564" cy="2369185"/>
            <a:chOff x="0" y="4489419"/>
            <a:chExt cx="1980564" cy="2369185"/>
          </a:xfrm>
        </p:grpSpPr>
        <p:sp>
          <p:nvSpPr>
            <p:cNvPr id="3" name="object 3"/>
            <p:cNvSpPr/>
            <p:nvPr/>
          </p:nvSpPr>
          <p:spPr>
            <a:xfrm>
              <a:off x="0" y="5711680"/>
              <a:ext cx="1980564" cy="1146175"/>
            </a:xfrm>
            <a:custGeom>
              <a:avLst/>
              <a:gdLst/>
              <a:ahLst/>
              <a:cxnLst/>
              <a:rect l="l" t="t" r="r" b="b"/>
              <a:pathLst>
                <a:path w="1980564" h="1146175">
                  <a:moveTo>
                    <a:pt x="1120766" y="0"/>
                  </a:moveTo>
                  <a:lnTo>
                    <a:pt x="1072328" y="2673"/>
                  </a:lnTo>
                  <a:lnTo>
                    <a:pt x="1023730" y="7900"/>
                  </a:lnTo>
                  <a:lnTo>
                    <a:pt x="975111" y="15119"/>
                  </a:lnTo>
                  <a:lnTo>
                    <a:pt x="926609" y="23772"/>
                  </a:lnTo>
                  <a:lnTo>
                    <a:pt x="732023" y="62826"/>
                  </a:lnTo>
                  <a:lnTo>
                    <a:pt x="583880" y="90177"/>
                  </a:lnTo>
                  <a:lnTo>
                    <a:pt x="435279" y="114905"/>
                  </a:lnTo>
                  <a:lnTo>
                    <a:pt x="286266" y="137008"/>
                  </a:lnTo>
                  <a:lnTo>
                    <a:pt x="136886" y="156487"/>
                  </a:lnTo>
                  <a:lnTo>
                    <a:pt x="0" y="171973"/>
                  </a:lnTo>
                  <a:lnTo>
                    <a:pt x="0" y="1145673"/>
                  </a:lnTo>
                  <a:lnTo>
                    <a:pt x="1617881" y="1145673"/>
                  </a:lnTo>
                  <a:lnTo>
                    <a:pt x="1653133" y="1113508"/>
                  </a:lnTo>
                  <a:lnTo>
                    <a:pt x="1686688" y="1078689"/>
                  </a:lnTo>
                  <a:lnTo>
                    <a:pt x="1718599" y="1041589"/>
                  </a:lnTo>
                  <a:lnTo>
                    <a:pt x="1748914" y="1002581"/>
                  </a:lnTo>
                  <a:lnTo>
                    <a:pt x="1777687" y="962040"/>
                  </a:lnTo>
                  <a:lnTo>
                    <a:pt x="1804966" y="920338"/>
                  </a:lnTo>
                  <a:lnTo>
                    <a:pt x="1830804" y="877849"/>
                  </a:lnTo>
                  <a:lnTo>
                    <a:pt x="1855251" y="834947"/>
                  </a:lnTo>
                  <a:lnTo>
                    <a:pt x="1878358" y="792004"/>
                  </a:lnTo>
                  <a:lnTo>
                    <a:pt x="1900175" y="749395"/>
                  </a:lnTo>
                  <a:lnTo>
                    <a:pt x="1920754" y="707492"/>
                  </a:lnTo>
                  <a:lnTo>
                    <a:pt x="1940146" y="666669"/>
                  </a:lnTo>
                  <a:lnTo>
                    <a:pt x="1966669" y="602558"/>
                  </a:lnTo>
                  <a:lnTo>
                    <a:pt x="1980376" y="535232"/>
                  </a:lnTo>
                  <a:lnTo>
                    <a:pt x="1976906" y="485877"/>
                  </a:lnTo>
                  <a:lnTo>
                    <a:pt x="1962382" y="438932"/>
                  </a:lnTo>
                  <a:lnTo>
                    <a:pt x="1938593" y="395089"/>
                  </a:lnTo>
                  <a:lnTo>
                    <a:pt x="1907330" y="355036"/>
                  </a:lnTo>
                  <a:lnTo>
                    <a:pt x="1870382" y="319463"/>
                  </a:lnTo>
                  <a:lnTo>
                    <a:pt x="1829540" y="289060"/>
                  </a:lnTo>
                  <a:lnTo>
                    <a:pt x="1786308" y="263380"/>
                  </a:lnTo>
                  <a:lnTo>
                    <a:pt x="1741413" y="240748"/>
                  </a:lnTo>
                  <a:lnTo>
                    <a:pt x="1695475" y="219999"/>
                  </a:lnTo>
                  <a:lnTo>
                    <a:pt x="1649112" y="199968"/>
                  </a:lnTo>
                  <a:lnTo>
                    <a:pt x="1602944" y="179490"/>
                  </a:lnTo>
                  <a:lnTo>
                    <a:pt x="1557589" y="157400"/>
                  </a:lnTo>
                  <a:lnTo>
                    <a:pt x="1516616" y="134773"/>
                  </a:lnTo>
                  <a:lnTo>
                    <a:pt x="1435944" y="86900"/>
                  </a:lnTo>
                  <a:lnTo>
                    <a:pt x="1395183" y="63988"/>
                  </a:lnTo>
                  <a:lnTo>
                    <a:pt x="1353431" y="43315"/>
                  </a:lnTo>
                  <a:lnTo>
                    <a:pt x="1310158" y="26047"/>
                  </a:lnTo>
                  <a:lnTo>
                    <a:pt x="1263741" y="12903"/>
                  </a:lnTo>
                  <a:lnTo>
                    <a:pt x="1216611" y="4554"/>
                  </a:lnTo>
                  <a:lnTo>
                    <a:pt x="1168907" y="440"/>
                  </a:lnTo>
                  <a:lnTo>
                    <a:pt x="1120766" y="0"/>
                  </a:lnTo>
                  <a:close/>
                </a:path>
              </a:pathLst>
            </a:custGeom>
            <a:solidFill>
              <a:srgbClr val="EDDFDC">
                <a:alpha val="2666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0" y="6399254"/>
              <a:ext cx="1577340" cy="458470"/>
            </a:xfrm>
            <a:custGeom>
              <a:avLst/>
              <a:gdLst/>
              <a:ahLst/>
              <a:cxnLst/>
              <a:rect l="l" t="t" r="r" b="b"/>
              <a:pathLst>
                <a:path w="1577340" h="458470">
                  <a:moveTo>
                    <a:pt x="1258484" y="458028"/>
                  </a:moveTo>
                  <a:lnTo>
                    <a:pt x="1258484" y="306518"/>
                  </a:lnTo>
                  <a:lnTo>
                    <a:pt x="1266168" y="312039"/>
                  </a:lnTo>
                  <a:lnTo>
                    <a:pt x="1273600" y="317580"/>
                  </a:lnTo>
                  <a:lnTo>
                    <a:pt x="1280539" y="323147"/>
                  </a:lnTo>
                  <a:lnTo>
                    <a:pt x="1286746" y="328748"/>
                  </a:lnTo>
                  <a:lnTo>
                    <a:pt x="1314412" y="313247"/>
                  </a:lnTo>
                  <a:lnTo>
                    <a:pt x="1336915" y="295617"/>
                  </a:lnTo>
                  <a:lnTo>
                    <a:pt x="1353171" y="275354"/>
                  </a:lnTo>
                  <a:lnTo>
                    <a:pt x="1362095" y="251950"/>
                  </a:lnTo>
                  <a:lnTo>
                    <a:pt x="1376954" y="245167"/>
                  </a:lnTo>
                  <a:lnTo>
                    <a:pt x="1391412" y="238485"/>
                  </a:lnTo>
                  <a:lnTo>
                    <a:pt x="1405760" y="231618"/>
                  </a:lnTo>
                  <a:lnTo>
                    <a:pt x="1420292" y="224278"/>
                  </a:lnTo>
                  <a:lnTo>
                    <a:pt x="1576769" y="458028"/>
                  </a:lnTo>
                  <a:lnTo>
                    <a:pt x="1258484" y="458028"/>
                  </a:lnTo>
                  <a:close/>
                </a:path>
                <a:path w="1577340" h="458470">
                  <a:moveTo>
                    <a:pt x="1178511" y="458028"/>
                  </a:moveTo>
                  <a:lnTo>
                    <a:pt x="1178511" y="217893"/>
                  </a:lnTo>
                  <a:lnTo>
                    <a:pt x="1179196" y="224684"/>
                  </a:lnTo>
                  <a:lnTo>
                    <a:pt x="1188118" y="234270"/>
                  </a:lnTo>
                  <a:lnTo>
                    <a:pt x="1197466" y="243365"/>
                  </a:lnTo>
                  <a:lnTo>
                    <a:pt x="1207179" y="252250"/>
                  </a:lnTo>
                  <a:lnTo>
                    <a:pt x="1217199" y="261210"/>
                  </a:lnTo>
                  <a:lnTo>
                    <a:pt x="1304311" y="260574"/>
                  </a:lnTo>
                  <a:lnTo>
                    <a:pt x="1293640" y="271922"/>
                  </a:lnTo>
                  <a:lnTo>
                    <a:pt x="1282362" y="283493"/>
                  </a:lnTo>
                  <a:lnTo>
                    <a:pt x="1270602" y="295090"/>
                  </a:lnTo>
                  <a:lnTo>
                    <a:pt x="1258484" y="306518"/>
                  </a:lnTo>
                  <a:lnTo>
                    <a:pt x="1258484" y="458028"/>
                  </a:lnTo>
                  <a:lnTo>
                    <a:pt x="1178511" y="458028"/>
                  </a:lnTo>
                  <a:close/>
                </a:path>
                <a:path w="1577340" h="458470">
                  <a:moveTo>
                    <a:pt x="926182" y="458028"/>
                  </a:moveTo>
                  <a:lnTo>
                    <a:pt x="926182" y="209664"/>
                  </a:lnTo>
                  <a:lnTo>
                    <a:pt x="930014" y="211414"/>
                  </a:lnTo>
                  <a:lnTo>
                    <a:pt x="935727" y="211961"/>
                  </a:lnTo>
                  <a:lnTo>
                    <a:pt x="939613" y="213640"/>
                  </a:lnTo>
                  <a:lnTo>
                    <a:pt x="971209" y="212490"/>
                  </a:lnTo>
                  <a:lnTo>
                    <a:pt x="1002891" y="211076"/>
                  </a:lnTo>
                  <a:lnTo>
                    <a:pt x="1034243" y="209910"/>
                  </a:lnTo>
                  <a:lnTo>
                    <a:pt x="1064851" y="209505"/>
                  </a:lnTo>
                  <a:lnTo>
                    <a:pt x="1102552" y="186833"/>
                  </a:lnTo>
                  <a:lnTo>
                    <a:pt x="1140985" y="178550"/>
                  </a:lnTo>
                  <a:lnTo>
                    <a:pt x="1169328" y="174835"/>
                  </a:lnTo>
                  <a:lnTo>
                    <a:pt x="1186966" y="178077"/>
                  </a:lnTo>
                  <a:lnTo>
                    <a:pt x="1193283" y="190668"/>
                  </a:lnTo>
                  <a:lnTo>
                    <a:pt x="1188310" y="200123"/>
                  </a:lnTo>
                  <a:lnTo>
                    <a:pt x="1182467" y="209452"/>
                  </a:lnTo>
                  <a:lnTo>
                    <a:pt x="1178511" y="217893"/>
                  </a:lnTo>
                  <a:lnTo>
                    <a:pt x="1178511" y="458028"/>
                  </a:lnTo>
                  <a:lnTo>
                    <a:pt x="926182" y="458028"/>
                  </a:lnTo>
                  <a:close/>
                </a:path>
                <a:path w="1577340" h="458470">
                  <a:moveTo>
                    <a:pt x="863767" y="458028"/>
                  </a:moveTo>
                  <a:lnTo>
                    <a:pt x="863767" y="104761"/>
                  </a:lnTo>
                  <a:lnTo>
                    <a:pt x="908015" y="110161"/>
                  </a:lnTo>
                  <a:lnTo>
                    <a:pt x="923772" y="133427"/>
                  </a:lnTo>
                  <a:lnTo>
                    <a:pt x="935115" y="154056"/>
                  </a:lnTo>
                  <a:lnTo>
                    <a:pt x="937450" y="177614"/>
                  </a:lnTo>
                  <a:lnTo>
                    <a:pt x="926182" y="209664"/>
                  </a:lnTo>
                  <a:lnTo>
                    <a:pt x="926182" y="458028"/>
                  </a:lnTo>
                  <a:lnTo>
                    <a:pt x="881952" y="458028"/>
                  </a:lnTo>
                  <a:lnTo>
                    <a:pt x="881952" y="223094"/>
                  </a:lnTo>
                  <a:lnTo>
                    <a:pt x="881918" y="216765"/>
                  </a:lnTo>
                  <a:lnTo>
                    <a:pt x="877952" y="214117"/>
                  </a:lnTo>
                  <a:lnTo>
                    <a:pt x="871484" y="213815"/>
                  </a:lnTo>
                  <a:lnTo>
                    <a:pt x="863944" y="214524"/>
                  </a:lnTo>
                  <a:lnTo>
                    <a:pt x="863944" y="458028"/>
                  </a:lnTo>
                  <a:lnTo>
                    <a:pt x="863767" y="458028"/>
                  </a:lnTo>
                  <a:close/>
                </a:path>
                <a:path w="1577340" h="458470">
                  <a:moveTo>
                    <a:pt x="863944" y="458028"/>
                  </a:moveTo>
                  <a:lnTo>
                    <a:pt x="863944" y="214524"/>
                  </a:lnTo>
                  <a:lnTo>
                    <a:pt x="869515" y="217298"/>
                  </a:lnTo>
                  <a:lnTo>
                    <a:pt x="875423" y="220125"/>
                  </a:lnTo>
                  <a:lnTo>
                    <a:pt x="881952" y="223094"/>
                  </a:lnTo>
                  <a:lnTo>
                    <a:pt x="881952" y="458028"/>
                  </a:lnTo>
                  <a:lnTo>
                    <a:pt x="863944" y="458028"/>
                  </a:lnTo>
                  <a:close/>
                </a:path>
                <a:path w="1577340" h="458470">
                  <a:moveTo>
                    <a:pt x="645988" y="458028"/>
                  </a:moveTo>
                  <a:lnTo>
                    <a:pt x="645988" y="52466"/>
                  </a:lnTo>
                  <a:lnTo>
                    <a:pt x="665238" y="79460"/>
                  </a:lnTo>
                  <a:lnTo>
                    <a:pt x="670915" y="79990"/>
                  </a:lnTo>
                  <a:lnTo>
                    <a:pt x="676646" y="80391"/>
                  </a:lnTo>
                  <a:lnTo>
                    <a:pt x="680531" y="82001"/>
                  </a:lnTo>
                  <a:lnTo>
                    <a:pt x="701580" y="89940"/>
                  </a:lnTo>
                  <a:lnTo>
                    <a:pt x="714132" y="98415"/>
                  </a:lnTo>
                  <a:lnTo>
                    <a:pt x="722887" y="103706"/>
                  </a:lnTo>
                  <a:lnTo>
                    <a:pt x="732550" y="102095"/>
                  </a:lnTo>
                  <a:lnTo>
                    <a:pt x="748659" y="96345"/>
                  </a:lnTo>
                  <a:lnTo>
                    <a:pt x="764764" y="90982"/>
                  </a:lnTo>
                  <a:lnTo>
                    <a:pt x="780637" y="86020"/>
                  </a:lnTo>
                  <a:lnTo>
                    <a:pt x="796047" y="81473"/>
                  </a:lnTo>
                  <a:lnTo>
                    <a:pt x="810518" y="83113"/>
                  </a:lnTo>
                  <a:lnTo>
                    <a:pt x="817683" y="92990"/>
                  </a:lnTo>
                  <a:lnTo>
                    <a:pt x="826924" y="97246"/>
                  </a:lnTo>
                  <a:lnTo>
                    <a:pt x="847622" y="82022"/>
                  </a:lnTo>
                  <a:lnTo>
                    <a:pt x="859873" y="81672"/>
                  </a:lnTo>
                  <a:lnTo>
                    <a:pt x="864563" y="87397"/>
                  </a:lnTo>
                  <a:lnTo>
                    <a:pt x="864820" y="96120"/>
                  </a:lnTo>
                  <a:lnTo>
                    <a:pt x="863767" y="104761"/>
                  </a:lnTo>
                  <a:lnTo>
                    <a:pt x="863767" y="458028"/>
                  </a:lnTo>
                  <a:lnTo>
                    <a:pt x="645988" y="458028"/>
                  </a:lnTo>
                  <a:close/>
                </a:path>
                <a:path w="1577340" h="458470">
                  <a:moveTo>
                    <a:pt x="568528" y="69404"/>
                  </a:moveTo>
                  <a:lnTo>
                    <a:pt x="580489" y="57057"/>
                  </a:lnTo>
                  <a:lnTo>
                    <a:pt x="584486" y="44983"/>
                  </a:lnTo>
                  <a:lnTo>
                    <a:pt x="590892" y="33374"/>
                  </a:lnTo>
                  <a:lnTo>
                    <a:pt x="610079" y="22422"/>
                  </a:lnTo>
                  <a:lnTo>
                    <a:pt x="630799" y="19500"/>
                  </a:lnTo>
                  <a:lnTo>
                    <a:pt x="642564" y="26598"/>
                  </a:lnTo>
                  <a:lnTo>
                    <a:pt x="647064" y="39119"/>
                  </a:lnTo>
                  <a:lnTo>
                    <a:pt x="645988" y="52466"/>
                  </a:lnTo>
                  <a:lnTo>
                    <a:pt x="645988" y="458028"/>
                  </a:lnTo>
                  <a:lnTo>
                    <a:pt x="594501" y="458028"/>
                  </a:lnTo>
                  <a:lnTo>
                    <a:pt x="594502" y="124114"/>
                  </a:lnTo>
                  <a:lnTo>
                    <a:pt x="591276" y="116103"/>
                  </a:lnTo>
                  <a:lnTo>
                    <a:pt x="588631" y="107854"/>
                  </a:lnTo>
                  <a:lnTo>
                    <a:pt x="586455" y="99556"/>
                  </a:lnTo>
                  <a:lnTo>
                    <a:pt x="584637" y="91402"/>
                  </a:lnTo>
                  <a:lnTo>
                    <a:pt x="568528" y="69404"/>
                  </a:lnTo>
                  <a:close/>
                </a:path>
                <a:path w="1577340" h="458470">
                  <a:moveTo>
                    <a:pt x="141007" y="50559"/>
                  </a:moveTo>
                  <a:lnTo>
                    <a:pt x="143881" y="43551"/>
                  </a:lnTo>
                  <a:lnTo>
                    <a:pt x="150747" y="31038"/>
                  </a:lnTo>
                  <a:lnTo>
                    <a:pt x="193469" y="0"/>
                  </a:lnTo>
                  <a:lnTo>
                    <a:pt x="203037" y="6715"/>
                  </a:lnTo>
                  <a:lnTo>
                    <a:pt x="212574" y="13724"/>
                  </a:lnTo>
                  <a:lnTo>
                    <a:pt x="221789" y="20996"/>
                  </a:lnTo>
                  <a:lnTo>
                    <a:pt x="230389" y="28497"/>
                  </a:lnTo>
                  <a:lnTo>
                    <a:pt x="260565" y="33234"/>
                  </a:lnTo>
                  <a:lnTo>
                    <a:pt x="280002" y="45619"/>
                  </a:lnTo>
                  <a:lnTo>
                    <a:pt x="297385" y="56768"/>
                  </a:lnTo>
                  <a:lnTo>
                    <a:pt x="321404" y="57801"/>
                  </a:lnTo>
                  <a:lnTo>
                    <a:pt x="326327" y="78396"/>
                  </a:lnTo>
                  <a:lnTo>
                    <a:pt x="337580" y="96657"/>
                  </a:lnTo>
                  <a:lnTo>
                    <a:pt x="351128" y="113942"/>
                  </a:lnTo>
                  <a:lnTo>
                    <a:pt x="362937" y="131608"/>
                  </a:lnTo>
                  <a:lnTo>
                    <a:pt x="406287" y="135054"/>
                  </a:lnTo>
                  <a:lnTo>
                    <a:pt x="448399" y="139612"/>
                  </a:lnTo>
                  <a:lnTo>
                    <a:pt x="470860" y="170186"/>
                  </a:lnTo>
                  <a:lnTo>
                    <a:pt x="480263" y="168238"/>
                  </a:lnTo>
                  <a:lnTo>
                    <a:pt x="487768" y="167454"/>
                  </a:lnTo>
                  <a:lnTo>
                    <a:pt x="495326" y="166692"/>
                  </a:lnTo>
                  <a:lnTo>
                    <a:pt x="524415" y="154425"/>
                  </a:lnTo>
                  <a:lnTo>
                    <a:pt x="541088" y="152779"/>
                  </a:lnTo>
                  <a:lnTo>
                    <a:pt x="552701" y="151843"/>
                  </a:lnTo>
                  <a:lnTo>
                    <a:pt x="566612" y="141707"/>
                  </a:lnTo>
                  <a:lnTo>
                    <a:pt x="594502" y="124114"/>
                  </a:lnTo>
                  <a:lnTo>
                    <a:pt x="594501" y="458028"/>
                  </a:lnTo>
                  <a:lnTo>
                    <a:pt x="167796" y="458028"/>
                  </a:lnTo>
                  <a:lnTo>
                    <a:pt x="167796" y="66355"/>
                  </a:lnTo>
                  <a:lnTo>
                    <a:pt x="160729" y="62756"/>
                  </a:lnTo>
                  <a:lnTo>
                    <a:pt x="153730" y="58902"/>
                  </a:lnTo>
                  <a:lnTo>
                    <a:pt x="147066" y="54826"/>
                  </a:lnTo>
                  <a:lnTo>
                    <a:pt x="141007" y="50559"/>
                  </a:lnTo>
                  <a:close/>
                </a:path>
                <a:path w="1577340" h="458470">
                  <a:moveTo>
                    <a:pt x="95198" y="112681"/>
                  </a:moveTo>
                  <a:lnTo>
                    <a:pt x="167796" y="66355"/>
                  </a:lnTo>
                  <a:lnTo>
                    <a:pt x="167796" y="458028"/>
                  </a:lnTo>
                  <a:lnTo>
                    <a:pt x="118528" y="458028"/>
                  </a:lnTo>
                  <a:lnTo>
                    <a:pt x="118528" y="158859"/>
                  </a:lnTo>
                  <a:lnTo>
                    <a:pt x="102440" y="154481"/>
                  </a:lnTo>
                  <a:lnTo>
                    <a:pt x="97994" y="141907"/>
                  </a:lnTo>
                  <a:lnTo>
                    <a:pt x="97982" y="126265"/>
                  </a:lnTo>
                  <a:lnTo>
                    <a:pt x="95198" y="112681"/>
                  </a:lnTo>
                  <a:close/>
                </a:path>
                <a:path w="1577340" h="458470">
                  <a:moveTo>
                    <a:pt x="6010" y="339828"/>
                  </a:moveTo>
                  <a:lnTo>
                    <a:pt x="8283" y="332618"/>
                  </a:lnTo>
                  <a:lnTo>
                    <a:pt x="9946" y="325567"/>
                  </a:lnTo>
                  <a:lnTo>
                    <a:pt x="12592" y="312102"/>
                  </a:lnTo>
                  <a:lnTo>
                    <a:pt x="20403" y="279719"/>
                  </a:lnTo>
                  <a:lnTo>
                    <a:pt x="39923" y="252593"/>
                  </a:lnTo>
                  <a:lnTo>
                    <a:pt x="65804" y="229798"/>
                  </a:lnTo>
                  <a:lnTo>
                    <a:pt x="92696" y="210406"/>
                  </a:lnTo>
                  <a:lnTo>
                    <a:pt x="105488" y="201889"/>
                  </a:lnTo>
                  <a:lnTo>
                    <a:pt x="110970" y="198213"/>
                  </a:lnTo>
                  <a:lnTo>
                    <a:pt x="113511" y="188321"/>
                  </a:lnTo>
                  <a:lnTo>
                    <a:pt x="115687" y="178374"/>
                  </a:lnTo>
                  <a:lnTo>
                    <a:pt x="117394" y="168508"/>
                  </a:lnTo>
                  <a:lnTo>
                    <a:pt x="118528" y="158859"/>
                  </a:lnTo>
                  <a:lnTo>
                    <a:pt x="118528" y="458028"/>
                  </a:lnTo>
                  <a:lnTo>
                    <a:pt x="19139" y="458028"/>
                  </a:lnTo>
                  <a:lnTo>
                    <a:pt x="19139" y="390066"/>
                  </a:lnTo>
                  <a:lnTo>
                    <a:pt x="6010" y="339828"/>
                  </a:lnTo>
                  <a:close/>
                </a:path>
                <a:path w="1577340" h="458470">
                  <a:moveTo>
                    <a:pt x="0" y="433442"/>
                  </a:moveTo>
                  <a:lnTo>
                    <a:pt x="19139" y="390066"/>
                  </a:lnTo>
                  <a:lnTo>
                    <a:pt x="19139" y="458028"/>
                  </a:lnTo>
                  <a:lnTo>
                    <a:pt x="0" y="458028"/>
                  </a:lnTo>
                  <a:lnTo>
                    <a:pt x="0" y="433442"/>
                  </a:lnTo>
                  <a:close/>
                </a:path>
              </a:pathLst>
            </a:custGeom>
            <a:solidFill>
              <a:srgbClr val="D6AA94">
                <a:alpha val="619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0" y="4493586"/>
              <a:ext cx="1587500" cy="2364740"/>
            </a:xfrm>
            <a:custGeom>
              <a:avLst/>
              <a:gdLst/>
              <a:ahLst/>
              <a:cxnLst/>
              <a:rect l="l" t="t" r="r" b="b"/>
              <a:pathLst>
                <a:path w="1587500" h="2364740">
                  <a:moveTo>
                    <a:pt x="1389491" y="1675351"/>
                  </a:moveTo>
                  <a:lnTo>
                    <a:pt x="1464667" y="1684229"/>
                  </a:lnTo>
                  <a:lnTo>
                    <a:pt x="1512659" y="1713054"/>
                  </a:lnTo>
                  <a:lnTo>
                    <a:pt x="1549182" y="1763922"/>
                  </a:lnTo>
                  <a:lnTo>
                    <a:pt x="1567249" y="1811245"/>
                  </a:lnTo>
                  <a:lnTo>
                    <a:pt x="1576653" y="1851246"/>
                  </a:lnTo>
                  <a:lnTo>
                    <a:pt x="1583391" y="1898741"/>
                  </a:lnTo>
                  <a:lnTo>
                    <a:pt x="1586986" y="1954359"/>
                  </a:lnTo>
                  <a:lnTo>
                    <a:pt x="1587456" y="1985409"/>
                  </a:lnTo>
                  <a:lnTo>
                    <a:pt x="1586962" y="2018726"/>
                  </a:lnTo>
                  <a:lnTo>
                    <a:pt x="1582845" y="2092470"/>
                  </a:lnTo>
                  <a:lnTo>
                    <a:pt x="1579102" y="2133056"/>
                  </a:lnTo>
                  <a:lnTo>
                    <a:pt x="1574157" y="2176221"/>
                  </a:lnTo>
                  <a:lnTo>
                    <a:pt x="1567951" y="2222044"/>
                  </a:lnTo>
                  <a:lnTo>
                    <a:pt x="1560310" y="2271259"/>
                  </a:lnTo>
                  <a:lnTo>
                    <a:pt x="1551432" y="2322423"/>
                  </a:lnTo>
                  <a:lnTo>
                    <a:pt x="1543426" y="2364411"/>
                  </a:lnTo>
                  <a:lnTo>
                    <a:pt x="1535327" y="2364411"/>
                  </a:lnTo>
                  <a:lnTo>
                    <a:pt x="1543448" y="2321979"/>
                  </a:lnTo>
                  <a:lnTo>
                    <a:pt x="1552394" y="2270604"/>
                  </a:lnTo>
                  <a:lnTo>
                    <a:pt x="1559838" y="2222907"/>
                  </a:lnTo>
                  <a:lnTo>
                    <a:pt x="1566069" y="2177287"/>
                  </a:lnTo>
                  <a:lnTo>
                    <a:pt x="1571043" y="2134321"/>
                  </a:lnTo>
                  <a:lnTo>
                    <a:pt x="1574820" y="2093931"/>
                  </a:lnTo>
                  <a:lnTo>
                    <a:pt x="1579018" y="2020564"/>
                  </a:lnTo>
                  <a:lnTo>
                    <a:pt x="1579531" y="1985409"/>
                  </a:lnTo>
                  <a:lnTo>
                    <a:pt x="1579137" y="1956557"/>
                  </a:lnTo>
                  <a:lnTo>
                    <a:pt x="1575651" y="1901281"/>
                  </a:lnTo>
                  <a:lnTo>
                    <a:pt x="1569032" y="1854109"/>
                  </a:lnTo>
                  <a:lnTo>
                    <a:pt x="1559754" y="1814411"/>
                  </a:lnTo>
                  <a:lnTo>
                    <a:pt x="1541887" y="1767505"/>
                  </a:lnTo>
                  <a:lnTo>
                    <a:pt x="1507315" y="1719204"/>
                  </a:lnTo>
                  <a:lnTo>
                    <a:pt x="1462119" y="1691915"/>
                  </a:lnTo>
                  <a:lnTo>
                    <a:pt x="1417594" y="1683163"/>
                  </a:lnTo>
                  <a:lnTo>
                    <a:pt x="1348069" y="1683163"/>
                  </a:lnTo>
                  <a:lnTo>
                    <a:pt x="1350550" y="1682263"/>
                  </a:lnTo>
                  <a:lnTo>
                    <a:pt x="1389491" y="1675351"/>
                  </a:lnTo>
                  <a:close/>
                </a:path>
                <a:path w="1587500" h="2364740">
                  <a:moveTo>
                    <a:pt x="1348069" y="1683163"/>
                  </a:moveTo>
                  <a:lnTo>
                    <a:pt x="1417594" y="1683163"/>
                  </a:lnTo>
                  <a:lnTo>
                    <a:pt x="1373668" y="1685398"/>
                  </a:lnTo>
                  <a:lnTo>
                    <a:pt x="1330680" y="1697134"/>
                  </a:lnTo>
                  <a:lnTo>
                    <a:pt x="1288968" y="1716883"/>
                  </a:lnTo>
                  <a:lnTo>
                    <a:pt x="1248870" y="1743160"/>
                  </a:lnTo>
                  <a:lnTo>
                    <a:pt x="1210726" y="1774478"/>
                  </a:lnTo>
                  <a:lnTo>
                    <a:pt x="1174874" y="1809351"/>
                  </a:lnTo>
                  <a:lnTo>
                    <a:pt x="1141651" y="1846292"/>
                  </a:lnTo>
                  <a:lnTo>
                    <a:pt x="1111398" y="1883816"/>
                  </a:lnTo>
                  <a:lnTo>
                    <a:pt x="1079830" y="1924059"/>
                  </a:lnTo>
                  <a:lnTo>
                    <a:pt x="1046800" y="1963526"/>
                  </a:lnTo>
                  <a:lnTo>
                    <a:pt x="1012190" y="2000960"/>
                  </a:lnTo>
                  <a:lnTo>
                    <a:pt x="975883" y="2035108"/>
                  </a:lnTo>
                  <a:lnTo>
                    <a:pt x="937761" y="2064715"/>
                  </a:lnTo>
                  <a:lnTo>
                    <a:pt x="897707" y="2088527"/>
                  </a:lnTo>
                  <a:lnTo>
                    <a:pt x="855604" y="2105289"/>
                  </a:lnTo>
                  <a:lnTo>
                    <a:pt x="811333" y="2113747"/>
                  </a:lnTo>
                  <a:lnTo>
                    <a:pt x="764778" y="2112647"/>
                  </a:lnTo>
                  <a:lnTo>
                    <a:pt x="735794" y="2105564"/>
                  </a:lnTo>
                  <a:lnTo>
                    <a:pt x="811032" y="2105564"/>
                  </a:lnTo>
                  <a:lnTo>
                    <a:pt x="854117" y="2097163"/>
                  </a:lnTo>
                  <a:lnTo>
                    <a:pt x="895193" y="2080597"/>
                  </a:lnTo>
                  <a:lnTo>
                    <a:pt x="934358" y="2057101"/>
                  </a:lnTo>
                  <a:lnTo>
                    <a:pt x="971710" y="2027908"/>
                  </a:lnTo>
                  <a:lnTo>
                    <a:pt x="1007349" y="1994253"/>
                  </a:lnTo>
                  <a:lnTo>
                    <a:pt x="1041372" y="1957370"/>
                  </a:lnTo>
                  <a:lnTo>
                    <a:pt x="1073878" y="1918494"/>
                  </a:lnTo>
                  <a:lnTo>
                    <a:pt x="1104966" y="1878858"/>
                  </a:lnTo>
                  <a:lnTo>
                    <a:pt x="1146764" y="1827927"/>
                  </a:lnTo>
                  <a:lnTo>
                    <a:pt x="1188363" y="1784182"/>
                  </a:lnTo>
                  <a:lnTo>
                    <a:pt x="1229652" y="1747683"/>
                  </a:lnTo>
                  <a:lnTo>
                    <a:pt x="1270520" y="1718489"/>
                  </a:lnTo>
                  <a:lnTo>
                    <a:pt x="1310856" y="1696663"/>
                  </a:lnTo>
                  <a:lnTo>
                    <a:pt x="1348069" y="1683163"/>
                  </a:lnTo>
                  <a:close/>
                </a:path>
                <a:path w="1587500" h="2364740">
                  <a:moveTo>
                    <a:pt x="0" y="0"/>
                  </a:moveTo>
                  <a:lnTo>
                    <a:pt x="40595" y="3852"/>
                  </a:lnTo>
                  <a:lnTo>
                    <a:pt x="89409" y="10330"/>
                  </a:lnTo>
                  <a:lnTo>
                    <a:pt x="137594" y="18658"/>
                  </a:lnTo>
                  <a:lnTo>
                    <a:pt x="185002" y="28889"/>
                  </a:lnTo>
                  <a:lnTo>
                    <a:pt x="231483" y="41073"/>
                  </a:lnTo>
                  <a:lnTo>
                    <a:pt x="276889" y="55262"/>
                  </a:lnTo>
                  <a:lnTo>
                    <a:pt x="321069" y="71506"/>
                  </a:lnTo>
                  <a:lnTo>
                    <a:pt x="363875" y="89859"/>
                  </a:lnTo>
                  <a:lnTo>
                    <a:pt x="405157" y="110370"/>
                  </a:lnTo>
                  <a:lnTo>
                    <a:pt x="444767" y="133092"/>
                  </a:lnTo>
                  <a:lnTo>
                    <a:pt x="482555" y="158075"/>
                  </a:lnTo>
                  <a:lnTo>
                    <a:pt x="518371" y="185371"/>
                  </a:lnTo>
                  <a:lnTo>
                    <a:pt x="552068" y="215032"/>
                  </a:lnTo>
                  <a:lnTo>
                    <a:pt x="583495" y="247108"/>
                  </a:lnTo>
                  <a:lnTo>
                    <a:pt x="612029" y="280286"/>
                  </a:lnTo>
                  <a:lnTo>
                    <a:pt x="638537" y="314749"/>
                  </a:lnTo>
                  <a:lnTo>
                    <a:pt x="663015" y="350478"/>
                  </a:lnTo>
                  <a:lnTo>
                    <a:pt x="685461" y="387455"/>
                  </a:lnTo>
                  <a:lnTo>
                    <a:pt x="705875" y="425663"/>
                  </a:lnTo>
                  <a:lnTo>
                    <a:pt x="724253" y="465083"/>
                  </a:lnTo>
                  <a:lnTo>
                    <a:pt x="740594" y="505696"/>
                  </a:lnTo>
                  <a:lnTo>
                    <a:pt x="754896" y="547485"/>
                  </a:lnTo>
                  <a:lnTo>
                    <a:pt x="767157" y="590432"/>
                  </a:lnTo>
                  <a:lnTo>
                    <a:pt x="777375" y="634519"/>
                  </a:lnTo>
                  <a:lnTo>
                    <a:pt x="785548" y="679728"/>
                  </a:lnTo>
                  <a:lnTo>
                    <a:pt x="791674" y="726039"/>
                  </a:lnTo>
                  <a:lnTo>
                    <a:pt x="795751" y="773437"/>
                  </a:lnTo>
                  <a:lnTo>
                    <a:pt x="797777" y="821901"/>
                  </a:lnTo>
                  <a:lnTo>
                    <a:pt x="797722" y="872093"/>
                  </a:lnTo>
                  <a:lnTo>
                    <a:pt x="795669" y="921960"/>
                  </a:lnTo>
                  <a:lnTo>
                    <a:pt x="791530" y="973518"/>
                  </a:lnTo>
                  <a:lnTo>
                    <a:pt x="785333" y="1026071"/>
                  </a:lnTo>
                  <a:lnTo>
                    <a:pt x="777075" y="1079601"/>
                  </a:lnTo>
                  <a:lnTo>
                    <a:pt x="766755" y="1134089"/>
                  </a:lnTo>
                  <a:lnTo>
                    <a:pt x="754370" y="1189519"/>
                  </a:lnTo>
                  <a:lnTo>
                    <a:pt x="739919" y="1245871"/>
                  </a:lnTo>
                  <a:lnTo>
                    <a:pt x="723398" y="1303127"/>
                  </a:lnTo>
                  <a:lnTo>
                    <a:pt x="704808" y="1361270"/>
                  </a:lnTo>
                  <a:lnTo>
                    <a:pt x="692000" y="1397201"/>
                  </a:lnTo>
                  <a:lnTo>
                    <a:pt x="678026" y="1432871"/>
                  </a:lnTo>
                  <a:lnTo>
                    <a:pt x="663362" y="1468165"/>
                  </a:lnTo>
                  <a:lnTo>
                    <a:pt x="629976" y="1546375"/>
                  </a:lnTo>
                  <a:lnTo>
                    <a:pt x="612078" y="1590326"/>
                  </a:lnTo>
                  <a:lnTo>
                    <a:pt x="595602" y="1634879"/>
                  </a:lnTo>
                  <a:lnTo>
                    <a:pt x="581361" y="1680088"/>
                  </a:lnTo>
                  <a:lnTo>
                    <a:pt x="570171" y="1726007"/>
                  </a:lnTo>
                  <a:lnTo>
                    <a:pt x="562846" y="1772691"/>
                  </a:lnTo>
                  <a:lnTo>
                    <a:pt x="561005" y="1821712"/>
                  </a:lnTo>
                  <a:lnTo>
                    <a:pt x="565849" y="1871003"/>
                  </a:lnTo>
                  <a:lnTo>
                    <a:pt x="577127" y="1919147"/>
                  </a:lnTo>
                  <a:lnTo>
                    <a:pt x="594587" y="1964726"/>
                  </a:lnTo>
                  <a:lnTo>
                    <a:pt x="617978" y="2006324"/>
                  </a:lnTo>
                  <a:lnTo>
                    <a:pt x="647050" y="2042524"/>
                  </a:lnTo>
                  <a:lnTo>
                    <a:pt x="681552" y="2071908"/>
                  </a:lnTo>
                  <a:lnTo>
                    <a:pt x="721232" y="2093061"/>
                  </a:lnTo>
                  <a:lnTo>
                    <a:pt x="765839" y="2104565"/>
                  </a:lnTo>
                  <a:lnTo>
                    <a:pt x="811032" y="2105564"/>
                  </a:lnTo>
                  <a:lnTo>
                    <a:pt x="735794" y="2105564"/>
                  </a:lnTo>
                  <a:lnTo>
                    <a:pt x="685438" y="2084119"/>
                  </a:lnTo>
                  <a:lnTo>
                    <a:pt x="652107" y="2058712"/>
                  </a:lnTo>
                  <a:lnTo>
                    <a:pt x="623253" y="2027289"/>
                  </a:lnTo>
                  <a:lnTo>
                    <a:pt x="599068" y="1990912"/>
                  </a:lnTo>
                  <a:lnTo>
                    <a:pt x="579738" y="1950642"/>
                  </a:lnTo>
                  <a:lnTo>
                    <a:pt x="565454" y="1907538"/>
                  </a:lnTo>
                  <a:lnTo>
                    <a:pt x="556406" y="1862663"/>
                  </a:lnTo>
                  <a:lnTo>
                    <a:pt x="552781" y="1817075"/>
                  </a:lnTo>
                  <a:lnTo>
                    <a:pt x="554769" y="1771837"/>
                  </a:lnTo>
                  <a:lnTo>
                    <a:pt x="562166" y="1724592"/>
                  </a:lnTo>
                  <a:lnTo>
                    <a:pt x="573446" y="1678208"/>
                  </a:lnTo>
                  <a:lnTo>
                    <a:pt x="587788" y="1632611"/>
                  </a:lnTo>
                  <a:lnTo>
                    <a:pt x="604375" y="1587727"/>
                  </a:lnTo>
                  <a:lnTo>
                    <a:pt x="622388" y="1543483"/>
                  </a:lnTo>
                  <a:lnTo>
                    <a:pt x="655839" y="1465108"/>
                  </a:lnTo>
                  <a:lnTo>
                    <a:pt x="670449" y="1429952"/>
                  </a:lnTo>
                  <a:lnTo>
                    <a:pt x="684369" y="1394448"/>
                  </a:lnTo>
                  <a:lnTo>
                    <a:pt x="715603" y="1300936"/>
                  </a:lnTo>
                  <a:lnTo>
                    <a:pt x="732025" y="1244048"/>
                  </a:lnTo>
                  <a:lnTo>
                    <a:pt x="746394" y="1188062"/>
                  </a:lnTo>
                  <a:lnTo>
                    <a:pt x="758713" y="1132996"/>
                  </a:lnTo>
                  <a:lnTo>
                    <a:pt x="768984" y="1078868"/>
                  </a:lnTo>
                  <a:lnTo>
                    <a:pt x="777207" y="1025696"/>
                  </a:lnTo>
                  <a:lnTo>
                    <a:pt x="783386" y="973497"/>
                  </a:lnTo>
                  <a:lnTo>
                    <a:pt x="787523" y="922290"/>
                  </a:lnTo>
                  <a:lnTo>
                    <a:pt x="789618" y="872093"/>
                  </a:lnTo>
                  <a:lnTo>
                    <a:pt x="789633" y="821901"/>
                  </a:lnTo>
                  <a:lnTo>
                    <a:pt x="787695" y="774800"/>
                  </a:lnTo>
                  <a:lnTo>
                    <a:pt x="783681" y="727740"/>
                  </a:lnTo>
                  <a:lnTo>
                    <a:pt x="777633" y="681761"/>
                  </a:lnTo>
                  <a:lnTo>
                    <a:pt x="769554" y="636882"/>
                  </a:lnTo>
                  <a:lnTo>
                    <a:pt x="759447" y="593121"/>
                  </a:lnTo>
                  <a:lnTo>
                    <a:pt x="747312" y="550495"/>
                  </a:lnTo>
                  <a:lnTo>
                    <a:pt x="733153" y="509022"/>
                  </a:lnTo>
                  <a:lnTo>
                    <a:pt x="716970" y="468721"/>
                  </a:lnTo>
                  <a:lnTo>
                    <a:pt x="698767" y="429610"/>
                  </a:lnTo>
                  <a:lnTo>
                    <a:pt x="678544" y="391706"/>
                  </a:lnTo>
                  <a:lnTo>
                    <a:pt x="656304" y="355027"/>
                  </a:lnTo>
                  <a:lnTo>
                    <a:pt x="632048" y="319592"/>
                  </a:lnTo>
                  <a:lnTo>
                    <a:pt x="605780" y="285418"/>
                  </a:lnTo>
                  <a:lnTo>
                    <a:pt x="577500" y="252523"/>
                  </a:lnTo>
                  <a:lnTo>
                    <a:pt x="546355" y="220749"/>
                  </a:lnTo>
                  <a:lnTo>
                    <a:pt x="512952" y="191369"/>
                  </a:lnTo>
                  <a:lnTo>
                    <a:pt x="477439" y="164332"/>
                  </a:lnTo>
                  <a:lnTo>
                    <a:pt x="439965" y="139589"/>
                  </a:lnTo>
                  <a:lnTo>
                    <a:pt x="400677" y="117086"/>
                  </a:lnTo>
                  <a:lnTo>
                    <a:pt x="359724" y="96775"/>
                  </a:lnTo>
                  <a:lnTo>
                    <a:pt x="317254" y="78603"/>
                  </a:lnTo>
                  <a:lnTo>
                    <a:pt x="273415" y="62521"/>
                  </a:lnTo>
                  <a:lnTo>
                    <a:pt x="228355" y="48476"/>
                  </a:lnTo>
                  <a:lnTo>
                    <a:pt x="182223" y="36419"/>
                  </a:lnTo>
                  <a:lnTo>
                    <a:pt x="135166" y="26298"/>
                  </a:lnTo>
                  <a:lnTo>
                    <a:pt x="87333" y="18063"/>
                  </a:lnTo>
                  <a:lnTo>
                    <a:pt x="38872" y="11662"/>
                  </a:lnTo>
                  <a:lnTo>
                    <a:pt x="0" y="79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34A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239638" y="4489419"/>
              <a:ext cx="270510" cy="220979"/>
            </a:xfrm>
            <a:custGeom>
              <a:avLst/>
              <a:gdLst/>
              <a:ahLst/>
              <a:cxnLst/>
              <a:rect l="l" t="t" r="r" b="b"/>
              <a:pathLst>
                <a:path w="270509" h="220979">
                  <a:moveTo>
                    <a:pt x="216847" y="25759"/>
                  </a:moveTo>
                  <a:lnTo>
                    <a:pt x="256644" y="69626"/>
                  </a:lnTo>
                  <a:lnTo>
                    <a:pt x="270250" y="112569"/>
                  </a:lnTo>
                  <a:lnTo>
                    <a:pt x="269396" y="128018"/>
                  </a:lnTo>
                  <a:lnTo>
                    <a:pt x="247398" y="181375"/>
                  </a:lnTo>
                  <a:lnTo>
                    <a:pt x="202023" y="216103"/>
                  </a:lnTo>
                  <a:lnTo>
                    <a:pt x="174325" y="220755"/>
                  </a:lnTo>
                  <a:lnTo>
                    <a:pt x="146979" y="217089"/>
                  </a:lnTo>
                  <a:lnTo>
                    <a:pt x="96119" y="193690"/>
                  </a:lnTo>
                  <a:lnTo>
                    <a:pt x="53483" y="164761"/>
                  </a:lnTo>
                  <a:lnTo>
                    <a:pt x="16678" y="125766"/>
                  </a:lnTo>
                  <a:lnTo>
                    <a:pt x="0" y="65862"/>
                  </a:lnTo>
                  <a:lnTo>
                    <a:pt x="7885" y="43202"/>
                  </a:lnTo>
                  <a:lnTo>
                    <a:pt x="46547" y="11775"/>
                  </a:lnTo>
                  <a:lnTo>
                    <a:pt x="85851" y="2494"/>
                  </a:lnTo>
                  <a:lnTo>
                    <a:pt x="126108" y="0"/>
                  </a:lnTo>
                  <a:lnTo>
                    <a:pt x="135097" y="316"/>
                  </a:lnTo>
                  <a:lnTo>
                    <a:pt x="191091" y="12249"/>
                  </a:lnTo>
                  <a:lnTo>
                    <a:pt x="216847" y="25759"/>
                  </a:lnTo>
                  <a:close/>
                </a:path>
              </a:pathLst>
            </a:custGeom>
            <a:solidFill>
              <a:srgbClr val="D6AA94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081"/>
            <a:ext cx="2306921" cy="1824495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10013112" y="5786224"/>
            <a:ext cx="2179320" cy="1071880"/>
            <a:chOff x="10013112" y="5786224"/>
            <a:chExt cx="2179320" cy="1071880"/>
          </a:xfrm>
        </p:grpSpPr>
        <p:sp>
          <p:nvSpPr>
            <p:cNvPr id="9" name="object 9"/>
            <p:cNvSpPr/>
            <p:nvPr/>
          </p:nvSpPr>
          <p:spPr>
            <a:xfrm>
              <a:off x="10013112" y="6155058"/>
              <a:ext cx="2178050" cy="702945"/>
            </a:xfrm>
            <a:custGeom>
              <a:avLst/>
              <a:gdLst/>
              <a:ahLst/>
              <a:cxnLst/>
              <a:rect l="l" t="t" r="r" b="b"/>
              <a:pathLst>
                <a:path w="2178050" h="702945">
                  <a:moveTo>
                    <a:pt x="444128" y="0"/>
                  </a:moveTo>
                  <a:lnTo>
                    <a:pt x="508187" y="1138"/>
                  </a:lnTo>
                  <a:lnTo>
                    <a:pt x="557687" y="3148"/>
                  </a:lnTo>
                  <a:lnTo>
                    <a:pt x="607138" y="6003"/>
                  </a:lnTo>
                  <a:lnTo>
                    <a:pt x="656533" y="9662"/>
                  </a:lnTo>
                  <a:lnTo>
                    <a:pt x="705869" y="14082"/>
                  </a:lnTo>
                  <a:lnTo>
                    <a:pt x="755140" y="19224"/>
                  </a:lnTo>
                  <a:lnTo>
                    <a:pt x="804342" y="25045"/>
                  </a:lnTo>
                  <a:lnTo>
                    <a:pt x="853471" y="31505"/>
                  </a:lnTo>
                  <a:lnTo>
                    <a:pt x="902522" y="38564"/>
                  </a:lnTo>
                  <a:lnTo>
                    <a:pt x="951490" y="46179"/>
                  </a:lnTo>
                  <a:lnTo>
                    <a:pt x="1000370" y="54309"/>
                  </a:lnTo>
                  <a:lnTo>
                    <a:pt x="1049158" y="62915"/>
                  </a:lnTo>
                  <a:lnTo>
                    <a:pt x="1098795" y="72133"/>
                  </a:lnTo>
                  <a:lnTo>
                    <a:pt x="1148343" y="81764"/>
                  </a:lnTo>
                  <a:lnTo>
                    <a:pt x="1197811" y="91768"/>
                  </a:lnTo>
                  <a:lnTo>
                    <a:pt x="1247208" y="102102"/>
                  </a:lnTo>
                  <a:lnTo>
                    <a:pt x="1296542" y="112727"/>
                  </a:lnTo>
                  <a:lnTo>
                    <a:pt x="1395059" y="134681"/>
                  </a:lnTo>
                  <a:lnTo>
                    <a:pt x="1739203" y="214630"/>
                  </a:lnTo>
                  <a:lnTo>
                    <a:pt x="1837632" y="237007"/>
                  </a:lnTo>
                  <a:lnTo>
                    <a:pt x="1886907" y="247914"/>
                  </a:lnTo>
                  <a:lnTo>
                    <a:pt x="1936236" y="258577"/>
                  </a:lnTo>
                  <a:lnTo>
                    <a:pt x="1985625" y="268956"/>
                  </a:lnTo>
                  <a:lnTo>
                    <a:pt x="2035085" y="279010"/>
                  </a:lnTo>
                  <a:lnTo>
                    <a:pt x="2084624" y="288698"/>
                  </a:lnTo>
                  <a:lnTo>
                    <a:pt x="2128042" y="294815"/>
                  </a:lnTo>
                  <a:lnTo>
                    <a:pt x="2177838" y="299471"/>
                  </a:lnTo>
                  <a:lnTo>
                    <a:pt x="2177838" y="702435"/>
                  </a:lnTo>
                  <a:lnTo>
                    <a:pt x="0" y="702435"/>
                  </a:lnTo>
                  <a:lnTo>
                    <a:pt x="18402" y="656333"/>
                  </a:lnTo>
                  <a:lnTo>
                    <a:pt x="37604" y="610558"/>
                  </a:lnTo>
                  <a:lnTo>
                    <a:pt x="57599" y="565125"/>
                  </a:lnTo>
                  <a:lnTo>
                    <a:pt x="78382" y="520047"/>
                  </a:lnTo>
                  <a:lnTo>
                    <a:pt x="99944" y="475337"/>
                  </a:lnTo>
                  <a:lnTo>
                    <a:pt x="122280" y="431009"/>
                  </a:lnTo>
                  <a:lnTo>
                    <a:pt x="145384" y="387077"/>
                  </a:lnTo>
                  <a:lnTo>
                    <a:pt x="169248" y="343554"/>
                  </a:lnTo>
                  <a:lnTo>
                    <a:pt x="193865" y="300454"/>
                  </a:lnTo>
                  <a:lnTo>
                    <a:pt x="219230" y="257791"/>
                  </a:lnTo>
                  <a:lnTo>
                    <a:pt x="245336" y="215578"/>
                  </a:lnTo>
                  <a:lnTo>
                    <a:pt x="272176" y="173829"/>
                  </a:lnTo>
                  <a:lnTo>
                    <a:pt x="299744" y="132557"/>
                  </a:lnTo>
                  <a:lnTo>
                    <a:pt x="328032" y="91776"/>
                  </a:lnTo>
                  <a:lnTo>
                    <a:pt x="357035" y="51500"/>
                  </a:lnTo>
                  <a:lnTo>
                    <a:pt x="388754" y="16231"/>
                  </a:lnTo>
                  <a:lnTo>
                    <a:pt x="429674" y="849"/>
                  </a:lnTo>
                  <a:lnTo>
                    <a:pt x="444128" y="0"/>
                  </a:lnTo>
                  <a:close/>
                </a:path>
              </a:pathLst>
            </a:custGeom>
            <a:solidFill>
              <a:srgbClr val="C3C7C1">
                <a:alpha val="2470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11151892" y="5786224"/>
              <a:ext cx="1040130" cy="1071245"/>
            </a:xfrm>
            <a:custGeom>
              <a:avLst/>
              <a:gdLst/>
              <a:ahLst/>
              <a:cxnLst/>
              <a:rect l="l" t="t" r="r" b="b"/>
              <a:pathLst>
                <a:path w="1040129" h="1071245">
                  <a:moveTo>
                    <a:pt x="0" y="1055169"/>
                  </a:moveTo>
                  <a:lnTo>
                    <a:pt x="741244" y="1055169"/>
                  </a:lnTo>
                  <a:lnTo>
                    <a:pt x="732145" y="1056023"/>
                  </a:lnTo>
                  <a:lnTo>
                    <a:pt x="728841" y="1063221"/>
                  </a:lnTo>
                  <a:lnTo>
                    <a:pt x="725753" y="1071166"/>
                  </a:lnTo>
                  <a:lnTo>
                    <a:pt x="0" y="1071166"/>
                  </a:lnTo>
                  <a:lnTo>
                    <a:pt x="0" y="1055169"/>
                  </a:lnTo>
                  <a:close/>
                </a:path>
                <a:path w="1040129" h="1071245">
                  <a:moveTo>
                    <a:pt x="832913" y="88584"/>
                  </a:moveTo>
                  <a:lnTo>
                    <a:pt x="865392" y="106456"/>
                  </a:lnTo>
                  <a:lnTo>
                    <a:pt x="895621" y="121746"/>
                  </a:lnTo>
                  <a:lnTo>
                    <a:pt x="915822" y="138333"/>
                  </a:lnTo>
                  <a:lnTo>
                    <a:pt x="924299" y="180861"/>
                  </a:lnTo>
                  <a:lnTo>
                    <a:pt x="977814" y="212638"/>
                  </a:lnTo>
                  <a:lnTo>
                    <a:pt x="1040107" y="242796"/>
                  </a:lnTo>
                  <a:lnTo>
                    <a:pt x="1040107" y="518542"/>
                  </a:lnTo>
                  <a:lnTo>
                    <a:pt x="1035950" y="521504"/>
                  </a:lnTo>
                  <a:lnTo>
                    <a:pt x="1019148" y="538503"/>
                  </a:lnTo>
                  <a:lnTo>
                    <a:pt x="1002872" y="555779"/>
                  </a:lnTo>
                  <a:lnTo>
                    <a:pt x="984347" y="570928"/>
                  </a:lnTo>
                  <a:lnTo>
                    <a:pt x="957455" y="582352"/>
                  </a:lnTo>
                  <a:lnTo>
                    <a:pt x="926991" y="590958"/>
                  </a:lnTo>
                  <a:lnTo>
                    <a:pt x="896264" y="602907"/>
                  </a:lnTo>
                  <a:lnTo>
                    <a:pt x="868583" y="624359"/>
                  </a:lnTo>
                  <a:lnTo>
                    <a:pt x="864021" y="626546"/>
                  </a:lnTo>
                  <a:lnTo>
                    <a:pt x="859523" y="628759"/>
                  </a:lnTo>
                  <a:lnTo>
                    <a:pt x="856410" y="631696"/>
                  </a:lnTo>
                  <a:lnTo>
                    <a:pt x="852367" y="655585"/>
                  </a:lnTo>
                  <a:lnTo>
                    <a:pt x="841184" y="706508"/>
                  </a:lnTo>
                  <a:lnTo>
                    <a:pt x="825857" y="773538"/>
                  </a:lnTo>
                  <a:lnTo>
                    <a:pt x="809387" y="845749"/>
                  </a:lnTo>
                  <a:lnTo>
                    <a:pt x="794772" y="912215"/>
                  </a:lnTo>
                  <a:lnTo>
                    <a:pt x="785010" y="962011"/>
                  </a:lnTo>
                  <a:lnTo>
                    <a:pt x="783101" y="984209"/>
                  </a:lnTo>
                  <a:lnTo>
                    <a:pt x="777851" y="998768"/>
                  </a:lnTo>
                  <a:lnTo>
                    <a:pt x="766177" y="1007842"/>
                  </a:lnTo>
                  <a:lnTo>
                    <a:pt x="751960" y="1014665"/>
                  </a:lnTo>
                  <a:lnTo>
                    <a:pt x="739083" y="1022472"/>
                  </a:lnTo>
                  <a:lnTo>
                    <a:pt x="745943" y="1038802"/>
                  </a:lnTo>
                  <a:lnTo>
                    <a:pt x="749427" y="1049744"/>
                  </a:lnTo>
                  <a:lnTo>
                    <a:pt x="748279" y="1055224"/>
                  </a:lnTo>
                  <a:lnTo>
                    <a:pt x="0" y="1055169"/>
                  </a:lnTo>
                  <a:lnTo>
                    <a:pt x="0" y="963744"/>
                  </a:lnTo>
                  <a:lnTo>
                    <a:pt x="564" y="963087"/>
                  </a:lnTo>
                  <a:lnTo>
                    <a:pt x="74274" y="963087"/>
                  </a:lnTo>
                  <a:lnTo>
                    <a:pt x="82648" y="945199"/>
                  </a:lnTo>
                  <a:lnTo>
                    <a:pt x="78370" y="938808"/>
                  </a:lnTo>
                  <a:lnTo>
                    <a:pt x="73874" y="932207"/>
                  </a:lnTo>
                  <a:lnTo>
                    <a:pt x="70625" y="925752"/>
                  </a:lnTo>
                  <a:lnTo>
                    <a:pt x="70093" y="919796"/>
                  </a:lnTo>
                  <a:lnTo>
                    <a:pt x="75530" y="911513"/>
                  </a:lnTo>
                  <a:lnTo>
                    <a:pt x="86919" y="895228"/>
                  </a:lnTo>
                  <a:lnTo>
                    <a:pt x="89789" y="890852"/>
                  </a:lnTo>
                  <a:lnTo>
                    <a:pt x="107889" y="890852"/>
                  </a:lnTo>
                  <a:lnTo>
                    <a:pt x="109410" y="887739"/>
                  </a:lnTo>
                  <a:lnTo>
                    <a:pt x="112930" y="878131"/>
                  </a:lnTo>
                  <a:lnTo>
                    <a:pt x="99684" y="867443"/>
                  </a:lnTo>
                  <a:lnTo>
                    <a:pt x="81560" y="856048"/>
                  </a:lnTo>
                  <a:lnTo>
                    <a:pt x="70665" y="844543"/>
                  </a:lnTo>
                  <a:lnTo>
                    <a:pt x="87852" y="844543"/>
                  </a:lnTo>
                  <a:lnTo>
                    <a:pt x="96929" y="839226"/>
                  </a:lnTo>
                  <a:lnTo>
                    <a:pt x="101715" y="831233"/>
                  </a:lnTo>
                  <a:lnTo>
                    <a:pt x="106179" y="823550"/>
                  </a:lnTo>
                  <a:lnTo>
                    <a:pt x="147963" y="823550"/>
                  </a:lnTo>
                  <a:lnTo>
                    <a:pt x="152010" y="812563"/>
                  </a:lnTo>
                  <a:lnTo>
                    <a:pt x="159673" y="805021"/>
                  </a:lnTo>
                  <a:lnTo>
                    <a:pt x="170529" y="800430"/>
                  </a:lnTo>
                  <a:lnTo>
                    <a:pt x="184154" y="798297"/>
                  </a:lnTo>
                  <a:lnTo>
                    <a:pt x="191054" y="783394"/>
                  </a:lnTo>
                  <a:lnTo>
                    <a:pt x="184789" y="774533"/>
                  </a:lnTo>
                  <a:lnTo>
                    <a:pt x="178475" y="765737"/>
                  </a:lnTo>
                  <a:lnTo>
                    <a:pt x="172221" y="756796"/>
                  </a:lnTo>
                  <a:lnTo>
                    <a:pt x="166135" y="747498"/>
                  </a:lnTo>
                  <a:lnTo>
                    <a:pt x="139432" y="724524"/>
                  </a:lnTo>
                  <a:lnTo>
                    <a:pt x="126023" y="712779"/>
                  </a:lnTo>
                  <a:lnTo>
                    <a:pt x="112967" y="700959"/>
                  </a:lnTo>
                  <a:lnTo>
                    <a:pt x="112713" y="693119"/>
                  </a:lnTo>
                  <a:lnTo>
                    <a:pt x="112332" y="685209"/>
                  </a:lnTo>
                  <a:lnTo>
                    <a:pt x="111684" y="677153"/>
                  </a:lnTo>
                  <a:lnTo>
                    <a:pt x="110629" y="668877"/>
                  </a:lnTo>
                  <a:lnTo>
                    <a:pt x="115029" y="644025"/>
                  </a:lnTo>
                  <a:lnTo>
                    <a:pt x="129445" y="605214"/>
                  </a:lnTo>
                  <a:lnTo>
                    <a:pt x="150917" y="556415"/>
                  </a:lnTo>
                  <a:lnTo>
                    <a:pt x="176480" y="501600"/>
                  </a:lnTo>
                  <a:lnTo>
                    <a:pt x="203172" y="444741"/>
                  </a:lnTo>
                  <a:lnTo>
                    <a:pt x="225334" y="395769"/>
                  </a:lnTo>
                  <a:lnTo>
                    <a:pt x="1026197" y="395769"/>
                  </a:lnTo>
                  <a:lnTo>
                    <a:pt x="1027766" y="388992"/>
                  </a:lnTo>
                  <a:lnTo>
                    <a:pt x="1026790" y="387034"/>
                  </a:lnTo>
                  <a:lnTo>
                    <a:pt x="229166" y="387034"/>
                  </a:lnTo>
                  <a:lnTo>
                    <a:pt x="248092" y="340779"/>
                  </a:lnTo>
                  <a:lnTo>
                    <a:pt x="260394" y="301620"/>
                  </a:lnTo>
                  <a:lnTo>
                    <a:pt x="261973" y="276305"/>
                  </a:lnTo>
                  <a:lnTo>
                    <a:pt x="278356" y="272046"/>
                  </a:lnTo>
                  <a:lnTo>
                    <a:pt x="301702" y="272046"/>
                  </a:lnTo>
                  <a:lnTo>
                    <a:pt x="320321" y="267461"/>
                  </a:lnTo>
                  <a:lnTo>
                    <a:pt x="325497" y="248674"/>
                  </a:lnTo>
                  <a:lnTo>
                    <a:pt x="323451" y="238247"/>
                  </a:lnTo>
                  <a:lnTo>
                    <a:pt x="323819" y="233809"/>
                  </a:lnTo>
                  <a:lnTo>
                    <a:pt x="320664" y="226658"/>
                  </a:lnTo>
                  <a:lnTo>
                    <a:pt x="317615" y="219644"/>
                  </a:lnTo>
                  <a:lnTo>
                    <a:pt x="314898" y="212638"/>
                  </a:lnTo>
                  <a:lnTo>
                    <a:pt x="366842" y="212631"/>
                  </a:lnTo>
                  <a:lnTo>
                    <a:pt x="412542" y="170892"/>
                  </a:lnTo>
                  <a:lnTo>
                    <a:pt x="413952" y="167968"/>
                  </a:lnTo>
                  <a:lnTo>
                    <a:pt x="412542" y="163517"/>
                  </a:lnTo>
                  <a:lnTo>
                    <a:pt x="410788" y="159791"/>
                  </a:lnTo>
                  <a:lnTo>
                    <a:pt x="410445" y="156816"/>
                  </a:lnTo>
                  <a:lnTo>
                    <a:pt x="406467" y="140475"/>
                  </a:lnTo>
                  <a:lnTo>
                    <a:pt x="407475" y="139548"/>
                  </a:lnTo>
                  <a:lnTo>
                    <a:pt x="460321" y="139548"/>
                  </a:lnTo>
                  <a:lnTo>
                    <a:pt x="464900" y="133171"/>
                  </a:lnTo>
                  <a:lnTo>
                    <a:pt x="469804" y="127139"/>
                  </a:lnTo>
                  <a:lnTo>
                    <a:pt x="474971" y="121243"/>
                  </a:lnTo>
                  <a:lnTo>
                    <a:pt x="480335" y="115274"/>
                  </a:lnTo>
                  <a:lnTo>
                    <a:pt x="482047" y="106063"/>
                  </a:lnTo>
                  <a:lnTo>
                    <a:pt x="483827" y="97057"/>
                  </a:lnTo>
                  <a:lnTo>
                    <a:pt x="485687" y="88898"/>
                  </a:lnTo>
                  <a:lnTo>
                    <a:pt x="822376" y="88898"/>
                  </a:lnTo>
                  <a:lnTo>
                    <a:pt x="832913" y="88584"/>
                  </a:lnTo>
                  <a:close/>
                </a:path>
                <a:path w="1040129" h="1071245">
                  <a:moveTo>
                    <a:pt x="25" y="900213"/>
                  </a:moveTo>
                  <a:lnTo>
                    <a:pt x="32859" y="926964"/>
                  </a:lnTo>
                  <a:lnTo>
                    <a:pt x="33966" y="941450"/>
                  </a:lnTo>
                  <a:lnTo>
                    <a:pt x="74274" y="963087"/>
                  </a:lnTo>
                  <a:lnTo>
                    <a:pt x="564" y="963087"/>
                  </a:lnTo>
                  <a:lnTo>
                    <a:pt x="2884" y="960388"/>
                  </a:lnTo>
                  <a:lnTo>
                    <a:pt x="6544" y="957536"/>
                  </a:lnTo>
                  <a:lnTo>
                    <a:pt x="11690" y="955660"/>
                  </a:lnTo>
                  <a:lnTo>
                    <a:pt x="7370" y="950003"/>
                  </a:lnTo>
                  <a:lnTo>
                    <a:pt x="3621" y="944665"/>
                  </a:lnTo>
                  <a:lnTo>
                    <a:pt x="25" y="939416"/>
                  </a:lnTo>
                  <a:lnTo>
                    <a:pt x="25" y="900213"/>
                  </a:lnTo>
                  <a:close/>
                </a:path>
                <a:path w="1040129" h="1071245">
                  <a:moveTo>
                    <a:pt x="97351" y="886750"/>
                  </a:moveTo>
                  <a:lnTo>
                    <a:pt x="103199" y="889289"/>
                  </a:lnTo>
                  <a:lnTo>
                    <a:pt x="107889" y="890852"/>
                  </a:lnTo>
                  <a:lnTo>
                    <a:pt x="89789" y="890852"/>
                  </a:lnTo>
                  <a:lnTo>
                    <a:pt x="92356" y="886938"/>
                  </a:lnTo>
                  <a:lnTo>
                    <a:pt x="97351" y="886750"/>
                  </a:lnTo>
                  <a:close/>
                </a:path>
                <a:path w="1040129" h="1071245">
                  <a:moveTo>
                    <a:pt x="70449" y="844315"/>
                  </a:moveTo>
                  <a:lnTo>
                    <a:pt x="87852" y="844543"/>
                  </a:lnTo>
                  <a:lnTo>
                    <a:pt x="70665" y="844543"/>
                  </a:lnTo>
                  <a:lnTo>
                    <a:pt x="70449" y="844315"/>
                  </a:lnTo>
                  <a:close/>
                </a:path>
                <a:path w="1040129" h="1071245">
                  <a:moveTo>
                    <a:pt x="116833" y="823141"/>
                  </a:moveTo>
                  <a:lnTo>
                    <a:pt x="127252" y="823202"/>
                  </a:lnTo>
                  <a:lnTo>
                    <a:pt x="147963" y="823550"/>
                  </a:lnTo>
                  <a:lnTo>
                    <a:pt x="106179" y="823550"/>
                  </a:lnTo>
                  <a:lnTo>
                    <a:pt x="116833" y="823141"/>
                  </a:lnTo>
                  <a:close/>
                </a:path>
                <a:path w="1040129" h="1071245">
                  <a:moveTo>
                    <a:pt x="227860" y="390187"/>
                  </a:moveTo>
                  <a:lnTo>
                    <a:pt x="1013074" y="390187"/>
                  </a:lnTo>
                  <a:lnTo>
                    <a:pt x="1020207" y="393633"/>
                  </a:lnTo>
                  <a:lnTo>
                    <a:pt x="1026197" y="395769"/>
                  </a:lnTo>
                  <a:lnTo>
                    <a:pt x="225334" y="395769"/>
                  </a:lnTo>
                  <a:lnTo>
                    <a:pt x="227860" y="390187"/>
                  </a:lnTo>
                  <a:close/>
                </a:path>
                <a:path w="1040129" h="1071245">
                  <a:moveTo>
                    <a:pt x="229166" y="387034"/>
                  </a:moveTo>
                  <a:lnTo>
                    <a:pt x="1026790" y="387034"/>
                  </a:lnTo>
                  <a:lnTo>
                    <a:pt x="1024185" y="389068"/>
                  </a:lnTo>
                  <a:lnTo>
                    <a:pt x="1020069" y="390454"/>
                  </a:lnTo>
                  <a:lnTo>
                    <a:pt x="1013074" y="390187"/>
                  </a:lnTo>
                  <a:lnTo>
                    <a:pt x="227860" y="390187"/>
                  </a:lnTo>
                  <a:lnTo>
                    <a:pt x="229166" y="387034"/>
                  </a:lnTo>
                  <a:close/>
                </a:path>
                <a:path w="1040129" h="1071245">
                  <a:moveTo>
                    <a:pt x="279100" y="271852"/>
                  </a:moveTo>
                  <a:lnTo>
                    <a:pt x="301702" y="272046"/>
                  </a:lnTo>
                  <a:lnTo>
                    <a:pt x="278356" y="272046"/>
                  </a:lnTo>
                  <a:lnTo>
                    <a:pt x="279100" y="271852"/>
                  </a:lnTo>
                  <a:close/>
                </a:path>
                <a:path w="1040129" h="1071245">
                  <a:moveTo>
                    <a:pt x="321062" y="187728"/>
                  </a:moveTo>
                  <a:lnTo>
                    <a:pt x="366834" y="212638"/>
                  </a:lnTo>
                  <a:lnTo>
                    <a:pt x="314895" y="212631"/>
                  </a:lnTo>
                  <a:lnTo>
                    <a:pt x="312726" y="205479"/>
                  </a:lnTo>
                  <a:lnTo>
                    <a:pt x="321062" y="187728"/>
                  </a:lnTo>
                  <a:close/>
                </a:path>
                <a:path w="1040129" h="1071245">
                  <a:moveTo>
                    <a:pt x="448529" y="138696"/>
                  </a:moveTo>
                  <a:lnTo>
                    <a:pt x="453714" y="138734"/>
                  </a:lnTo>
                  <a:lnTo>
                    <a:pt x="460321" y="139548"/>
                  </a:lnTo>
                  <a:lnTo>
                    <a:pt x="407475" y="139548"/>
                  </a:lnTo>
                  <a:lnTo>
                    <a:pt x="407613" y="139421"/>
                  </a:lnTo>
                  <a:lnTo>
                    <a:pt x="443014" y="139421"/>
                  </a:lnTo>
                  <a:lnTo>
                    <a:pt x="448529" y="138696"/>
                  </a:lnTo>
                  <a:close/>
                </a:path>
                <a:path w="1040129" h="1071245">
                  <a:moveTo>
                    <a:pt x="410425" y="136836"/>
                  </a:moveTo>
                  <a:lnTo>
                    <a:pt x="418621" y="138791"/>
                  </a:lnTo>
                  <a:lnTo>
                    <a:pt x="427359" y="139230"/>
                  </a:lnTo>
                  <a:lnTo>
                    <a:pt x="443014" y="139421"/>
                  </a:lnTo>
                  <a:lnTo>
                    <a:pt x="407613" y="139421"/>
                  </a:lnTo>
                  <a:lnTo>
                    <a:pt x="410425" y="136836"/>
                  </a:lnTo>
                  <a:close/>
                </a:path>
                <a:path w="1040129" h="1071245">
                  <a:moveTo>
                    <a:pt x="644731" y="0"/>
                  </a:moveTo>
                  <a:lnTo>
                    <a:pt x="684491" y="15036"/>
                  </a:lnTo>
                  <a:lnTo>
                    <a:pt x="693065" y="35728"/>
                  </a:lnTo>
                  <a:lnTo>
                    <a:pt x="696093" y="42731"/>
                  </a:lnTo>
                  <a:lnTo>
                    <a:pt x="732160" y="64416"/>
                  </a:lnTo>
                  <a:lnTo>
                    <a:pt x="756135" y="74495"/>
                  </a:lnTo>
                  <a:lnTo>
                    <a:pt x="764828" y="78256"/>
                  </a:lnTo>
                  <a:lnTo>
                    <a:pt x="811994" y="88855"/>
                  </a:lnTo>
                  <a:lnTo>
                    <a:pt x="822376" y="88898"/>
                  </a:lnTo>
                  <a:lnTo>
                    <a:pt x="485687" y="88898"/>
                  </a:lnTo>
                  <a:lnTo>
                    <a:pt x="485850" y="88182"/>
                  </a:lnTo>
                  <a:lnTo>
                    <a:pt x="488290" y="79365"/>
                  </a:lnTo>
                  <a:lnTo>
                    <a:pt x="496092" y="76035"/>
                  </a:lnTo>
                  <a:lnTo>
                    <a:pt x="511178" y="69095"/>
                  </a:lnTo>
                  <a:lnTo>
                    <a:pt x="518966" y="65759"/>
                  </a:lnTo>
                  <a:lnTo>
                    <a:pt x="524468" y="61410"/>
                  </a:lnTo>
                  <a:lnTo>
                    <a:pt x="528572" y="56298"/>
                  </a:lnTo>
                  <a:lnTo>
                    <a:pt x="534049" y="51950"/>
                  </a:lnTo>
                  <a:lnTo>
                    <a:pt x="540653" y="31753"/>
                  </a:lnTo>
                  <a:lnTo>
                    <a:pt x="549088" y="16544"/>
                  </a:lnTo>
                  <a:lnTo>
                    <a:pt x="554651" y="14070"/>
                  </a:lnTo>
                  <a:lnTo>
                    <a:pt x="593100" y="14070"/>
                  </a:lnTo>
                  <a:lnTo>
                    <a:pt x="602283" y="11581"/>
                  </a:lnTo>
                  <a:lnTo>
                    <a:pt x="611774" y="9160"/>
                  </a:lnTo>
                  <a:lnTo>
                    <a:pt x="621331" y="6593"/>
                  </a:lnTo>
                  <a:lnTo>
                    <a:pt x="630714" y="3668"/>
                  </a:lnTo>
                  <a:lnTo>
                    <a:pt x="644731" y="0"/>
                  </a:lnTo>
                  <a:close/>
                </a:path>
                <a:path w="1040129" h="1071245">
                  <a:moveTo>
                    <a:pt x="564767" y="9569"/>
                  </a:moveTo>
                  <a:lnTo>
                    <a:pt x="593100" y="14070"/>
                  </a:lnTo>
                  <a:lnTo>
                    <a:pt x="554651" y="14070"/>
                  </a:lnTo>
                  <a:lnTo>
                    <a:pt x="564767" y="9569"/>
                  </a:lnTo>
                  <a:close/>
                </a:path>
              </a:pathLst>
            </a:custGeom>
            <a:solidFill>
              <a:srgbClr val="D6D9D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11485436" y="6238697"/>
              <a:ext cx="670560" cy="619760"/>
            </a:xfrm>
            <a:custGeom>
              <a:avLst/>
              <a:gdLst/>
              <a:ahLst/>
              <a:cxnLst/>
              <a:rect l="l" t="t" r="r" b="b"/>
              <a:pathLst>
                <a:path w="670559" h="619759">
                  <a:moveTo>
                    <a:pt x="30683" y="433997"/>
                  </a:moveTo>
                  <a:lnTo>
                    <a:pt x="30086" y="425246"/>
                  </a:lnTo>
                  <a:lnTo>
                    <a:pt x="25349" y="421322"/>
                  </a:lnTo>
                  <a:lnTo>
                    <a:pt x="18897" y="417322"/>
                  </a:lnTo>
                  <a:lnTo>
                    <a:pt x="12204" y="415772"/>
                  </a:lnTo>
                  <a:lnTo>
                    <a:pt x="5753" y="416966"/>
                  </a:lnTo>
                  <a:lnTo>
                    <a:pt x="0" y="421195"/>
                  </a:lnTo>
                  <a:lnTo>
                    <a:pt x="762" y="424865"/>
                  </a:lnTo>
                  <a:lnTo>
                    <a:pt x="304" y="431533"/>
                  </a:lnTo>
                  <a:lnTo>
                    <a:pt x="3365" y="435444"/>
                  </a:lnTo>
                  <a:lnTo>
                    <a:pt x="8661" y="439902"/>
                  </a:lnTo>
                  <a:lnTo>
                    <a:pt x="14897" y="441693"/>
                  </a:lnTo>
                  <a:lnTo>
                    <a:pt x="21132" y="440956"/>
                  </a:lnTo>
                  <a:lnTo>
                    <a:pt x="26504" y="437857"/>
                  </a:lnTo>
                  <a:lnTo>
                    <a:pt x="30683" y="433997"/>
                  </a:lnTo>
                  <a:close/>
                </a:path>
                <a:path w="670559" h="619759">
                  <a:moveTo>
                    <a:pt x="159677" y="556704"/>
                  </a:moveTo>
                  <a:lnTo>
                    <a:pt x="157378" y="552208"/>
                  </a:lnTo>
                  <a:lnTo>
                    <a:pt x="153263" y="548081"/>
                  </a:lnTo>
                  <a:lnTo>
                    <a:pt x="149123" y="544220"/>
                  </a:lnTo>
                  <a:lnTo>
                    <a:pt x="145707" y="540600"/>
                  </a:lnTo>
                  <a:lnTo>
                    <a:pt x="132397" y="544360"/>
                  </a:lnTo>
                  <a:lnTo>
                    <a:pt x="129768" y="549046"/>
                  </a:lnTo>
                  <a:lnTo>
                    <a:pt x="128841" y="554901"/>
                  </a:lnTo>
                  <a:lnTo>
                    <a:pt x="130175" y="562457"/>
                  </a:lnTo>
                  <a:lnTo>
                    <a:pt x="133096" y="568896"/>
                  </a:lnTo>
                  <a:lnTo>
                    <a:pt x="136893" y="571436"/>
                  </a:lnTo>
                  <a:lnTo>
                    <a:pt x="144487" y="570750"/>
                  </a:lnTo>
                  <a:lnTo>
                    <a:pt x="154292" y="567347"/>
                  </a:lnTo>
                  <a:lnTo>
                    <a:pt x="158356" y="561670"/>
                  </a:lnTo>
                  <a:lnTo>
                    <a:pt x="159677" y="556704"/>
                  </a:lnTo>
                  <a:close/>
                </a:path>
                <a:path w="670559" h="619759">
                  <a:moveTo>
                    <a:pt x="174155" y="320954"/>
                  </a:moveTo>
                  <a:lnTo>
                    <a:pt x="173545" y="312204"/>
                  </a:lnTo>
                  <a:lnTo>
                    <a:pt x="168821" y="308279"/>
                  </a:lnTo>
                  <a:lnTo>
                    <a:pt x="162369" y="304279"/>
                  </a:lnTo>
                  <a:lnTo>
                    <a:pt x="155663" y="302742"/>
                  </a:lnTo>
                  <a:lnTo>
                    <a:pt x="149212" y="303936"/>
                  </a:lnTo>
                  <a:lnTo>
                    <a:pt x="143459" y="308152"/>
                  </a:lnTo>
                  <a:lnTo>
                    <a:pt x="144233" y="311823"/>
                  </a:lnTo>
                  <a:lnTo>
                    <a:pt x="143776" y="318503"/>
                  </a:lnTo>
                  <a:lnTo>
                    <a:pt x="146837" y="322414"/>
                  </a:lnTo>
                  <a:lnTo>
                    <a:pt x="152133" y="326859"/>
                  </a:lnTo>
                  <a:lnTo>
                    <a:pt x="158369" y="328650"/>
                  </a:lnTo>
                  <a:lnTo>
                    <a:pt x="164604" y="327914"/>
                  </a:lnTo>
                  <a:lnTo>
                    <a:pt x="169964" y="324815"/>
                  </a:lnTo>
                  <a:lnTo>
                    <a:pt x="174155" y="320954"/>
                  </a:lnTo>
                  <a:close/>
                </a:path>
                <a:path w="670559" h="619759">
                  <a:moveTo>
                    <a:pt x="241185" y="619302"/>
                  </a:moveTo>
                  <a:lnTo>
                    <a:pt x="238366" y="615810"/>
                  </a:lnTo>
                  <a:lnTo>
                    <a:pt x="232918" y="612724"/>
                  </a:lnTo>
                  <a:lnTo>
                    <a:pt x="227571" y="613257"/>
                  </a:lnTo>
                  <a:lnTo>
                    <a:pt x="225729" y="614159"/>
                  </a:lnTo>
                  <a:lnTo>
                    <a:pt x="223786" y="616826"/>
                  </a:lnTo>
                  <a:lnTo>
                    <a:pt x="223621" y="618807"/>
                  </a:lnTo>
                  <a:lnTo>
                    <a:pt x="223647" y="619302"/>
                  </a:lnTo>
                  <a:lnTo>
                    <a:pt x="241185" y="619302"/>
                  </a:lnTo>
                  <a:close/>
                </a:path>
                <a:path w="670559" h="619759">
                  <a:moveTo>
                    <a:pt x="277545" y="188798"/>
                  </a:moveTo>
                  <a:lnTo>
                    <a:pt x="275247" y="184302"/>
                  </a:lnTo>
                  <a:lnTo>
                    <a:pt x="271119" y="180162"/>
                  </a:lnTo>
                  <a:lnTo>
                    <a:pt x="266979" y="176301"/>
                  </a:lnTo>
                  <a:lnTo>
                    <a:pt x="263575" y="172681"/>
                  </a:lnTo>
                  <a:lnTo>
                    <a:pt x="250253" y="176441"/>
                  </a:lnTo>
                  <a:lnTo>
                    <a:pt x="247624" y="181127"/>
                  </a:lnTo>
                  <a:lnTo>
                    <a:pt x="246697" y="186982"/>
                  </a:lnTo>
                  <a:lnTo>
                    <a:pt x="248043" y="194538"/>
                  </a:lnTo>
                  <a:lnTo>
                    <a:pt x="250952" y="200977"/>
                  </a:lnTo>
                  <a:lnTo>
                    <a:pt x="254762" y="203517"/>
                  </a:lnTo>
                  <a:lnTo>
                    <a:pt x="262356" y="202831"/>
                  </a:lnTo>
                  <a:lnTo>
                    <a:pt x="272148" y="199428"/>
                  </a:lnTo>
                  <a:lnTo>
                    <a:pt x="276212" y="193751"/>
                  </a:lnTo>
                  <a:lnTo>
                    <a:pt x="277545" y="188798"/>
                  </a:lnTo>
                  <a:close/>
                </a:path>
                <a:path w="670559" h="619759">
                  <a:moveTo>
                    <a:pt x="297395" y="20332"/>
                  </a:moveTo>
                  <a:lnTo>
                    <a:pt x="296684" y="18148"/>
                  </a:lnTo>
                  <a:lnTo>
                    <a:pt x="292671" y="9296"/>
                  </a:lnTo>
                  <a:lnTo>
                    <a:pt x="287667" y="3073"/>
                  </a:lnTo>
                  <a:lnTo>
                    <a:pt x="282219" y="0"/>
                  </a:lnTo>
                  <a:lnTo>
                    <a:pt x="276860" y="533"/>
                  </a:lnTo>
                  <a:lnTo>
                    <a:pt x="275031" y="1435"/>
                  </a:lnTo>
                  <a:lnTo>
                    <a:pt x="273075" y="4102"/>
                  </a:lnTo>
                  <a:lnTo>
                    <a:pt x="272923" y="6096"/>
                  </a:lnTo>
                  <a:lnTo>
                    <a:pt x="273189" y="13754"/>
                  </a:lnTo>
                  <a:lnTo>
                    <a:pt x="275577" y="19723"/>
                  </a:lnTo>
                  <a:lnTo>
                    <a:pt x="280416" y="24511"/>
                  </a:lnTo>
                  <a:lnTo>
                    <a:pt x="288023" y="28613"/>
                  </a:lnTo>
                  <a:lnTo>
                    <a:pt x="289979" y="29438"/>
                  </a:lnTo>
                  <a:lnTo>
                    <a:pt x="292684" y="28524"/>
                  </a:lnTo>
                  <a:lnTo>
                    <a:pt x="295097" y="28422"/>
                  </a:lnTo>
                  <a:lnTo>
                    <a:pt x="295744" y="27393"/>
                  </a:lnTo>
                  <a:lnTo>
                    <a:pt x="296849" y="26377"/>
                  </a:lnTo>
                  <a:lnTo>
                    <a:pt x="297395" y="20332"/>
                  </a:lnTo>
                  <a:close/>
                </a:path>
                <a:path w="670559" h="619759">
                  <a:moveTo>
                    <a:pt x="313385" y="434670"/>
                  </a:moveTo>
                  <a:lnTo>
                    <a:pt x="284467" y="405168"/>
                  </a:lnTo>
                  <a:lnTo>
                    <a:pt x="281127" y="405066"/>
                  </a:lnTo>
                  <a:lnTo>
                    <a:pt x="277749" y="406781"/>
                  </a:lnTo>
                  <a:lnTo>
                    <a:pt x="273304" y="407962"/>
                  </a:lnTo>
                  <a:lnTo>
                    <a:pt x="274091" y="414210"/>
                  </a:lnTo>
                  <a:lnTo>
                    <a:pt x="273265" y="420903"/>
                  </a:lnTo>
                  <a:lnTo>
                    <a:pt x="275907" y="425678"/>
                  </a:lnTo>
                  <a:lnTo>
                    <a:pt x="281863" y="433006"/>
                  </a:lnTo>
                  <a:lnTo>
                    <a:pt x="289445" y="437337"/>
                  </a:lnTo>
                  <a:lnTo>
                    <a:pt x="298132" y="439331"/>
                  </a:lnTo>
                  <a:lnTo>
                    <a:pt x="307416" y="439674"/>
                  </a:lnTo>
                  <a:lnTo>
                    <a:pt x="309435" y="439610"/>
                  </a:lnTo>
                  <a:lnTo>
                    <a:pt x="313385" y="434670"/>
                  </a:lnTo>
                  <a:close/>
                </a:path>
                <a:path w="670559" h="619759">
                  <a:moveTo>
                    <a:pt x="351929" y="596874"/>
                  </a:moveTo>
                  <a:lnTo>
                    <a:pt x="351320" y="588124"/>
                  </a:lnTo>
                  <a:lnTo>
                    <a:pt x="346583" y="584200"/>
                  </a:lnTo>
                  <a:lnTo>
                    <a:pt x="340131" y="580199"/>
                  </a:lnTo>
                  <a:lnTo>
                    <a:pt x="333438" y="578650"/>
                  </a:lnTo>
                  <a:lnTo>
                    <a:pt x="326986" y="579856"/>
                  </a:lnTo>
                  <a:lnTo>
                    <a:pt x="321233" y="584073"/>
                  </a:lnTo>
                  <a:lnTo>
                    <a:pt x="321995" y="587730"/>
                  </a:lnTo>
                  <a:lnTo>
                    <a:pt x="321538" y="594410"/>
                  </a:lnTo>
                  <a:lnTo>
                    <a:pt x="324599" y="598335"/>
                  </a:lnTo>
                  <a:lnTo>
                    <a:pt x="329907" y="602780"/>
                  </a:lnTo>
                  <a:lnTo>
                    <a:pt x="336130" y="604570"/>
                  </a:lnTo>
                  <a:lnTo>
                    <a:pt x="342379" y="603834"/>
                  </a:lnTo>
                  <a:lnTo>
                    <a:pt x="347738" y="600735"/>
                  </a:lnTo>
                  <a:lnTo>
                    <a:pt x="351929" y="596874"/>
                  </a:lnTo>
                  <a:close/>
                </a:path>
                <a:path w="670559" h="619759">
                  <a:moveTo>
                    <a:pt x="354977" y="515645"/>
                  </a:moveTo>
                  <a:lnTo>
                    <a:pt x="326059" y="486156"/>
                  </a:lnTo>
                  <a:lnTo>
                    <a:pt x="322732" y="486054"/>
                  </a:lnTo>
                  <a:lnTo>
                    <a:pt x="319341" y="487768"/>
                  </a:lnTo>
                  <a:lnTo>
                    <a:pt x="314896" y="488962"/>
                  </a:lnTo>
                  <a:lnTo>
                    <a:pt x="315696" y="495198"/>
                  </a:lnTo>
                  <a:lnTo>
                    <a:pt x="314871" y="501891"/>
                  </a:lnTo>
                  <a:lnTo>
                    <a:pt x="317500" y="506679"/>
                  </a:lnTo>
                  <a:lnTo>
                    <a:pt x="323469" y="513994"/>
                  </a:lnTo>
                  <a:lnTo>
                    <a:pt x="331050" y="518325"/>
                  </a:lnTo>
                  <a:lnTo>
                    <a:pt x="339725" y="520319"/>
                  </a:lnTo>
                  <a:lnTo>
                    <a:pt x="349008" y="520661"/>
                  </a:lnTo>
                  <a:lnTo>
                    <a:pt x="351028" y="520598"/>
                  </a:lnTo>
                  <a:lnTo>
                    <a:pt x="354977" y="515645"/>
                  </a:lnTo>
                  <a:close/>
                </a:path>
                <a:path w="670559" h="619759">
                  <a:moveTo>
                    <a:pt x="382866" y="385953"/>
                  </a:moveTo>
                  <a:lnTo>
                    <a:pt x="382143" y="383768"/>
                  </a:lnTo>
                  <a:lnTo>
                    <a:pt x="378142" y="374916"/>
                  </a:lnTo>
                  <a:lnTo>
                    <a:pt x="373138" y="368706"/>
                  </a:lnTo>
                  <a:lnTo>
                    <a:pt x="367690" y="365620"/>
                  </a:lnTo>
                  <a:lnTo>
                    <a:pt x="362331" y="366153"/>
                  </a:lnTo>
                  <a:lnTo>
                    <a:pt x="360502" y="367042"/>
                  </a:lnTo>
                  <a:lnTo>
                    <a:pt x="358559" y="369722"/>
                  </a:lnTo>
                  <a:lnTo>
                    <a:pt x="358394" y="371703"/>
                  </a:lnTo>
                  <a:lnTo>
                    <a:pt x="358660" y="379361"/>
                  </a:lnTo>
                  <a:lnTo>
                    <a:pt x="361048" y="385330"/>
                  </a:lnTo>
                  <a:lnTo>
                    <a:pt x="365887" y="390118"/>
                  </a:lnTo>
                  <a:lnTo>
                    <a:pt x="373494" y="394220"/>
                  </a:lnTo>
                  <a:lnTo>
                    <a:pt x="375450" y="395058"/>
                  </a:lnTo>
                  <a:lnTo>
                    <a:pt x="378167" y="394144"/>
                  </a:lnTo>
                  <a:lnTo>
                    <a:pt x="380568" y="394042"/>
                  </a:lnTo>
                  <a:lnTo>
                    <a:pt x="381215" y="393014"/>
                  </a:lnTo>
                  <a:lnTo>
                    <a:pt x="382320" y="392010"/>
                  </a:lnTo>
                  <a:lnTo>
                    <a:pt x="382866" y="385953"/>
                  </a:lnTo>
                  <a:close/>
                </a:path>
                <a:path w="670559" h="619759">
                  <a:moveTo>
                    <a:pt x="399110" y="466534"/>
                  </a:moveTo>
                  <a:lnTo>
                    <a:pt x="396811" y="462038"/>
                  </a:lnTo>
                  <a:lnTo>
                    <a:pt x="392696" y="457911"/>
                  </a:lnTo>
                  <a:lnTo>
                    <a:pt x="388556" y="454050"/>
                  </a:lnTo>
                  <a:lnTo>
                    <a:pt x="385140" y="450430"/>
                  </a:lnTo>
                  <a:lnTo>
                    <a:pt x="371817" y="454190"/>
                  </a:lnTo>
                  <a:lnTo>
                    <a:pt x="369201" y="458876"/>
                  </a:lnTo>
                  <a:lnTo>
                    <a:pt x="368274" y="464731"/>
                  </a:lnTo>
                  <a:lnTo>
                    <a:pt x="369608" y="472287"/>
                  </a:lnTo>
                  <a:lnTo>
                    <a:pt x="372529" y="478726"/>
                  </a:lnTo>
                  <a:lnTo>
                    <a:pt x="376339" y="481266"/>
                  </a:lnTo>
                  <a:lnTo>
                    <a:pt x="383933" y="480593"/>
                  </a:lnTo>
                  <a:lnTo>
                    <a:pt x="393712" y="477177"/>
                  </a:lnTo>
                  <a:lnTo>
                    <a:pt x="397789" y="471487"/>
                  </a:lnTo>
                  <a:lnTo>
                    <a:pt x="399110" y="466534"/>
                  </a:lnTo>
                  <a:close/>
                </a:path>
                <a:path w="670559" h="619759">
                  <a:moveTo>
                    <a:pt x="413156" y="616546"/>
                  </a:moveTo>
                  <a:lnTo>
                    <a:pt x="412546" y="607796"/>
                  </a:lnTo>
                  <a:lnTo>
                    <a:pt x="407822" y="603872"/>
                  </a:lnTo>
                  <a:lnTo>
                    <a:pt x="401370" y="599871"/>
                  </a:lnTo>
                  <a:lnTo>
                    <a:pt x="394677" y="598322"/>
                  </a:lnTo>
                  <a:lnTo>
                    <a:pt x="388213" y="599528"/>
                  </a:lnTo>
                  <a:lnTo>
                    <a:pt x="382460" y="603745"/>
                  </a:lnTo>
                  <a:lnTo>
                    <a:pt x="383235" y="607402"/>
                  </a:lnTo>
                  <a:lnTo>
                    <a:pt x="382765" y="614083"/>
                  </a:lnTo>
                  <a:lnTo>
                    <a:pt x="385826" y="618007"/>
                  </a:lnTo>
                  <a:lnTo>
                    <a:pt x="387388" y="619302"/>
                  </a:lnTo>
                  <a:lnTo>
                    <a:pt x="410159" y="619302"/>
                  </a:lnTo>
                  <a:lnTo>
                    <a:pt x="413156" y="616546"/>
                  </a:lnTo>
                  <a:close/>
                </a:path>
                <a:path w="670559" h="619759">
                  <a:moveTo>
                    <a:pt x="424916" y="534695"/>
                  </a:moveTo>
                  <a:lnTo>
                    <a:pt x="422795" y="527862"/>
                  </a:lnTo>
                  <a:lnTo>
                    <a:pt x="418376" y="522617"/>
                  </a:lnTo>
                  <a:lnTo>
                    <a:pt x="412280" y="520661"/>
                  </a:lnTo>
                  <a:lnTo>
                    <a:pt x="404279" y="521119"/>
                  </a:lnTo>
                  <a:lnTo>
                    <a:pt x="396595" y="523595"/>
                  </a:lnTo>
                  <a:lnTo>
                    <a:pt x="391414" y="527646"/>
                  </a:lnTo>
                  <a:lnTo>
                    <a:pt x="388493" y="534733"/>
                  </a:lnTo>
                  <a:lnTo>
                    <a:pt x="387896" y="542696"/>
                  </a:lnTo>
                  <a:lnTo>
                    <a:pt x="389521" y="550024"/>
                  </a:lnTo>
                  <a:lnTo>
                    <a:pt x="393268" y="555244"/>
                  </a:lnTo>
                  <a:lnTo>
                    <a:pt x="400850" y="558977"/>
                  </a:lnTo>
                  <a:lnTo>
                    <a:pt x="408546" y="559117"/>
                  </a:lnTo>
                  <a:lnTo>
                    <a:pt x="415734" y="555815"/>
                  </a:lnTo>
                  <a:lnTo>
                    <a:pt x="421767" y="549173"/>
                  </a:lnTo>
                  <a:lnTo>
                    <a:pt x="424611" y="542124"/>
                  </a:lnTo>
                  <a:lnTo>
                    <a:pt x="424916" y="534695"/>
                  </a:lnTo>
                  <a:close/>
                </a:path>
                <a:path w="670559" h="619759">
                  <a:moveTo>
                    <a:pt x="443280" y="212496"/>
                  </a:moveTo>
                  <a:lnTo>
                    <a:pt x="442671" y="203746"/>
                  </a:lnTo>
                  <a:lnTo>
                    <a:pt x="437946" y="199821"/>
                  </a:lnTo>
                  <a:lnTo>
                    <a:pt x="431495" y="195808"/>
                  </a:lnTo>
                  <a:lnTo>
                    <a:pt x="424802" y="194271"/>
                  </a:lnTo>
                  <a:lnTo>
                    <a:pt x="418338" y="195465"/>
                  </a:lnTo>
                  <a:lnTo>
                    <a:pt x="412584" y="199682"/>
                  </a:lnTo>
                  <a:lnTo>
                    <a:pt x="413359" y="203352"/>
                  </a:lnTo>
                  <a:lnTo>
                    <a:pt x="412902" y="210032"/>
                  </a:lnTo>
                  <a:lnTo>
                    <a:pt x="415950" y="213944"/>
                  </a:lnTo>
                  <a:lnTo>
                    <a:pt x="421259" y="218401"/>
                  </a:lnTo>
                  <a:lnTo>
                    <a:pt x="427482" y="220192"/>
                  </a:lnTo>
                  <a:lnTo>
                    <a:pt x="433730" y="219456"/>
                  </a:lnTo>
                  <a:lnTo>
                    <a:pt x="439089" y="216357"/>
                  </a:lnTo>
                  <a:lnTo>
                    <a:pt x="443280" y="212496"/>
                  </a:lnTo>
                  <a:close/>
                </a:path>
                <a:path w="670559" h="619759">
                  <a:moveTo>
                    <a:pt x="456222" y="438416"/>
                  </a:moveTo>
                  <a:lnTo>
                    <a:pt x="434174" y="409930"/>
                  </a:lnTo>
                  <a:lnTo>
                    <a:pt x="420585" y="418769"/>
                  </a:lnTo>
                  <a:lnTo>
                    <a:pt x="417969" y="424967"/>
                  </a:lnTo>
                  <a:lnTo>
                    <a:pt x="425183" y="437781"/>
                  </a:lnTo>
                  <a:lnTo>
                    <a:pt x="431546" y="443547"/>
                  </a:lnTo>
                  <a:lnTo>
                    <a:pt x="434403" y="446913"/>
                  </a:lnTo>
                  <a:lnTo>
                    <a:pt x="440029" y="450418"/>
                  </a:lnTo>
                  <a:lnTo>
                    <a:pt x="442544" y="453186"/>
                  </a:lnTo>
                  <a:lnTo>
                    <a:pt x="454799" y="449580"/>
                  </a:lnTo>
                  <a:lnTo>
                    <a:pt x="455447" y="446786"/>
                  </a:lnTo>
                  <a:lnTo>
                    <a:pt x="456222" y="438416"/>
                  </a:lnTo>
                  <a:close/>
                </a:path>
                <a:path w="670559" h="619759">
                  <a:moveTo>
                    <a:pt x="484555" y="511162"/>
                  </a:moveTo>
                  <a:lnTo>
                    <a:pt x="462495" y="482701"/>
                  </a:lnTo>
                  <a:lnTo>
                    <a:pt x="448932" y="491528"/>
                  </a:lnTo>
                  <a:lnTo>
                    <a:pt x="446316" y="497725"/>
                  </a:lnTo>
                  <a:lnTo>
                    <a:pt x="453529" y="510540"/>
                  </a:lnTo>
                  <a:lnTo>
                    <a:pt x="459892" y="516305"/>
                  </a:lnTo>
                  <a:lnTo>
                    <a:pt x="462737" y="519684"/>
                  </a:lnTo>
                  <a:lnTo>
                    <a:pt x="468363" y="523176"/>
                  </a:lnTo>
                  <a:lnTo>
                    <a:pt x="470865" y="525945"/>
                  </a:lnTo>
                  <a:lnTo>
                    <a:pt x="483133" y="522351"/>
                  </a:lnTo>
                  <a:lnTo>
                    <a:pt x="483781" y="519544"/>
                  </a:lnTo>
                  <a:lnTo>
                    <a:pt x="484555" y="511162"/>
                  </a:lnTo>
                  <a:close/>
                </a:path>
                <a:path w="670559" h="619759">
                  <a:moveTo>
                    <a:pt x="486702" y="349770"/>
                  </a:moveTo>
                  <a:lnTo>
                    <a:pt x="486092" y="341020"/>
                  </a:lnTo>
                  <a:lnTo>
                    <a:pt x="481368" y="337096"/>
                  </a:lnTo>
                  <a:lnTo>
                    <a:pt x="474916" y="333095"/>
                  </a:lnTo>
                  <a:lnTo>
                    <a:pt x="468223" y="331546"/>
                  </a:lnTo>
                  <a:lnTo>
                    <a:pt x="461759" y="332740"/>
                  </a:lnTo>
                  <a:lnTo>
                    <a:pt x="456018" y="336956"/>
                  </a:lnTo>
                  <a:lnTo>
                    <a:pt x="456780" y="340626"/>
                  </a:lnTo>
                  <a:lnTo>
                    <a:pt x="456323" y="347306"/>
                  </a:lnTo>
                  <a:lnTo>
                    <a:pt x="459371" y="351218"/>
                  </a:lnTo>
                  <a:lnTo>
                    <a:pt x="464680" y="355676"/>
                  </a:lnTo>
                  <a:lnTo>
                    <a:pt x="470903" y="357454"/>
                  </a:lnTo>
                  <a:lnTo>
                    <a:pt x="477151" y="356730"/>
                  </a:lnTo>
                  <a:lnTo>
                    <a:pt x="482511" y="353631"/>
                  </a:lnTo>
                  <a:lnTo>
                    <a:pt x="486702" y="349770"/>
                  </a:lnTo>
                  <a:close/>
                </a:path>
                <a:path w="670559" h="619759">
                  <a:moveTo>
                    <a:pt x="499643" y="575691"/>
                  </a:moveTo>
                  <a:lnTo>
                    <a:pt x="477583" y="547217"/>
                  </a:lnTo>
                  <a:lnTo>
                    <a:pt x="464007" y="556044"/>
                  </a:lnTo>
                  <a:lnTo>
                    <a:pt x="461391" y="562254"/>
                  </a:lnTo>
                  <a:lnTo>
                    <a:pt x="468617" y="575056"/>
                  </a:lnTo>
                  <a:lnTo>
                    <a:pt x="474967" y="580821"/>
                  </a:lnTo>
                  <a:lnTo>
                    <a:pt x="477812" y="584200"/>
                  </a:lnTo>
                  <a:lnTo>
                    <a:pt x="483450" y="587692"/>
                  </a:lnTo>
                  <a:lnTo>
                    <a:pt x="485952" y="590461"/>
                  </a:lnTo>
                  <a:lnTo>
                    <a:pt x="498221" y="586854"/>
                  </a:lnTo>
                  <a:lnTo>
                    <a:pt x="498868" y="584060"/>
                  </a:lnTo>
                  <a:lnTo>
                    <a:pt x="499643" y="575691"/>
                  </a:lnTo>
                  <a:close/>
                </a:path>
                <a:path w="670559" h="619759">
                  <a:moveTo>
                    <a:pt x="533730" y="451853"/>
                  </a:moveTo>
                  <a:lnTo>
                    <a:pt x="512495" y="423354"/>
                  </a:lnTo>
                  <a:lnTo>
                    <a:pt x="506399" y="424218"/>
                  </a:lnTo>
                  <a:lnTo>
                    <a:pt x="500329" y="427151"/>
                  </a:lnTo>
                  <a:lnTo>
                    <a:pt x="492366" y="432409"/>
                  </a:lnTo>
                  <a:lnTo>
                    <a:pt x="496874" y="452069"/>
                  </a:lnTo>
                  <a:lnTo>
                    <a:pt x="502145" y="456425"/>
                  </a:lnTo>
                  <a:lnTo>
                    <a:pt x="506374" y="462241"/>
                  </a:lnTo>
                  <a:lnTo>
                    <a:pt x="512178" y="462559"/>
                  </a:lnTo>
                  <a:lnTo>
                    <a:pt x="518693" y="464794"/>
                  </a:lnTo>
                  <a:lnTo>
                    <a:pt x="530517" y="459740"/>
                  </a:lnTo>
                  <a:lnTo>
                    <a:pt x="533730" y="451853"/>
                  </a:lnTo>
                  <a:close/>
                </a:path>
                <a:path w="670559" h="619759">
                  <a:moveTo>
                    <a:pt x="567055" y="512851"/>
                  </a:moveTo>
                  <a:lnTo>
                    <a:pt x="564984" y="506006"/>
                  </a:lnTo>
                  <a:lnTo>
                    <a:pt x="560603" y="500722"/>
                  </a:lnTo>
                  <a:lnTo>
                    <a:pt x="554520" y="498729"/>
                  </a:lnTo>
                  <a:lnTo>
                    <a:pt x="546519" y="499135"/>
                  </a:lnTo>
                  <a:lnTo>
                    <a:pt x="538810" y="501548"/>
                  </a:lnTo>
                  <a:lnTo>
                    <a:pt x="533615" y="505574"/>
                  </a:lnTo>
                  <a:lnTo>
                    <a:pt x="530631" y="512648"/>
                  </a:lnTo>
                  <a:lnTo>
                    <a:pt x="529971" y="520598"/>
                  </a:lnTo>
                  <a:lnTo>
                    <a:pt x="531558" y="527939"/>
                  </a:lnTo>
                  <a:lnTo>
                    <a:pt x="535266" y="533171"/>
                  </a:lnTo>
                  <a:lnTo>
                    <a:pt x="542823" y="536968"/>
                  </a:lnTo>
                  <a:lnTo>
                    <a:pt x="550519" y="537159"/>
                  </a:lnTo>
                  <a:lnTo>
                    <a:pt x="557720" y="533895"/>
                  </a:lnTo>
                  <a:lnTo>
                    <a:pt x="563803" y="527316"/>
                  </a:lnTo>
                  <a:lnTo>
                    <a:pt x="566699" y="520280"/>
                  </a:lnTo>
                  <a:lnTo>
                    <a:pt x="567055" y="512851"/>
                  </a:lnTo>
                  <a:close/>
                </a:path>
                <a:path w="670559" h="619759">
                  <a:moveTo>
                    <a:pt x="568147" y="75285"/>
                  </a:moveTo>
                  <a:lnTo>
                    <a:pt x="565848" y="70789"/>
                  </a:lnTo>
                  <a:lnTo>
                    <a:pt x="561721" y="66649"/>
                  </a:lnTo>
                  <a:lnTo>
                    <a:pt x="557593" y="62788"/>
                  </a:lnTo>
                  <a:lnTo>
                    <a:pt x="554177" y="59169"/>
                  </a:lnTo>
                  <a:lnTo>
                    <a:pt x="540854" y="62941"/>
                  </a:lnTo>
                  <a:lnTo>
                    <a:pt x="538226" y="67627"/>
                  </a:lnTo>
                  <a:lnTo>
                    <a:pt x="537311" y="73469"/>
                  </a:lnTo>
                  <a:lnTo>
                    <a:pt x="538645" y="81026"/>
                  </a:lnTo>
                  <a:lnTo>
                    <a:pt x="541553" y="87477"/>
                  </a:lnTo>
                  <a:lnTo>
                    <a:pt x="545363" y="90004"/>
                  </a:lnTo>
                  <a:lnTo>
                    <a:pt x="552958" y="89331"/>
                  </a:lnTo>
                  <a:lnTo>
                    <a:pt x="562749" y="85915"/>
                  </a:lnTo>
                  <a:lnTo>
                    <a:pt x="566813" y="80238"/>
                  </a:lnTo>
                  <a:lnTo>
                    <a:pt x="568147" y="75285"/>
                  </a:lnTo>
                  <a:close/>
                </a:path>
                <a:path w="670559" h="619759">
                  <a:moveTo>
                    <a:pt x="589661" y="603351"/>
                  </a:moveTo>
                  <a:lnTo>
                    <a:pt x="587362" y="598855"/>
                  </a:lnTo>
                  <a:lnTo>
                    <a:pt x="583234" y="594715"/>
                  </a:lnTo>
                  <a:lnTo>
                    <a:pt x="579107" y="590854"/>
                  </a:lnTo>
                  <a:lnTo>
                    <a:pt x="575691" y="587235"/>
                  </a:lnTo>
                  <a:lnTo>
                    <a:pt x="562381" y="591007"/>
                  </a:lnTo>
                  <a:lnTo>
                    <a:pt x="559739" y="595693"/>
                  </a:lnTo>
                  <a:lnTo>
                    <a:pt x="558825" y="601535"/>
                  </a:lnTo>
                  <a:lnTo>
                    <a:pt x="560158" y="609092"/>
                  </a:lnTo>
                  <a:lnTo>
                    <a:pt x="563079" y="615543"/>
                  </a:lnTo>
                  <a:lnTo>
                    <a:pt x="566877" y="618070"/>
                  </a:lnTo>
                  <a:lnTo>
                    <a:pt x="574471" y="617397"/>
                  </a:lnTo>
                  <a:lnTo>
                    <a:pt x="584263" y="613981"/>
                  </a:lnTo>
                  <a:lnTo>
                    <a:pt x="588327" y="608304"/>
                  </a:lnTo>
                  <a:lnTo>
                    <a:pt x="589661" y="603351"/>
                  </a:lnTo>
                  <a:close/>
                </a:path>
                <a:path w="670559" h="619759">
                  <a:moveTo>
                    <a:pt x="605497" y="276542"/>
                  </a:moveTo>
                  <a:lnTo>
                    <a:pt x="604888" y="267792"/>
                  </a:lnTo>
                  <a:lnTo>
                    <a:pt x="600163" y="263867"/>
                  </a:lnTo>
                  <a:lnTo>
                    <a:pt x="593712" y="259867"/>
                  </a:lnTo>
                  <a:lnTo>
                    <a:pt x="587019" y="258318"/>
                  </a:lnTo>
                  <a:lnTo>
                    <a:pt x="580555" y="259511"/>
                  </a:lnTo>
                  <a:lnTo>
                    <a:pt x="574814" y="263728"/>
                  </a:lnTo>
                  <a:lnTo>
                    <a:pt x="575576" y="267398"/>
                  </a:lnTo>
                  <a:lnTo>
                    <a:pt x="575119" y="274078"/>
                  </a:lnTo>
                  <a:lnTo>
                    <a:pt x="578167" y="277990"/>
                  </a:lnTo>
                  <a:lnTo>
                    <a:pt x="583476" y="282448"/>
                  </a:lnTo>
                  <a:lnTo>
                    <a:pt x="589699" y="284238"/>
                  </a:lnTo>
                  <a:lnTo>
                    <a:pt x="595947" y="283502"/>
                  </a:lnTo>
                  <a:lnTo>
                    <a:pt x="601306" y="280403"/>
                  </a:lnTo>
                  <a:lnTo>
                    <a:pt x="605497" y="276542"/>
                  </a:lnTo>
                  <a:close/>
                </a:path>
                <a:path w="670559" h="619759">
                  <a:moveTo>
                    <a:pt x="637501" y="461860"/>
                  </a:moveTo>
                  <a:lnTo>
                    <a:pt x="636892" y="453110"/>
                  </a:lnTo>
                  <a:lnTo>
                    <a:pt x="632167" y="449186"/>
                  </a:lnTo>
                  <a:lnTo>
                    <a:pt x="625716" y="445185"/>
                  </a:lnTo>
                  <a:lnTo>
                    <a:pt x="619023" y="443636"/>
                  </a:lnTo>
                  <a:lnTo>
                    <a:pt x="612559" y="444830"/>
                  </a:lnTo>
                  <a:lnTo>
                    <a:pt x="606818" y="449059"/>
                  </a:lnTo>
                  <a:lnTo>
                    <a:pt x="607580" y="452729"/>
                  </a:lnTo>
                  <a:lnTo>
                    <a:pt x="607123" y="459397"/>
                  </a:lnTo>
                  <a:lnTo>
                    <a:pt x="610171" y="463308"/>
                  </a:lnTo>
                  <a:lnTo>
                    <a:pt x="615480" y="467766"/>
                  </a:lnTo>
                  <a:lnTo>
                    <a:pt x="621703" y="469557"/>
                  </a:lnTo>
                  <a:lnTo>
                    <a:pt x="627951" y="468820"/>
                  </a:lnTo>
                  <a:lnTo>
                    <a:pt x="633310" y="465721"/>
                  </a:lnTo>
                  <a:lnTo>
                    <a:pt x="637501" y="461860"/>
                  </a:lnTo>
                  <a:close/>
                </a:path>
                <a:path w="670559" h="619759">
                  <a:moveTo>
                    <a:pt x="670547" y="561695"/>
                  </a:moveTo>
                  <a:lnTo>
                    <a:pt x="668248" y="557187"/>
                  </a:lnTo>
                  <a:lnTo>
                    <a:pt x="664121" y="553059"/>
                  </a:lnTo>
                  <a:lnTo>
                    <a:pt x="659980" y="549198"/>
                  </a:lnTo>
                  <a:lnTo>
                    <a:pt x="656564" y="545592"/>
                  </a:lnTo>
                  <a:lnTo>
                    <a:pt x="643255" y="549363"/>
                  </a:lnTo>
                  <a:lnTo>
                    <a:pt x="640626" y="554037"/>
                  </a:lnTo>
                  <a:lnTo>
                    <a:pt x="639699" y="559879"/>
                  </a:lnTo>
                  <a:lnTo>
                    <a:pt x="641045" y="567436"/>
                  </a:lnTo>
                  <a:lnTo>
                    <a:pt x="643953" y="573887"/>
                  </a:lnTo>
                  <a:lnTo>
                    <a:pt x="647763" y="576414"/>
                  </a:lnTo>
                  <a:lnTo>
                    <a:pt x="655358" y="575741"/>
                  </a:lnTo>
                  <a:lnTo>
                    <a:pt x="665149" y="572325"/>
                  </a:lnTo>
                  <a:lnTo>
                    <a:pt x="669213" y="566648"/>
                  </a:lnTo>
                  <a:lnTo>
                    <a:pt x="670547" y="561695"/>
                  </a:lnTo>
                  <a:close/>
                </a:path>
              </a:pathLst>
            </a:custGeom>
            <a:solidFill>
              <a:srgbClr val="5B6257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/>
          <p:cNvGrpSpPr/>
          <p:nvPr/>
        </p:nvGrpSpPr>
        <p:grpSpPr>
          <a:xfrm>
            <a:off x="9872929" y="1464"/>
            <a:ext cx="2319655" cy="1251585"/>
            <a:chOff x="9872929" y="1464"/>
            <a:chExt cx="2319655" cy="1251585"/>
          </a:xfrm>
        </p:grpSpPr>
        <p:sp>
          <p:nvSpPr>
            <p:cNvPr id="13" name="object 13"/>
            <p:cNvSpPr/>
            <p:nvPr/>
          </p:nvSpPr>
          <p:spPr>
            <a:xfrm>
              <a:off x="10278880" y="2384"/>
              <a:ext cx="1906270" cy="1250950"/>
            </a:xfrm>
            <a:custGeom>
              <a:avLst/>
              <a:gdLst/>
              <a:ahLst/>
              <a:cxnLst/>
              <a:rect l="l" t="t" r="r" b="b"/>
              <a:pathLst>
                <a:path w="1906270" h="1250950">
                  <a:moveTo>
                    <a:pt x="236956" y="0"/>
                  </a:moveTo>
                  <a:lnTo>
                    <a:pt x="1905978" y="0"/>
                  </a:lnTo>
                  <a:lnTo>
                    <a:pt x="1905978" y="786499"/>
                  </a:lnTo>
                  <a:lnTo>
                    <a:pt x="1867116" y="820658"/>
                  </a:lnTo>
                  <a:lnTo>
                    <a:pt x="1828109" y="854644"/>
                  </a:lnTo>
                  <a:lnTo>
                    <a:pt x="1788937" y="888429"/>
                  </a:lnTo>
                  <a:lnTo>
                    <a:pt x="1749579" y="921986"/>
                  </a:lnTo>
                  <a:lnTo>
                    <a:pt x="1710013" y="955288"/>
                  </a:lnTo>
                  <a:lnTo>
                    <a:pt x="1670219" y="988307"/>
                  </a:lnTo>
                  <a:lnTo>
                    <a:pt x="1630176" y="1021016"/>
                  </a:lnTo>
                  <a:lnTo>
                    <a:pt x="1589863" y="1053388"/>
                  </a:lnTo>
                  <a:lnTo>
                    <a:pt x="1549258" y="1085393"/>
                  </a:lnTo>
                  <a:lnTo>
                    <a:pt x="1508341" y="1117007"/>
                  </a:lnTo>
                  <a:lnTo>
                    <a:pt x="1467090" y="1148200"/>
                  </a:lnTo>
                  <a:lnTo>
                    <a:pt x="1428808" y="1175613"/>
                  </a:lnTo>
                  <a:lnTo>
                    <a:pt x="1388380" y="1201258"/>
                  </a:lnTo>
                  <a:lnTo>
                    <a:pt x="1346300" y="1223359"/>
                  </a:lnTo>
                  <a:lnTo>
                    <a:pt x="1303056" y="1240135"/>
                  </a:lnTo>
                  <a:lnTo>
                    <a:pt x="1259141" y="1249809"/>
                  </a:lnTo>
                  <a:lnTo>
                    <a:pt x="1215045" y="1250602"/>
                  </a:lnTo>
                  <a:lnTo>
                    <a:pt x="1171259" y="1240737"/>
                  </a:lnTo>
                  <a:lnTo>
                    <a:pt x="1141957" y="1227229"/>
                  </a:lnTo>
                  <a:lnTo>
                    <a:pt x="1114361" y="1210274"/>
                  </a:lnTo>
                  <a:lnTo>
                    <a:pt x="1087399" y="1191976"/>
                  </a:lnTo>
                  <a:lnTo>
                    <a:pt x="1060004" y="1174439"/>
                  </a:lnTo>
                  <a:lnTo>
                    <a:pt x="1016389" y="1152872"/>
                  </a:lnTo>
                  <a:lnTo>
                    <a:pt x="970707" y="1137710"/>
                  </a:lnTo>
                  <a:lnTo>
                    <a:pt x="923390" y="1128330"/>
                  </a:lnTo>
                  <a:lnTo>
                    <a:pt x="874870" y="1124114"/>
                  </a:lnTo>
                  <a:lnTo>
                    <a:pt x="825580" y="1124442"/>
                  </a:lnTo>
                  <a:lnTo>
                    <a:pt x="775951" y="1128694"/>
                  </a:lnTo>
                  <a:lnTo>
                    <a:pt x="726414" y="1136250"/>
                  </a:lnTo>
                  <a:lnTo>
                    <a:pt x="677404" y="1146490"/>
                  </a:lnTo>
                  <a:lnTo>
                    <a:pt x="629350" y="1158794"/>
                  </a:lnTo>
                  <a:lnTo>
                    <a:pt x="581896" y="1172469"/>
                  </a:lnTo>
                  <a:lnTo>
                    <a:pt x="486896" y="1201033"/>
                  </a:lnTo>
                  <a:lnTo>
                    <a:pt x="439249" y="1214565"/>
                  </a:lnTo>
                  <a:lnTo>
                    <a:pt x="391437" y="1226692"/>
                  </a:lnTo>
                  <a:lnTo>
                    <a:pt x="343410" y="1236737"/>
                  </a:lnTo>
                  <a:lnTo>
                    <a:pt x="295116" y="1244021"/>
                  </a:lnTo>
                  <a:lnTo>
                    <a:pt x="246507" y="1247866"/>
                  </a:lnTo>
                  <a:lnTo>
                    <a:pt x="197530" y="1247593"/>
                  </a:lnTo>
                  <a:lnTo>
                    <a:pt x="124926" y="1235923"/>
                  </a:lnTo>
                  <a:lnTo>
                    <a:pt x="61364" y="1202025"/>
                  </a:lnTo>
                  <a:lnTo>
                    <a:pt x="28556" y="1160830"/>
                  </a:lnTo>
                  <a:lnTo>
                    <a:pt x="9449" y="1111184"/>
                  </a:lnTo>
                  <a:lnTo>
                    <a:pt x="958" y="1056937"/>
                  </a:lnTo>
                  <a:lnTo>
                    <a:pt x="0" y="1001938"/>
                  </a:lnTo>
                  <a:lnTo>
                    <a:pt x="3184" y="947894"/>
                  </a:lnTo>
                  <a:lnTo>
                    <a:pt x="8784" y="894046"/>
                  </a:lnTo>
                  <a:lnTo>
                    <a:pt x="16199" y="840368"/>
                  </a:lnTo>
                  <a:lnTo>
                    <a:pt x="24834" y="786834"/>
                  </a:lnTo>
                  <a:lnTo>
                    <a:pt x="40590" y="695062"/>
                  </a:lnTo>
                  <a:lnTo>
                    <a:pt x="54942" y="608074"/>
                  </a:lnTo>
                  <a:lnTo>
                    <a:pt x="63069" y="560400"/>
                  </a:lnTo>
                  <a:lnTo>
                    <a:pt x="72017" y="510579"/>
                  </a:lnTo>
                  <a:lnTo>
                    <a:pt x="81921" y="459093"/>
                  </a:lnTo>
                  <a:lnTo>
                    <a:pt x="92921" y="406420"/>
                  </a:lnTo>
                  <a:lnTo>
                    <a:pt x="105155" y="353043"/>
                  </a:lnTo>
                  <a:lnTo>
                    <a:pt x="118761" y="299440"/>
                  </a:lnTo>
                  <a:lnTo>
                    <a:pt x="133878" y="246093"/>
                  </a:lnTo>
                  <a:lnTo>
                    <a:pt x="150643" y="193481"/>
                  </a:lnTo>
                  <a:lnTo>
                    <a:pt x="169195" y="142086"/>
                  </a:lnTo>
                  <a:lnTo>
                    <a:pt x="189673" y="92387"/>
                  </a:lnTo>
                  <a:lnTo>
                    <a:pt x="212213" y="44865"/>
                  </a:lnTo>
                  <a:lnTo>
                    <a:pt x="236956" y="0"/>
                  </a:lnTo>
                  <a:close/>
                </a:path>
              </a:pathLst>
            </a:custGeom>
            <a:solidFill>
              <a:srgbClr val="EDDFDC">
                <a:alpha val="2666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11257344" y="1464"/>
              <a:ext cx="934719" cy="927735"/>
            </a:xfrm>
            <a:custGeom>
              <a:avLst/>
              <a:gdLst/>
              <a:ahLst/>
              <a:cxnLst/>
              <a:rect l="l" t="t" r="r" b="b"/>
              <a:pathLst>
                <a:path w="934720" h="927735">
                  <a:moveTo>
                    <a:pt x="365606" y="868854"/>
                  </a:moveTo>
                  <a:lnTo>
                    <a:pt x="572877" y="868854"/>
                  </a:lnTo>
                  <a:lnTo>
                    <a:pt x="563209" y="871960"/>
                  </a:lnTo>
                  <a:lnTo>
                    <a:pt x="553696" y="875392"/>
                  </a:lnTo>
                  <a:lnTo>
                    <a:pt x="544504" y="879171"/>
                  </a:lnTo>
                  <a:lnTo>
                    <a:pt x="535803" y="883316"/>
                  </a:lnTo>
                  <a:lnTo>
                    <a:pt x="540582" y="899093"/>
                  </a:lnTo>
                  <a:lnTo>
                    <a:pt x="532343" y="909454"/>
                  </a:lnTo>
                  <a:lnTo>
                    <a:pt x="519191" y="917723"/>
                  </a:lnTo>
                  <a:lnTo>
                    <a:pt x="509274" y="927180"/>
                  </a:lnTo>
                  <a:lnTo>
                    <a:pt x="509139" y="927180"/>
                  </a:lnTo>
                  <a:lnTo>
                    <a:pt x="432067" y="890881"/>
                  </a:lnTo>
                  <a:lnTo>
                    <a:pt x="363484" y="890881"/>
                  </a:lnTo>
                  <a:lnTo>
                    <a:pt x="364213" y="881164"/>
                  </a:lnTo>
                  <a:lnTo>
                    <a:pt x="365484" y="869612"/>
                  </a:lnTo>
                  <a:lnTo>
                    <a:pt x="365606" y="868854"/>
                  </a:lnTo>
                  <a:close/>
                </a:path>
                <a:path w="934720" h="927735">
                  <a:moveTo>
                    <a:pt x="363484" y="890881"/>
                  </a:moveTo>
                  <a:lnTo>
                    <a:pt x="432067" y="890881"/>
                  </a:lnTo>
                  <a:lnTo>
                    <a:pt x="432758" y="898707"/>
                  </a:lnTo>
                  <a:lnTo>
                    <a:pt x="433200" y="906606"/>
                  </a:lnTo>
                  <a:lnTo>
                    <a:pt x="433277" y="914336"/>
                  </a:lnTo>
                  <a:lnTo>
                    <a:pt x="432873" y="921653"/>
                  </a:lnTo>
                  <a:lnTo>
                    <a:pt x="425459" y="922956"/>
                  </a:lnTo>
                  <a:lnTo>
                    <a:pt x="411313" y="923797"/>
                  </a:lnTo>
                  <a:lnTo>
                    <a:pt x="362723" y="904396"/>
                  </a:lnTo>
                  <a:lnTo>
                    <a:pt x="363336" y="892846"/>
                  </a:lnTo>
                  <a:lnTo>
                    <a:pt x="363484" y="890881"/>
                  </a:lnTo>
                  <a:close/>
                </a:path>
                <a:path w="934720" h="927735">
                  <a:moveTo>
                    <a:pt x="934654" y="0"/>
                  </a:moveTo>
                  <a:lnTo>
                    <a:pt x="934655" y="465019"/>
                  </a:lnTo>
                  <a:lnTo>
                    <a:pt x="926127" y="487287"/>
                  </a:lnTo>
                  <a:lnTo>
                    <a:pt x="916292" y="529958"/>
                  </a:lnTo>
                  <a:lnTo>
                    <a:pt x="910214" y="574035"/>
                  </a:lnTo>
                  <a:lnTo>
                    <a:pt x="908030" y="596315"/>
                  </a:lnTo>
                  <a:lnTo>
                    <a:pt x="906129" y="618617"/>
                  </a:lnTo>
                  <a:lnTo>
                    <a:pt x="904300" y="640831"/>
                  </a:lnTo>
                  <a:lnTo>
                    <a:pt x="902328" y="662846"/>
                  </a:lnTo>
                  <a:lnTo>
                    <a:pt x="900270" y="684381"/>
                  </a:lnTo>
                  <a:lnTo>
                    <a:pt x="897770" y="705409"/>
                  </a:lnTo>
                  <a:lnTo>
                    <a:pt x="894521" y="725882"/>
                  </a:lnTo>
                  <a:lnTo>
                    <a:pt x="890216" y="745752"/>
                  </a:lnTo>
                  <a:lnTo>
                    <a:pt x="895907" y="761496"/>
                  </a:lnTo>
                  <a:lnTo>
                    <a:pt x="897784" y="779004"/>
                  </a:lnTo>
                  <a:lnTo>
                    <a:pt x="897511" y="797431"/>
                  </a:lnTo>
                  <a:lnTo>
                    <a:pt x="896756" y="815930"/>
                  </a:lnTo>
                  <a:lnTo>
                    <a:pt x="890447" y="819881"/>
                  </a:lnTo>
                  <a:lnTo>
                    <a:pt x="883718" y="824885"/>
                  </a:lnTo>
                  <a:lnTo>
                    <a:pt x="879345" y="829845"/>
                  </a:lnTo>
                  <a:lnTo>
                    <a:pt x="854778" y="833794"/>
                  </a:lnTo>
                  <a:lnTo>
                    <a:pt x="782550" y="844431"/>
                  </a:lnTo>
                  <a:lnTo>
                    <a:pt x="747201" y="881970"/>
                  </a:lnTo>
                  <a:lnTo>
                    <a:pt x="739945" y="883866"/>
                  </a:lnTo>
                  <a:lnTo>
                    <a:pt x="733139" y="886192"/>
                  </a:lnTo>
                  <a:lnTo>
                    <a:pt x="720417" y="891091"/>
                  </a:lnTo>
                  <a:lnTo>
                    <a:pt x="689077" y="901644"/>
                  </a:lnTo>
                  <a:lnTo>
                    <a:pt x="655994" y="899628"/>
                  </a:lnTo>
                  <a:lnTo>
                    <a:pt x="623208" y="890002"/>
                  </a:lnTo>
                  <a:lnTo>
                    <a:pt x="592754" y="877725"/>
                  </a:lnTo>
                  <a:lnTo>
                    <a:pt x="572877" y="868854"/>
                  </a:lnTo>
                  <a:lnTo>
                    <a:pt x="365606" y="868854"/>
                  </a:lnTo>
                  <a:lnTo>
                    <a:pt x="367280" y="858451"/>
                  </a:lnTo>
                  <a:lnTo>
                    <a:pt x="355383" y="830674"/>
                  </a:lnTo>
                  <a:lnTo>
                    <a:pt x="355573" y="807857"/>
                  </a:lnTo>
                  <a:lnTo>
                    <a:pt x="355806" y="787417"/>
                  </a:lnTo>
                  <a:lnTo>
                    <a:pt x="344037" y="766768"/>
                  </a:lnTo>
                  <a:lnTo>
                    <a:pt x="358770" y="751774"/>
                  </a:lnTo>
                  <a:lnTo>
                    <a:pt x="368207" y="732708"/>
                  </a:lnTo>
                  <a:lnTo>
                    <a:pt x="375616" y="712233"/>
                  </a:lnTo>
                  <a:lnTo>
                    <a:pt x="384266" y="693016"/>
                  </a:lnTo>
                  <a:lnTo>
                    <a:pt x="374205" y="673955"/>
                  </a:lnTo>
                  <a:lnTo>
                    <a:pt x="364361" y="654911"/>
                  </a:lnTo>
                  <a:lnTo>
                    <a:pt x="354912" y="635976"/>
                  </a:lnTo>
                  <a:lnTo>
                    <a:pt x="346035" y="617240"/>
                  </a:lnTo>
                  <a:lnTo>
                    <a:pt x="349434" y="608613"/>
                  </a:lnTo>
                  <a:lnTo>
                    <a:pt x="352880" y="599770"/>
                  </a:lnTo>
                  <a:lnTo>
                    <a:pt x="356378" y="590924"/>
                  </a:lnTo>
                  <a:lnTo>
                    <a:pt x="359935" y="582287"/>
                  </a:lnTo>
                  <a:lnTo>
                    <a:pt x="353362" y="575454"/>
                  </a:lnTo>
                  <a:lnTo>
                    <a:pt x="344142" y="563645"/>
                  </a:lnTo>
                  <a:lnTo>
                    <a:pt x="318528" y="545778"/>
                  </a:lnTo>
                  <a:lnTo>
                    <a:pt x="308378" y="532691"/>
                  </a:lnTo>
                  <a:lnTo>
                    <a:pt x="301482" y="523461"/>
                  </a:lnTo>
                  <a:lnTo>
                    <a:pt x="285630" y="517164"/>
                  </a:lnTo>
                  <a:lnTo>
                    <a:pt x="279506" y="514238"/>
                  </a:lnTo>
                  <a:lnTo>
                    <a:pt x="772625" y="514238"/>
                  </a:lnTo>
                  <a:lnTo>
                    <a:pt x="772400" y="502147"/>
                  </a:lnTo>
                  <a:lnTo>
                    <a:pt x="771991" y="489967"/>
                  </a:lnTo>
                  <a:lnTo>
                    <a:pt x="771231" y="477611"/>
                  </a:lnTo>
                  <a:lnTo>
                    <a:pt x="769953" y="464988"/>
                  </a:lnTo>
                  <a:lnTo>
                    <a:pt x="180146" y="464988"/>
                  </a:lnTo>
                  <a:lnTo>
                    <a:pt x="178827" y="462378"/>
                  </a:lnTo>
                  <a:lnTo>
                    <a:pt x="176180" y="457384"/>
                  </a:lnTo>
                  <a:lnTo>
                    <a:pt x="175461" y="453284"/>
                  </a:lnTo>
                  <a:lnTo>
                    <a:pt x="171060" y="431471"/>
                  </a:lnTo>
                  <a:lnTo>
                    <a:pt x="171579" y="416369"/>
                  </a:lnTo>
                  <a:lnTo>
                    <a:pt x="790709" y="416368"/>
                  </a:lnTo>
                  <a:lnTo>
                    <a:pt x="794409" y="358796"/>
                  </a:lnTo>
                  <a:lnTo>
                    <a:pt x="116443" y="358797"/>
                  </a:lnTo>
                  <a:lnTo>
                    <a:pt x="114215" y="356835"/>
                  </a:lnTo>
                  <a:lnTo>
                    <a:pt x="107979" y="343851"/>
                  </a:lnTo>
                  <a:lnTo>
                    <a:pt x="112519" y="332635"/>
                  </a:lnTo>
                  <a:lnTo>
                    <a:pt x="111242" y="322647"/>
                  </a:lnTo>
                  <a:lnTo>
                    <a:pt x="87554" y="313349"/>
                  </a:lnTo>
                  <a:lnTo>
                    <a:pt x="80818" y="303270"/>
                  </a:lnTo>
                  <a:lnTo>
                    <a:pt x="83163" y="296315"/>
                  </a:lnTo>
                  <a:lnTo>
                    <a:pt x="90359" y="291495"/>
                  </a:lnTo>
                  <a:lnTo>
                    <a:pt x="98176" y="287822"/>
                  </a:lnTo>
                  <a:lnTo>
                    <a:pt x="79455" y="247928"/>
                  </a:lnTo>
                  <a:lnTo>
                    <a:pt x="87517" y="229706"/>
                  </a:lnTo>
                  <a:lnTo>
                    <a:pt x="190430" y="229706"/>
                  </a:lnTo>
                  <a:lnTo>
                    <a:pt x="189834" y="223592"/>
                  </a:lnTo>
                  <a:lnTo>
                    <a:pt x="189098" y="217144"/>
                  </a:lnTo>
                  <a:lnTo>
                    <a:pt x="188152" y="210101"/>
                  </a:lnTo>
                  <a:lnTo>
                    <a:pt x="97624" y="210101"/>
                  </a:lnTo>
                  <a:lnTo>
                    <a:pt x="102118" y="202055"/>
                  </a:lnTo>
                  <a:lnTo>
                    <a:pt x="120707" y="187663"/>
                  </a:lnTo>
                  <a:lnTo>
                    <a:pt x="153585" y="180176"/>
                  </a:lnTo>
                  <a:lnTo>
                    <a:pt x="153041" y="176041"/>
                  </a:lnTo>
                  <a:lnTo>
                    <a:pt x="150500" y="170960"/>
                  </a:lnTo>
                  <a:lnTo>
                    <a:pt x="149851" y="166843"/>
                  </a:lnTo>
                  <a:lnTo>
                    <a:pt x="132257" y="141000"/>
                  </a:lnTo>
                  <a:lnTo>
                    <a:pt x="114401" y="115222"/>
                  </a:lnTo>
                  <a:lnTo>
                    <a:pt x="96930" y="89591"/>
                  </a:lnTo>
                  <a:lnTo>
                    <a:pt x="80489" y="64191"/>
                  </a:lnTo>
                  <a:lnTo>
                    <a:pt x="51268" y="49456"/>
                  </a:lnTo>
                  <a:lnTo>
                    <a:pt x="17433" y="19954"/>
                  </a:lnTo>
                  <a:lnTo>
                    <a:pt x="0" y="0"/>
                  </a:lnTo>
                  <a:lnTo>
                    <a:pt x="934654" y="0"/>
                  </a:lnTo>
                  <a:close/>
                </a:path>
                <a:path w="934720" h="927735">
                  <a:moveTo>
                    <a:pt x="174623" y="550207"/>
                  </a:moveTo>
                  <a:lnTo>
                    <a:pt x="207127" y="550207"/>
                  </a:lnTo>
                  <a:lnTo>
                    <a:pt x="194868" y="553230"/>
                  </a:lnTo>
                  <a:lnTo>
                    <a:pt x="181731" y="553992"/>
                  </a:lnTo>
                  <a:lnTo>
                    <a:pt x="174623" y="550207"/>
                  </a:lnTo>
                  <a:close/>
                </a:path>
                <a:path w="934720" h="927735">
                  <a:moveTo>
                    <a:pt x="158610" y="503077"/>
                  </a:moveTo>
                  <a:lnTo>
                    <a:pt x="256147" y="503077"/>
                  </a:lnTo>
                  <a:lnTo>
                    <a:pt x="251102" y="510008"/>
                  </a:lnTo>
                  <a:lnTo>
                    <a:pt x="245553" y="516575"/>
                  </a:lnTo>
                  <a:lnTo>
                    <a:pt x="239717" y="522771"/>
                  </a:lnTo>
                  <a:lnTo>
                    <a:pt x="233815" y="528587"/>
                  </a:lnTo>
                  <a:lnTo>
                    <a:pt x="223806" y="553711"/>
                  </a:lnTo>
                  <a:lnTo>
                    <a:pt x="207127" y="550207"/>
                  </a:lnTo>
                  <a:lnTo>
                    <a:pt x="174623" y="550207"/>
                  </a:lnTo>
                  <a:lnTo>
                    <a:pt x="162420" y="543707"/>
                  </a:lnTo>
                  <a:lnTo>
                    <a:pt x="149063" y="527894"/>
                  </a:lnTo>
                  <a:lnTo>
                    <a:pt x="148879" y="516575"/>
                  </a:lnTo>
                  <a:lnTo>
                    <a:pt x="148885" y="514238"/>
                  </a:lnTo>
                  <a:lnTo>
                    <a:pt x="157004" y="503914"/>
                  </a:lnTo>
                  <a:lnTo>
                    <a:pt x="158610" y="503077"/>
                  </a:lnTo>
                  <a:close/>
                </a:path>
                <a:path w="934720" h="927735">
                  <a:moveTo>
                    <a:pt x="180146" y="464988"/>
                  </a:moveTo>
                  <a:lnTo>
                    <a:pt x="769953" y="464988"/>
                  </a:lnTo>
                  <a:lnTo>
                    <a:pt x="759107" y="471017"/>
                  </a:lnTo>
                  <a:lnTo>
                    <a:pt x="751783" y="481242"/>
                  </a:lnTo>
                  <a:lnTo>
                    <a:pt x="754212" y="495652"/>
                  </a:lnTo>
                  <a:lnTo>
                    <a:pt x="772625" y="514238"/>
                  </a:lnTo>
                  <a:lnTo>
                    <a:pt x="279506" y="514238"/>
                  </a:lnTo>
                  <a:lnTo>
                    <a:pt x="256147" y="503077"/>
                  </a:lnTo>
                  <a:lnTo>
                    <a:pt x="158610" y="503077"/>
                  </a:lnTo>
                  <a:lnTo>
                    <a:pt x="168800" y="497769"/>
                  </a:lnTo>
                  <a:lnTo>
                    <a:pt x="181368" y="467406"/>
                  </a:lnTo>
                  <a:lnTo>
                    <a:pt x="180146" y="464988"/>
                  </a:lnTo>
                  <a:close/>
                </a:path>
                <a:path w="934720" h="927735">
                  <a:moveTo>
                    <a:pt x="116443" y="358797"/>
                  </a:moveTo>
                  <a:lnTo>
                    <a:pt x="794409" y="358796"/>
                  </a:lnTo>
                  <a:lnTo>
                    <a:pt x="789889" y="368941"/>
                  </a:lnTo>
                  <a:lnTo>
                    <a:pt x="783345" y="372498"/>
                  </a:lnTo>
                  <a:lnTo>
                    <a:pt x="779195" y="379225"/>
                  </a:lnTo>
                  <a:lnTo>
                    <a:pt x="780597" y="392667"/>
                  </a:lnTo>
                  <a:lnTo>
                    <a:pt x="790709" y="416368"/>
                  </a:lnTo>
                  <a:lnTo>
                    <a:pt x="171579" y="416369"/>
                  </a:lnTo>
                  <a:lnTo>
                    <a:pt x="171421" y="406359"/>
                  </a:lnTo>
                  <a:lnTo>
                    <a:pt x="164979" y="399111"/>
                  </a:lnTo>
                  <a:lnTo>
                    <a:pt x="151663" y="388669"/>
                  </a:lnTo>
                  <a:lnTo>
                    <a:pt x="138677" y="378019"/>
                  </a:lnTo>
                  <a:lnTo>
                    <a:pt x="126150" y="367345"/>
                  </a:lnTo>
                  <a:lnTo>
                    <a:pt x="116443" y="358797"/>
                  </a:lnTo>
                  <a:close/>
                </a:path>
                <a:path w="934720" h="927735">
                  <a:moveTo>
                    <a:pt x="97624" y="210101"/>
                  </a:moveTo>
                  <a:lnTo>
                    <a:pt x="188152" y="210101"/>
                  </a:lnTo>
                  <a:lnTo>
                    <a:pt x="182863" y="213482"/>
                  </a:lnTo>
                  <a:lnTo>
                    <a:pt x="182731" y="218202"/>
                  </a:lnTo>
                  <a:lnTo>
                    <a:pt x="185879" y="223773"/>
                  </a:lnTo>
                  <a:lnTo>
                    <a:pt x="190430" y="229706"/>
                  </a:lnTo>
                  <a:lnTo>
                    <a:pt x="87517" y="229706"/>
                  </a:lnTo>
                  <a:lnTo>
                    <a:pt x="90730" y="222445"/>
                  </a:lnTo>
                  <a:lnTo>
                    <a:pt x="97624" y="210101"/>
                  </a:lnTo>
                  <a:close/>
                </a:path>
              </a:pathLst>
            </a:custGeom>
            <a:solidFill>
              <a:srgbClr val="EDDFDC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9872929" y="1523"/>
              <a:ext cx="2319655" cy="869315"/>
            </a:xfrm>
            <a:custGeom>
              <a:avLst/>
              <a:gdLst/>
              <a:ahLst/>
              <a:cxnLst/>
              <a:rect l="l" t="t" r="r" b="b"/>
              <a:pathLst>
                <a:path w="2319654" h="869315">
                  <a:moveTo>
                    <a:pt x="9278" y="0"/>
                  </a:moveTo>
                  <a:lnTo>
                    <a:pt x="630" y="0"/>
                  </a:lnTo>
                  <a:lnTo>
                    <a:pt x="0" y="28444"/>
                  </a:lnTo>
                  <a:lnTo>
                    <a:pt x="249" y="77857"/>
                  </a:lnTo>
                  <a:lnTo>
                    <a:pt x="1825" y="126504"/>
                  </a:lnTo>
                  <a:lnTo>
                    <a:pt x="4696" y="174297"/>
                  </a:lnTo>
                  <a:lnTo>
                    <a:pt x="8829" y="221149"/>
                  </a:lnTo>
                  <a:lnTo>
                    <a:pt x="14192" y="266972"/>
                  </a:lnTo>
                  <a:lnTo>
                    <a:pt x="20753" y="311680"/>
                  </a:lnTo>
                  <a:lnTo>
                    <a:pt x="28479" y="355185"/>
                  </a:lnTo>
                  <a:lnTo>
                    <a:pt x="37337" y="397400"/>
                  </a:lnTo>
                  <a:lnTo>
                    <a:pt x="47295" y="438237"/>
                  </a:lnTo>
                  <a:lnTo>
                    <a:pt x="58321" y="477610"/>
                  </a:lnTo>
                  <a:lnTo>
                    <a:pt x="70382" y="515431"/>
                  </a:lnTo>
                  <a:lnTo>
                    <a:pt x="83446" y="551612"/>
                  </a:lnTo>
                  <a:lnTo>
                    <a:pt x="122715" y="639142"/>
                  </a:lnTo>
                  <a:lnTo>
                    <a:pt x="150220" y="686955"/>
                  </a:lnTo>
                  <a:lnTo>
                    <a:pt x="179881" y="729387"/>
                  </a:lnTo>
                  <a:lnTo>
                    <a:pt x="211586" y="766320"/>
                  </a:lnTo>
                  <a:lnTo>
                    <a:pt x="245219" y="797635"/>
                  </a:lnTo>
                  <a:lnTo>
                    <a:pt x="280667" y="823214"/>
                  </a:lnTo>
                  <a:lnTo>
                    <a:pt x="317816" y="842939"/>
                  </a:lnTo>
                  <a:lnTo>
                    <a:pt x="356552" y="856690"/>
                  </a:lnTo>
                  <a:lnTo>
                    <a:pt x="401554" y="865814"/>
                  </a:lnTo>
                  <a:lnTo>
                    <a:pt x="445191" y="868725"/>
                  </a:lnTo>
                  <a:lnTo>
                    <a:pt x="491820" y="865444"/>
                  </a:lnTo>
                  <a:lnTo>
                    <a:pt x="517179" y="860220"/>
                  </a:lnTo>
                  <a:lnTo>
                    <a:pt x="451998" y="860220"/>
                  </a:lnTo>
                  <a:lnTo>
                    <a:pt x="406255" y="857713"/>
                  </a:lnTo>
                  <a:lnTo>
                    <a:pt x="358821" y="848272"/>
                  </a:lnTo>
                  <a:lnTo>
                    <a:pt x="321054" y="834830"/>
                  </a:lnTo>
                  <a:lnTo>
                    <a:pt x="284806" y="815510"/>
                  </a:lnTo>
                  <a:lnTo>
                    <a:pt x="250188" y="790426"/>
                  </a:lnTo>
                  <a:lnTo>
                    <a:pt x="217314" y="759696"/>
                  </a:lnTo>
                  <a:lnTo>
                    <a:pt x="186294" y="723435"/>
                  </a:lnTo>
                  <a:lnTo>
                    <a:pt x="157243" y="681759"/>
                  </a:lnTo>
                  <a:lnTo>
                    <a:pt x="130270" y="634785"/>
                  </a:lnTo>
                  <a:lnTo>
                    <a:pt x="105490" y="582628"/>
                  </a:lnTo>
                  <a:lnTo>
                    <a:pt x="78555" y="512405"/>
                  </a:lnTo>
                  <a:lnTo>
                    <a:pt x="66567" y="474804"/>
                  </a:lnTo>
                  <a:lnTo>
                    <a:pt x="55609" y="435659"/>
                  </a:lnTo>
                  <a:lnTo>
                    <a:pt x="45713" y="395056"/>
                  </a:lnTo>
                  <a:lnTo>
                    <a:pt x="36911" y="353083"/>
                  </a:lnTo>
                  <a:lnTo>
                    <a:pt x="29236" y="309826"/>
                  </a:lnTo>
                  <a:lnTo>
                    <a:pt x="22720" y="265372"/>
                  </a:lnTo>
                  <a:lnTo>
                    <a:pt x="17394" y="219808"/>
                  </a:lnTo>
                  <a:lnTo>
                    <a:pt x="13292" y="173220"/>
                  </a:lnTo>
                  <a:lnTo>
                    <a:pt x="10445" y="125695"/>
                  </a:lnTo>
                  <a:lnTo>
                    <a:pt x="8887" y="77320"/>
                  </a:lnTo>
                  <a:lnTo>
                    <a:pt x="8648" y="28181"/>
                  </a:lnTo>
                  <a:lnTo>
                    <a:pt x="9278" y="0"/>
                  </a:lnTo>
                  <a:close/>
                </a:path>
                <a:path w="2319654" h="869315">
                  <a:moveTo>
                    <a:pt x="1261504" y="491162"/>
                  </a:moveTo>
                  <a:lnTo>
                    <a:pt x="1208807" y="491326"/>
                  </a:lnTo>
                  <a:lnTo>
                    <a:pt x="1156058" y="497635"/>
                  </a:lnTo>
                  <a:lnTo>
                    <a:pt x="1110774" y="508752"/>
                  </a:lnTo>
                  <a:lnTo>
                    <a:pt x="1066774" y="524646"/>
                  </a:lnTo>
                  <a:lnTo>
                    <a:pt x="1023922" y="544600"/>
                  </a:lnTo>
                  <a:lnTo>
                    <a:pt x="982082" y="567895"/>
                  </a:lnTo>
                  <a:lnTo>
                    <a:pt x="941119" y="593812"/>
                  </a:lnTo>
                  <a:lnTo>
                    <a:pt x="900896" y="621633"/>
                  </a:lnTo>
                  <a:lnTo>
                    <a:pt x="861277" y="650639"/>
                  </a:lnTo>
                  <a:lnTo>
                    <a:pt x="782186" y="710188"/>
                  </a:lnTo>
                  <a:lnTo>
                    <a:pt x="742437" y="739295"/>
                  </a:lnTo>
                  <a:lnTo>
                    <a:pt x="702671" y="766769"/>
                  </a:lnTo>
                  <a:lnTo>
                    <a:pt x="662678" y="791948"/>
                  </a:lnTo>
                  <a:lnTo>
                    <a:pt x="622250" y="814169"/>
                  </a:lnTo>
                  <a:lnTo>
                    <a:pt x="581177" y="832769"/>
                  </a:lnTo>
                  <a:lnTo>
                    <a:pt x="539250" y="847086"/>
                  </a:lnTo>
                  <a:lnTo>
                    <a:pt x="496260" y="856457"/>
                  </a:lnTo>
                  <a:lnTo>
                    <a:pt x="451998" y="860220"/>
                  </a:lnTo>
                  <a:lnTo>
                    <a:pt x="517179" y="860220"/>
                  </a:lnTo>
                  <a:lnTo>
                    <a:pt x="581124" y="841533"/>
                  </a:lnTo>
                  <a:lnTo>
                    <a:pt x="624078" y="822461"/>
                  </a:lnTo>
                  <a:lnTo>
                    <a:pt x="666085" y="799684"/>
                  </a:lnTo>
                  <a:lnTo>
                    <a:pt x="707285" y="773980"/>
                  </a:lnTo>
                  <a:lnTo>
                    <a:pt x="747817" y="746129"/>
                  </a:lnTo>
                  <a:lnTo>
                    <a:pt x="787818" y="716909"/>
                  </a:lnTo>
                  <a:lnTo>
                    <a:pt x="866265" y="657864"/>
                  </a:lnTo>
                  <a:lnTo>
                    <a:pt x="905553" y="629091"/>
                  </a:lnTo>
                  <a:lnTo>
                    <a:pt x="945416" y="601497"/>
                  </a:lnTo>
                  <a:lnTo>
                    <a:pt x="985978" y="575799"/>
                  </a:lnTo>
                  <a:lnTo>
                    <a:pt x="1027360" y="552711"/>
                  </a:lnTo>
                  <a:lnTo>
                    <a:pt x="1069685" y="532949"/>
                  </a:lnTo>
                  <a:lnTo>
                    <a:pt x="1113075" y="517229"/>
                  </a:lnTo>
                  <a:lnTo>
                    <a:pt x="1157653" y="506267"/>
                  </a:lnTo>
                  <a:lnTo>
                    <a:pt x="1209577" y="500053"/>
                  </a:lnTo>
                  <a:lnTo>
                    <a:pt x="1336417" y="499929"/>
                  </a:lnTo>
                  <a:lnTo>
                    <a:pt x="1314074" y="496096"/>
                  </a:lnTo>
                  <a:lnTo>
                    <a:pt x="1261504" y="491162"/>
                  </a:lnTo>
                  <a:close/>
                </a:path>
                <a:path w="2319654" h="869315">
                  <a:moveTo>
                    <a:pt x="1336417" y="499929"/>
                  </a:moveTo>
                  <a:lnTo>
                    <a:pt x="1261558" y="499929"/>
                  </a:lnTo>
                  <a:lnTo>
                    <a:pt x="1313505" y="504854"/>
                  </a:lnTo>
                  <a:lnTo>
                    <a:pt x="1365327" y="513790"/>
                  </a:lnTo>
                  <a:lnTo>
                    <a:pt x="1416933" y="525696"/>
                  </a:lnTo>
                  <a:lnTo>
                    <a:pt x="1468231" y="539532"/>
                  </a:lnTo>
                  <a:lnTo>
                    <a:pt x="1563718" y="567196"/>
                  </a:lnTo>
                  <a:lnTo>
                    <a:pt x="1608827" y="579625"/>
                  </a:lnTo>
                  <a:lnTo>
                    <a:pt x="1654239" y="590818"/>
                  </a:lnTo>
                  <a:lnTo>
                    <a:pt x="1699735" y="600050"/>
                  </a:lnTo>
                  <a:lnTo>
                    <a:pt x="1746450" y="606743"/>
                  </a:lnTo>
                  <a:lnTo>
                    <a:pt x="1793428" y="610451"/>
                  </a:lnTo>
                  <a:lnTo>
                    <a:pt x="1840524" y="611242"/>
                  </a:lnTo>
                  <a:lnTo>
                    <a:pt x="1887595" y="609184"/>
                  </a:lnTo>
                  <a:lnTo>
                    <a:pt x="1934498" y="604344"/>
                  </a:lnTo>
                  <a:lnTo>
                    <a:pt x="1945933" y="602489"/>
                  </a:lnTo>
                  <a:lnTo>
                    <a:pt x="1840492" y="602489"/>
                  </a:lnTo>
                  <a:lnTo>
                    <a:pt x="1793909" y="601706"/>
                  </a:lnTo>
                  <a:lnTo>
                    <a:pt x="1747444" y="598038"/>
                  </a:lnTo>
                  <a:lnTo>
                    <a:pt x="1701241" y="591418"/>
                  </a:lnTo>
                  <a:lnTo>
                    <a:pt x="1656056" y="582237"/>
                  </a:lnTo>
                  <a:lnTo>
                    <a:pt x="1610891" y="571097"/>
                  </a:lnTo>
                  <a:lnTo>
                    <a:pt x="1565991" y="558725"/>
                  </a:lnTo>
                  <a:lnTo>
                    <a:pt x="1470282" y="531005"/>
                  </a:lnTo>
                  <a:lnTo>
                    <a:pt x="1418537" y="517065"/>
                  </a:lnTo>
                  <a:lnTo>
                    <a:pt x="1366443" y="505079"/>
                  </a:lnTo>
                  <a:lnTo>
                    <a:pt x="1336417" y="499929"/>
                  </a:lnTo>
                  <a:close/>
                </a:path>
                <a:path w="2319654" h="869315">
                  <a:moveTo>
                    <a:pt x="2319042" y="440500"/>
                  </a:moveTo>
                  <a:lnTo>
                    <a:pt x="2281677" y="466261"/>
                  </a:lnTo>
                  <a:lnTo>
                    <a:pt x="2241703" y="490673"/>
                  </a:lnTo>
                  <a:lnTo>
                    <a:pt x="2200430" y="512864"/>
                  </a:lnTo>
                  <a:lnTo>
                    <a:pt x="2158000" y="532769"/>
                  </a:lnTo>
                  <a:lnTo>
                    <a:pt x="2114554" y="550321"/>
                  </a:lnTo>
                  <a:lnTo>
                    <a:pt x="2070234" y="565453"/>
                  </a:lnTo>
                  <a:lnTo>
                    <a:pt x="2025182" y="578099"/>
                  </a:lnTo>
                  <a:lnTo>
                    <a:pt x="1979540" y="588192"/>
                  </a:lnTo>
                  <a:lnTo>
                    <a:pt x="1933450" y="595666"/>
                  </a:lnTo>
                  <a:lnTo>
                    <a:pt x="1887054" y="600454"/>
                  </a:lnTo>
                  <a:lnTo>
                    <a:pt x="1840492" y="602489"/>
                  </a:lnTo>
                  <a:lnTo>
                    <a:pt x="1945933" y="602489"/>
                  </a:lnTo>
                  <a:lnTo>
                    <a:pt x="2027228" y="586585"/>
                  </a:lnTo>
                  <a:lnTo>
                    <a:pt x="2072767" y="573800"/>
                  </a:lnTo>
                  <a:lnTo>
                    <a:pt x="2117564" y="558503"/>
                  </a:lnTo>
                  <a:lnTo>
                    <a:pt x="2161476" y="540760"/>
                  </a:lnTo>
                  <a:lnTo>
                    <a:pt x="2204360" y="520637"/>
                  </a:lnTo>
                  <a:lnTo>
                    <a:pt x="2246072" y="498204"/>
                  </a:lnTo>
                  <a:lnTo>
                    <a:pt x="2286468" y="473526"/>
                  </a:lnTo>
                  <a:lnTo>
                    <a:pt x="2319042" y="451060"/>
                  </a:lnTo>
                  <a:lnTo>
                    <a:pt x="2319042" y="440500"/>
                  </a:lnTo>
                  <a:close/>
                </a:path>
              </a:pathLst>
            </a:custGeom>
            <a:solidFill>
              <a:srgbClr val="734A4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10037226" y="735621"/>
              <a:ext cx="367665" cy="264160"/>
            </a:xfrm>
            <a:custGeom>
              <a:avLst/>
              <a:gdLst/>
              <a:ahLst/>
              <a:cxnLst/>
              <a:rect l="l" t="t" r="r" b="b"/>
              <a:pathLst>
                <a:path w="367665" h="264159">
                  <a:moveTo>
                    <a:pt x="6973" y="95801"/>
                  </a:moveTo>
                  <a:lnTo>
                    <a:pt x="39650" y="46815"/>
                  </a:lnTo>
                  <a:lnTo>
                    <a:pt x="91953" y="19520"/>
                  </a:lnTo>
                  <a:lnTo>
                    <a:pt x="122633" y="15791"/>
                  </a:lnTo>
                  <a:lnTo>
                    <a:pt x="155628" y="18094"/>
                  </a:lnTo>
                  <a:lnTo>
                    <a:pt x="177942" y="16456"/>
                  </a:lnTo>
                  <a:lnTo>
                    <a:pt x="200003" y="12264"/>
                  </a:lnTo>
                  <a:lnTo>
                    <a:pt x="222076" y="6157"/>
                  </a:lnTo>
                  <a:lnTo>
                    <a:pt x="247365" y="655"/>
                  </a:lnTo>
                  <a:lnTo>
                    <a:pt x="297645" y="4584"/>
                  </a:lnTo>
                  <a:lnTo>
                    <a:pt x="349475" y="39814"/>
                  </a:lnTo>
                  <a:lnTo>
                    <a:pt x="367077" y="111886"/>
                  </a:lnTo>
                  <a:lnTo>
                    <a:pt x="360947" y="148469"/>
                  </a:lnTo>
                  <a:lnTo>
                    <a:pt x="332883" y="200483"/>
                  </a:lnTo>
                  <a:lnTo>
                    <a:pt x="287190" y="238087"/>
                  </a:lnTo>
                  <a:lnTo>
                    <a:pt x="221612" y="260723"/>
                  </a:lnTo>
                  <a:lnTo>
                    <a:pt x="187356" y="264029"/>
                  </a:lnTo>
                  <a:lnTo>
                    <a:pt x="152192" y="262490"/>
                  </a:lnTo>
                  <a:lnTo>
                    <a:pt x="112223" y="254550"/>
                  </a:lnTo>
                  <a:lnTo>
                    <a:pt x="72942" y="238960"/>
                  </a:lnTo>
                  <a:lnTo>
                    <a:pt x="38380" y="215509"/>
                  </a:lnTo>
                  <a:lnTo>
                    <a:pt x="12569" y="183981"/>
                  </a:lnTo>
                  <a:lnTo>
                    <a:pt x="0" y="140137"/>
                  </a:lnTo>
                  <a:lnTo>
                    <a:pt x="1260" y="117670"/>
                  </a:lnTo>
                  <a:lnTo>
                    <a:pt x="6973" y="95801"/>
                  </a:lnTo>
                  <a:close/>
                </a:path>
              </a:pathLst>
            </a:custGeom>
            <a:solidFill>
              <a:srgbClr val="D6AA9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11413795" y="223075"/>
              <a:ext cx="196850" cy="843915"/>
            </a:xfrm>
            <a:custGeom>
              <a:avLst/>
              <a:gdLst/>
              <a:ahLst/>
              <a:cxnLst/>
              <a:rect l="l" t="t" r="r" b="b"/>
              <a:pathLst>
                <a:path w="196850" h="843915">
                  <a:moveTo>
                    <a:pt x="33197" y="631202"/>
                  </a:moveTo>
                  <a:lnTo>
                    <a:pt x="32829" y="611898"/>
                  </a:lnTo>
                  <a:lnTo>
                    <a:pt x="32156" y="592556"/>
                  </a:lnTo>
                  <a:lnTo>
                    <a:pt x="31877" y="573379"/>
                  </a:lnTo>
                  <a:lnTo>
                    <a:pt x="31788" y="523405"/>
                  </a:lnTo>
                  <a:lnTo>
                    <a:pt x="31191" y="473430"/>
                  </a:lnTo>
                  <a:lnTo>
                    <a:pt x="26479" y="418566"/>
                  </a:lnTo>
                  <a:lnTo>
                    <a:pt x="25146" y="400253"/>
                  </a:lnTo>
                  <a:lnTo>
                    <a:pt x="25171" y="359727"/>
                  </a:lnTo>
                  <a:lnTo>
                    <a:pt x="27368" y="319430"/>
                  </a:lnTo>
                  <a:lnTo>
                    <a:pt x="29921" y="279158"/>
                  </a:lnTo>
                  <a:lnTo>
                    <a:pt x="31026" y="238760"/>
                  </a:lnTo>
                  <a:lnTo>
                    <a:pt x="29324" y="195389"/>
                  </a:lnTo>
                  <a:lnTo>
                    <a:pt x="25768" y="152082"/>
                  </a:lnTo>
                  <a:lnTo>
                    <a:pt x="21831" y="108762"/>
                  </a:lnTo>
                  <a:lnTo>
                    <a:pt x="19011" y="65379"/>
                  </a:lnTo>
                  <a:lnTo>
                    <a:pt x="18783" y="60096"/>
                  </a:lnTo>
                  <a:lnTo>
                    <a:pt x="11188" y="60185"/>
                  </a:lnTo>
                  <a:lnTo>
                    <a:pt x="7112" y="112483"/>
                  </a:lnTo>
                  <a:lnTo>
                    <a:pt x="6273" y="135991"/>
                  </a:lnTo>
                  <a:lnTo>
                    <a:pt x="7327" y="159626"/>
                  </a:lnTo>
                  <a:lnTo>
                    <a:pt x="9232" y="179451"/>
                  </a:lnTo>
                  <a:lnTo>
                    <a:pt x="10896" y="199136"/>
                  </a:lnTo>
                  <a:lnTo>
                    <a:pt x="11988" y="218859"/>
                  </a:lnTo>
                  <a:lnTo>
                    <a:pt x="12242" y="238760"/>
                  </a:lnTo>
                  <a:lnTo>
                    <a:pt x="10350" y="279158"/>
                  </a:lnTo>
                  <a:lnTo>
                    <a:pt x="7010" y="319405"/>
                  </a:lnTo>
                  <a:lnTo>
                    <a:pt x="4013" y="359702"/>
                  </a:lnTo>
                  <a:lnTo>
                    <a:pt x="3187" y="400253"/>
                  </a:lnTo>
                  <a:lnTo>
                    <a:pt x="4152" y="418553"/>
                  </a:lnTo>
                  <a:lnTo>
                    <a:pt x="7213" y="455041"/>
                  </a:lnTo>
                  <a:lnTo>
                    <a:pt x="7785" y="473430"/>
                  </a:lnTo>
                  <a:lnTo>
                    <a:pt x="7073" y="548398"/>
                  </a:lnTo>
                  <a:lnTo>
                    <a:pt x="7099" y="573379"/>
                  </a:lnTo>
                  <a:lnTo>
                    <a:pt x="7785" y="592556"/>
                  </a:lnTo>
                  <a:lnTo>
                    <a:pt x="9017" y="611886"/>
                  </a:lnTo>
                  <a:lnTo>
                    <a:pt x="9944" y="631202"/>
                  </a:lnTo>
                  <a:lnTo>
                    <a:pt x="9753" y="650328"/>
                  </a:lnTo>
                  <a:lnTo>
                    <a:pt x="7645" y="671220"/>
                  </a:lnTo>
                  <a:lnTo>
                    <a:pt x="4483" y="691896"/>
                  </a:lnTo>
                  <a:lnTo>
                    <a:pt x="1511" y="712660"/>
                  </a:lnTo>
                  <a:lnTo>
                    <a:pt x="0" y="733755"/>
                  </a:lnTo>
                  <a:lnTo>
                    <a:pt x="3060" y="741248"/>
                  </a:lnTo>
                  <a:lnTo>
                    <a:pt x="10058" y="743724"/>
                  </a:lnTo>
                  <a:lnTo>
                    <a:pt x="17208" y="741210"/>
                  </a:lnTo>
                  <a:lnTo>
                    <a:pt x="20713" y="733755"/>
                  </a:lnTo>
                  <a:lnTo>
                    <a:pt x="22809" y="712660"/>
                  </a:lnTo>
                  <a:lnTo>
                    <a:pt x="30073" y="671220"/>
                  </a:lnTo>
                  <a:lnTo>
                    <a:pt x="32588" y="650328"/>
                  </a:lnTo>
                  <a:lnTo>
                    <a:pt x="33197" y="631202"/>
                  </a:lnTo>
                  <a:close/>
                </a:path>
                <a:path w="196850" h="843915">
                  <a:moveTo>
                    <a:pt x="75069" y="758621"/>
                  </a:moveTo>
                  <a:lnTo>
                    <a:pt x="74523" y="713917"/>
                  </a:lnTo>
                  <a:lnTo>
                    <a:pt x="71742" y="669074"/>
                  </a:lnTo>
                  <a:lnTo>
                    <a:pt x="69405" y="625157"/>
                  </a:lnTo>
                  <a:lnTo>
                    <a:pt x="68110" y="574751"/>
                  </a:lnTo>
                  <a:lnTo>
                    <a:pt x="67017" y="524344"/>
                  </a:lnTo>
                  <a:lnTo>
                    <a:pt x="64249" y="370928"/>
                  </a:lnTo>
                  <a:lnTo>
                    <a:pt x="63665" y="318338"/>
                  </a:lnTo>
                  <a:lnTo>
                    <a:pt x="63055" y="213156"/>
                  </a:lnTo>
                  <a:lnTo>
                    <a:pt x="62420" y="139204"/>
                  </a:lnTo>
                  <a:lnTo>
                    <a:pt x="62433" y="114554"/>
                  </a:lnTo>
                  <a:lnTo>
                    <a:pt x="61671" y="93002"/>
                  </a:lnTo>
                  <a:lnTo>
                    <a:pt x="59753" y="71729"/>
                  </a:lnTo>
                  <a:lnTo>
                    <a:pt x="57594" y="50495"/>
                  </a:lnTo>
                  <a:lnTo>
                    <a:pt x="56095" y="29019"/>
                  </a:lnTo>
                  <a:lnTo>
                    <a:pt x="55854" y="22999"/>
                  </a:lnTo>
                  <a:lnTo>
                    <a:pt x="46647" y="22948"/>
                  </a:lnTo>
                  <a:lnTo>
                    <a:pt x="46672" y="29019"/>
                  </a:lnTo>
                  <a:lnTo>
                    <a:pt x="47396" y="50482"/>
                  </a:lnTo>
                  <a:lnTo>
                    <a:pt x="48780" y="71767"/>
                  </a:lnTo>
                  <a:lnTo>
                    <a:pt x="49923" y="93065"/>
                  </a:lnTo>
                  <a:lnTo>
                    <a:pt x="49961" y="114554"/>
                  </a:lnTo>
                  <a:lnTo>
                    <a:pt x="49276" y="139192"/>
                  </a:lnTo>
                  <a:lnTo>
                    <a:pt x="48971" y="163842"/>
                  </a:lnTo>
                  <a:lnTo>
                    <a:pt x="48310" y="311924"/>
                  </a:lnTo>
                  <a:lnTo>
                    <a:pt x="47802" y="361302"/>
                  </a:lnTo>
                  <a:lnTo>
                    <a:pt x="47028" y="410692"/>
                  </a:lnTo>
                  <a:lnTo>
                    <a:pt x="45161" y="508673"/>
                  </a:lnTo>
                  <a:lnTo>
                    <a:pt x="42964" y="606653"/>
                  </a:lnTo>
                  <a:lnTo>
                    <a:pt x="38544" y="722871"/>
                  </a:lnTo>
                  <a:lnTo>
                    <a:pt x="35725" y="761809"/>
                  </a:lnTo>
                  <a:lnTo>
                    <a:pt x="26416" y="791933"/>
                  </a:lnTo>
                  <a:lnTo>
                    <a:pt x="28397" y="805472"/>
                  </a:lnTo>
                  <a:lnTo>
                    <a:pt x="37490" y="815848"/>
                  </a:lnTo>
                  <a:lnTo>
                    <a:pt x="52425" y="817638"/>
                  </a:lnTo>
                  <a:lnTo>
                    <a:pt x="62674" y="815086"/>
                  </a:lnTo>
                  <a:lnTo>
                    <a:pt x="69507" y="808990"/>
                  </a:lnTo>
                  <a:lnTo>
                    <a:pt x="70726" y="802170"/>
                  </a:lnTo>
                  <a:lnTo>
                    <a:pt x="75069" y="758621"/>
                  </a:lnTo>
                  <a:close/>
                </a:path>
                <a:path w="196850" h="843915">
                  <a:moveTo>
                    <a:pt x="132562" y="121716"/>
                  </a:moveTo>
                  <a:lnTo>
                    <a:pt x="130835" y="73672"/>
                  </a:lnTo>
                  <a:lnTo>
                    <a:pt x="119735" y="26504"/>
                  </a:lnTo>
                  <a:lnTo>
                    <a:pt x="115290" y="21374"/>
                  </a:lnTo>
                  <a:lnTo>
                    <a:pt x="108978" y="20040"/>
                  </a:lnTo>
                  <a:lnTo>
                    <a:pt x="103428" y="22567"/>
                  </a:lnTo>
                  <a:lnTo>
                    <a:pt x="101244" y="29006"/>
                  </a:lnTo>
                  <a:lnTo>
                    <a:pt x="104571" y="79806"/>
                  </a:lnTo>
                  <a:lnTo>
                    <a:pt x="105244" y="104978"/>
                  </a:lnTo>
                  <a:lnTo>
                    <a:pt x="103682" y="130784"/>
                  </a:lnTo>
                  <a:lnTo>
                    <a:pt x="101257" y="157492"/>
                  </a:lnTo>
                  <a:lnTo>
                    <a:pt x="100063" y="184175"/>
                  </a:lnTo>
                  <a:lnTo>
                    <a:pt x="99796" y="210896"/>
                  </a:lnTo>
                  <a:lnTo>
                    <a:pt x="100139" y="237705"/>
                  </a:lnTo>
                  <a:lnTo>
                    <a:pt x="100037" y="285521"/>
                  </a:lnTo>
                  <a:lnTo>
                    <a:pt x="98513" y="333082"/>
                  </a:lnTo>
                  <a:lnTo>
                    <a:pt x="96685" y="380606"/>
                  </a:lnTo>
                  <a:lnTo>
                    <a:pt x="95669" y="428256"/>
                  </a:lnTo>
                  <a:lnTo>
                    <a:pt x="94653" y="638644"/>
                  </a:lnTo>
                  <a:lnTo>
                    <a:pt x="94754" y="664032"/>
                  </a:lnTo>
                  <a:lnTo>
                    <a:pt x="95046" y="689495"/>
                  </a:lnTo>
                  <a:lnTo>
                    <a:pt x="94983" y="714946"/>
                  </a:lnTo>
                  <a:lnTo>
                    <a:pt x="94030" y="740295"/>
                  </a:lnTo>
                  <a:lnTo>
                    <a:pt x="91973" y="761479"/>
                  </a:lnTo>
                  <a:lnTo>
                    <a:pt x="89268" y="782307"/>
                  </a:lnTo>
                  <a:lnTo>
                    <a:pt x="87096" y="803224"/>
                  </a:lnTo>
                  <a:lnTo>
                    <a:pt x="86652" y="824699"/>
                  </a:lnTo>
                  <a:lnTo>
                    <a:pt x="92976" y="838758"/>
                  </a:lnTo>
                  <a:lnTo>
                    <a:pt x="106070" y="843432"/>
                  </a:lnTo>
                  <a:lnTo>
                    <a:pt x="119189" y="838746"/>
                  </a:lnTo>
                  <a:lnTo>
                    <a:pt x="125552" y="824699"/>
                  </a:lnTo>
                  <a:lnTo>
                    <a:pt x="127063" y="774458"/>
                  </a:lnTo>
                  <a:lnTo>
                    <a:pt x="127762" y="724141"/>
                  </a:lnTo>
                  <a:lnTo>
                    <a:pt x="127812" y="673760"/>
                  </a:lnTo>
                  <a:lnTo>
                    <a:pt x="127406" y="623354"/>
                  </a:lnTo>
                  <a:lnTo>
                    <a:pt x="125158" y="472109"/>
                  </a:lnTo>
                  <a:lnTo>
                    <a:pt x="124663" y="421754"/>
                  </a:lnTo>
                  <a:lnTo>
                    <a:pt x="125298" y="396481"/>
                  </a:lnTo>
                  <a:lnTo>
                    <a:pt x="128562" y="346202"/>
                  </a:lnTo>
                  <a:lnTo>
                    <a:pt x="129349" y="320954"/>
                  </a:lnTo>
                  <a:lnTo>
                    <a:pt x="129273" y="295376"/>
                  </a:lnTo>
                  <a:lnTo>
                    <a:pt x="128422" y="218706"/>
                  </a:lnTo>
                  <a:lnTo>
                    <a:pt x="130048" y="170205"/>
                  </a:lnTo>
                  <a:lnTo>
                    <a:pt x="132562" y="121716"/>
                  </a:lnTo>
                  <a:close/>
                </a:path>
                <a:path w="196850" h="843915">
                  <a:moveTo>
                    <a:pt x="196596" y="737539"/>
                  </a:moveTo>
                  <a:lnTo>
                    <a:pt x="196329" y="683056"/>
                  </a:lnTo>
                  <a:lnTo>
                    <a:pt x="194868" y="628599"/>
                  </a:lnTo>
                  <a:lnTo>
                    <a:pt x="191770" y="574725"/>
                  </a:lnTo>
                  <a:lnTo>
                    <a:pt x="188277" y="530250"/>
                  </a:lnTo>
                  <a:lnTo>
                    <a:pt x="184975" y="485813"/>
                  </a:lnTo>
                  <a:lnTo>
                    <a:pt x="182473" y="441312"/>
                  </a:lnTo>
                  <a:lnTo>
                    <a:pt x="181394" y="396633"/>
                  </a:lnTo>
                  <a:lnTo>
                    <a:pt x="180314" y="179844"/>
                  </a:lnTo>
                  <a:lnTo>
                    <a:pt x="179438" y="135750"/>
                  </a:lnTo>
                  <a:lnTo>
                    <a:pt x="176136" y="91059"/>
                  </a:lnTo>
                  <a:lnTo>
                    <a:pt x="168910" y="47053"/>
                  </a:lnTo>
                  <a:lnTo>
                    <a:pt x="156222" y="5029"/>
                  </a:lnTo>
                  <a:lnTo>
                    <a:pt x="148107" y="0"/>
                  </a:lnTo>
                  <a:lnTo>
                    <a:pt x="147142" y="5016"/>
                  </a:lnTo>
                  <a:lnTo>
                    <a:pt x="144932" y="25425"/>
                  </a:lnTo>
                  <a:lnTo>
                    <a:pt x="145084" y="45897"/>
                  </a:lnTo>
                  <a:lnTo>
                    <a:pt x="146189" y="66433"/>
                  </a:lnTo>
                  <a:lnTo>
                    <a:pt x="146850" y="86982"/>
                  </a:lnTo>
                  <a:lnTo>
                    <a:pt x="147434" y="111810"/>
                  </a:lnTo>
                  <a:lnTo>
                    <a:pt x="150114" y="161340"/>
                  </a:lnTo>
                  <a:lnTo>
                    <a:pt x="150622" y="186194"/>
                  </a:lnTo>
                  <a:lnTo>
                    <a:pt x="149631" y="396633"/>
                  </a:lnTo>
                  <a:lnTo>
                    <a:pt x="150609" y="442785"/>
                  </a:lnTo>
                  <a:lnTo>
                    <a:pt x="155867" y="534746"/>
                  </a:lnTo>
                  <a:lnTo>
                    <a:pt x="157327" y="580758"/>
                  </a:lnTo>
                  <a:lnTo>
                    <a:pt x="156730" y="633450"/>
                  </a:lnTo>
                  <a:lnTo>
                    <a:pt x="153225" y="738847"/>
                  </a:lnTo>
                  <a:lnTo>
                    <a:pt x="152882" y="791540"/>
                  </a:lnTo>
                  <a:lnTo>
                    <a:pt x="158661" y="807034"/>
                  </a:lnTo>
                  <a:lnTo>
                    <a:pt x="173507" y="812304"/>
                  </a:lnTo>
                  <a:lnTo>
                    <a:pt x="188849" y="807186"/>
                  </a:lnTo>
                  <a:lnTo>
                    <a:pt x="196075" y="791540"/>
                  </a:lnTo>
                  <a:lnTo>
                    <a:pt x="196596" y="737539"/>
                  </a:lnTo>
                  <a:close/>
                </a:path>
              </a:pathLst>
            </a:custGeom>
            <a:solidFill>
              <a:srgbClr val="C3C7C1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/>
          <p:nvPr/>
        </p:nvSpPr>
        <p:spPr>
          <a:xfrm>
            <a:off x="2998557" y="1283941"/>
            <a:ext cx="6110605" cy="4396105"/>
          </a:xfrm>
          <a:custGeom>
            <a:avLst/>
            <a:gdLst/>
            <a:ahLst/>
            <a:cxnLst/>
            <a:rect l="l" t="t" r="r" b="b"/>
            <a:pathLst>
              <a:path w="6110605" h="4396105">
                <a:moveTo>
                  <a:pt x="2952418" y="0"/>
                </a:moveTo>
                <a:lnTo>
                  <a:pt x="2902780" y="192"/>
                </a:lnTo>
                <a:lnTo>
                  <a:pt x="2853056" y="855"/>
                </a:lnTo>
                <a:lnTo>
                  <a:pt x="2803259" y="1993"/>
                </a:lnTo>
                <a:lnTo>
                  <a:pt x="2753406" y="3609"/>
                </a:lnTo>
                <a:lnTo>
                  <a:pt x="2703511" y="5707"/>
                </a:lnTo>
                <a:lnTo>
                  <a:pt x="2653590" y="8289"/>
                </a:lnTo>
                <a:lnTo>
                  <a:pt x="2603658" y="11359"/>
                </a:lnTo>
                <a:lnTo>
                  <a:pt x="2553730" y="14921"/>
                </a:lnTo>
                <a:lnTo>
                  <a:pt x="2503821" y="18977"/>
                </a:lnTo>
                <a:lnTo>
                  <a:pt x="2453947" y="23532"/>
                </a:lnTo>
                <a:lnTo>
                  <a:pt x="2404122" y="28589"/>
                </a:lnTo>
                <a:lnTo>
                  <a:pt x="2354362" y="34150"/>
                </a:lnTo>
                <a:lnTo>
                  <a:pt x="2304683" y="40219"/>
                </a:lnTo>
                <a:lnTo>
                  <a:pt x="2255098" y="46801"/>
                </a:lnTo>
                <a:lnTo>
                  <a:pt x="2205625" y="53897"/>
                </a:lnTo>
                <a:lnTo>
                  <a:pt x="2156277" y="61512"/>
                </a:lnTo>
                <a:lnTo>
                  <a:pt x="2107070" y="69648"/>
                </a:lnTo>
                <a:lnTo>
                  <a:pt x="2058019" y="78310"/>
                </a:lnTo>
                <a:lnTo>
                  <a:pt x="2009140" y="87500"/>
                </a:lnTo>
                <a:lnTo>
                  <a:pt x="1960447" y="97222"/>
                </a:lnTo>
                <a:lnTo>
                  <a:pt x="1911956" y="107479"/>
                </a:lnTo>
                <a:lnTo>
                  <a:pt x="1863682" y="118275"/>
                </a:lnTo>
                <a:lnTo>
                  <a:pt x="1815640" y="129612"/>
                </a:lnTo>
                <a:lnTo>
                  <a:pt x="1767846" y="141495"/>
                </a:lnTo>
                <a:lnTo>
                  <a:pt x="1720315" y="153927"/>
                </a:lnTo>
                <a:lnTo>
                  <a:pt x="1673061" y="166911"/>
                </a:lnTo>
                <a:lnTo>
                  <a:pt x="1626100" y="180450"/>
                </a:lnTo>
                <a:lnTo>
                  <a:pt x="1579448" y="194548"/>
                </a:lnTo>
                <a:lnTo>
                  <a:pt x="1533119" y="209209"/>
                </a:lnTo>
                <a:lnTo>
                  <a:pt x="1487129" y="224434"/>
                </a:lnTo>
                <a:lnTo>
                  <a:pt x="1441493" y="240229"/>
                </a:lnTo>
                <a:lnTo>
                  <a:pt x="1396225" y="256596"/>
                </a:lnTo>
                <a:lnTo>
                  <a:pt x="1351343" y="273539"/>
                </a:lnTo>
                <a:lnTo>
                  <a:pt x="1306859" y="291060"/>
                </a:lnTo>
                <a:lnTo>
                  <a:pt x="1262791" y="309164"/>
                </a:lnTo>
                <a:lnTo>
                  <a:pt x="1219152" y="327854"/>
                </a:lnTo>
                <a:lnTo>
                  <a:pt x="1175959" y="347133"/>
                </a:lnTo>
                <a:lnTo>
                  <a:pt x="1133226" y="367004"/>
                </a:lnTo>
                <a:lnTo>
                  <a:pt x="1090969" y="387471"/>
                </a:lnTo>
                <a:lnTo>
                  <a:pt x="1049202" y="408537"/>
                </a:lnTo>
                <a:lnTo>
                  <a:pt x="1007941" y="430206"/>
                </a:lnTo>
                <a:lnTo>
                  <a:pt x="967202" y="452481"/>
                </a:lnTo>
                <a:lnTo>
                  <a:pt x="926999" y="475365"/>
                </a:lnTo>
                <a:lnTo>
                  <a:pt x="887348" y="498862"/>
                </a:lnTo>
                <a:lnTo>
                  <a:pt x="848264" y="522974"/>
                </a:lnTo>
                <a:lnTo>
                  <a:pt x="809761" y="547707"/>
                </a:lnTo>
                <a:lnTo>
                  <a:pt x="771856" y="573062"/>
                </a:lnTo>
                <a:lnTo>
                  <a:pt x="734564" y="599043"/>
                </a:lnTo>
                <a:lnTo>
                  <a:pt x="697899" y="625653"/>
                </a:lnTo>
                <a:lnTo>
                  <a:pt x="661877" y="652897"/>
                </a:lnTo>
                <a:lnTo>
                  <a:pt x="626513" y="680776"/>
                </a:lnTo>
                <a:lnTo>
                  <a:pt x="591822" y="709296"/>
                </a:lnTo>
                <a:lnTo>
                  <a:pt x="557820" y="738458"/>
                </a:lnTo>
                <a:lnTo>
                  <a:pt x="524522" y="768267"/>
                </a:lnTo>
                <a:lnTo>
                  <a:pt x="491943" y="798725"/>
                </a:lnTo>
                <a:lnTo>
                  <a:pt x="460098" y="829836"/>
                </a:lnTo>
                <a:lnTo>
                  <a:pt x="429002" y="861604"/>
                </a:lnTo>
                <a:lnTo>
                  <a:pt x="398671" y="894032"/>
                </a:lnTo>
                <a:lnTo>
                  <a:pt x="369120" y="927122"/>
                </a:lnTo>
                <a:lnTo>
                  <a:pt x="340363" y="960880"/>
                </a:lnTo>
                <a:lnTo>
                  <a:pt x="312417" y="995307"/>
                </a:lnTo>
                <a:lnTo>
                  <a:pt x="285296" y="1030407"/>
                </a:lnTo>
                <a:lnTo>
                  <a:pt x="259016" y="1066185"/>
                </a:lnTo>
                <a:lnTo>
                  <a:pt x="233592" y="1102642"/>
                </a:lnTo>
                <a:lnTo>
                  <a:pt x="209093" y="1139922"/>
                </a:lnTo>
                <a:lnTo>
                  <a:pt x="186046" y="1177445"/>
                </a:lnTo>
                <a:lnTo>
                  <a:pt x="164436" y="1215201"/>
                </a:lnTo>
                <a:lnTo>
                  <a:pt x="144245" y="1253179"/>
                </a:lnTo>
                <a:lnTo>
                  <a:pt x="125455" y="1291369"/>
                </a:lnTo>
                <a:lnTo>
                  <a:pt x="108051" y="1329759"/>
                </a:lnTo>
                <a:lnTo>
                  <a:pt x="92014" y="1368339"/>
                </a:lnTo>
                <a:lnTo>
                  <a:pt x="77327" y="1407098"/>
                </a:lnTo>
                <a:lnTo>
                  <a:pt x="63973" y="1446026"/>
                </a:lnTo>
                <a:lnTo>
                  <a:pt x="51936" y="1485112"/>
                </a:lnTo>
                <a:lnTo>
                  <a:pt x="41198" y="1524346"/>
                </a:lnTo>
                <a:lnTo>
                  <a:pt x="31741" y="1563716"/>
                </a:lnTo>
                <a:lnTo>
                  <a:pt x="23550" y="1603212"/>
                </a:lnTo>
                <a:lnTo>
                  <a:pt x="16606" y="1642824"/>
                </a:lnTo>
                <a:lnTo>
                  <a:pt x="10892" y="1682541"/>
                </a:lnTo>
                <a:lnTo>
                  <a:pt x="6392" y="1722352"/>
                </a:lnTo>
                <a:lnTo>
                  <a:pt x="3088" y="1762246"/>
                </a:lnTo>
                <a:lnTo>
                  <a:pt x="963" y="1802213"/>
                </a:lnTo>
                <a:lnTo>
                  <a:pt x="0" y="1842242"/>
                </a:lnTo>
                <a:lnTo>
                  <a:pt x="181" y="1882323"/>
                </a:lnTo>
                <a:lnTo>
                  <a:pt x="1490" y="1922444"/>
                </a:lnTo>
                <a:lnTo>
                  <a:pt x="3910" y="1962596"/>
                </a:lnTo>
                <a:lnTo>
                  <a:pt x="7423" y="2002768"/>
                </a:lnTo>
                <a:lnTo>
                  <a:pt x="12013" y="2042948"/>
                </a:lnTo>
                <a:lnTo>
                  <a:pt x="17661" y="2083127"/>
                </a:lnTo>
                <a:lnTo>
                  <a:pt x="24351" y="2123293"/>
                </a:lnTo>
                <a:lnTo>
                  <a:pt x="32067" y="2163436"/>
                </a:lnTo>
                <a:lnTo>
                  <a:pt x="40789" y="2203545"/>
                </a:lnTo>
                <a:lnTo>
                  <a:pt x="50503" y="2243610"/>
                </a:lnTo>
                <a:lnTo>
                  <a:pt x="61190" y="2283620"/>
                </a:lnTo>
                <a:lnTo>
                  <a:pt x="72833" y="2323565"/>
                </a:lnTo>
                <a:lnTo>
                  <a:pt x="85415" y="2363433"/>
                </a:lnTo>
                <a:lnTo>
                  <a:pt x="98919" y="2403214"/>
                </a:lnTo>
                <a:lnTo>
                  <a:pt x="113328" y="2442898"/>
                </a:lnTo>
                <a:lnTo>
                  <a:pt x="128624" y="2482473"/>
                </a:lnTo>
                <a:lnTo>
                  <a:pt x="144792" y="2521929"/>
                </a:lnTo>
                <a:lnTo>
                  <a:pt x="161812" y="2561256"/>
                </a:lnTo>
                <a:lnTo>
                  <a:pt x="179669" y="2600443"/>
                </a:lnTo>
                <a:lnTo>
                  <a:pt x="198346" y="2639478"/>
                </a:lnTo>
                <a:lnTo>
                  <a:pt x="217824" y="2678352"/>
                </a:lnTo>
                <a:lnTo>
                  <a:pt x="238087" y="2717054"/>
                </a:lnTo>
                <a:lnTo>
                  <a:pt x="259117" y="2755574"/>
                </a:lnTo>
                <a:lnTo>
                  <a:pt x="280899" y="2793899"/>
                </a:lnTo>
                <a:lnTo>
                  <a:pt x="303414" y="2832021"/>
                </a:lnTo>
                <a:lnTo>
                  <a:pt x="326645" y="2869927"/>
                </a:lnTo>
                <a:lnTo>
                  <a:pt x="350575" y="2907609"/>
                </a:lnTo>
                <a:lnTo>
                  <a:pt x="375188" y="2945054"/>
                </a:lnTo>
                <a:lnTo>
                  <a:pt x="400465" y="2982252"/>
                </a:lnTo>
                <a:lnTo>
                  <a:pt x="426390" y="3019193"/>
                </a:lnTo>
                <a:lnTo>
                  <a:pt x="452946" y="3055866"/>
                </a:lnTo>
                <a:lnTo>
                  <a:pt x="480115" y="3092260"/>
                </a:lnTo>
                <a:lnTo>
                  <a:pt x="507881" y="3128365"/>
                </a:lnTo>
                <a:lnTo>
                  <a:pt x="536225" y="3164170"/>
                </a:lnTo>
                <a:lnTo>
                  <a:pt x="565132" y="3199664"/>
                </a:lnTo>
                <a:lnTo>
                  <a:pt x="594584" y="3234837"/>
                </a:lnTo>
                <a:lnTo>
                  <a:pt x="624564" y="3269678"/>
                </a:lnTo>
                <a:lnTo>
                  <a:pt x="655054" y="3304176"/>
                </a:lnTo>
                <a:lnTo>
                  <a:pt x="686038" y="3338321"/>
                </a:lnTo>
                <a:lnTo>
                  <a:pt x="717499" y="3372102"/>
                </a:lnTo>
                <a:lnTo>
                  <a:pt x="749418" y="3405508"/>
                </a:lnTo>
                <a:lnTo>
                  <a:pt x="781780" y="3438530"/>
                </a:lnTo>
                <a:lnTo>
                  <a:pt x="814567" y="3471155"/>
                </a:lnTo>
                <a:lnTo>
                  <a:pt x="847761" y="3503374"/>
                </a:lnTo>
                <a:lnTo>
                  <a:pt x="881346" y="3535175"/>
                </a:lnTo>
                <a:lnTo>
                  <a:pt x="915305" y="3566549"/>
                </a:lnTo>
                <a:lnTo>
                  <a:pt x="949620" y="3597484"/>
                </a:lnTo>
                <a:lnTo>
                  <a:pt x="984275" y="3627970"/>
                </a:lnTo>
                <a:lnTo>
                  <a:pt x="1019252" y="3657996"/>
                </a:lnTo>
                <a:lnTo>
                  <a:pt x="1054533" y="3687552"/>
                </a:lnTo>
                <a:lnTo>
                  <a:pt x="1090103" y="3716627"/>
                </a:lnTo>
                <a:lnTo>
                  <a:pt x="1125944" y="3745210"/>
                </a:lnTo>
                <a:lnTo>
                  <a:pt x="1162038" y="3773290"/>
                </a:lnTo>
                <a:lnTo>
                  <a:pt x="1198368" y="3800858"/>
                </a:lnTo>
                <a:lnTo>
                  <a:pt x="1234918" y="3827901"/>
                </a:lnTo>
                <a:lnTo>
                  <a:pt x="1271670" y="3854411"/>
                </a:lnTo>
                <a:lnTo>
                  <a:pt x="1308607" y="3880375"/>
                </a:lnTo>
                <a:lnTo>
                  <a:pt x="1345712" y="3905784"/>
                </a:lnTo>
                <a:lnTo>
                  <a:pt x="1382968" y="3930626"/>
                </a:lnTo>
                <a:lnTo>
                  <a:pt x="1420357" y="3954891"/>
                </a:lnTo>
                <a:lnTo>
                  <a:pt x="1457863" y="3978569"/>
                </a:lnTo>
                <a:lnTo>
                  <a:pt x="1495468" y="4001648"/>
                </a:lnTo>
                <a:lnTo>
                  <a:pt x="1533156" y="4024118"/>
                </a:lnTo>
                <a:lnTo>
                  <a:pt x="1570909" y="4045969"/>
                </a:lnTo>
                <a:lnTo>
                  <a:pt x="1608709" y="4067190"/>
                </a:lnTo>
                <a:lnTo>
                  <a:pt x="1646541" y="4087769"/>
                </a:lnTo>
                <a:lnTo>
                  <a:pt x="1684386" y="4107697"/>
                </a:lnTo>
                <a:lnTo>
                  <a:pt x="1722227" y="4126963"/>
                </a:lnTo>
                <a:lnTo>
                  <a:pt x="1760048" y="4145556"/>
                </a:lnTo>
                <a:lnTo>
                  <a:pt x="1797832" y="4163466"/>
                </a:lnTo>
                <a:lnTo>
                  <a:pt x="1835560" y="4180681"/>
                </a:lnTo>
                <a:lnTo>
                  <a:pt x="1873217" y="4197192"/>
                </a:lnTo>
                <a:lnTo>
                  <a:pt x="1910784" y="4212987"/>
                </a:lnTo>
                <a:lnTo>
                  <a:pt x="1948245" y="4228055"/>
                </a:lnTo>
                <a:lnTo>
                  <a:pt x="1985583" y="4242388"/>
                </a:lnTo>
                <a:lnTo>
                  <a:pt x="2022780" y="4255972"/>
                </a:lnTo>
                <a:lnTo>
                  <a:pt x="2059819" y="4268799"/>
                </a:lnTo>
                <a:lnTo>
                  <a:pt x="2096684" y="4280857"/>
                </a:lnTo>
                <a:lnTo>
                  <a:pt x="2133356" y="4292135"/>
                </a:lnTo>
                <a:lnTo>
                  <a:pt x="2206057" y="4312311"/>
                </a:lnTo>
                <a:lnTo>
                  <a:pt x="2277784" y="4329242"/>
                </a:lnTo>
                <a:lnTo>
                  <a:pt x="2326818" y="4339321"/>
                </a:lnTo>
                <a:lnTo>
                  <a:pt x="2375972" y="4348538"/>
                </a:lnTo>
                <a:lnTo>
                  <a:pt x="2425236" y="4356903"/>
                </a:lnTo>
                <a:lnTo>
                  <a:pt x="2474604" y="4364425"/>
                </a:lnTo>
                <a:lnTo>
                  <a:pt x="2524065" y="4371112"/>
                </a:lnTo>
                <a:lnTo>
                  <a:pt x="2573612" y="4376975"/>
                </a:lnTo>
                <a:lnTo>
                  <a:pt x="2623235" y="4382023"/>
                </a:lnTo>
                <a:lnTo>
                  <a:pt x="2672927" y="4386265"/>
                </a:lnTo>
                <a:lnTo>
                  <a:pt x="2722678" y="4389710"/>
                </a:lnTo>
                <a:lnTo>
                  <a:pt x="2772481" y="4392368"/>
                </a:lnTo>
                <a:lnTo>
                  <a:pt x="2822325" y="4394248"/>
                </a:lnTo>
                <a:lnTo>
                  <a:pt x="2872204" y="4395359"/>
                </a:lnTo>
                <a:lnTo>
                  <a:pt x="2922108" y="4395710"/>
                </a:lnTo>
                <a:lnTo>
                  <a:pt x="2972028" y="4395312"/>
                </a:lnTo>
                <a:lnTo>
                  <a:pt x="3021957" y="4394172"/>
                </a:lnTo>
                <a:lnTo>
                  <a:pt x="3071885" y="4392301"/>
                </a:lnTo>
                <a:lnTo>
                  <a:pt x="3121804" y="4389708"/>
                </a:lnTo>
                <a:lnTo>
                  <a:pt x="3171706" y="4386401"/>
                </a:lnTo>
                <a:lnTo>
                  <a:pt x="3221581" y="4382391"/>
                </a:lnTo>
                <a:lnTo>
                  <a:pt x="3271421" y="4377687"/>
                </a:lnTo>
                <a:lnTo>
                  <a:pt x="3321218" y="4372298"/>
                </a:lnTo>
                <a:lnTo>
                  <a:pt x="3370963" y="4366232"/>
                </a:lnTo>
                <a:lnTo>
                  <a:pt x="3420647" y="4359501"/>
                </a:lnTo>
                <a:lnTo>
                  <a:pt x="3470262" y="4352112"/>
                </a:lnTo>
                <a:lnTo>
                  <a:pt x="3519799" y="4344075"/>
                </a:lnTo>
                <a:lnTo>
                  <a:pt x="3569250" y="4335400"/>
                </a:lnTo>
                <a:lnTo>
                  <a:pt x="3618605" y="4326095"/>
                </a:lnTo>
                <a:lnTo>
                  <a:pt x="3667858" y="4316171"/>
                </a:lnTo>
                <a:lnTo>
                  <a:pt x="3716998" y="4305636"/>
                </a:lnTo>
                <a:lnTo>
                  <a:pt x="3766017" y="4294499"/>
                </a:lnTo>
                <a:lnTo>
                  <a:pt x="3814907" y="4282771"/>
                </a:lnTo>
                <a:lnTo>
                  <a:pt x="3863659" y="4270460"/>
                </a:lnTo>
                <a:lnTo>
                  <a:pt x="3912265" y="4257575"/>
                </a:lnTo>
                <a:lnTo>
                  <a:pt x="3960716" y="4244126"/>
                </a:lnTo>
                <a:lnTo>
                  <a:pt x="4009002" y="4230122"/>
                </a:lnTo>
                <a:lnTo>
                  <a:pt x="4057117" y="4215573"/>
                </a:lnTo>
                <a:lnTo>
                  <a:pt x="4105051" y="4200487"/>
                </a:lnTo>
                <a:lnTo>
                  <a:pt x="4152795" y="4184875"/>
                </a:lnTo>
                <a:lnTo>
                  <a:pt x="4200342" y="4168745"/>
                </a:lnTo>
                <a:lnTo>
                  <a:pt x="4247681" y="4152106"/>
                </a:lnTo>
                <a:lnTo>
                  <a:pt x="4294806" y="4134969"/>
                </a:lnTo>
                <a:lnTo>
                  <a:pt x="4341707" y="4117342"/>
                </a:lnTo>
                <a:lnTo>
                  <a:pt x="4388375" y="4099234"/>
                </a:lnTo>
                <a:lnTo>
                  <a:pt x="4434802" y="4080655"/>
                </a:lnTo>
                <a:lnTo>
                  <a:pt x="4480980" y="4061615"/>
                </a:lnTo>
                <a:lnTo>
                  <a:pt x="4525574" y="4042621"/>
                </a:lnTo>
                <a:lnTo>
                  <a:pt x="4570074" y="4022980"/>
                </a:lnTo>
                <a:lnTo>
                  <a:pt x="4614453" y="4002698"/>
                </a:lnTo>
                <a:lnTo>
                  <a:pt x="4658686" y="3981780"/>
                </a:lnTo>
                <a:lnTo>
                  <a:pt x="4702746" y="3960230"/>
                </a:lnTo>
                <a:lnTo>
                  <a:pt x="4746607" y="3938052"/>
                </a:lnTo>
                <a:lnTo>
                  <a:pt x="4790244" y="3915253"/>
                </a:lnTo>
                <a:lnTo>
                  <a:pt x="4833630" y="3891837"/>
                </a:lnTo>
                <a:lnTo>
                  <a:pt x="4876739" y="3867809"/>
                </a:lnTo>
                <a:lnTo>
                  <a:pt x="4919545" y="3843174"/>
                </a:lnTo>
                <a:lnTo>
                  <a:pt x="4962023" y="3817936"/>
                </a:lnTo>
                <a:lnTo>
                  <a:pt x="5004145" y="3792101"/>
                </a:lnTo>
                <a:lnTo>
                  <a:pt x="5045886" y="3765674"/>
                </a:lnTo>
                <a:lnTo>
                  <a:pt x="5087219" y="3738660"/>
                </a:lnTo>
                <a:lnTo>
                  <a:pt x="5128120" y="3711062"/>
                </a:lnTo>
                <a:lnTo>
                  <a:pt x="5168561" y="3682888"/>
                </a:lnTo>
                <a:lnTo>
                  <a:pt x="5208517" y="3654140"/>
                </a:lnTo>
                <a:lnTo>
                  <a:pt x="5247961" y="3624825"/>
                </a:lnTo>
                <a:lnTo>
                  <a:pt x="5286867" y="3594946"/>
                </a:lnTo>
                <a:lnTo>
                  <a:pt x="5325210" y="3564510"/>
                </a:lnTo>
                <a:lnTo>
                  <a:pt x="5362963" y="3533521"/>
                </a:lnTo>
                <a:lnTo>
                  <a:pt x="5400100" y="3501984"/>
                </a:lnTo>
                <a:lnTo>
                  <a:pt x="5436596" y="3469903"/>
                </a:lnTo>
                <a:lnTo>
                  <a:pt x="5472423" y="3437284"/>
                </a:lnTo>
                <a:lnTo>
                  <a:pt x="5507557" y="3404132"/>
                </a:lnTo>
                <a:lnTo>
                  <a:pt x="5541970" y="3370451"/>
                </a:lnTo>
                <a:lnTo>
                  <a:pt x="5575637" y="3336247"/>
                </a:lnTo>
                <a:lnTo>
                  <a:pt x="5608532" y="3301525"/>
                </a:lnTo>
                <a:lnTo>
                  <a:pt x="5640628" y="3266288"/>
                </a:lnTo>
                <a:lnTo>
                  <a:pt x="5671900" y="3230543"/>
                </a:lnTo>
                <a:lnTo>
                  <a:pt x="5702322" y="3194294"/>
                </a:lnTo>
                <a:lnTo>
                  <a:pt x="5731867" y="3157546"/>
                </a:lnTo>
                <a:lnTo>
                  <a:pt x="5760509" y="3120304"/>
                </a:lnTo>
                <a:lnTo>
                  <a:pt x="5788223" y="3082573"/>
                </a:lnTo>
                <a:lnTo>
                  <a:pt x="5814982" y="3044358"/>
                </a:lnTo>
                <a:lnTo>
                  <a:pt x="5840760" y="3005663"/>
                </a:lnTo>
                <a:lnTo>
                  <a:pt x="5865531" y="2966494"/>
                </a:lnTo>
                <a:lnTo>
                  <a:pt x="5889269" y="2926856"/>
                </a:lnTo>
                <a:lnTo>
                  <a:pt x="5911948" y="2886753"/>
                </a:lnTo>
                <a:lnTo>
                  <a:pt x="5933542" y="2846191"/>
                </a:lnTo>
                <a:lnTo>
                  <a:pt x="5954024" y="2805174"/>
                </a:lnTo>
                <a:lnTo>
                  <a:pt x="5973370" y="2763707"/>
                </a:lnTo>
                <a:lnTo>
                  <a:pt x="5991552" y="2721796"/>
                </a:lnTo>
                <a:lnTo>
                  <a:pt x="6008544" y="2679444"/>
                </a:lnTo>
                <a:lnTo>
                  <a:pt x="6024321" y="2636658"/>
                </a:lnTo>
                <a:lnTo>
                  <a:pt x="6038857" y="2593441"/>
                </a:lnTo>
                <a:lnTo>
                  <a:pt x="6052124" y="2549800"/>
                </a:lnTo>
                <a:lnTo>
                  <a:pt x="6064098" y="2505738"/>
                </a:lnTo>
                <a:lnTo>
                  <a:pt x="6074752" y="2461261"/>
                </a:lnTo>
                <a:lnTo>
                  <a:pt x="6084061" y="2416373"/>
                </a:lnTo>
                <a:lnTo>
                  <a:pt x="6091997" y="2371080"/>
                </a:lnTo>
                <a:lnTo>
                  <a:pt x="6098535" y="2325387"/>
                </a:lnTo>
                <a:lnTo>
                  <a:pt x="6103649" y="2279297"/>
                </a:lnTo>
                <a:lnTo>
                  <a:pt x="6107313" y="2232817"/>
                </a:lnTo>
                <a:lnTo>
                  <a:pt x="6109501" y="2185952"/>
                </a:lnTo>
                <a:lnTo>
                  <a:pt x="6110169" y="2139588"/>
                </a:lnTo>
                <a:lnTo>
                  <a:pt x="6109359" y="2093531"/>
                </a:lnTo>
                <a:lnTo>
                  <a:pt x="6107096" y="2047788"/>
                </a:lnTo>
                <a:lnTo>
                  <a:pt x="6103403" y="2002366"/>
                </a:lnTo>
                <a:lnTo>
                  <a:pt x="6098306" y="1957274"/>
                </a:lnTo>
                <a:lnTo>
                  <a:pt x="6091827" y="1912519"/>
                </a:lnTo>
                <a:lnTo>
                  <a:pt x="6083991" y="1868108"/>
                </a:lnTo>
                <a:lnTo>
                  <a:pt x="6074823" y="1824049"/>
                </a:lnTo>
                <a:lnTo>
                  <a:pt x="6064345" y="1780351"/>
                </a:lnTo>
                <a:lnTo>
                  <a:pt x="6052583" y="1737019"/>
                </a:lnTo>
                <a:lnTo>
                  <a:pt x="6039560" y="1694063"/>
                </a:lnTo>
                <a:lnTo>
                  <a:pt x="6025301" y="1651489"/>
                </a:lnTo>
                <a:lnTo>
                  <a:pt x="6009829" y="1609305"/>
                </a:lnTo>
                <a:lnTo>
                  <a:pt x="5993168" y="1567520"/>
                </a:lnTo>
                <a:lnTo>
                  <a:pt x="5975343" y="1526139"/>
                </a:lnTo>
                <a:lnTo>
                  <a:pt x="5956378" y="1485172"/>
                </a:lnTo>
                <a:lnTo>
                  <a:pt x="5936297" y="1444626"/>
                </a:lnTo>
                <a:lnTo>
                  <a:pt x="5915123" y="1404508"/>
                </a:lnTo>
                <a:lnTo>
                  <a:pt x="5892881" y="1364826"/>
                </a:lnTo>
                <a:lnTo>
                  <a:pt x="5869596" y="1325587"/>
                </a:lnTo>
                <a:lnTo>
                  <a:pt x="5845290" y="1286800"/>
                </a:lnTo>
                <a:lnTo>
                  <a:pt x="5819988" y="1248472"/>
                </a:lnTo>
                <a:lnTo>
                  <a:pt x="5793715" y="1210610"/>
                </a:lnTo>
                <a:lnTo>
                  <a:pt x="5766494" y="1173222"/>
                </a:lnTo>
                <a:lnTo>
                  <a:pt x="5738349" y="1136316"/>
                </a:lnTo>
                <a:lnTo>
                  <a:pt x="5709305" y="1099899"/>
                </a:lnTo>
                <a:lnTo>
                  <a:pt x="5679385" y="1063979"/>
                </a:lnTo>
                <a:lnTo>
                  <a:pt x="5648614" y="1028564"/>
                </a:lnTo>
                <a:lnTo>
                  <a:pt x="5617016" y="993661"/>
                </a:lnTo>
                <a:lnTo>
                  <a:pt x="5584614" y="959278"/>
                </a:lnTo>
                <a:lnTo>
                  <a:pt x="5551433" y="925422"/>
                </a:lnTo>
                <a:lnTo>
                  <a:pt x="5517497" y="892101"/>
                </a:lnTo>
                <a:lnTo>
                  <a:pt x="5482830" y="859323"/>
                </a:lnTo>
                <a:lnTo>
                  <a:pt x="5447456" y="827095"/>
                </a:lnTo>
                <a:lnTo>
                  <a:pt x="5411399" y="795425"/>
                </a:lnTo>
                <a:lnTo>
                  <a:pt x="5374683" y="764320"/>
                </a:lnTo>
                <a:lnTo>
                  <a:pt x="5337333" y="733789"/>
                </a:lnTo>
                <a:lnTo>
                  <a:pt x="5299372" y="703838"/>
                </a:lnTo>
                <a:lnTo>
                  <a:pt x="5260824" y="674476"/>
                </a:lnTo>
                <a:lnTo>
                  <a:pt x="5221714" y="645710"/>
                </a:lnTo>
                <a:lnTo>
                  <a:pt x="5182065" y="617548"/>
                </a:lnTo>
                <a:lnTo>
                  <a:pt x="5141902" y="589996"/>
                </a:lnTo>
                <a:lnTo>
                  <a:pt x="5101249" y="563064"/>
                </a:lnTo>
                <a:lnTo>
                  <a:pt x="5060129" y="536758"/>
                </a:lnTo>
                <a:lnTo>
                  <a:pt x="5018568" y="511086"/>
                </a:lnTo>
                <a:lnTo>
                  <a:pt x="4976588" y="486056"/>
                </a:lnTo>
                <a:lnTo>
                  <a:pt x="4934214" y="461676"/>
                </a:lnTo>
                <a:lnTo>
                  <a:pt x="4891471" y="437952"/>
                </a:lnTo>
                <a:lnTo>
                  <a:pt x="4848381" y="414893"/>
                </a:lnTo>
                <a:lnTo>
                  <a:pt x="4804970" y="392506"/>
                </a:lnTo>
                <a:lnTo>
                  <a:pt x="4761262" y="370799"/>
                </a:lnTo>
                <a:lnTo>
                  <a:pt x="4717279" y="349780"/>
                </a:lnTo>
                <a:lnTo>
                  <a:pt x="4673047" y="329455"/>
                </a:lnTo>
                <a:lnTo>
                  <a:pt x="4628590" y="309833"/>
                </a:lnTo>
                <a:lnTo>
                  <a:pt x="4583931" y="290922"/>
                </a:lnTo>
                <a:lnTo>
                  <a:pt x="4539095" y="272728"/>
                </a:lnTo>
                <a:lnTo>
                  <a:pt x="4494106" y="255260"/>
                </a:lnTo>
                <a:lnTo>
                  <a:pt x="4448988" y="238526"/>
                </a:lnTo>
                <a:lnTo>
                  <a:pt x="4403764" y="222532"/>
                </a:lnTo>
                <a:lnTo>
                  <a:pt x="4364947" y="209421"/>
                </a:lnTo>
                <a:lnTo>
                  <a:pt x="4325557" y="196674"/>
                </a:lnTo>
                <a:lnTo>
                  <a:pt x="4285608" y="184294"/>
                </a:lnTo>
                <a:lnTo>
                  <a:pt x="4245115" y="172284"/>
                </a:lnTo>
                <a:lnTo>
                  <a:pt x="4204094" y="160647"/>
                </a:lnTo>
                <a:lnTo>
                  <a:pt x="4162560" y="149388"/>
                </a:lnTo>
                <a:lnTo>
                  <a:pt x="4120528" y="138509"/>
                </a:lnTo>
                <a:lnTo>
                  <a:pt x="4078013" y="128014"/>
                </a:lnTo>
                <a:lnTo>
                  <a:pt x="4035031" y="117905"/>
                </a:lnTo>
                <a:lnTo>
                  <a:pt x="3991597" y="108188"/>
                </a:lnTo>
                <a:lnTo>
                  <a:pt x="3947726" y="98864"/>
                </a:lnTo>
                <a:lnTo>
                  <a:pt x="3903433" y="89937"/>
                </a:lnTo>
                <a:lnTo>
                  <a:pt x="3858733" y="81411"/>
                </a:lnTo>
                <a:lnTo>
                  <a:pt x="3813642" y="73289"/>
                </a:lnTo>
                <a:lnTo>
                  <a:pt x="3768175" y="65574"/>
                </a:lnTo>
                <a:lnTo>
                  <a:pt x="3722347" y="58270"/>
                </a:lnTo>
                <a:lnTo>
                  <a:pt x="3676173" y="51379"/>
                </a:lnTo>
                <a:lnTo>
                  <a:pt x="3629668" y="44907"/>
                </a:lnTo>
                <a:lnTo>
                  <a:pt x="3582849" y="38855"/>
                </a:lnTo>
                <a:lnTo>
                  <a:pt x="3535729" y="33227"/>
                </a:lnTo>
                <a:lnTo>
                  <a:pt x="3488324" y="28026"/>
                </a:lnTo>
                <a:lnTo>
                  <a:pt x="3440650" y="23257"/>
                </a:lnTo>
                <a:lnTo>
                  <a:pt x="3392721" y="18921"/>
                </a:lnTo>
                <a:lnTo>
                  <a:pt x="3344552" y="15024"/>
                </a:lnTo>
                <a:lnTo>
                  <a:pt x="3296160" y="11567"/>
                </a:lnTo>
                <a:lnTo>
                  <a:pt x="3247559" y="8554"/>
                </a:lnTo>
                <a:lnTo>
                  <a:pt x="3198764" y="5990"/>
                </a:lnTo>
                <a:lnTo>
                  <a:pt x="3149791" y="3876"/>
                </a:lnTo>
                <a:lnTo>
                  <a:pt x="3100654" y="2217"/>
                </a:lnTo>
                <a:lnTo>
                  <a:pt x="3051370" y="1015"/>
                </a:lnTo>
                <a:lnTo>
                  <a:pt x="3001952" y="275"/>
                </a:lnTo>
                <a:lnTo>
                  <a:pt x="2952418" y="0"/>
                </a:lnTo>
                <a:close/>
              </a:path>
            </a:pathLst>
          </a:custGeom>
          <a:solidFill>
            <a:srgbClr val="5B625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>
            <a:spLocks noGrp="1"/>
          </p:cNvSpPr>
          <p:nvPr>
            <p:ph type="title"/>
          </p:nvPr>
        </p:nvSpPr>
        <p:spPr>
          <a:xfrm>
            <a:off x="3503167" y="2416301"/>
            <a:ext cx="5095875" cy="2038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 indent="127635">
              <a:lnSpc>
                <a:spcPct val="100000"/>
              </a:lnSpc>
              <a:spcBef>
                <a:spcPts val="105"/>
              </a:spcBef>
            </a:pPr>
            <a:r>
              <a:rPr dirty="0" spc="125"/>
              <a:t>Manusia </a:t>
            </a:r>
            <a:r>
              <a:rPr dirty="0" spc="240"/>
              <a:t>Sebagai </a:t>
            </a:r>
            <a:r>
              <a:rPr dirty="0" spc="-1380"/>
              <a:t> </a:t>
            </a:r>
            <a:r>
              <a:rPr dirty="0" spc="-85"/>
              <a:t>Makhluk</a:t>
            </a:r>
            <a:r>
              <a:rPr dirty="0" spc="-240"/>
              <a:t> </a:t>
            </a:r>
            <a:r>
              <a:rPr dirty="0" spc="235"/>
              <a:t>yang</a:t>
            </a:r>
            <a:r>
              <a:rPr dirty="0" spc="-210"/>
              <a:t> </a:t>
            </a:r>
            <a:r>
              <a:rPr dirty="0" spc="-200"/>
              <a:t>Unik </a:t>
            </a:r>
            <a:r>
              <a:rPr dirty="0" spc="-1380"/>
              <a:t> </a:t>
            </a:r>
            <a:r>
              <a:rPr dirty="0" spc="275"/>
              <a:t>dan</a:t>
            </a:r>
            <a:r>
              <a:rPr dirty="0" spc="-240"/>
              <a:t> </a:t>
            </a:r>
            <a:r>
              <a:rPr dirty="0" spc="-15"/>
              <a:t>Multidimensi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5</dc:creator>
  <dc:title>PowerPoint 프레젠테이션</dc:title>
  <dcterms:created xsi:type="dcterms:W3CDTF">2022-02-23T03:38:10Z</dcterms:created>
  <dcterms:modified xsi:type="dcterms:W3CDTF">2022-02-23T03:38:10Z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2022-02-23T00:00:00Z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2022-02-23T00:00:00Z</vt:filetime>
  </property>
</Properties>
</file>